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 id="2147483654" r:id="rId5"/>
    <p:sldMasterId id="2147483658" r:id="rId6"/>
  </p:sldMasterIdLst>
  <p:notesMasterIdLst>
    <p:notesMasterId r:id="rId8"/>
  </p:notesMasterIdLst>
  <p:sldIdLst>
    <p:sldId id="5009" r:id="rId7"/>
    <p:sldId id="5274" r:id="rId9"/>
    <p:sldId id="695" r:id="rId10"/>
    <p:sldId id="5010" r:id="rId11"/>
    <p:sldId id="5103" r:id="rId12"/>
    <p:sldId id="5104" r:id="rId13"/>
    <p:sldId id="5102" r:id="rId14"/>
    <p:sldId id="5109" r:id="rId15"/>
    <p:sldId id="5110" r:id="rId16"/>
    <p:sldId id="5113" r:id="rId17"/>
    <p:sldId id="5121" r:id="rId18"/>
    <p:sldId id="5122" r:id="rId19"/>
    <p:sldId id="5119" r:id="rId20"/>
    <p:sldId id="5125" r:id="rId21"/>
    <p:sldId id="5128" r:id="rId22"/>
    <p:sldId id="5212" r:id="rId23"/>
    <p:sldId id="5126" r:id="rId24"/>
    <p:sldId id="5120" r:id="rId25"/>
    <p:sldId id="5159" r:id="rId26"/>
    <p:sldId id="5160" r:id="rId27"/>
    <p:sldId id="5158" r:id="rId28"/>
    <p:sldId id="5157" r:id="rId29"/>
    <p:sldId id="5165" r:id="rId30"/>
    <p:sldId id="5166" r:id="rId31"/>
    <p:sldId id="5163" r:id="rId32"/>
    <p:sldId id="5164" r:id="rId33"/>
    <p:sldId id="5162" r:id="rId34"/>
    <p:sldId id="5167" r:id="rId35"/>
    <p:sldId id="5117" r:id="rId36"/>
    <p:sldId id="5118" r:id="rId37"/>
    <p:sldId id="5173" r:id="rId38"/>
    <p:sldId id="5174" r:id="rId39"/>
    <p:sldId id="5171" r:id="rId40"/>
    <p:sldId id="5172" r:id="rId41"/>
    <p:sldId id="5170" r:id="rId42"/>
    <p:sldId id="5115" r:id="rId43"/>
    <p:sldId id="5181" r:id="rId44"/>
    <p:sldId id="5182" r:id="rId45"/>
    <p:sldId id="5183" r:id="rId46"/>
    <p:sldId id="5184" r:id="rId47"/>
    <p:sldId id="5185" r:id="rId48"/>
    <p:sldId id="5179" r:id="rId49"/>
    <p:sldId id="5180" r:id="rId50"/>
    <p:sldId id="5178" r:id="rId51"/>
    <p:sldId id="5188" r:id="rId52"/>
    <p:sldId id="5189" r:id="rId53"/>
    <p:sldId id="5116" r:id="rId54"/>
    <p:sldId id="5195" r:id="rId55"/>
    <p:sldId id="5196" r:id="rId56"/>
    <p:sldId id="5193" r:id="rId57"/>
    <p:sldId id="5198" r:id="rId58"/>
    <p:sldId id="5194" r:id="rId59"/>
    <p:sldId id="5199" r:id="rId60"/>
    <p:sldId id="5206" r:id="rId61"/>
    <p:sldId id="5207" r:id="rId62"/>
    <p:sldId id="5204" r:id="rId63"/>
    <p:sldId id="5205" r:id="rId64"/>
    <p:sldId id="5209" r:id="rId65"/>
    <p:sldId id="5210" r:id="rId66"/>
    <p:sldId id="5202" r:id="rId67"/>
    <p:sldId id="5276" r:id="rId68"/>
  </p:sldIdLst>
  <p:sldSz cx="9144000" cy="5143500" type="screen16x9"/>
  <p:notesSz cx="6858000" cy="9144000"/>
  <p:custDataLst>
    <p:tags r:id="rId7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51" userDrawn="1">
          <p15:clr>
            <a:srgbClr val="A4A3A4"/>
          </p15:clr>
        </p15:guide>
        <p15:guide id="2" pos="29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6A6"/>
    <a:srgbClr val="163479"/>
    <a:srgbClr val="ED7D31"/>
    <a:srgbClr val="B4C7E7"/>
    <a:srgbClr val="7A95AF"/>
    <a:srgbClr val="D4C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1" autoAdjust="0"/>
  </p:normalViewPr>
  <p:slideViewPr>
    <p:cSldViewPr snapToGrid="0" showGuides="1">
      <p:cViewPr varScale="1">
        <p:scale>
          <a:sx n="123" d="100"/>
          <a:sy n="123" d="100"/>
        </p:scale>
        <p:origin x="72" y="100"/>
      </p:cViewPr>
      <p:guideLst>
        <p:guide orient="horz" pos="1451"/>
        <p:guide pos="2979"/>
      </p:guideLst>
    </p:cSldViewPr>
  </p:slideViewPr>
  <p:notesTextViewPr>
    <p:cViewPr>
      <p:scale>
        <a:sx n="1" d="1"/>
        <a:sy n="1" d="1"/>
      </p:scale>
      <p:origin x="0" y="0"/>
    </p:cViewPr>
  </p:notesTextViewPr>
  <p:sorterViewPr>
    <p:cViewPr>
      <p:scale>
        <a:sx n="100" d="100"/>
        <a:sy n="100" d="100"/>
      </p:scale>
      <p:origin x="0" y="-583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3" Type="http://schemas.openxmlformats.org/officeDocument/2006/relationships/tags" Target="tags/tag361.xml"/><Relationship Id="rId72" Type="http://schemas.openxmlformats.org/officeDocument/2006/relationships/commentAuthors" Target="commentAuthors.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1.xml"/><Relationship Id="rId69" Type="http://schemas.openxmlformats.org/officeDocument/2006/relationships/presProps" Target="presProps.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36F92-FA9B-4815-B53C-7AB8F60F602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290C2-76B0-494A-ABCF-E1D9072DF67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B290C2-76B0-494A-ABCF-E1D9072DF67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284219"/>
            <a:ext cx="4607719" cy="460771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1567113"/>
            <a:ext cx="4022522" cy="78587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406890"/>
            <a:ext cx="4022522" cy="39201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6457950" y="4762375"/>
            <a:ext cx="2025000" cy="2376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2856797"/>
            <a:ext cx="4021931" cy="615893"/>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42875"/>
            <a:ext cx="928211" cy="46910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2.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1.jpeg"/><Relationship Id="rId2" Type="http://schemas.openxmlformats.org/officeDocument/2006/relationships/tags" Target="../tags/tag9.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2.png"/><Relationship Id="rId2" Type="http://schemas.openxmlformats.org/officeDocument/2006/relationships/tags" Target="../tags/tag16.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ags" Target="../tags/tag33.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userDrawn="1">
            <p:custDataLst>
              <p:tags r:id="rId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任意多边形 16"/>
          <p:cNvSpPr/>
          <p:nvPr userDrawn="1">
            <p:custDataLst>
              <p:tags r:id="rId3"/>
            </p:custDataLst>
          </p:nvPr>
        </p:nvSpPr>
        <p:spPr bwMode="auto">
          <a:xfrm>
            <a:off x="2924045" y="2059647"/>
            <a:ext cx="6219956" cy="791802"/>
          </a:xfrm>
          <a:custGeom>
            <a:avLst/>
            <a:gdLst>
              <a:gd name="connsiteX0" fmla="*/ 0 w 8960302"/>
              <a:gd name="connsiteY0" fmla="*/ 0 h 1055852"/>
              <a:gd name="connsiteX1" fmla="*/ 3958562 w 8960302"/>
              <a:gd name="connsiteY1" fmla="*/ 0 h 1055852"/>
              <a:gd name="connsiteX2" fmla="*/ 5175778 w 8960302"/>
              <a:gd name="connsiteY2" fmla="*/ 0 h 1055852"/>
              <a:gd name="connsiteX3" fmla="*/ 8960302 w 8960302"/>
              <a:gd name="connsiteY3" fmla="*/ 0 h 1055852"/>
              <a:gd name="connsiteX4" fmla="*/ 8960302 w 8960302"/>
              <a:gd name="connsiteY4" fmla="*/ 1055852 h 1055852"/>
              <a:gd name="connsiteX5" fmla="*/ 6244936 w 8960302"/>
              <a:gd name="connsiteY5" fmla="*/ 1055852 h 1055852"/>
              <a:gd name="connsiteX6" fmla="*/ 5027721 w 8960302"/>
              <a:gd name="connsiteY6" fmla="*/ 1055852 h 1055852"/>
              <a:gd name="connsiteX7" fmla="*/ 1069159 w 8960302"/>
              <a:gd name="connsiteY7" fmla="*/ 1055852 h 105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0302" h="1055852">
                <a:moveTo>
                  <a:pt x="0" y="0"/>
                </a:moveTo>
                <a:lnTo>
                  <a:pt x="3958562" y="0"/>
                </a:lnTo>
                <a:lnTo>
                  <a:pt x="5175778" y="0"/>
                </a:lnTo>
                <a:lnTo>
                  <a:pt x="8960302" y="0"/>
                </a:lnTo>
                <a:lnTo>
                  <a:pt x="8960302" y="1055852"/>
                </a:lnTo>
                <a:lnTo>
                  <a:pt x="6244936" y="1055852"/>
                </a:lnTo>
                <a:lnTo>
                  <a:pt x="5027721" y="1055852"/>
                </a:lnTo>
                <a:lnTo>
                  <a:pt x="1069159" y="1055852"/>
                </a:lnTo>
                <a:close/>
              </a:path>
            </a:pathLst>
          </a:custGeom>
          <a:solidFill>
            <a:srgbClr val="163479"/>
          </a:solidFill>
          <a:ln>
            <a:noFill/>
          </a:ln>
        </p:spPr>
        <p:txBody>
          <a:bodyPr wrap="square" lIns="341661" rIns="341661"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da-DK" altLang="zh-CN" sz="2100" dirty="0">
              <a:solidFill>
                <a:srgbClr val="FFFFFF"/>
              </a:solidFill>
              <a:latin typeface="黑体" panose="02010609060101010101" pitchFamily="49" charset="-122"/>
              <a:ea typeface="黑体" panose="02010609060101010101" pitchFamily="49" charset="-122"/>
              <a:sym typeface="Arial" panose="020B0604020202020204" pitchFamily="34" charset="0"/>
            </a:endParaRPr>
          </a:p>
        </p:txBody>
      </p:sp>
      <p:sp>
        <p:nvSpPr>
          <p:cNvPr id="18" name="等腰三角形 17"/>
          <p:cNvSpPr/>
          <p:nvPr userDrawn="1"/>
        </p:nvSpPr>
        <p:spPr>
          <a:xfrm rot="5400000">
            <a:off x="-155875" y="3039647"/>
            <a:ext cx="2260177" cy="1948428"/>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endParaRPr>
          </a:p>
        </p:txBody>
      </p:sp>
      <p:sp>
        <p:nvSpPr>
          <p:cNvPr id="19" name="等腰三角形 18"/>
          <p:cNvSpPr/>
          <p:nvPr userDrawn="1"/>
        </p:nvSpPr>
        <p:spPr>
          <a:xfrm rot="5400000">
            <a:off x="-211301" y="1251571"/>
            <a:ext cx="3063858" cy="2641257"/>
          </a:xfrm>
          <a:prstGeom prst="triangle">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endParaRPr>
          </a:p>
        </p:txBody>
      </p:sp>
      <p:pic>
        <p:nvPicPr>
          <p:cNvPr id="20" name="图片 19"/>
          <p:cNvPicPr>
            <a:picLocks noChangeAspect="1"/>
          </p:cNvPicPr>
          <p:nvPr userDrawn="1"/>
        </p:nvPicPr>
        <p:blipFill>
          <a:blip r:embed="rId4" cstate="print">
            <a:extLst>
              <a:ext uri="{28A0092B-C50C-407E-A947-70E740481C1C}">
                <a14:useLocalDpi xmlns:a14="http://schemas.microsoft.com/office/drawing/2010/main" val="0"/>
              </a:ext>
            </a:extLst>
          </a:blip>
          <a:srcRect t="2385" r="48691" b="2385"/>
          <a:stretch>
            <a:fillRect/>
          </a:stretch>
        </p:blipFill>
        <p:spPr>
          <a:xfrm>
            <a:off x="1" y="1266029"/>
            <a:ext cx="2252019" cy="2612342"/>
          </a:xfrm>
          <a:custGeom>
            <a:avLst/>
            <a:gdLst>
              <a:gd name="connsiteX0" fmla="*/ 0 w 3002692"/>
              <a:gd name="connsiteY0" fmla="*/ 0 h 3483123"/>
              <a:gd name="connsiteX1" fmla="*/ 3002692 w 3002692"/>
              <a:gd name="connsiteY1" fmla="*/ 1741562 h 3483123"/>
              <a:gd name="connsiteX2" fmla="*/ 0 w 3002692"/>
              <a:gd name="connsiteY2" fmla="*/ 3483123 h 3483123"/>
            </a:gdLst>
            <a:ahLst/>
            <a:cxnLst>
              <a:cxn ang="0">
                <a:pos x="connsiteX0" y="connsiteY0"/>
              </a:cxn>
              <a:cxn ang="0">
                <a:pos x="connsiteX1" y="connsiteY1"/>
              </a:cxn>
              <a:cxn ang="0">
                <a:pos x="connsiteX2" y="connsiteY2"/>
              </a:cxn>
            </a:cxnLst>
            <a:rect l="l" t="t" r="r" b="b"/>
            <a:pathLst>
              <a:path w="3002692" h="3483123">
                <a:moveTo>
                  <a:pt x="0" y="0"/>
                </a:moveTo>
                <a:lnTo>
                  <a:pt x="3002692" y="1741562"/>
                </a:lnTo>
                <a:lnTo>
                  <a:pt x="0" y="3483123"/>
                </a:lnTo>
                <a:close/>
              </a:path>
            </a:pathLst>
          </a:custGeom>
        </p:spPr>
      </p:pic>
      <p:sp>
        <p:nvSpPr>
          <p:cNvPr id="21" name="等腰三角形 20"/>
          <p:cNvSpPr/>
          <p:nvPr userDrawn="1"/>
        </p:nvSpPr>
        <p:spPr>
          <a:xfrm rot="5400000">
            <a:off x="1940710" y="3256132"/>
            <a:ext cx="591149" cy="509612"/>
          </a:xfrm>
          <a:prstGeom prst="triangle">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endParaRPr>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userDrawn="1">
            <p:custDataLst>
              <p:tags r:id="rId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等腰三角形 22"/>
          <p:cNvSpPr/>
          <p:nvPr userDrawn="1"/>
        </p:nvSpPr>
        <p:spPr>
          <a:xfrm rot="5400000">
            <a:off x="-155875" y="3039647"/>
            <a:ext cx="2260177" cy="1948428"/>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endParaRPr>
          </a:p>
        </p:txBody>
      </p:sp>
      <p:sp>
        <p:nvSpPr>
          <p:cNvPr id="24" name="等腰三角形 23"/>
          <p:cNvSpPr/>
          <p:nvPr userDrawn="1"/>
        </p:nvSpPr>
        <p:spPr>
          <a:xfrm rot="5400000">
            <a:off x="-211301" y="1251571"/>
            <a:ext cx="3063858" cy="2641257"/>
          </a:xfrm>
          <a:prstGeom prst="triangle">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endParaRPr>
          </a:p>
        </p:txBody>
      </p:sp>
      <p:pic>
        <p:nvPicPr>
          <p:cNvPr id="25" name="图片 24"/>
          <p:cNvPicPr>
            <a:picLocks noChangeAspect="1"/>
          </p:cNvPicPr>
          <p:nvPr userDrawn="1"/>
        </p:nvPicPr>
        <p:blipFill>
          <a:blip r:embed="rId3" cstate="print">
            <a:extLst>
              <a:ext uri="{28A0092B-C50C-407E-A947-70E740481C1C}">
                <a14:useLocalDpi xmlns:a14="http://schemas.microsoft.com/office/drawing/2010/main" val="0"/>
              </a:ext>
            </a:extLst>
          </a:blip>
          <a:srcRect t="2385" r="48691" b="2385"/>
          <a:stretch>
            <a:fillRect/>
          </a:stretch>
        </p:blipFill>
        <p:spPr>
          <a:xfrm>
            <a:off x="1" y="1266029"/>
            <a:ext cx="2252019" cy="2612342"/>
          </a:xfrm>
          <a:custGeom>
            <a:avLst/>
            <a:gdLst>
              <a:gd name="connsiteX0" fmla="*/ 0 w 3002692"/>
              <a:gd name="connsiteY0" fmla="*/ 0 h 3483123"/>
              <a:gd name="connsiteX1" fmla="*/ 3002692 w 3002692"/>
              <a:gd name="connsiteY1" fmla="*/ 1741562 h 3483123"/>
              <a:gd name="connsiteX2" fmla="*/ 0 w 3002692"/>
              <a:gd name="connsiteY2" fmla="*/ 3483123 h 3483123"/>
            </a:gdLst>
            <a:ahLst/>
            <a:cxnLst>
              <a:cxn ang="0">
                <a:pos x="connsiteX0" y="connsiteY0"/>
              </a:cxn>
              <a:cxn ang="0">
                <a:pos x="connsiteX1" y="connsiteY1"/>
              </a:cxn>
              <a:cxn ang="0">
                <a:pos x="connsiteX2" y="connsiteY2"/>
              </a:cxn>
            </a:cxnLst>
            <a:rect l="l" t="t" r="r" b="b"/>
            <a:pathLst>
              <a:path w="3002692" h="3483123">
                <a:moveTo>
                  <a:pt x="0" y="0"/>
                </a:moveTo>
                <a:lnTo>
                  <a:pt x="3002692" y="1741562"/>
                </a:lnTo>
                <a:lnTo>
                  <a:pt x="0" y="3483123"/>
                </a:lnTo>
                <a:close/>
              </a:path>
            </a:pathLst>
          </a:custGeom>
        </p:spPr>
      </p:pic>
      <p:sp>
        <p:nvSpPr>
          <p:cNvPr id="27" name="等腰三角形 26"/>
          <p:cNvSpPr/>
          <p:nvPr userDrawn="1"/>
        </p:nvSpPr>
        <p:spPr>
          <a:xfrm rot="5400000">
            <a:off x="1940710" y="3256132"/>
            <a:ext cx="591149" cy="509612"/>
          </a:xfrm>
          <a:prstGeom prst="triangle">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endParaRPr>
          </a:p>
        </p:txBody>
      </p:sp>
      <p:sp>
        <p:nvSpPr>
          <p:cNvPr id="19" name="等腰三角形 18"/>
          <p:cNvSpPr/>
          <p:nvPr userDrawn="1"/>
        </p:nvSpPr>
        <p:spPr>
          <a:xfrm rot="16200000" flipH="1">
            <a:off x="8134790" y="1914105"/>
            <a:ext cx="1083968" cy="934455"/>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17" name="等腰三角形 16"/>
          <p:cNvSpPr/>
          <p:nvPr userDrawn="1"/>
        </p:nvSpPr>
        <p:spPr>
          <a:xfrm rot="16200000" flipH="1">
            <a:off x="7095499" y="152192"/>
            <a:ext cx="2200244" cy="1896761"/>
          </a:xfrm>
          <a:prstGeom prst="triangle">
            <a:avLst/>
          </a:prstGeom>
          <a:solidFill>
            <a:srgbClr val="16347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rcRect l="64505" t="7609" b="26513"/>
          <a:stretch>
            <a:fillRect/>
          </a:stretch>
        </p:blipFill>
        <p:spPr>
          <a:xfrm>
            <a:off x="7586090" y="188791"/>
            <a:ext cx="1557909" cy="1807175"/>
          </a:xfrm>
          <a:custGeom>
            <a:avLst/>
            <a:gdLst>
              <a:gd name="connsiteX0" fmla="*/ 2077212 w 2077212"/>
              <a:gd name="connsiteY0" fmla="*/ 0 h 2409566"/>
              <a:gd name="connsiteX1" fmla="*/ 2077212 w 2077212"/>
              <a:gd name="connsiteY1" fmla="*/ 2409566 h 2409566"/>
              <a:gd name="connsiteX2" fmla="*/ 0 w 2077212"/>
              <a:gd name="connsiteY2" fmla="*/ 1204783 h 2409566"/>
            </a:gdLst>
            <a:ahLst/>
            <a:cxnLst>
              <a:cxn ang="0">
                <a:pos x="connsiteX0" y="connsiteY0"/>
              </a:cxn>
              <a:cxn ang="0">
                <a:pos x="connsiteX1" y="connsiteY1"/>
              </a:cxn>
              <a:cxn ang="0">
                <a:pos x="connsiteX2" y="connsiteY2"/>
              </a:cxn>
            </a:cxnLst>
            <a:rect l="l" t="t" r="r" b="b"/>
            <a:pathLst>
              <a:path w="2077212" h="2409566">
                <a:moveTo>
                  <a:pt x="2077212" y="0"/>
                </a:moveTo>
                <a:lnTo>
                  <a:pt x="2077212" y="2409566"/>
                </a:lnTo>
                <a:lnTo>
                  <a:pt x="0" y="1204783"/>
                </a:lnTo>
                <a:close/>
              </a:path>
            </a:pathLst>
          </a:custGeom>
        </p:spPr>
      </p:pic>
      <p:grpSp>
        <p:nvGrpSpPr>
          <p:cNvPr id="20" name="组合 19"/>
          <p:cNvGrpSpPr/>
          <p:nvPr userDrawn="1"/>
        </p:nvGrpSpPr>
        <p:grpSpPr>
          <a:xfrm>
            <a:off x="7785236" y="3741496"/>
            <a:ext cx="1159617" cy="1082951"/>
            <a:chOff x="9586820" y="4519167"/>
            <a:chExt cx="1546156" cy="1443935"/>
          </a:xfrm>
        </p:grpSpPr>
        <p:sp>
          <p:nvSpPr>
            <p:cNvPr id="21" name="等腰三角形 20"/>
            <p:cNvSpPr/>
            <p:nvPr/>
          </p:nvSpPr>
          <p:spPr>
            <a:xfrm rot="16200000" flipH="1">
              <a:off x="9487239" y="4618748"/>
              <a:ext cx="1443934" cy="1244771"/>
            </a:xfrm>
            <a:prstGeom prst="triangle">
              <a:avLst/>
            </a:prstGeom>
            <a:noFill/>
            <a:ln w="76200">
              <a:solidFill>
                <a:srgbClr val="16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22" name="等腰三角形 21"/>
            <p:cNvSpPr/>
            <p:nvPr/>
          </p:nvSpPr>
          <p:spPr>
            <a:xfrm rot="16200000" flipH="1">
              <a:off x="9788624" y="4618749"/>
              <a:ext cx="1443934" cy="1244771"/>
            </a:xfrm>
            <a:prstGeom prst="triangle">
              <a:avLst/>
            </a:prstGeom>
            <a:solidFill>
              <a:srgbClr val="163479"/>
            </a:solidFill>
            <a:ln w="76200">
              <a:solidFill>
                <a:srgbClr val="16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grpSp>
      <p:grpSp>
        <p:nvGrpSpPr>
          <p:cNvPr id="12" name="组合 11"/>
          <p:cNvGrpSpPr/>
          <p:nvPr userDrawn="1"/>
        </p:nvGrpSpPr>
        <p:grpSpPr>
          <a:xfrm>
            <a:off x="7067550" y="1554480"/>
            <a:ext cx="1141730" cy="2447290"/>
            <a:chOff x="9808" y="1638"/>
            <a:chExt cx="1798" cy="3854"/>
          </a:xfrm>
        </p:grpSpPr>
        <p:sp>
          <p:nvSpPr>
            <p:cNvPr id="32" name="目" descr="#wm#_48_07_*Z"/>
            <p:cNvSpPr>
              <a:spLocks noChangeArrowheads="1"/>
            </p:cNvSpPr>
            <p:nvPr userDrawn="1">
              <p:custDataLst>
                <p:tags r:id="rId4"/>
              </p:custDataLst>
            </p:nvPr>
          </p:nvSpPr>
          <p:spPr bwMode="auto">
            <a:xfrm>
              <a:off x="9808" y="1638"/>
              <a:ext cx="1352" cy="1355"/>
            </a:xfrm>
            <a:prstGeom prst="ellipse">
              <a:avLst/>
            </a:prstGeom>
            <a:solidFill>
              <a:srgbClr val="163479">
                <a:alpha val="86000"/>
              </a:srgbClr>
            </a:solidFill>
            <a:ln>
              <a:noFill/>
            </a:ln>
            <a:effectLst/>
          </p:spPr>
          <p:txBody>
            <a:bodyPr wrap="square"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r>
                <a:rPr lang="zh-CN" altLang="en-US" sz="4050" b="1" kern="0" dirty="0">
                  <a:latin typeface="微软雅黑" panose="020B0503020204020204" pitchFamily="34" charset="-122"/>
                  <a:ea typeface="微软雅黑" panose="020B0503020204020204" pitchFamily="34" charset="-122"/>
                  <a:cs typeface="阿里巴巴普惠体 R" panose="00020600040101010101" pitchFamily="18" charset="-122"/>
                </a:rPr>
                <a:t>目</a:t>
              </a:r>
              <a:endParaRPr lang="zh-CN" altLang="en-US" sz="4050" b="1" kern="0"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33" name="录" descr="#wm#_48_07_*Z"/>
            <p:cNvSpPr>
              <a:spLocks noChangeArrowheads="1"/>
            </p:cNvSpPr>
            <p:nvPr userDrawn="1">
              <p:custDataLst>
                <p:tags r:id="rId5"/>
              </p:custDataLst>
            </p:nvPr>
          </p:nvSpPr>
          <p:spPr bwMode="auto">
            <a:xfrm>
              <a:off x="10786" y="2626"/>
              <a:ext cx="820" cy="822"/>
            </a:xfrm>
            <a:prstGeom prst="ellipse">
              <a:avLst/>
            </a:prstGeom>
            <a:solidFill>
              <a:srgbClr val="163479"/>
            </a:solidFill>
            <a:ln>
              <a:noFill/>
            </a:ln>
            <a:effectLst/>
          </p:spPr>
          <p:txBody>
            <a:bodyPr wrap="square"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r>
                <a:rPr lang="zh-CN" altLang="en-US" sz="2475" kern="0" dirty="0">
                  <a:latin typeface="微软雅黑" panose="020B0503020204020204" pitchFamily="34" charset="-122"/>
                  <a:ea typeface="微软雅黑" panose="020B0503020204020204" pitchFamily="34" charset="-122"/>
                  <a:cs typeface="阿里巴巴普惠体 R" panose="00020600040101010101" pitchFamily="18" charset="-122"/>
                </a:rPr>
                <a:t>录</a:t>
              </a:r>
              <a:endParaRPr lang="zh-CN" altLang="en-US" sz="2475" kern="0"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34" name="文本框1"/>
            <p:cNvSpPr txBox="1"/>
            <p:nvPr userDrawn="1">
              <p:custDataLst>
                <p:tags r:id="rId6"/>
              </p:custDataLst>
            </p:nvPr>
          </p:nvSpPr>
          <p:spPr>
            <a:xfrm>
              <a:off x="10158" y="3060"/>
              <a:ext cx="542" cy="2433"/>
            </a:xfrm>
            <a:prstGeom prst="rect">
              <a:avLst/>
            </a:prstGeom>
            <a:noFill/>
          </p:spPr>
          <p:txBody>
            <a:bodyPr vert="eaVert" wrap="square" lIns="0" tIns="0" rIns="0" bIns="0" rtlCol="0" anchor="ctr" anchorCtr="0">
              <a:normAutofit/>
            </a:bodyPr>
            <a:lstStyle/>
            <a:p>
              <a:r>
                <a:rPr lang="en-US" altLang="zh-CN" sz="2025" dirty="0">
                  <a:solidFill>
                    <a:srgbClr val="163479"/>
                  </a:solidFill>
                  <a:latin typeface="微软雅黑" panose="020B0503020204020204" pitchFamily="34" charset="-122"/>
                  <a:ea typeface="微软雅黑" panose="020B0503020204020204" pitchFamily="34" charset="-122"/>
                  <a:cs typeface="阿里巴巴普惠体 R" panose="00020600040101010101" pitchFamily="18" charset="-122"/>
                </a:rPr>
                <a:t>CONTENTS</a:t>
              </a:r>
              <a:endParaRPr lang="en-US" altLang="zh-CN" sz="2025" dirty="0">
                <a:solidFill>
                  <a:srgbClr val="163479"/>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gr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userDrawn="1">
            <p:custDataLst>
              <p:tags r:id="rId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等腰三角形 26"/>
          <p:cNvSpPr/>
          <p:nvPr userDrawn="1"/>
        </p:nvSpPr>
        <p:spPr>
          <a:xfrm rot="5400000">
            <a:off x="179070" y="177800"/>
            <a:ext cx="439420" cy="379095"/>
          </a:xfrm>
          <a:prstGeom prst="triangle">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userDrawn="1">
            <p:custDataLst>
              <p:tags r:id="rId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等腰三角形 15"/>
          <p:cNvSpPr/>
          <p:nvPr userDrawn="1"/>
        </p:nvSpPr>
        <p:spPr>
          <a:xfrm rot="16200000" flipH="1">
            <a:off x="7095499" y="152192"/>
            <a:ext cx="2200244" cy="1896761"/>
          </a:xfrm>
          <a:prstGeom prst="triangle">
            <a:avLst/>
          </a:prstGeom>
          <a:solidFill>
            <a:srgbClr val="16347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pic>
        <p:nvPicPr>
          <p:cNvPr id="20" name="图片 19"/>
          <p:cNvPicPr>
            <a:picLocks noChangeAspect="1"/>
          </p:cNvPicPr>
          <p:nvPr userDrawn="1"/>
        </p:nvPicPr>
        <p:blipFill>
          <a:blip r:embed="rId5" cstate="print">
            <a:extLst>
              <a:ext uri="{28A0092B-C50C-407E-A947-70E740481C1C}">
                <a14:useLocalDpi xmlns:a14="http://schemas.microsoft.com/office/drawing/2010/main" val="0"/>
              </a:ext>
            </a:extLst>
          </a:blip>
          <a:srcRect l="64505" t="7609" b="26513"/>
          <a:stretch>
            <a:fillRect/>
          </a:stretch>
        </p:blipFill>
        <p:spPr>
          <a:xfrm>
            <a:off x="7586090" y="188791"/>
            <a:ext cx="1557909" cy="1807175"/>
          </a:xfrm>
          <a:custGeom>
            <a:avLst/>
            <a:gdLst>
              <a:gd name="connsiteX0" fmla="*/ 2077212 w 2077212"/>
              <a:gd name="connsiteY0" fmla="*/ 0 h 2409566"/>
              <a:gd name="connsiteX1" fmla="*/ 2077212 w 2077212"/>
              <a:gd name="connsiteY1" fmla="*/ 2409566 h 2409566"/>
              <a:gd name="connsiteX2" fmla="*/ 0 w 2077212"/>
              <a:gd name="connsiteY2" fmla="*/ 1204783 h 2409566"/>
            </a:gdLst>
            <a:ahLst/>
            <a:cxnLst>
              <a:cxn ang="0">
                <a:pos x="connsiteX0" y="connsiteY0"/>
              </a:cxn>
              <a:cxn ang="0">
                <a:pos x="connsiteX1" y="connsiteY1"/>
              </a:cxn>
              <a:cxn ang="0">
                <a:pos x="connsiteX2" y="connsiteY2"/>
              </a:cxn>
            </a:cxnLst>
            <a:rect l="l" t="t" r="r" b="b"/>
            <a:pathLst>
              <a:path w="2077212" h="2409566">
                <a:moveTo>
                  <a:pt x="2077212" y="0"/>
                </a:moveTo>
                <a:lnTo>
                  <a:pt x="2077212" y="2409566"/>
                </a:lnTo>
                <a:lnTo>
                  <a:pt x="0" y="1204783"/>
                </a:lnTo>
                <a:close/>
              </a:path>
            </a:pathLst>
          </a:custGeom>
        </p:spPr>
      </p:pic>
      <p:sp>
        <p:nvSpPr>
          <p:cNvPr id="8" name="等腰三角形 7"/>
          <p:cNvSpPr/>
          <p:nvPr userDrawn="1"/>
        </p:nvSpPr>
        <p:spPr>
          <a:xfrm rot="5400000">
            <a:off x="-155875" y="3039647"/>
            <a:ext cx="2260177" cy="1948428"/>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等腰三角形 8"/>
          <p:cNvSpPr/>
          <p:nvPr userDrawn="1"/>
        </p:nvSpPr>
        <p:spPr>
          <a:xfrm rot="5400000">
            <a:off x="-211301" y="1251571"/>
            <a:ext cx="3063858" cy="2641257"/>
          </a:xfrm>
          <a:prstGeom prst="triangle">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rcRect t="2385" r="48691" b="2385"/>
          <a:stretch>
            <a:fillRect/>
          </a:stretch>
        </p:blipFill>
        <p:spPr>
          <a:xfrm>
            <a:off x="1" y="1266029"/>
            <a:ext cx="2252019" cy="2612342"/>
          </a:xfrm>
          <a:custGeom>
            <a:avLst/>
            <a:gdLst>
              <a:gd name="connsiteX0" fmla="*/ 0 w 3002692"/>
              <a:gd name="connsiteY0" fmla="*/ 0 h 3483123"/>
              <a:gd name="connsiteX1" fmla="*/ 3002692 w 3002692"/>
              <a:gd name="connsiteY1" fmla="*/ 1741562 h 3483123"/>
              <a:gd name="connsiteX2" fmla="*/ 0 w 3002692"/>
              <a:gd name="connsiteY2" fmla="*/ 3483123 h 3483123"/>
            </a:gdLst>
            <a:ahLst/>
            <a:cxnLst>
              <a:cxn ang="0">
                <a:pos x="connsiteX0" y="connsiteY0"/>
              </a:cxn>
              <a:cxn ang="0">
                <a:pos x="connsiteX1" y="connsiteY1"/>
              </a:cxn>
              <a:cxn ang="0">
                <a:pos x="connsiteX2" y="connsiteY2"/>
              </a:cxn>
            </a:cxnLst>
            <a:rect l="l" t="t" r="r" b="b"/>
            <a:pathLst>
              <a:path w="3002692" h="3483123">
                <a:moveTo>
                  <a:pt x="0" y="0"/>
                </a:moveTo>
                <a:lnTo>
                  <a:pt x="3002692" y="1741562"/>
                </a:lnTo>
                <a:lnTo>
                  <a:pt x="0" y="3483123"/>
                </a:lnTo>
                <a:close/>
              </a:path>
            </a:pathLst>
          </a:custGeom>
        </p:spPr>
      </p:pic>
      <p:sp>
        <p:nvSpPr>
          <p:cNvPr id="17" name="等腰三角形 16"/>
          <p:cNvSpPr/>
          <p:nvPr userDrawn="1"/>
        </p:nvSpPr>
        <p:spPr>
          <a:xfrm rot="16200000" flipH="1">
            <a:off x="8134790" y="1914105"/>
            <a:ext cx="1083968" cy="934455"/>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1" name="等腰三角形 20"/>
          <p:cNvSpPr/>
          <p:nvPr userDrawn="1"/>
        </p:nvSpPr>
        <p:spPr>
          <a:xfrm rot="16200000" flipH="1">
            <a:off x="7248851" y="1736917"/>
            <a:ext cx="818859" cy="705913"/>
          </a:xfrm>
          <a:prstGeom prst="triangle">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28" name="组合 27"/>
          <p:cNvGrpSpPr/>
          <p:nvPr userDrawn="1"/>
        </p:nvGrpSpPr>
        <p:grpSpPr>
          <a:xfrm>
            <a:off x="7785236" y="3741496"/>
            <a:ext cx="1159617" cy="1082951"/>
            <a:chOff x="9586820" y="4519167"/>
            <a:chExt cx="1546156" cy="1443935"/>
          </a:xfrm>
        </p:grpSpPr>
        <p:sp>
          <p:nvSpPr>
            <p:cNvPr id="26" name="等腰三角形 25"/>
            <p:cNvSpPr/>
            <p:nvPr/>
          </p:nvSpPr>
          <p:spPr>
            <a:xfrm rot="16200000" flipH="1">
              <a:off x="9487239" y="4618748"/>
              <a:ext cx="1443934" cy="1244771"/>
            </a:xfrm>
            <a:prstGeom prst="triangle">
              <a:avLst/>
            </a:prstGeom>
            <a:noFill/>
            <a:ln w="76200">
              <a:solidFill>
                <a:srgbClr val="16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7" name="等腰三角形 26"/>
            <p:cNvSpPr/>
            <p:nvPr/>
          </p:nvSpPr>
          <p:spPr>
            <a:xfrm rot="16200000" flipH="1">
              <a:off x="9788624" y="4618749"/>
              <a:ext cx="1443934" cy="1244771"/>
            </a:xfrm>
            <a:prstGeom prst="triangle">
              <a:avLst/>
            </a:prstGeom>
            <a:solidFill>
              <a:srgbClr val="163479"/>
            </a:solidFill>
            <a:ln w="76200">
              <a:solidFill>
                <a:srgbClr val="16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sp>
        <p:nvSpPr>
          <p:cNvPr id="29" name="等腰三角形 28"/>
          <p:cNvSpPr/>
          <p:nvPr userDrawn="1"/>
        </p:nvSpPr>
        <p:spPr>
          <a:xfrm rot="5400000">
            <a:off x="1701315" y="3190727"/>
            <a:ext cx="591149" cy="509612"/>
          </a:xfrm>
          <a:prstGeom prst="triangle">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 name="图片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4.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1" Type="http://schemas.openxmlformats.org/officeDocument/2006/relationships/notesSlide" Target="../notesSlides/notesSlide10.xml"/><Relationship Id="rId10" Type="http://schemas.openxmlformats.org/officeDocument/2006/relationships/slideLayout" Target="../slideLayouts/slideLayout3.xml"/><Relationship Id="rId1" Type="http://schemas.openxmlformats.org/officeDocument/2006/relationships/tags" Target="../tags/tag1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5" Type="http://schemas.openxmlformats.org/officeDocument/2006/relationships/notesSlide" Target="../notesSlides/notesSlide12.xml"/><Relationship Id="rId14" Type="http://schemas.openxmlformats.org/officeDocument/2006/relationships/slideLayout" Target="../slideLayouts/slideLayout3.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tags" Target="../tags/tag1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1" Type="http://schemas.openxmlformats.org/officeDocument/2006/relationships/notesSlide" Target="../notesSlides/notesSlide16.xml"/><Relationship Id="rId10" Type="http://schemas.openxmlformats.org/officeDocument/2006/relationships/slideLayout" Target="../slideLayouts/slideLayout3.xml"/><Relationship Id="rId1" Type="http://schemas.openxmlformats.org/officeDocument/2006/relationships/tags" Target="../tags/tag1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9.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7" Type="http://schemas.openxmlformats.org/officeDocument/2006/relationships/notesSlide" Target="../notesSlides/notesSlide20.xml"/><Relationship Id="rId26" Type="http://schemas.openxmlformats.org/officeDocument/2006/relationships/slideLayout" Target="../slideLayouts/slideLayout3.xml"/><Relationship Id="rId25" Type="http://schemas.openxmlformats.org/officeDocument/2006/relationships/tags" Target="../tags/tag179.xml"/><Relationship Id="rId24" Type="http://schemas.openxmlformats.org/officeDocument/2006/relationships/tags" Target="../tags/tag178.xml"/><Relationship Id="rId23" Type="http://schemas.openxmlformats.org/officeDocument/2006/relationships/tags" Target="../tags/tag177.xml"/><Relationship Id="rId22" Type="http://schemas.openxmlformats.org/officeDocument/2006/relationships/tags" Target="../tags/tag176.xml"/><Relationship Id="rId21" Type="http://schemas.openxmlformats.org/officeDocument/2006/relationships/tags" Target="../tags/tag175.xml"/><Relationship Id="rId20" Type="http://schemas.openxmlformats.org/officeDocument/2006/relationships/tags" Target="../tags/tag174.xml"/><Relationship Id="rId2" Type="http://schemas.openxmlformats.org/officeDocument/2006/relationships/tags" Target="../tags/tag156.xml"/><Relationship Id="rId19" Type="http://schemas.openxmlformats.org/officeDocument/2006/relationships/tags" Target="../tags/tag173.xml"/><Relationship Id="rId18" Type="http://schemas.openxmlformats.org/officeDocument/2006/relationships/tags" Target="../tags/tag172.xml"/><Relationship Id="rId17" Type="http://schemas.openxmlformats.org/officeDocument/2006/relationships/tags" Target="../tags/tag171.xml"/><Relationship Id="rId16" Type="http://schemas.openxmlformats.org/officeDocument/2006/relationships/tags" Target="../tags/tag170.xml"/><Relationship Id="rId15" Type="http://schemas.openxmlformats.org/officeDocument/2006/relationships/tags" Target="../tags/tag169.xml"/><Relationship Id="rId14" Type="http://schemas.openxmlformats.org/officeDocument/2006/relationships/tags" Target="../tags/tag168.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tags" Target="../tags/tag1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3" Type="http://schemas.openxmlformats.org/officeDocument/2006/relationships/notesSlide" Target="../notesSlides/notesSlide27.xml"/><Relationship Id="rId22" Type="http://schemas.openxmlformats.org/officeDocument/2006/relationships/slideLayout" Target="../slideLayouts/slideLayout3.xml"/><Relationship Id="rId21" Type="http://schemas.openxmlformats.org/officeDocument/2006/relationships/tags" Target="../tags/tag200.xml"/><Relationship Id="rId20" Type="http://schemas.openxmlformats.org/officeDocument/2006/relationships/tags" Target="../tags/tag199.xml"/><Relationship Id="rId2" Type="http://schemas.openxmlformats.org/officeDocument/2006/relationships/tags" Target="../tags/tag181.xml"/><Relationship Id="rId19" Type="http://schemas.openxmlformats.org/officeDocument/2006/relationships/tags" Target="../tags/tag198.xml"/><Relationship Id="rId18" Type="http://schemas.openxmlformats.org/officeDocument/2006/relationships/tags" Target="../tags/tag197.xml"/><Relationship Id="rId17" Type="http://schemas.openxmlformats.org/officeDocument/2006/relationships/tags" Target="../tags/tag196.xml"/><Relationship Id="rId16" Type="http://schemas.openxmlformats.org/officeDocument/2006/relationships/tags" Target="../tags/tag195.xml"/><Relationship Id="rId15" Type="http://schemas.openxmlformats.org/officeDocument/2006/relationships/tags" Target="../tags/tag194.xml"/><Relationship Id="rId14" Type="http://schemas.openxmlformats.org/officeDocument/2006/relationships/tags" Target="../tags/tag193.xml"/><Relationship Id="rId13" Type="http://schemas.openxmlformats.org/officeDocument/2006/relationships/tags" Target="../tags/tag19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tags" Target="../tags/tag180.xml"/></Relationships>
</file>

<file path=ppt/slides/_rels/slide29.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1" Type="http://schemas.openxmlformats.org/officeDocument/2006/relationships/notesSlide" Target="../notesSlides/notesSlide28.xml"/><Relationship Id="rId20" Type="http://schemas.openxmlformats.org/officeDocument/2006/relationships/slideLayout" Target="../slideLayouts/slideLayout3.xml"/><Relationship Id="rId2" Type="http://schemas.openxmlformats.org/officeDocument/2006/relationships/tags" Target="../tags/tag202.xml"/><Relationship Id="rId19" Type="http://schemas.openxmlformats.org/officeDocument/2006/relationships/tags" Target="../tags/tag219.xml"/><Relationship Id="rId18" Type="http://schemas.openxmlformats.org/officeDocument/2006/relationships/tags" Target="../tags/tag218.xml"/><Relationship Id="rId17" Type="http://schemas.openxmlformats.org/officeDocument/2006/relationships/tags" Target="../tags/tag217.xml"/><Relationship Id="rId16" Type="http://schemas.openxmlformats.org/officeDocument/2006/relationships/tags" Target="../tags/tag216.xml"/><Relationship Id="rId15" Type="http://schemas.openxmlformats.org/officeDocument/2006/relationships/tags" Target="../tags/tag215.xml"/><Relationship Id="rId14" Type="http://schemas.openxmlformats.org/officeDocument/2006/relationships/tags" Target="../tags/tag214.xml"/><Relationship Id="rId13" Type="http://schemas.openxmlformats.org/officeDocument/2006/relationships/tags" Target="../tags/tag213.xml"/><Relationship Id="rId12" Type="http://schemas.openxmlformats.org/officeDocument/2006/relationships/tags" Target="../tags/tag212.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tags" Target="../tags/tag20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tags" Target="../tags/tag227.xml"/><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9" Type="http://schemas.openxmlformats.org/officeDocument/2006/relationships/notesSlide" Target="../notesSlides/notesSlide30.xml"/><Relationship Id="rId28" Type="http://schemas.openxmlformats.org/officeDocument/2006/relationships/slideLayout" Target="../slideLayouts/slideLayout3.xml"/><Relationship Id="rId27" Type="http://schemas.openxmlformats.org/officeDocument/2006/relationships/tags" Target="../tags/tag246.xml"/><Relationship Id="rId26" Type="http://schemas.openxmlformats.org/officeDocument/2006/relationships/tags" Target="../tags/tag245.xml"/><Relationship Id="rId25" Type="http://schemas.openxmlformats.org/officeDocument/2006/relationships/tags" Target="../tags/tag244.xml"/><Relationship Id="rId24" Type="http://schemas.openxmlformats.org/officeDocument/2006/relationships/tags" Target="../tags/tag243.xml"/><Relationship Id="rId23" Type="http://schemas.openxmlformats.org/officeDocument/2006/relationships/tags" Target="../tags/tag242.xml"/><Relationship Id="rId22" Type="http://schemas.openxmlformats.org/officeDocument/2006/relationships/tags" Target="../tags/tag241.xml"/><Relationship Id="rId21" Type="http://schemas.openxmlformats.org/officeDocument/2006/relationships/tags" Target="../tags/tag240.xml"/><Relationship Id="rId20" Type="http://schemas.openxmlformats.org/officeDocument/2006/relationships/tags" Target="../tags/tag239.xml"/><Relationship Id="rId2" Type="http://schemas.openxmlformats.org/officeDocument/2006/relationships/tags" Target="../tags/tag221.xml"/><Relationship Id="rId19" Type="http://schemas.openxmlformats.org/officeDocument/2006/relationships/tags" Target="../tags/tag238.xml"/><Relationship Id="rId18" Type="http://schemas.openxmlformats.org/officeDocument/2006/relationships/tags" Target="../tags/tag237.xml"/><Relationship Id="rId17" Type="http://schemas.openxmlformats.org/officeDocument/2006/relationships/tags" Target="../tags/tag236.xml"/><Relationship Id="rId16" Type="http://schemas.openxmlformats.org/officeDocument/2006/relationships/tags" Target="../tags/tag235.xml"/><Relationship Id="rId15" Type="http://schemas.openxmlformats.org/officeDocument/2006/relationships/tags" Target="../tags/tag234.xml"/><Relationship Id="rId14" Type="http://schemas.openxmlformats.org/officeDocument/2006/relationships/tags" Target="../tags/tag233.xml"/><Relationship Id="rId13" Type="http://schemas.openxmlformats.org/officeDocument/2006/relationships/tags" Target="../tags/tag232.xml"/><Relationship Id="rId12" Type="http://schemas.openxmlformats.org/officeDocument/2006/relationships/tags" Target="../tags/tag231.xml"/><Relationship Id="rId11" Type="http://schemas.openxmlformats.org/officeDocument/2006/relationships/tags" Target="../tags/tag230.xml"/><Relationship Id="rId10" Type="http://schemas.openxmlformats.org/officeDocument/2006/relationships/tags" Target="../tags/tag229.xml"/><Relationship Id="rId1" Type="http://schemas.openxmlformats.org/officeDocument/2006/relationships/tags" Target="../tags/tag22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8" Type="http://schemas.openxmlformats.org/officeDocument/2006/relationships/notesSlide" Target="../notesSlides/notesSlide32.xml"/><Relationship Id="rId17" Type="http://schemas.openxmlformats.org/officeDocument/2006/relationships/slideLayout" Target="../slideLayouts/slideLayout3.xml"/><Relationship Id="rId16" Type="http://schemas.openxmlformats.org/officeDocument/2006/relationships/tags" Target="../tags/tag262.xml"/><Relationship Id="rId15" Type="http://schemas.openxmlformats.org/officeDocument/2006/relationships/tags" Target="../tags/tag261.xml"/><Relationship Id="rId14" Type="http://schemas.openxmlformats.org/officeDocument/2006/relationships/tags" Target="../tags/tag260.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tags" Target="../tags/tag247.xml"/></Relationships>
</file>

<file path=ppt/slides/_rels/slide34.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9" Type="http://schemas.openxmlformats.org/officeDocument/2006/relationships/notesSlide" Target="../notesSlides/notesSlide33.xml"/><Relationship Id="rId18" Type="http://schemas.openxmlformats.org/officeDocument/2006/relationships/slideLayout" Target="../slideLayouts/slideLayout3.xml"/><Relationship Id="rId17" Type="http://schemas.openxmlformats.org/officeDocument/2006/relationships/tags" Target="../tags/tag279.xml"/><Relationship Id="rId16" Type="http://schemas.openxmlformats.org/officeDocument/2006/relationships/tags" Target="../tags/tag278.xml"/><Relationship Id="rId15" Type="http://schemas.openxmlformats.org/officeDocument/2006/relationships/tags" Target="../tags/tag277.xml"/><Relationship Id="rId14" Type="http://schemas.openxmlformats.org/officeDocument/2006/relationships/tags" Target="../tags/tag276.xml"/><Relationship Id="rId13" Type="http://schemas.openxmlformats.org/officeDocument/2006/relationships/tags" Target="../tags/tag275.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tags" Target="../tags/tag26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28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28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tags" Target="../tags/tag289.xml"/><Relationship Id="rId7" Type="http://schemas.openxmlformats.org/officeDocument/2006/relationships/tags" Target="../tags/tag288.xml"/><Relationship Id="rId6" Type="http://schemas.openxmlformats.org/officeDocument/2006/relationships/tags" Target="../tags/tag287.xml"/><Relationship Id="rId5" Type="http://schemas.openxmlformats.org/officeDocument/2006/relationships/tags" Target="../tags/tag286.xml"/><Relationship Id="rId4" Type="http://schemas.openxmlformats.org/officeDocument/2006/relationships/tags" Target="../tags/tag285.xml"/><Relationship Id="rId3" Type="http://schemas.openxmlformats.org/officeDocument/2006/relationships/tags" Target="../tags/tag284.xml"/><Relationship Id="rId2" Type="http://schemas.openxmlformats.org/officeDocument/2006/relationships/tags" Target="../tags/tag283.xml"/><Relationship Id="rId15" Type="http://schemas.openxmlformats.org/officeDocument/2006/relationships/notesSlide" Target="../notesSlides/notesSlide42.xml"/><Relationship Id="rId14" Type="http://schemas.openxmlformats.org/officeDocument/2006/relationships/slideLayout" Target="../slideLayouts/slideLayout3.xml"/><Relationship Id="rId13" Type="http://schemas.openxmlformats.org/officeDocument/2006/relationships/tags" Target="../tags/tag294.xml"/><Relationship Id="rId12" Type="http://schemas.openxmlformats.org/officeDocument/2006/relationships/tags" Target="../tags/tag293.xml"/><Relationship Id="rId11" Type="http://schemas.openxmlformats.org/officeDocument/2006/relationships/tags" Target="../tags/tag292.xml"/><Relationship Id="rId10" Type="http://schemas.openxmlformats.org/officeDocument/2006/relationships/tags" Target="../tags/tag291.xml"/><Relationship Id="rId1" Type="http://schemas.openxmlformats.org/officeDocument/2006/relationships/tags" Target="../tags/tag282.xml"/></Relationships>
</file>

<file path=ppt/slides/_rels/slide44.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tags" Target="../tags/tag296.xml"/><Relationship Id="rId12" Type="http://schemas.openxmlformats.org/officeDocument/2006/relationships/notesSlide" Target="../notesSlides/notesSlide43.xml"/><Relationship Id="rId11" Type="http://schemas.openxmlformats.org/officeDocument/2006/relationships/slideLayout" Target="../slideLayouts/slideLayout3.xml"/><Relationship Id="rId10" Type="http://schemas.openxmlformats.org/officeDocument/2006/relationships/tags" Target="../tags/tag304.xml"/><Relationship Id="rId1" Type="http://schemas.openxmlformats.org/officeDocument/2006/relationships/tags" Target="../tags/tag29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305.xml"/></Relationships>
</file>

<file path=ppt/slides/_rels/slide46.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5" Type="http://schemas.openxmlformats.org/officeDocument/2006/relationships/notesSlide" Target="../notesSlides/notesSlide45.xml"/><Relationship Id="rId14" Type="http://schemas.openxmlformats.org/officeDocument/2006/relationships/slideLayout" Target="../slideLayouts/slideLayout3.xml"/><Relationship Id="rId13" Type="http://schemas.openxmlformats.org/officeDocument/2006/relationships/tags" Target="../tags/tag318.xml"/><Relationship Id="rId12" Type="http://schemas.openxmlformats.org/officeDocument/2006/relationships/tags" Target="../tags/tag317.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tags" Target="../tags/tag30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4" Type="http://schemas.openxmlformats.org/officeDocument/2006/relationships/notesSlide" Target="../notesSlides/notesSlide48.xml"/><Relationship Id="rId13" Type="http://schemas.openxmlformats.org/officeDocument/2006/relationships/slideLayout" Target="../slideLayouts/slideLayout3.xml"/><Relationship Id="rId12" Type="http://schemas.openxmlformats.org/officeDocument/2006/relationships/tags" Target="../tags/tag330.xml"/><Relationship Id="rId11" Type="http://schemas.openxmlformats.org/officeDocument/2006/relationships/tags" Target="../tags/tag329.xml"/><Relationship Id="rId10" Type="http://schemas.openxmlformats.org/officeDocument/2006/relationships/tags" Target="../tags/tag328.xml"/><Relationship Id="rId1" Type="http://schemas.openxmlformats.org/officeDocument/2006/relationships/tags" Target="../tags/tag3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image" Target="../media/image14.jpeg"/></Relationships>
</file>

<file path=ppt/slides/_rels/slide56.xml.rels><?xml version="1.0" encoding="UTF-8" standalone="yes"?>
<Relationships xmlns="http://schemas.openxmlformats.org/package/2006/relationships"><Relationship Id="rId9" Type="http://schemas.openxmlformats.org/officeDocument/2006/relationships/notesSlide" Target="../notesSlides/notesSlide55.xml"/><Relationship Id="rId8" Type="http://schemas.openxmlformats.org/officeDocument/2006/relationships/slideLayout" Target="../slideLayouts/slideLayout3.xml"/><Relationship Id="rId7" Type="http://schemas.openxmlformats.org/officeDocument/2006/relationships/tags" Target="../tags/tag337.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3.xml"/><Relationship Id="rId2" Type="http://schemas.openxmlformats.org/officeDocument/2006/relationships/image" Target="../media/image16.jpeg"/><Relationship Id="rId1" Type="http://schemas.openxmlformats.org/officeDocument/2006/relationships/image" Target="../media/image1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9" Type="http://schemas.openxmlformats.org/officeDocument/2006/relationships/tags" Target="../tags/tag346.xml"/><Relationship Id="rId8" Type="http://schemas.openxmlformats.org/officeDocument/2006/relationships/tags" Target="../tags/tag345.xml"/><Relationship Id="rId7" Type="http://schemas.openxmlformats.org/officeDocument/2006/relationships/tags" Target="../tags/tag344.xml"/><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9" Type="http://schemas.openxmlformats.org/officeDocument/2006/relationships/notesSlide" Target="../notesSlides/notesSlide58.xml"/><Relationship Id="rId18" Type="http://schemas.openxmlformats.org/officeDocument/2006/relationships/slideLayout" Target="../slideLayouts/slideLayout3.xml"/><Relationship Id="rId17" Type="http://schemas.openxmlformats.org/officeDocument/2006/relationships/tags" Target="../tags/tag354.xml"/><Relationship Id="rId16" Type="http://schemas.openxmlformats.org/officeDocument/2006/relationships/tags" Target="../tags/tag353.xml"/><Relationship Id="rId15" Type="http://schemas.openxmlformats.org/officeDocument/2006/relationships/tags" Target="../tags/tag352.xml"/><Relationship Id="rId14" Type="http://schemas.openxmlformats.org/officeDocument/2006/relationships/tags" Target="../tags/tag351.xml"/><Relationship Id="rId13" Type="http://schemas.openxmlformats.org/officeDocument/2006/relationships/tags" Target="../tags/tag350.xml"/><Relationship Id="rId12" Type="http://schemas.openxmlformats.org/officeDocument/2006/relationships/tags" Target="../tags/tag349.xml"/><Relationship Id="rId11" Type="http://schemas.openxmlformats.org/officeDocument/2006/relationships/tags" Target="../tags/tag348.xml"/><Relationship Id="rId10" Type="http://schemas.openxmlformats.org/officeDocument/2006/relationships/tags" Target="../tags/tag347.xml"/><Relationship Id="rId1" Type="http://schemas.openxmlformats.org/officeDocument/2006/relationships/tags" Target="../tags/tag338.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3.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tags" Target="../tags/tag355.xml"/></Relationships>
</file>

<file path=ppt/slides/_rels/slide61.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360.xml"/><Relationship Id="rId7" Type="http://schemas.openxmlformats.org/officeDocument/2006/relationships/hyperlink" Target="http://www.bofety.com/" TargetMode="External"/><Relationship Id="rId6" Type="http://schemas.openxmlformats.org/officeDocument/2006/relationships/tags" Target="../tags/tag359.xml"/><Relationship Id="rId5" Type="http://schemas.openxmlformats.org/officeDocument/2006/relationships/image" Target="../media/image18.jpeg"/><Relationship Id="rId4" Type="http://schemas.openxmlformats.org/officeDocument/2006/relationships/tags" Target="../tags/tag358.xml"/><Relationship Id="rId3" Type="http://schemas.openxmlformats.org/officeDocument/2006/relationships/image" Target="../media/image17.jpeg"/><Relationship Id="rId2" Type="http://schemas.openxmlformats.org/officeDocument/2006/relationships/tags" Target="../tags/tag357.xml"/><Relationship Id="rId1" Type="http://schemas.openxmlformats.org/officeDocument/2006/relationships/tags" Target="../tags/tag356.xml"/></Relationships>
</file>

<file path=ppt/slides/_rels/slide7.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9" Type="http://schemas.openxmlformats.org/officeDocument/2006/relationships/notesSlide" Target="../notesSlides/notesSlide6.xml"/><Relationship Id="rId18" Type="http://schemas.openxmlformats.org/officeDocument/2006/relationships/slideLayout" Target="../slideLayouts/slideLayout3.xml"/><Relationship Id="rId17" Type="http://schemas.openxmlformats.org/officeDocument/2006/relationships/tags" Target="../tags/tag63.xml"/><Relationship Id="rId16" Type="http://schemas.openxmlformats.org/officeDocument/2006/relationships/tags" Target="../tags/tag62.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tags" Target="../tags/tag47.xml"/></Relationships>
</file>

<file path=ppt/slides/_rels/slide8.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7" Type="http://schemas.openxmlformats.org/officeDocument/2006/relationships/notesSlide" Target="../notesSlides/notesSlide7.xml"/><Relationship Id="rId46" Type="http://schemas.openxmlformats.org/officeDocument/2006/relationships/slideLayout" Target="../slideLayouts/slideLayout3.xml"/><Relationship Id="rId45" Type="http://schemas.openxmlformats.org/officeDocument/2006/relationships/tags" Target="../tags/tag107.xml"/><Relationship Id="rId44" Type="http://schemas.openxmlformats.org/officeDocument/2006/relationships/image" Target="../media/image7.png"/><Relationship Id="rId43" Type="http://schemas.openxmlformats.org/officeDocument/2006/relationships/tags" Target="../tags/tag106.xml"/><Relationship Id="rId42" Type="http://schemas.openxmlformats.org/officeDocument/2006/relationships/tags" Target="../tags/tag105.xml"/><Relationship Id="rId41" Type="http://schemas.openxmlformats.org/officeDocument/2006/relationships/tags" Target="../tags/tag104.xml"/><Relationship Id="rId40" Type="http://schemas.openxmlformats.org/officeDocument/2006/relationships/tags" Target="../tags/tag103.xml"/><Relationship Id="rId4" Type="http://schemas.openxmlformats.org/officeDocument/2006/relationships/tags" Target="../tags/tag67.xml"/><Relationship Id="rId39" Type="http://schemas.openxmlformats.org/officeDocument/2006/relationships/tags" Target="../tags/tag102.xml"/><Relationship Id="rId38" Type="http://schemas.openxmlformats.org/officeDocument/2006/relationships/tags" Target="../tags/tag101.xml"/><Relationship Id="rId37" Type="http://schemas.openxmlformats.org/officeDocument/2006/relationships/tags" Target="../tags/tag100.xml"/><Relationship Id="rId36" Type="http://schemas.openxmlformats.org/officeDocument/2006/relationships/tags" Target="../tags/tag99.xml"/><Relationship Id="rId35" Type="http://schemas.openxmlformats.org/officeDocument/2006/relationships/tags" Target="../tags/tag98.xml"/><Relationship Id="rId34" Type="http://schemas.openxmlformats.org/officeDocument/2006/relationships/tags" Target="../tags/tag97.xml"/><Relationship Id="rId33" Type="http://schemas.openxmlformats.org/officeDocument/2006/relationships/tags" Target="../tags/tag96.xml"/><Relationship Id="rId32" Type="http://schemas.openxmlformats.org/officeDocument/2006/relationships/tags" Target="../tags/tag95.xml"/><Relationship Id="rId31" Type="http://schemas.openxmlformats.org/officeDocument/2006/relationships/tags" Target="../tags/tag94.xml"/><Relationship Id="rId30" Type="http://schemas.openxmlformats.org/officeDocument/2006/relationships/tags" Target="../tags/tag93.xml"/><Relationship Id="rId3" Type="http://schemas.openxmlformats.org/officeDocument/2006/relationships/tags" Target="../tags/tag66.xml"/><Relationship Id="rId29" Type="http://schemas.openxmlformats.org/officeDocument/2006/relationships/tags" Target="../tags/tag92.xml"/><Relationship Id="rId28" Type="http://schemas.openxmlformats.org/officeDocument/2006/relationships/tags" Target="../tags/tag91.xml"/><Relationship Id="rId27" Type="http://schemas.openxmlformats.org/officeDocument/2006/relationships/tags" Target="../tags/tag90.xml"/><Relationship Id="rId26" Type="http://schemas.openxmlformats.org/officeDocument/2006/relationships/tags" Target="../tags/tag89.xml"/><Relationship Id="rId25" Type="http://schemas.openxmlformats.org/officeDocument/2006/relationships/tags" Target="../tags/tag88.xml"/><Relationship Id="rId24" Type="http://schemas.openxmlformats.org/officeDocument/2006/relationships/tags" Target="../tags/tag87.xml"/><Relationship Id="rId23" Type="http://schemas.openxmlformats.org/officeDocument/2006/relationships/tags" Target="../tags/tag86.xml"/><Relationship Id="rId22" Type="http://schemas.openxmlformats.org/officeDocument/2006/relationships/tags" Target="../tags/tag85.xml"/><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9.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8" Type="http://schemas.openxmlformats.org/officeDocument/2006/relationships/notesSlide" Target="../notesSlides/notesSlide8.xml"/><Relationship Id="rId17" Type="http://schemas.openxmlformats.org/officeDocument/2006/relationships/slideLayout" Target="../slideLayouts/slideLayout3.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tags" Target="../tags/tag1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43041" y="1660525"/>
            <a:ext cx="5003507" cy="1107996"/>
          </a:xfrm>
          <a:prstGeom prst="rect">
            <a:avLst/>
          </a:prstGeom>
          <a:noFill/>
        </p:spPr>
        <p:txBody>
          <a:bodyPr wrap="square" rtlCol="0" anchor="t">
            <a:spAutoFit/>
          </a:bodyPr>
          <a:lstStyle/>
          <a:p>
            <a:pPr algn="ctr">
              <a:lnSpc>
                <a:spcPct val="150000"/>
              </a:lnSpc>
            </a:pPr>
            <a:r>
              <a:rPr lang="zh-CN" altLang="en-US" sz="4400" b="1">
                <a:solidFill>
                  <a:srgbClr val="163479"/>
                </a:solidFill>
                <a:latin typeface="微软雅黑" panose="020B0503020204020204" pitchFamily="34" charset="-122"/>
                <a:ea typeface="微软雅黑" panose="020B0503020204020204" pitchFamily="34" charset="-122"/>
                <a:cs typeface="微软雅黑" panose="020B0503020204020204" pitchFamily="34" charset="-122"/>
              </a:rPr>
              <a:t>HSE岗位培训矩阵</a:t>
            </a:r>
            <a:endParaRPr lang="zh-CN" altLang="en-US" sz="4400" b="1">
              <a:solidFill>
                <a:srgbClr val="163479"/>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
        <p:nvSpPr>
          <p:cNvPr id="3" name="文本框 2" descr="7b0a2020202022776f7264617274223a20227b5c2269645c223a32353030343531362c5c227469645c223a31333439377d220a7d0a"/>
          <p:cNvSpPr txBox="1"/>
          <p:nvPr>
            <p:custDataLst>
              <p:tags r:id="rId2"/>
            </p:custDataLst>
          </p:nvPr>
        </p:nvSpPr>
        <p:spPr>
          <a:xfrm>
            <a:off x="5499894" y="31283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4" name="椭圆 3"/>
          <p:cNvSpPr/>
          <p:nvPr>
            <p:custDataLst>
              <p:tags r:id="rId3"/>
            </p:custDataLst>
          </p:nvPr>
        </p:nvSpPr>
        <p:spPr>
          <a:xfrm>
            <a:off x="5162394" y="40643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6094730" y="40647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7027066" y="40643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10150" y="2148205"/>
            <a:ext cx="2513330" cy="583565"/>
          </a:xfrm>
          <a:prstGeom prst="rect">
            <a:avLst/>
          </a:prstGeom>
          <a:noFill/>
        </p:spPr>
        <p:txBody>
          <a:bodyPr wrap="square" rtlCol="0">
            <a:spAutoFit/>
          </a:bodyPr>
          <a:lstStyle/>
          <a:p>
            <a:pPr algn="ctr"/>
            <a:r>
              <a:rPr lang="en-US" altLang="zh-CN" sz="3200" b="1">
                <a:solidFill>
                  <a:schemeClr val="bg1"/>
                </a:solidFill>
                <a:latin typeface="微软雅黑" panose="020B0503020204020204" pitchFamily="34" charset="-122"/>
                <a:ea typeface="微软雅黑" panose="020B0503020204020204" pitchFamily="34" charset="-122"/>
              </a:rPr>
              <a:t>PART 02</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676650" y="3263900"/>
            <a:ext cx="4892675" cy="521970"/>
          </a:xfrm>
          <a:prstGeom prst="rect">
            <a:avLst/>
          </a:prstGeom>
          <a:noFill/>
        </p:spPr>
        <p:txBody>
          <a:bodyPr wrap="square" rtlCol="0" anchor="t">
            <a:spAutoFit/>
          </a:bodyPr>
          <a:lstStyle/>
          <a:p>
            <a:pPr algn="ctr"/>
            <a:r>
              <a:rPr lang="zh-CN" altLang="en-US" sz="2800" b="1">
                <a:solidFill>
                  <a:srgbClr val="163479"/>
                </a:solidFill>
                <a:latin typeface="微软雅黑" panose="020B0503020204020204" pitchFamily="34" charset="-122"/>
                <a:ea typeface="微软雅黑" panose="020B0503020204020204" pitchFamily="34" charset="-122"/>
              </a:rPr>
              <a:t>培训矩阵的概念、结构与作用</a:t>
            </a:r>
            <a:endParaRPr lang="zh-CN" altLang="en-US" sz="2800" b="1">
              <a:solidFill>
                <a:srgbClr val="16347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培训矩阵的概念、结构与作用</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30225" y="777875"/>
            <a:ext cx="2540000" cy="368300"/>
          </a:xfrm>
          <a:prstGeom prst="rect">
            <a:avLst/>
          </a:prstGeom>
          <a:noFill/>
        </p:spPr>
        <p:txBody>
          <a:bodyPr wrap="square" rtlCol="0" anchor="t">
            <a:spAutoFit/>
          </a:bodyPr>
          <a:lstStyle/>
          <a:p>
            <a:r>
              <a:rPr lang="zh-CN" altLang="en-US"/>
              <a:t>（一）培训矩阵的概念</a:t>
            </a:r>
            <a:endParaRPr lang="zh-CN" altLang="en-US"/>
          </a:p>
        </p:txBody>
      </p:sp>
      <p:sp>
        <p:nvSpPr>
          <p:cNvPr id="4" name="文本框 3"/>
          <p:cNvSpPr txBox="1"/>
          <p:nvPr/>
        </p:nvSpPr>
        <p:spPr>
          <a:xfrm>
            <a:off x="1044575" y="1271905"/>
            <a:ext cx="7339965" cy="829945"/>
          </a:xfrm>
          <a:prstGeom prst="rect">
            <a:avLst/>
          </a:prstGeom>
          <a:noFill/>
        </p:spPr>
        <p:txBody>
          <a:bodyPr wrap="square" rtlCol="0" anchor="t">
            <a:spAutoFit/>
          </a:bodyPr>
          <a:lstStyle/>
          <a:p>
            <a:pPr>
              <a:lnSpc>
                <a:spcPct val="150000"/>
              </a:lnSpc>
            </a:pPr>
            <a:r>
              <a:rPr lang="zh-CN" altLang="en-US" sz="1600"/>
              <a:t>培训矩阵是矩阵在培训需求管理上的一种应用，是将岗位所需操作能力和培训要求分纵横排列并建立对应关系的表格。</a:t>
            </a:r>
            <a:endParaRPr lang="zh-CN" altLang="en-US" sz="1600"/>
          </a:p>
        </p:txBody>
      </p:sp>
      <p:grpSp>
        <p:nvGrpSpPr>
          <p:cNvPr id="56" name="组合 55"/>
          <p:cNvGrpSpPr/>
          <p:nvPr>
            <p:custDataLst>
              <p:tags r:id="rId1"/>
            </p:custDataLst>
          </p:nvPr>
        </p:nvGrpSpPr>
        <p:grpSpPr>
          <a:xfrm>
            <a:off x="1447800" y="2391410"/>
            <a:ext cx="2773045" cy="2054225"/>
            <a:chOff x="4648179" y="3355975"/>
            <a:chExt cx="2895641" cy="2143996"/>
          </a:xfrm>
          <a:solidFill>
            <a:srgbClr val="163479"/>
          </a:solidFill>
        </p:grpSpPr>
        <p:sp>
          <p:nvSpPr>
            <p:cNvPr id="8" name="任意多边形 7"/>
            <p:cNvSpPr/>
            <p:nvPr>
              <p:custDataLst>
                <p:tags r:id="rId2"/>
              </p:custDataLst>
            </p:nvPr>
          </p:nvSpPr>
          <p:spPr>
            <a:xfrm>
              <a:off x="4648180" y="5091612"/>
              <a:ext cx="2895640" cy="408359"/>
            </a:xfrm>
            <a:custGeom>
              <a:avLst/>
              <a:gdLst>
                <a:gd name="connsiteX0" fmla="*/ 2205651 w 2209799"/>
                <a:gd name="connsiteY0" fmla="*/ 0 h 311638"/>
                <a:gd name="connsiteX1" fmla="*/ 2209799 w 2209799"/>
                <a:gd name="connsiteY1" fmla="*/ 0 h 311638"/>
                <a:gd name="connsiteX2" fmla="*/ 2209799 w 2209799"/>
                <a:gd name="connsiteY2" fmla="*/ 311638 h 311638"/>
                <a:gd name="connsiteX3" fmla="*/ 1621366 w 2209799"/>
                <a:gd name="connsiteY3" fmla="*/ 311638 h 311638"/>
                <a:gd name="connsiteX4" fmla="*/ 1621366 w 2209799"/>
                <a:gd name="connsiteY4" fmla="*/ 307490 h 311638"/>
                <a:gd name="connsiteX5" fmla="*/ 2205651 w 2209799"/>
                <a:gd name="connsiteY5" fmla="*/ 307490 h 311638"/>
                <a:gd name="connsiteX6" fmla="*/ 0 w 2209799"/>
                <a:gd name="connsiteY6" fmla="*/ 0 h 311638"/>
                <a:gd name="connsiteX7" fmla="*/ 4148 w 2209799"/>
                <a:gd name="connsiteY7" fmla="*/ 0 h 311638"/>
                <a:gd name="connsiteX8" fmla="*/ 4148 w 2209799"/>
                <a:gd name="connsiteY8" fmla="*/ 307490 h 311638"/>
                <a:gd name="connsiteX9" fmla="*/ 588433 w 2209799"/>
                <a:gd name="connsiteY9" fmla="*/ 307490 h 311638"/>
                <a:gd name="connsiteX10" fmla="*/ 588433 w 2209799"/>
                <a:gd name="connsiteY10" fmla="*/ 311638 h 311638"/>
                <a:gd name="connsiteX11" fmla="*/ 0 w 2209799"/>
                <a:gd name="connsiteY11" fmla="*/ 311638 h 3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9799" h="311638">
                  <a:moveTo>
                    <a:pt x="2205651" y="0"/>
                  </a:moveTo>
                  <a:lnTo>
                    <a:pt x="2209799" y="0"/>
                  </a:lnTo>
                  <a:lnTo>
                    <a:pt x="2209799" y="311638"/>
                  </a:lnTo>
                  <a:lnTo>
                    <a:pt x="1621366" y="311638"/>
                  </a:lnTo>
                  <a:lnTo>
                    <a:pt x="1621366" y="307490"/>
                  </a:lnTo>
                  <a:lnTo>
                    <a:pt x="2205651" y="307490"/>
                  </a:lnTo>
                  <a:close/>
                  <a:moveTo>
                    <a:pt x="0" y="0"/>
                  </a:moveTo>
                  <a:lnTo>
                    <a:pt x="4148" y="0"/>
                  </a:lnTo>
                  <a:lnTo>
                    <a:pt x="4148" y="307490"/>
                  </a:lnTo>
                  <a:lnTo>
                    <a:pt x="588433" y="307490"/>
                  </a:lnTo>
                  <a:lnTo>
                    <a:pt x="588433" y="311638"/>
                  </a:lnTo>
                  <a:lnTo>
                    <a:pt x="0" y="3116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350" b="1" dirty="0">
                  <a:solidFill>
                    <a:schemeClr val="accent2"/>
                  </a:solidFill>
                  <a:latin typeface="微软雅黑" panose="020B0503020204020204" pitchFamily="34" charset="-122"/>
                  <a:ea typeface="微软雅黑" panose="020B0503020204020204" pitchFamily="34" charset="-122"/>
                </a:rPr>
                <a:t>A</a:t>
              </a:r>
              <a:endParaRPr lang="en-US" altLang="zh-CN" sz="1350" b="1" dirty="0">
                <a:solidFill>
                  <a:schemeClr val="accent2"/>
                </a:solidFill>
                <a:latin typeface="微软雅黑" panose="020B0503020204020204" pitchFamily="34" charset="-122"/>
                <a:ea typeface="微软雅黑" panose="020B0503020204020204" pitchFamily="34" charset="-122"/>
              </a:endParaRPr>
            </a:p>
          </p:txBody>
        </p:sp>
        <p:sp>
          <p:nvSpPr>
            <p:cNvPr id="31" name="梯形 30"/>
            <p:cNvSpPr/>
            <p:nvPr>
              <p:custDataLst>
                <p:tags r:id="rId3"/>
              </p:custDataLst>
            </p:nvPr>
          </p:nvSpPr>
          <p:spPr>
            <a:xfrm>
              <a:off x="5441159" y="5429249"/>
              <a:ext cx="1309683" cy="70721"/>
            </a:xfrm>
            <a:prstGeom prst="trapezoid">
              <a:avLst>
                <a:gd name="adj" fmla="val 347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350" b="1">
                <a:latin typeface="微软雅黑" panose="020B0503020204020204" pitchFamily="34" charset="-122"/>
                <a:ea typeface="微软雅黑" panose="020B0503020204020204" pitchFamily="34" charset="-122"/>
              </a:endParaRPr>
            </a:p>
          </p:txBody>
        </p:sp>
        <p:sp>
          <p:nvSpPr>
            <p:cNvPr id="54" name="任意多边形 53"/>
            <p:cNvSpPr/>
            <p:nvPr>
              <p:custDataLst>
                <p:tags r:id="rId4"/>
              </p:custDataLst>
            </p:nvPr>
          </p:nvSpPr>
          <p:spPr>
            <a:xfrm>
              <a:off x="4648179" y="3355975"/>
              <a:ext cx="2895641" cy="1840053"/>
            </a:xfrm>
            <a:custGeom>
              <a:avLst/>
              <a:gdLst>
                <a:gd name="connsiteX0" fmla="*/ 289279 w 2895641"/>
                <a:gd name="connsiteY0" fmla="*/ 0 h 1840053"/>
                <a:gd name="connsiteX1" fmla="*/ 792978 w 2895641"/>
                <a:gd name="connsiteY1" fmla="*/ 0 h 1840053"/>
                <a:gd name="connsiteX2" fmla="*/ 1743095 w 2895641"/>
                <a:gd name="connsiteY2" fmla="*/ 0 h 1840053"/>
                <a:gd name="connsiteX3" fmla="*/ 2102663 w 2895641"/>
                <a:gd name="connsiteY3" fmla="*/ 0 h 1840053"/>
                <a:gd name="connsiteX4" fmla="*/ 2240434 w 2895641"/>
                <a:gd name="connsiteY4" fmla="*/ 0 h 1840053"/>
                <a:gd name="connsiteX5" fmla="*/ 2606362 w 2895641"/>
                <a:gd name="connsiteY5" fmla="*/ 0 h 1840053"/>
                <a:gd name="connsiteX6" fmla="*/ 2895641 w 2895641"/>
                <a:gd name="connsiteY6" fmla="*/ 289279 h 1840053"/>
                <a:gd name="connsiteX7" fmla="*/ 2895641 w 2895641"/>
                <a:gd name="connsiteY7" fmla="*/ 624386 h 1840053"/>
                <a:gd name="connsiteX8" fmla="*/ 2895641 w 2895641"/>
                <a:gd name="connsiteY8" fmla="*/ 1446358 h 1840053"/>
                <a:gd name="connsiteX9" fmla="*/ 2895641 w 2895641"/>
                <a:gd name="connsiteY9" fmla="*/ 1735637 h 1840053"/>
                <a:gd name="connsiteX10" fmla="*/ 2895640 w 2895641"/>
                <a:gd name="connsiteY10" fmla="*/ 1735637 h 1840053"/>
                <a:gd name="connsiteX11" fmla="*/ 2606362 w 2895641"/>
                <a:gd name="connsiteY11" fmla="*/ 1735637 h 1840053"/>
                <a:gd name="connsiteX12" fmla="*/ 2606361 w 2895641"/>
                <a:gd name="connsiteY12" fmla="*/ 1735637 h 1840053"/>
                <a:gd name="connsiteX13" fmla="*/ 2086232 w 2895641"/>
                <a:gd name="connsiteY13" fmla="*/ 1735637 h 1840053"/>
                <a:gd name="connsiteX14" fmla="*/ 2049934 w 2895641"/>
                <a:gd name="connsiteY14" fmla="*/ 1840053 h 1840053"/>
                <a:gd name="connsiteX15" fmla="*/ 845710 w 2895641"/>
                <a:gd name="connsiteY15" fmla="*/ 1840053 h 1840053"/>
                <a:gd name="connsiteX16" fmla="*/ 809412 w 2895641"/>
                <a:gd name="connsiteY16" fmla="*/ 1735637 h 1840053"/>
                <a:gd name="connsiteX17" fmla="*/ 289279 w 2895641"/>
                <a:gd name="connsiteY17" fmla="*/ 1735637 h 1840053"/>
                <a:gd name="connsiteX18" fmla="*/ 1 w 2895641"/>
                <a:gd name="connsiteY18" fmla="*/ 1735637 h 1840053"/>
                <a:gd name="connsiteX19" fmla="*/ 1 w 2895641"/>
                <a:gd name="connsiteY19" fmla="*/ 1446363 h 1840053"/>
                <a:gd name="connsiteX20" fmla="*/ 0 w 2895641"/>
                <a:gd name="connsiteY20" fmla="*/ 1446358 h 1840053"/>
                <a:gd name="connsiteX21" fmla="*/ 0 w 2895641"/>
                <a:gd name="connsiteY21" fmla="*/ 289279 h 1840053"/>
                <a:gd name="connsiteX22" fmla="*/ 289279 w 2895641"/>
                <a:gd name="connsiteY22" fmla="*/ 0 h 184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95641" h="1840053">
                  <a:moveTo>
                    <a:pt x="289279" y="0"/>
                  </a:moveTo>
                  <a:lnTo>
                    <a:pt x="792978" y="0"/>
                  </a:lnTo>
                  <a:lnTo>
                    <a:pt x="1743095" y="0"/>
                  </a:lnTo>
                  <a:lnTo>
                    <a:pt x="2102663" y="0"/>
                  </a:lnTo>
                  <a:lnTo>
                    <a:pt x="2240434" y="0"/>
                  </a:lnTo>
                  <a:lnTo>
                    <a:pt x="2606362" y="0"/>
                  </a:lnTo>
                  <a:cubicBezTo>
                    <a:pt x="2766126" y="0"/>
                    <a:pt x="2895641" y="129515"/>
                    <a:pt x="2895641" y="289279"/>
                  </a:cubicBezTo>
                  <a:lnTo>
                    <a:pt x="2895641" y="624386"/>
                  </a:lnTo>
                  <a:lnTo>
                    <a:pt x="2895641" y="1446358"/>
                  </a:lnTo>
                  <a:lnTo>
                    <a:pt x="2895641" y="1735637"/>
                  </a:lnTo>
                  <a:lnTo>
                    <a:pt x="2895640" y="1735637"/>
                  </a:lnTo>
                  <a:lnTo>
                    <a:pt x="2606362" y="1735637"/>
                  </a:lnTo>
                  <a:lnTo>
                    <a:pt x="2606361" y="1735637"/>
                  </a:lnTo>
                  <a:lnTo>
                    <a:pt x="2086232" y="1735637"/>
                  </a:lnTo>
                  <a:lnTo>
                    <a:pt x="2049934" y="1840053"/>
                  </a:lnTo>
                  <a:lnTo>
                    <a:pt x="845710" y="1840053"/>
                  </a:lnTo>
                  <a:lnTo>
                    <a:pt x="809412" y="1735637"/>
                  </a:lnTo>
                  <a:lnTo>
                    <a:pt x="289279" y="1735637"/>
                  </a:lnTo>
                  <a:lnTo>
                    <a:pt x="1" y="1735637"/>
                  </a:lnTo>
                  <a:lnTo>
                    <a:pt x="1" y="1446363"/>
                  </a:lnTo>
                  <a:lnTo>
                    <a:pt x="0" y="1446358"/>
                  </a:lnTo>
                  <a:lnTo>
                    <a:pt x="0" y="289279"/>
                  </a:lnTo>
                  <a:cubicBezTo>
                    <a:pt x="0" y="129515"/>
                    <a:pt x="129515" y="0"/>
                    <a:pt x="2892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54000" rIns="68580" bIns="54000" numCol="1" spcCol="0" rtlCol="0" fromWordArt="0" anchor="ctr" anchorCtr="0" forceAA="0" compatLnSpc="1">
              <a:normAutofit/>
            </a:bodyPr>
            <a:lstStyle/>
            <a:p>
              <a:pPr marL="0" lvl="0" indent="0" algn="ctr">
                <a:lnSpc>
                  <a:spcPct val="150000"/>
                </a:lnSpc>
                <a:spcBef>
                  <a:spcPts val="0"/>
                </a:spcBef>
                <a:spcAft>
                  <a:spcPts val="0"/>
                </a:spcAft>
                <a:buSzPct val="100000"/>
              </a:pPr>
              <a:r>
                <a:rPr lang="zh-CN" altLang="en-US" sz="135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培训矩阵是集团公司推进HSE管理体系建设，建立培训体系中引入的一种重要工具；</a:t>
              </a:r>
              <a:endParaRPr lang="zh-CN" altLang="en-US" sz="135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7" name="组合 56"/>
          <p:cNvGrpSpPr/>
          <p:nvPr>
            <p:custDataLst>
              <p:tags r:id="rId5"/>
            </p:custDataLst>
          </p:nvPr>
        </p:nvGrpSpPr>
        <p:grpSpPr>
          <a:xfrm>
            <a:off x="4763770" y="2391410"/>
            <a:ext cx="2773045" cy="2054225"/>
            <a:chOff x="4648179" y="3355975"/>
            <a:chExt cx="2895641" cy="2143996"/>
          </a:xfrm>
          <a:solidFill>
            <a:srgbClr val="163479"/>
          </a:solidFill>
        </p:grpSpPr>
        <p:sp>
          <p:nvSpPr>
            <p:cNvPr id="58" name="任意多边形 57"/>
            <p:cNvSpPr/>
            <p:nvPr>
              <p:custDataLst>
                <p:tags r:id="rId6"/>
              </p:custDataLst>
            </p:nvPr>
          </p:nvSpPr>
          <p:spPr>
            <a:xfrm>
              <a:off x="4648180" y="5091612"/>
              <a:ext cx="2895640" cy="408359"/>
            </a:xfrm>
            <a:custGeom>
              <a:avLst/>
              <a:gdLst>
                <a:gd name="connsiteX0" fmla="*/ 2205651 w 2209799"/>
                <a:gd name="connsiteY0" fmla="*/ 0 h 311638"/>
                <a:gd name="connsiteX1" fmla="*/ 2209799 w 2209799"/>
                <a:gd name="connsiteY1" fmla="*/ 0 h 311638"/>
                <a:gd name="connsiteX2" fmla="*/ 2209799 w 2209799"/>
                <a:gd name="connsiteY2" fmla="*/ 311638 h 311638"/>
                <a:gd name="connsiteX3" fmla="*/ 1621366 w 2209799"/>
                <a:gd name="connsiteY3" fmla="*/ 311638 h 311638"/>
                <a:gd name="connsiteX4" fmla="*/ 1621366 w 2209799"/>
                <a:gd name="connsiteY4" fmla="*/ 307490 h 311638"/>
                <a:gd name="connsiteX5" fmla="*/ 2205651 w 2209799"/>
                <a:gd name="connsiteY5" fmla="*/ 307490 h 311638"/>
                <a:gd name="connsiteX6" fmla="*/ 0 w 2209799"/>
                <a:gd name="connsiteY6" fmla="*/ 0 h 311638"/>
                <a:gd name="connsiteX7" fmla="*/ 4148 w 2209799"/>
                <a:gd name="connsiteY7" fmla="*/ 0 h 311638"/>
                <a:gd name="connsiteX8" fmla="*/ 4148 w 2209799"/>
                <a:gd name="connsiteY8" fmla="*/ 307490 h 311638"/>
                <a:gd name="connsiteX9" fmla="*/ 588433 w 2209799"/>
                <a:gd name="connsiteY9" fmla="*/ 307490 h 311638"/>
                <a:gd name="connsiteX10" fmla="*/ 588433 w 2209799"/>
                <a:gd name="connsiteY10" fmla="*/ 311638 h 311638"/>
                <a:gd name="connsiteX11" fmla="*/ 0 w 2209799"/>
                <a:gd name="connsiteY11" fmla="*/ 311638 h 3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9799" h="311638">
                  <a:moveTo>
                    <a:pt x="2205651" y="0"/>
                  </a:moveTo>
                  <a:lnTo>
                    <a:pt x="2209799" y="0"/>
                  </a:lnTo>
                  <a:lnTo>
                    <a:pt x="2209799" y="311638"/>
                  </a:lnTo>
                  <a:lnTo>
                    <a:pt x="1621366" y="311638"/>
                  </a:lnTo>
                  <a:lnTo>
                    <a:pt x="1621366" y="307490"/>
                  </a:lnTo>
                  <a:lnTo>
                    <a:pt x="2205651" y="307490"/>
                  </a:lnTo>
                  <a:close/>
                  <a:moveTo>
                    <a:pt x="0" y="0"/>
                  </a:moveTo>
                  <a:lnTo>
                    <a:pt x="4148" y="0"/>
                  </a:lnTo>
                  <a:lnTo>
                    <a:pt x="4148" y="307490"/>
                  </a:lnTo>
                  <a:lnTo>
                    <a:pt x="588433" y="307490"/>
                  </a:lnTo>
                  <a:lnTo>
                    <a:pt x="588433" y="311638"/>
                  </a:lnTo>
                  <a:lnTo>
                    <a:pt x="0" y="3116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350" b="1" dirty="0">
                  <a:solidFill>
                    <a:schemeClr val="accent2"/>
                  </a:solidFill>
                  <a:latin typeface="微软雅黑" panose="020B0503020204020204" pitchFamily="34" charset="-122"/>
                  <a:ea typeface="微软雅黑" panose="020B0503020204020204" pitchFamily="34" charset="-122"/>
                </a:rPr>
                <a:t>B</a:t>
              </a:r>
              <a:endParaRPr lang="en-US" altLang="zh-CN" sz="1350" b="1" dirty="0">
                <a:solidFill>
                  <a:schemeClr val="accent2"/>
                </a:solidFill>
                <a:latin typeface="微软雅黑" panose="020B0503020204020204" pitchFamily="34" charset="-122"/>
                <a:ea typeface="微软雅黑" panose="020B0503020204020204" pitchFamily="34" charset="-122"/>
              </a:endParaRPr>
            </a:p>
          </p:txBody>
        </p:sp>
        <p:sp>
          <p:nvSpPr>
            <p:cNvPr id="59" name="梯形 58"/>
            <p:cNvSpPr/>
            <p:nvPr>
              <p:custDataLst>
                <p:tags r:id="rId7"/>
              </p:custDataLst>
            </p:nvPr>
          </p:nvSpPr>
          <p:spPr>
            <a:xfrm>
              <a:off x="5441159" y="5429249"/>
              <a:ext cx="1309683" cy="70721"/>
            </a:xfrm>
            <a:prstGeom prst="trapezoid">
              <a:avLst>
                <a:gd name="adj" fmla="val 347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350" b="1">
                <a:latin typeface="微软雅黑" panose="020B0503020204020204" pitchFamily="34" charset="-122"/>
                <a:ea typeface="微软雅黑" panose="020B0503020204020204" pitchFamily="34" charset="-122"/>
              </a:endParaRPr>
            </a:p>
          </p:txBody>
        </p:sp>
        <p:sp>
          <p:nvSpPr>
            <p:cNvPr id="60" name="任意多边形 59"/>
            <p:cNvSpPr/>
            <p:nvPr>
              <p:custDataLst>
                <p:tags r:id="rId8"/>
              </p:custDataLst>
            </p:nvPr>
          </p:nvSpPr>
          <p:spPr>
            <a:xfrm>
              <a:off x="4648179" y="3355975"/>
              <a:ext cx="2895641" cy="1840053"/>
            </a:xfrm>
            <a:custGeom>
              <a:avLst/>
              <a:gdLst>
                <a:gd name="connsiteX0" fmla="*/ 289279 w 2895641"/>
                <a:gd name="connsiteY0" fmla="*/ 0 h 1840053"/>
                <a:gd name="connsiteX1" fmla="*/ 792978 w 2895641"/>
                <a:gd name="connsiteY1" fmla="*/ 0 h 1840053"/>
                <a:gd name="connsiteX2" fmla="*/ 1743095 w 2895641"/>
                <a:gd name="connsiteY2" fmla="*/ 0 h 1840053"/>
                <a:gd name="connsiteX3" fmla="*/ 2102663 w 2895641"/>
                <a:gd name="connsiteY3" fmla="*/ 0 h 1840053"/>
                <a:gd name="connsiteX4" fmla="*/ 2240434 w 2895641"/>
                <a:gd name="connsiteY4" fmla="*/ 0 h 1840053"/>
                <a:gd name="connsiteX5" fmla="*/ 2606362 w 2895641"/>
                <a:gd name="connsiteY5" fmla="*/ 0 h 1840053"/>
                <a:gd name="connsiteX6" fmla="*/ 2895641 w 2895641"/>
                <a:gd name="connsiteY6" fmla="*/ 289279 h 1840053"/>
                <a:gd name="connsiteX7" fmla="*/ 2895641 w 2895641"/>
                <a:gd name="connsiteY7" fmla="*/ 624386 h 1840053"/>
                <a:gd name="connsiteX8" fmla="*/ 2895641 w 2895641"/>
                <a:gd name="connsiteY8" fmla="*/ 1446358 h 1840053"/>
                <a:gd name="connsiteX9" fmla="*/ 2895641 w 2895641"/>
                <a:gd name="connsiteY9" fmla="*/ 1735637 h 1840053"/>
                <a:gd name="connsiteX10" fmla="*/ 2895640 w 2895641"/>
                <a:gd name="connsiteY10" fmla="*/ 1735637 h 1840053"/>
                <a:gd name="connsiteX11" fmla="*/ 2606362 w 2895641"/>
                <a:gd name="connsiteY11" fmla="*/ 1735637 h 1840053"/>
                <a:gd name="connsiteX12" fmla="*/ 2606361 w 2895641"/>
                <a:gd name="connsiteY12" fmla="*/ 1735637 h 1840053"/>
                <a:gd name="connsiteX13" fmla="*/ 2086232 w 2895641"/>
                <a:gd name="connsiteY13" fmla="*/ 1735637 h 1840053"/>
                <a:gd name="connsiteX14" fmla="*/ 2049934 w 2895641"/>
                <a:gd name="connsiteY14" fmla="*/ 1840053 h 1840053"/>
                <a:gd name="connsiteX15" fmla="*/ 845710 w 2895641"/>
                <a:gd name="connsiteY15" fmla="*/ 1840053 h 1840053"/>
                <a:gd name="connsiteX16" fmla="*/ 809412 w 2895641"/>
                <a:gd name="connsiteY16" fmla="*/ 1735637 h 1840053"/>
                <a:gd name="connsiteX17" fmla="*/ 289279 w 2895641"/>
                <a:gd name="connsiteY17" fmla="*/ 1735637 h 1840053"/>
                <a:gd name="connsiteX18" fmla="*/ 1 w 2895641"/>
                <a:gd name="connsiteY18" fmla="*/ 1735637 h 1840053"/>
                <a:gd name="connsiteX19" fmla="*/ 1 w 2895641"/>
                <a:gd name="connsiteY19" fmla="*/ 1446363 h 1840053"/>
                <a:gd name="connsiteX20" fmla="*/ 0 w 2895641"/>
                <a:gd name="connsiteY20" fmla="*/ 1446358 h 1840053"/>
                <a:gd name="connsiteX21" fmla="*/ 0 w 2895641"/>
                <a:gd name="connsiteY21" fmla="*/ 289279 h 1840053"/>
                <a:gd name="connsiteX22" fmla="*/ 289279 w 2895641"/>
                <a:gd name="connsiteY22" fmla="*/ 0 h 184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95641" h="1840053">
                  <a:moveTo>
                    <a:pt x="289279" y="0"/>
                  </a:moveTo>
                  <a:lnTo>
                    <a:pt x="792978" y="0"/>
                  </a:lnTo>
                  <a:lnTo>
                    <a:pt x="1743095" y="0"/>
                  </a:lnTo>
                  <a:lnTo>
                    <a:pt x="2102663" y="0"/>
                  </a:lnTo>
                  <a:lnTo>
                    <a:pt x="2240434" y="0"/>
                  </a:lnTo>
                  <a:lnTo>
                    <a:pt x="2606362" y="0"/>
                  </a:lnTo>
                  <a:cubicBezTo>
                    <a:pt x="2766126" y="0"/>
                    <a:pt x="2895641" y="129515"/>
                    <a:pt x="2895641" y="289279"/>
                  </a:cubicBezTo>
                  <a:lnTo>
                    <a:pt x="2895641" y="624386"/>
                  </a:lnTo>
                  <a:lnTo>
                    <a:pt x="2895641" y="1446358"/>
                  </a:lnTo>
                  <a:lnTo>
                    <a:pt x="2895641" y="1735637"/>
                  </a:lnTo>
                  <a:lnTo>
                    <a:pt x="2895640" y="1735637"/>
                  </a:lnTo>
                  <a:lnTo>
                    <a:pt x="2606362" y="1735637"/>
                  </a:lnTo>
                  <a:lnTo>
                    <a:pt x="2606361" y="1735637"/>
                  </a:lnTo>
                  <a:lnTo>
                    <a:pt x="2086232" y="1735637"/>
                  </a:lnTo>
                  <a:lnTo>
                    <a:pt x="2049934" y="1840053"/>
                  </a:lnTo>
                  <a:lnTo>
                    <a:pt x="845710" y="1840053"/>
                  </a:lnTo>
                  <a:lnTo>
                    <a:pt x="809412" y="1735637"/>
                  </a:lnTo>
                  <a:lnTo>
                    <a:pt x="289279" y="1735637"/>
                  </a:lnTo>
                  <a:lnTo>
                    <a:pt x="1" y="1735637"/>
                  </a:lnTo>
                  <a:lnTo>
                    <a:pt x="1" y="1446363"/>
                  </a:lnTo>
                  <a:lnTo>
                    <a:pt x="0" y="1446358"/>
                  </a:lnTo>
                  <a:lnTo>
                    <a:pt x="0" y="289279"/>
                  </a:lnTo>
                  <a:cubicBezTo>
                    <a:pt x="0" y="129515"/>
                    <a:pt x="129515" y="0"/>
                    <a:pt x="2892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54000" rIns="68580" bIns="54000" numCol="1" spcCol="0" rtlCol="0" fromWordArt="0" anchor="ctr" anchorCtr="0" forceAA="0" compatLnSpc="1">
              <a:normAutofit/>
            </a:bodyPr>
            <a:lstStyle/>
            <a:p>
              <a:pPr marL="0" lvl="0" indent="0" algn="ctr">
                <a:lnSpc>
                  <a:spcPct val="150000"/>
                </a:lnSpc>
                <a:spcBef>
                  <a:spcPts val="0"/>
                </a:spcBef>
                <a:spcAft>
                  <a:spcPts val="0"/>
                </a:spcAft>
                <a:buSzPct val="100000"/>
              </a:pPr>
              <a:r>
                <a:rPr lang="zh-CN" altLang="en-US" sz="135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培训矩阵是员工上岗应具备的最低HSE能力要求。</a:t>
              </a:r>
              <a:endParaRPr lang="zh-CN" altLang="en-US" sz="135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ustDataLst>
      <p:tags r:id="rId9"/>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培训矩阵的概念、结构与作用</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44500" y="777875"/>
            <a:ext cx="2540000" cy="368300"/>
          </a:xfrm>
          <a:prstGeom prst="rect">
            <a:avLst/>
          </a:prstGeom>
          <a:noFill/>
        </p:spPr>
        <p:txBody>
          <a:bodyPr wrap="square" rtlCol="0" anchor="t">
            <a:spAutoFit/>
          </a:bodyPr>
          <a:lstStyle/>
          <a:p>
            <a:r>
              <a:rPr lang="zh-CN" altLang="en-US"/>
              <a:t>（二）培训矩阵的构成</a:t>
            </a:r>
            <a:endParaRPr lang="zh-CN" altLang="en-US"/>
          </a:p>
        </p:txBody>
      </p:sp>
      <p:graphicFrame>
        <p:nvGraphicFramePr>
          <p:cNvPr id="16" name="表格 15"/>
          <p:cNvGraphicFramePr>
            <a:graphicFrameLocks noGrp="1"/>
          </p:cNvGraphicFramePr>
          <p:nvPr/>
        </p:nvGraphicFramePr>
        <p:xfrm>
          <a:off x="819122" y="1447650"/>
          <a:ext cx="7644130" cy="3239770"/>
        </p:xfrm>
        <a:graphic>
          <a:graphicData uri="http://schemas.openxmlformats.org/drawingml/2006/table">
            <a:tbl>
              <a:tblPr>
                <a:tableStyleId>{073A0DAA-6AF3-43AB-8588-CEC1D06C72B9}</a:tableStyleId>
              </a:tblPr>
              <a:tblGrid>
                <a:gridCol w="786130"/>
                <a:gridCol w="1571406"/>
                <a:gridCol w="707732"/>
                <a:gridCol w="687114"/>
                <a:gridCol w="1200016"/>
                <a:gridCol w="640116"/>
                <a:gridCol w="1237290"/>
                <a:gridCol w="814326"/>
              </a:tblGrid>
              <a:tr h="696595">
                <a:tc>
                  <a:txBody>
                    <a:bodyPr/>
                    <a:lstStyle/>
                    <a:p>
                      <a:pPr algn="ctr">
                        <a:spcAft>
                          <a:spcPts val="0"/>
                        </a:spcAft>
                      </a:pPr>
                      <a:r>
                        <a:rPr lang="zh-CN" sz="1400" b="1" kern="0" dirty="0">
                          <a:solidFill>
                            <a:schemeClr val="bg1"/>
                          </a:solidFill>
                          <a:latin typeface="微软雅黑" panose="020B0503020204020204" pitchFamily="34" charset="-122"/>
                          <a:ea typeface="微软雅黑" panose="020B0503020204020204" pitchFamily="34" charset="-122"/>
                        </a:rPr>
                        <a:t>序号</a:t>
                      </a:r>
                      <a:endParaRPr lang="zh-CN" sz="1400" b="1" kern="0" dirty="0">
                        <a:solidFill>
                          <a:schemeClr val="bg1"/>
                        </a:solidFill>
                        <a:latin typeface="微软雅黑" panose="020B0503020204020204" pitchFamily="34" charset="-122"/>
                        <a:ea typeface="微软雅黑" panose="020B0503020204020204" pitchFamily="34" charset="-122"/>
                      </a:endParaRPr>
                    </a:p>
                  </a:txBody>
                  <a:tcPr marL="68582" marR="68582" marT="0" marB="0" anchor="ctr">
                    <a:solidFill>
                      <a:srgbClr val="163479"/>
                    </a:solidFill>
                  </a:tcPr>
                </a:tc>
                <a:tc>
                  <a:txBody>
                    <a:bodyPr/>
                    <a:lstStyle/>
                    <a:p>
                      <a:pPr algn="ctr">
                        <a:spcAft>
                          <a:spcPts val="0"/>
                        </a:spcAft>
                      </a:pPr>
                      <a:r>
                        <a:rPr lang="zh-CN" sz="1400" b="1" kern="0" dirty="0">
                          <a:solidFill>
                            <a:schemeClr val="bg1"/>
                          </a:solidFill>
                          <a:latin typeface="微软雅黑" panose="020B0503020204020204" pitchFamily="34" charset="-122"/>
                          <a:ea typeface="微软雅黑" panose="020B0503020204020204" pitchFamily="34" charset="-122"/>
                        </a:rPr>
                        <a:t>培训内容</a:t>
                      </a:r>
                      <a:endParaRPr lang="zh-CN" sz="1400" b="1" kern="0" dirty="0">
                        <a:solidFill>
                          <a:schemeClr val="bg1"/>
                        </a:solidFill>
                        <a:latin typeface="微软雅黑" panose="020B0503020204020204" pitchFamily="34" charset="-122"/>
                        <a:ea typeface="微软雅黑" panose="020B0503020204020204" pitchFamily="34" charset="-122"/>
                      </a:endParaRPr>
                    </a:p>
                  </a:txBody>
                  <a:tcPr marL="68582" marR="68582" marT="0" marB="0" anchor="ctr">
                    <a:solidFill>
                      <a:srgbClr val="163479"/>
                    </a:solidFill>
                  </a:tcPr>
                </a:tc>
                <a:tc>
                  <a:txBody>
                    <a:bodyPr/>
                    <a:lstStyle/>
                    <a:p>
                      <a:pPr algn="ctr">
                        <a:spcAft>
                          <a:spcPts val="0"/>
                        </a:spcAft>
                      </a:pPr>
                      <a:r>
                        <a:rPr lang="zh-CN" sz="1400" b="1" kern="0" dirty="0">
                          <a:solidFill>
                            <a:schemeClr val="bg1"/>
                          </a:solidFill>
                          <a:latin typeface="微软雅黑" panose="020B0503020204020204" pitchFamily="34" charset="-122"/>
                          <a:ea typeface="微软雅黑" panose="020B0503020204020204" pitchFamily="34" charset="-122"/>
                        </a:rPr>
                        <a:t>培训</a:t>
                      </a:r>
                      <a:endParaRPr lang="zh-CN" sz="1400" b="1" kern="100" dirty="0">
                        <a:solidFill>
                          <a:schemeClr val="bg1"/>
                        </a:solidFill>
                        <a:latin typeface="微软雅黑" panose="020B0503020204020204" pitchFamily="34" charset="-122"/>
                        <a:ea typeface="微软雅黑" panose="020B0503020204020204" pitchFamily="34" charset="-122"/>
                      </a:endParaRPr>
                    </a:p>
                    <a:p>
                      <a:pPr algn="ctr">
                        <a:spcAft>
                          <a:spcPts val="0"/>
                        </a:spcAft>
                      </a:pPr>
                      <a:r>
                        <a:rPr lang="zh-CN" sz="1400" b="1" kern="0" dirty="0">
                          <a:solidFill>
                            <a:schemeClr val="bg1"/>
                          </a:solidFill>
                          <a:latin typeface="微软雅黑" panose="020B0503020204020204" pitchFamily="34" charset="-122"/>
                          <a:ea typeface="微软雅黑" panose="020B0503020204020204" pitchFamily="34" charset="-122"/>
                        </a:rPr>
                        <a:t>周期</a:t>
                      </a:r>
                      <a:endParaRPr lang="zh-CN" sz="1400" b="1" kern="0" dirty="0">
                        <a:solidFill>
                          <a:schemeClr val="bg1"/>
                        </a:solidFill>
                        <a:latin typeface="微软雅黑" panose="020B0503020204020204" pitchFamily="34" charset="-122"/>
                        <a:ea typeface="微软雅黑" panose="020B0503020204020204" pitchFamily="34" charset="-122"/>
                      </a:endParaRPr>
                    </a:p>
                  </a:txBody>
                  <a:tcPr marL="68582" marR="68582" marT="0" marB="0" anchor="ctr">
                    <a:solidFill>
                      <a:srgbClr val="163479"/>
                    </a:solidFill>
                  </a:tcPr>
                </a:tc>
                <a:tc>
                  <a:txBody>
                    <a:bodyPr/>
                    <a:lstStyle/>
                    <a:p>
                      <a:pPr algn="ctr">
                        <a:spcAft>
                          <a:spcPts val="0"/>
                        </a:spcAft>
                      </a:pPr>
                      <a:r>
                        <a:rPr lang="zh-CN" sz="1400" b="1" kern="0" dirty="0">
                          <a:solidFill>
                            <a:schemeClr val="bg1"/>
                          </a:solidFill>
                          <a:latin typeface="微软雅黑" panose="020B0503020204020204" pitchFamily="34" charset="-122"/>
                          <a:ea typeface="微软雅黑" panose="020B0503020204020204" pitchFamily="34" charset="-122"/>
                        </a:rPr>
                        <a:t>培训</a:t>
                      </a:r>
                      <a:endParaRPr lang="zh-CN" sz="1400" b="1" kern="100" dirty="0">
                        <a:solidFill>
                          <a:schemeClr val="bg1"/>
                        </a:solidFill>
                        <a:latin typeface="微软雅黑" panose="020B0503020204020204" pitchFamily="34" charset="-122"/>
                        <a:ea typeface="微软雅黑" panose="020B0503020204020204" pitchFamily="34" charset="-122"/>
                      </a:endParaRPr>
                    </a:p>
                    <a:p>
                      <a:pPr algn="ctr">
                        <a:spcAft>
                          <a:spcPts val="0"/>
                        </a:spcAft>
                      </a:pPr>
                      <a:r>
                        <a:rPr lang="zh-CN" sz="1400" b="1" kern="0" dirty="0">
                          <a:solidFill>
                            <a:schemeClr val="bg1"/>
                          </a:solidFill>
                          <a:latin typeface="微软雅黑" panose="020B0503020204020204" pitchFamily="34" charset="-122"/>
                          <a:ea typeface="微软雅黑" panose="020B0503020204020204" pitchFamily="34" charset="-122"/>
                        </a:rPr>
                        <a:t>效果</a:t>
                      </a:r>
                      <a:endParaRPr lang="zh-CN" sz="1400" b="1" kern="0" dirty="0">
                        <a:solidFill>
                          <a:schemeClr val="bg1"/>
                        </a:solidFill>
                        <a:latin typeface="微软雅黑" panose="020B0503020204020204" pitchFamily="34" charset="-122"/>
                        <a:ea typeface="微软雅黑" panose="020B0503020204020204" pitchFamily="34" charset="-122"/>
                      </a:endParaRPr>
                    </a:p>
                  </a:txBody>
                  <a:tcPr marL="68582" marR="68582" marT="0" marB="0" anchor="ctr">
                    <a:solidFill>
                      <a:srgbClr val="163479"/>
                    </a:solidFill>
                  </a:tcPr>
                </a:tc>
                <a:tc>
                  <a:txBody>
                    <a:bodyPr/>
                    <a:lstStyle/>
                    <a:p>
                      <a:pPr algn="ctr">
                        <a:spcAft>
                          <a:spcPts val="0"/>
                        </a:spcAft>
                      </a:pPr>
                      <a:r>
                        <a:rPr lang="zh-CN" sz="1400" b="1" kern="0" dirty="0">
                          <a:solidFill>
                            <a:schemeClr val="bg1"/>
                          </a:solidFill>
                          <a:latin typeface="微软雅黑" panose="020B0503020204020204" pitchFamily="34" charset="-122"/>
                          <a:ea typeface="微软雅黑" panose="020B0503020204020204" pitchFamily="34" charset="-122"/>
                        </a:rPr>
                        <a:t>培训</a:t>
                      </a:r>
                      <a:endParaRPr lang="zh-CN" sz="1400" b="1" kern="100" dirty="0">
                        <a:solidFill>
                          <a:schemeClr val="bg1"/>
                        </a:solidFill>
                        <a:latin typeface="微软雅黑" panose="020B0503020204020204" pitchFamily="34" charset="-122"/>
                        <a:ea typeface="微软雅黑" panose="020B0503020204020204" pitchFamily="34" charset="-122"/>
                      </a:endParaRPr>
                    </a:p>
                    <a:p>
                      <a:pPr algn="ctr">
                        <a:spcAft>
                          <a:spcPts val="0"/>
                        </a:spcAft>
                      </a:pPr>
                      <a:r>
                        <a:rPr lang="zh-CN" sz="1400" b="1" kern="0" dirty="0">
                          <a:solidFill>
                            <a:schemeClr val="bg1"/>
                          </a:solidFill>
                          <a:latin typeface="微软雅黑" panose="020B0503020204020204" pitchFamily="34" charset="-122"/>
                          <a:ea typeface="微软雅黑" panose="020B0503020204020204" pitchFamily="34" charset="-122"/>
                        </a:rPr>
                        <a:t>方式</a:t>
                      </a:r>
                      <a:endParaRPr lang="zh-CN" sz="1400" b="1" kern="0" dirty="0">
                        <a:solidFill>
                          <a:schemeClr val="bg1"/>
                        </a:solidFill>
                        <a:latin typeface="微软雅黑" panose="020B0503020204020204" pitchFamily="34" charset="-122"/>
                        <a:ea typeface="微软雅黑" panose="020B0503020204020204" pitchFamily="34" charset="-122"/>
                      </a:endParaRPr>
                    </a:p>
                  </a:txBody>
                  <a:tcPr marL="68582" marR="68582" marT="0" marB="0" anchor="ctr">
                    <a:solidFill>
                      <a:srgbClr val="163479"/>
                    </a:solidFill>
                  </a:tcPr>
                </a:tc>
                <a:tc>
                  <a:txBody>
                    <a:bodyPr/>
                    <a:lstStyle/>
                    <a:p>
                      <a:pPr algn="ctr">
                        <a:spcAft>
                          <a:spcPts val="0"/>
                        </a:spcAft>
                      </a:pPr>
                      <a:r>
                        <a:rPr lang="zh-CN" sz="1400" b="1" kern="0">
                          <a:solidFill>
                            <a:schemeClr val="bg1"/>
                          </a:solidFill>
                          <a:latin typeface="微软雅黑" panose="020B0503020204020204" pitchFamily="34" charset="-122"/>
                          <a:ea typeface="微软雅黑" panose="020B0503020204020204" pitchFamily="34" charset="-122"/>
                        </a:rPr>
                        <a:t>培训</a:t>
                      </a:r>
                      <a:endParaRPr lang="zh-CN" sz="1400" b="1" kern="100">
                        <a:solidFill>
                          <a:schemeClr val="bg1"/>
                        </a:solidFill>
                        <a:latin typeface="微软雅黑" panose="020B0503020204020204" pitchFamily="34" charset="-122"/>
                        <a:ea typeface="微软雅黑" panose="020B0503020204020204" pitchFamily="34" charset="-122"/>
                      </a:endParaRPr>
                    </a:p>
                    <a:p>
                      <a:pPr algn="ctr">
                        <a:spcAft>
                          <a:spcPts val="0"/>
                        </a:spcAft>
                      </a:pPr>
                      <a:r>
                        <a:rPr lang="zh-CN" sz="1400" b="1" kern="0">
                          <a:solidFill>
                            <a:schemeClr val="bg1"/>
                          </a:solidFill>
                          <a:latin typeface="微软雅黑" panose="020B0503020204020204" pitchFamily="34" charset="-122"/>
                          <a:ea typeface="微软雅黑" panose="020B0503020204020204" pitchFamily="34" charset="-122"/>
                        </a:rPr>
                        <a:t>课时</a:t>
                      </a:r>
                      <a:endParaRPr lang="zh-CN" sz="1400" b="1" kern="0">
                        <a:solidFill>
                          <a:schemeClr val="bg1"/>
                        </a:solidFill>
                        <a:latin typeface="微软雅黑" panose="020B0503020204020204" pitchFamily="34" charset="-122"/>
                        <a:ea typeface="微软雅黑" panose="020B0503020204020204" pitchFamily="34" charset="-122"/>
                      </a:endParaRPr>
                    </a:p>
                  </a:txBody>
                  <a:tcPr marL="68582" marR="68582" marT="0" marB="0" anchor="ctr">
                    <a:solidFill>
                      <a:srgbClr val="163479"/>
                    </a:solidFill>
                  </a:tcPr>
                </a:tc>
                <a:tc>
                  <a:txBody>
                    <a:bodyPr/>
                    <a:lstStyle/>
                    <a:p>
                      <a:pPr algn="ctr">
                        <a:spcAft>
                          <a:spcPts val="0"/>
                        </a:spcAft>
                      </a:pPr>
                      <a:r>
                        <a:rPr lang="zh-CN" sz="1400" b="1" kern="0" dirty="0">
                          <a:solidFill>
                            <a:schemeClr val="bg1"/>
                          </a:solidFill>
                          <a:latin typeface="微软雅黑" panose="020B0503020204020204" pitchFamily="34" charset="-122"/>
                          <a:ea typeface="微软雅黑" panose="020B0503020204020204" pitchFamily="34" charset="-122"/>
                        </a:rPr>
                        <a:t>培训</a:t>
                      </a:r>
                      <a:endParaRPr lang="zh-CN" sz="1400" b="1" kern="100" dirty="0">
                        <a:solidFill>
                          <a:schemeClr val="bg1"/>
                        </a:solidFill>
                        <a:latin typeface="微软雅黑" panose="020B0503020204020204" pitchFamily="34" charset="-122"/>
                        <a:ea typeface="微软雅黑" panose="020B0503020204020204" pitchFamily="34" charset="-122"/>
                      </a:endParaRPr>
                    </a:p>
                    <a:p>
                      <a:pPr algn="ctr">
                        <a:spcAft>
                          <a:spcPts val="0"/>
                        </a:spcAft>
                      </a:pPr>
                      <a:r>
                        <a:rPr lang="zh-CN" sz="1400" b="1" kern="0" dirty="0">
                          <a:solidFill>
                            <a:schemeClr val="bg1"/>
                          </a:solidFill>
                          <a:latin typeface="微软雅黑" panose="020B0503020204020204" pitchFamily="34" charset="-122"/>
                          <a:ea typeface="微软雅黑" panose="020B0503020204020204" pitchFamily="34" charset="-122"/>
                        </a:rPr>
                        <a:t>师资</a:t>
                      </a:r>
                      <a:endParaRPr lang="zh-CN" sz="1400" b="1" kern="0" dirty="0">
                        <a:solidFill>
                          <a:schemeClr val="bg1"/>
                        </a:solidFill>
                        <a:latin typeface="微软雅黑" panose="020B0503020204020204" pitchFamily="34" charset="-122"/>
                        <a:ea typeface="微软雅黑" panose="020B0503020204020204" pitchFamily="34" charset="-122"/>
                      </a:endParaRPr>
                    </a:p>
                  </a:txBody>
                  <a:tcPr marL="68582" marR="68582" marT="0" marB="0" anchor="ctr">
                    <a:solidFill>
                      <a:srgbClr val="163479"/>
                    </a:solidFill>
                  </a:tcPr>
                </a:tc>
                <a:tc>
                  <a:txBody>
                    <a:bodyPr/>
                    <a:lstStyle/>
                    <a:p>
                      <a:pPr algn="ctr">
                        <a:spcAft>
                          <a:spcPts val="0"/>
                        </a:spcAft>
                      </a:pPr>
                      <a:r>
                        <a:rPr lang="zh-CN" sz="1400" b="1" kern="0">
                          <a:solidFill>
                            <a:schemeClr val="bg1"/>
                          </a:solidFill>
                          <a:latin typeface="微软雅黑" panose="020B0503020204020204" pitchFamily="34" charset="-122"/>
                          <a:ea typeface="微软雅黑" panose="020B0503020204020204" pitchFamily="34" charset="-122"/>
                        </a:rPr>
                        <a:t>备注</a:t>
                      </a:r>
                      <a:endParaRPr lang="zh-CN" sz="1400" b="1" kern="0">
                        <a:solidFill>
                          <a:schemeClr val="bg1"/>
                        </a:solidFill>
                        <a:latin typeface="微软雅黑" panose="020B0503020204020204" pitchFamily="34" charset="-122"/>
                        <a:ea typeface="微软雅黑" panose="020B0503020204020204" pitchFamily="34" charset="-122"/>
                      </a:endParaRPr>
                    </a:p>
                  </a:txBody>
                  <a:tcPr marL="68582" marR="68582" marT="0" marB="0" anchor="ctr">
                    <a:solidFill>
                      <a:srgbClr val="163479"/>
                    </a:solidFill>
                  </a:tcPr>
                </a:tc>
              </a:tr>
              <a:tr h="335132">
                <a:tc>
                  <a:txBody>
                    <a:bodyPr/>
                    <a:lstStyle/>
                    <a:p>
                      <a:pPr algn="ctr">
                        <a:lnSpc>
                          <a:spcPts val="1200"/>
                        </a:lnSpc>
                        <a:spcAft>
                          <a:spcPts val="0"/>
                        </a:spcAft>
                      </a:pPr>
                      <a:r>
                        <a:rPr lang="zh-CN" sz="1400" kern="0">
                          <a:latin typeface="微软雅黑" panose="020B0503020204020204" pitchFamily="34" charset="-122"/>
                          <a:ea typeface="微软雅黑" panose="020B0503020204020204" pitchFamily="34" charset="-122"/>
                        </a:rPr>
                        <a:t>……</a:t>
                      </a:r>
                      <a:endParaRPr lang="zh-CN" sz="1400" kern="0">
                        <a:latin typeface="微软雅黑" panose="020B0503020204020204" pitchFamily="34" charset="-122"/>
                        <a:ea typeface="微软雅黑" panose="020B0503020204020204" pitchFamily="34" charset="-122"/>
                      </a:endParaRPr>
                    </a:p>
                  </a:txBody>
                  <a:tcPr marL="68582" marR="68582" marT="0" marB="0" anchor="ctr"/>
                </a:tc>
                <a:tc>
                  <a:txBody>
                    <a:bodyPr/>
                    <a:lstStyle/>
                    <a:p>
                      <a:pPr algn="ctr">
                        <a:lnSpc>
                          <a:spcPts val="1200"/>
                        </a:lnSpc>
                        <a:spcAft>
                          <a:spcPts val="0"/>
                        </a:spcAft>
                      </a:pPr>
                      <a:r>
                        <a:rPr lang="zh-CN" sz="1400" kern="0">
                          <a:latin typeface="微软雅黑" panose="020B0503020204020204" pitchFamily="34" charset="-122"/>
                          <a:ea typeface="微软雅黑" panose="020B0503020204020204" pitchFamily="34" charset="-122"/>
                        </a:rPr>
                        <a:t>……</a:t>
                      </a:r>
                      <a:endParaRPr lang="zh-CN" sz="1400" kern="0">
                        <a:latin typeface="微软雅黑" panose="020B0503020204020204" pitchFamily="34" charset="-122"/>
                        <a:ea typeface="微软雅黑" panose="020B0503020204020204" pitchFamily="34" charset="-122"/>
                      </a:endParaRPr>
                    </a:p>
                  </a:txBody>
                  <a:tcPr marL="68582" marR="68582" marT="0" marB="0" anchor="ctr"/>
                </a:tc>
                <a:tc>
                  <a:txBody>
                    <a:bodyPr/>
                    <a:lstStyle/>
                    <a:p>
                      <a:pPr algn="ctr">
                        <a:lnSpc>
                          <a:spcPts val="1200"/>
                        </a:lnSpc>
                        <a:spcAft>
                          <a:spcPts val="0"/>
                        </a:spcAft>
                      </a:pPr>
                      <a:r>
                        <a:rPr lang="zh-CN" sz="1400" kern="0" dirty="0">
                          <a:latin typeface="微软雅黑" panose="020B0503020204020204" pitchFamily="34" charset="-122"/>
                          <a:ea typeface="微软雅黑" panose="020B0503020204020204" pitchFamily="34" charset="-122"/>
                        </a:rPr>
                        <a:t>……</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ctr">
                        <a:lnSpc>
                          <a:spcPts val="1200"/>
                        </a:lnSpc>
                        <a:spcAft>
                          <a:spcPts val="0"/>
                        </a:spcAft>
                      </a:pPr>
                      <a:r>
                        <a:rPr lang="zh-CN" sz="1400" kern="0">
                          <a:latin typeface="微软雅黑" panose="020B0503020204020204" pitchFamily="34" charset="-122"/>
                          <a:ea typeface="微软雅黑" panose="020B0503020204020204" pitchFamily="34" charset="-122"/>
                        </a:rPr>
                        <a:t>……</a:t>
                      </a:r>
                      <a:endParaRPr lang="zh-CN" sz="1400" kern="0">
                        <a:latin typeface="微软雅黑" panose="020B0503020204020204" pitchFamily="34" charset="-122"/>
                        <a:ea typeface="微软雅黑" panose="020B0503020204020204" pitchFamily="34" charset="-122"/>
                      </a:endParaRPr>
                    </a:p>
                  </a:txBody>
                  <a:tcPr marL="68582" marR="68582" marT="0" marB="0" anchor="ctr"/>
                </a:tc>
                <a:tc>
                  <a:txBody>
                    <a:bodyPr/>
                    <a:lstStyle/>
                    <a:p>
                      <a:pPr algn="ctr">
                        <a:lnSpc>
                          <a:spcPts val="1200"/>
                        </a:lnSpc>
                        <a:spcAft>
                          <a:spcPts val="0"/>
                        </a:spcAft>
                      </a:pPr>
                      <a:r>
                        <a:rPr lang="zh-CN" sz="1400" kern="0" dirty="0">
                          <a:latin typeface="微软雅黑" panose="020B0503020204020204" pitchFamily="34" charset="-122"/>
                          <a:ea typeface="微软雅黑" panose="020B0503020204020204" pitchFamily="34" charset="-122"/>
                        </a:rPr>
                        <a:t>……</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ctr">
                        <a:lnSpc>
                          <a:spcPts val="1200"/>
                        </a:lnSpc>
                        <a:spcAft>
                          <a:spcPts val="0"/>
                        </a:spcAft>
                      </a:pPr>
                      <a:r>
                        <a:rPr lang="zh-CN" sz="1400" kern="0">
                          <a:latin typeface="微软雅黑" panose="020B0503020204020204" pitchFamily="34" charset="-122"/>
                          <a:ea typeface="微软雅黑" panose="020B0503020204020204" pitchFamily="34" charset="-122"/>
                        </a:rPr>
                        <a:t>……</a:t>
                      </a:r>
                      <a:endParaRPr lang="zh-CN" sz="1400" kern="0">
                        <a:latin typeface="微软雅黑" panose="020B0503020204020204" pitchFamily="34" charset="-122"/>
                        <a:ea typeface="微软雅黑" panose="020B0503020204020204" pitchFamily="34" charset="-122"/>
                      </a:endParaRPr>
                    </a:p>
                  </a:txBody>
                  <a:tcPr marL="68582" marR="68582" marT="0" marB="0" anchor="ctr"/>
                </a:tc>
                <a:tc>
                  <a:txBody>
                    <a:bodyPr/>
                    <a:lstStyle/>
                    <a:p>
                      <a:pPr algn="ctr">
                        <a:lnSpc>
                          <a:spcPts val="1200"/>
                        </a:lnSpc>
                        <a:spcAft>
                          <a:spcPts val="0"/>
                        </a:spcAft>
                      </a:pPr>
                      <a:r>
                        <a:rPr lang="zh-CN" sz="1400" kern="0" dirty="0">
                          <a:latin typeface="微软雅黑" panose="020B0503020204020204" pitchFamily="34" charset="-122"/>
                          <a:ea typeface="微软雅黑" panose="020B0503020204020204" pitchFamily="34" charset="-122"/>
                        </a:rPr>
                        <a:t>……</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just">
                        <a:lnSpc>
                          <a:spcPts val="1200"/>
                        </a:lnSpc>
                        <a:spcAft>
                          <a:spcPts val="0"/>
                        </a:spcAft>
                      </a:pPr>
                      <a:endParaRPr lang="en-US" sz="1400" kern="0" dirty="0">
                        <a:latin typeface="微软雅黑" panose="020B0503020204020204" pitchFamily="34" charset="-122"/>
                        <a:ea typeface="微软雅黑" panose="020B0503020204020204" pitchFamily="34" charset="-122"/>
                      </a:endParaRPr>
                    </a:p>
                  </a:txBody>
                  <a:tcPr marL="68582" marR="68582" marT="0" marB="0"/>
                </a:tc>
              </a:tr>
              <a:tr h="609541">
                <a:tc>
                  <a:txBody>
                    <a:bodyPr/>
                    <a:lstStyle/>
                    <a:p>
                      <a:pPr algn="r">
                        <a:lnSpc>
                          <a:spcPts val="2400"/>
                        </a:lnSpc>
                        <a:spcAft>
                          <a:spcPts val="0"/>
                        </a:spcAft>
                      </a:pPr>
                      <a:r>
                        <a:rPr lang="en-US" sz="1400" kern="0" dirty="0">
                          <a:latin typeface="微软雅黑" panose="020B0503020204020204" pitchFamily="34" charset="-122"/>
                          <a:ea typeface="微软雅黑" panose="020B0503020204020204" pitchFamily="34" charset="-122"/>
                        </a:rPr>
                        <a:t>2.1</a:t>
                      </a:r>
                      <a:endParaRPr lang="en-US"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l">
                        <a:lnSpc>
                          <a:spcPts val="2400"/>
                        </a:lnSpc>
                        <a:spcAft>
                          <a:spcPts val="0"/>
                        </a:spcAft>
                      </a:pPr>
                      <a:r>
                        <a:rPr lang="zh-CN" sz="1400" kern="0" dirty="0">
                          <a:latin typeface="微软雅黑" panose="020B0503020204020204" pitchFamily="34" charset="-122"/>
                          <a:ea typeface="微软雅黑" panose="020B0503020204020204" pitchFamily="34" charset="-122"/>
                        </a:rPr>
                        <a:t>抽油机运行、调整、维护</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l">
                        <a:lnSpc>
                          <a:spcPts val="2400"/>
                        </a:lnSpc>
                        <a:spcAft>
                          <a:spcPts val="0"/>
                        </a:spcAft>
                      </a:pPr>
                      <a:endParaRPr lang="en-US"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l">
                        <a:lnSpc>
                          <a:spcPts val="2400"/>
                        </a:lnSpc>
                        <a:spcAft>
                          <a:spcPts val="0"/>
                        </a:spcAft>
                      </a:pPr>
                      <a:endParaRPr lang="en-US"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l">
                        <a:lnSpc>
                          <a:spcPts val="2400"/>
                        </a:lnSpc>
                        <a:spcAft>
                          <a:spcPts val="0"/>
                        </a:spcAft>
                      </a:pPr>
                      <a:endParaRPr lang="en-US"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l">
                        <a:lnSpc>
                          <a:spcPts val="2400"/>
                        </a:lnSpc>
                        <a:spcAft>
                          <a:spcPts val="0"/>
                        </a:spcAft>
                      </a:pPr>
                      <a:endParaRPr lang="en-US"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l">
                        <a:lnSpc>
                          <a:spcPts val="2400"/>
                        </a:lnSpc>
                        <a:spcAft>
                          <a:spcPts val="0"/>
                        </a:spcAft>
                      </a:pPr>
                      <a:endParaRPr lang="en-US"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just">
                        <a:spcAft>
                          <a:spcPts val="0"/>
                        </a:spcAft>
                      </a:pPr>
                      <a:r>
                        <a:rPr lang="zh-CN" sz="1400" kern="100" dirty="0">
                          <a:latin typeface="微软雅黑" panose="020B0503020204020204" pitchFamily="34" charset="-122"/>
                          <a:ea typeface="微软雅黑" panose="020B0503020204020204" pitchFamily="34" charset="-122"/>
                        </a:rPr>
                        <a:t> </a:t>
                      </a:r>
                      <a:endParaRPr lang="zh-CN" sz="1400" kern="100" dirty="0">
                        <a:latin typeface="微软雅黑" panose="020B0503020204020204" pitchFamily="34" charset="-122"/>
                        <a:ea typeface="微软雅黑" panose="020B0503020204020204" pitchFamily="34" charset="-122"/>
                      </a:endParaRPr>
                    </a:p>
                  </a:txBody>
                  <a:tcPr marL="0" marR="0" marT="0" marB="0" anchor="ctr"/>
                </a:tc>
              </a:tr>
              <a:tr h="609541">
                <a:tc>
                  <a:txBody>
                    <a:bodyPr/>
                    <a:lstStyle/>
                    <a:p>
                      <a:pPr algn="r">
                        <a:lnSpc>
                          <a:spcPts val="2400"/>
                        </a:lnSpc>
                        <a:spcAft>
                          <a:spcPts val="0"/>
                        </a:spcAft>
                      </a:pPr>
                      <a:r>
                        <a:rPr lang="en-US" sz="1400" kern="0" dirty="0">
                          <a:latin typeface="微软雅黑" panose="020B0503020204020204" pitchFamily="34" charset="-122"/>
                          <a:ea typeface="微软雅黑" panose="020B0503020204020204" pitchFamily="34" charset="-122"/>
                        </a:rPr>
                        <a:t>2.1.1</a:t>
                      </a:r>
                      <a:endParaRPr lang="en-US"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l">
                        <a:lnSpc>
                          <a:spcPts val="2400"/>
                        </a:lnSpc>
                        <a:spcAft>
                          <a:spcPts val="0"/>
                        </a:spcAft>
                      </a:pPr>
                      <a:r>
                        <a:rPr lang="zh-CN" sz="1400" kern="0" dirty="0">
                          <a:latin typeface="微软雅黑" panose="020B0503020204020204" pitchFamily="34" charset="-122"/>
                          <a:ea typeface="微软雅黑" panose="020B0503020204020204" pitchFamily="34" charset="-122"/>
                        </a:rPr>
                        <a:t>抽油机检查</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ctr">
                        <a:lnSpc>
                          <a:spcPts val="2400"/>
                        </a:lnSpc>
                        <a:spcAft>
                          <a:spcPts val="0"/>
                        </a:spcAft>
                      </a:pPr>
                      <a:r>
                        <a:rPr lang="en-US" sz="1400" kern="0" dirty="0">
                          <a:latin typeface="微软雅黑" panose="020B0503020204020204" pitchFamily="34" charset="-122"/>
                          <a:ea typeface="微软雅黑" panose="020B0503020204020204" pitchFamily="34" charset="-122"/>
                        </a:rPr>
                        <a:t>0.5</a:t>
                      </a:r>
                      <a:endParaRPr lang="en-US"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ctr">
                        <a:lnSpc>
                          <a:spcPts val="2400"/>
                        </a:lnSpc>
                        <a:spcAft>
                          <a:spcPts val="0"/>
                        </a:spcAft>
                      </a:pPr>
                      <a:r>
                        <a:rPr lang="zh-CN" sz="1400" kern="0" dirty="0">
                          <a:latin typeface="微软雅黑" panose="020B0503020204020204" pitchFamily="34" charset="-122"/>
                          <a:ea typeface="微软雅黑" panose="020B0503020204020204" pitchFamily="34" charset="-122"/>
                        </a:rPr>
                        <a:t>三年</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l">
                        <a:lnSpc>
                          <a:spcPts val="2400"/>
                        </a:lnSpc>
                        <a:spcAft>
                          <a:spcPts val="0"/>
                        </a:spcAft>
                      </a:pPr>
                      <a:r>
                        <a:rPr lang="zh-CN" sz="1400" kern="0" dirty="0">
                          <a:latin typeface="微软雅黑" panose="020B0503020204020204" pitchFamily="34" charset="-122"/>
                          <a:ea typeface="微软雅黑" panose="020B0503020204020204" pitchFamily="34" charset="-122"/>
                          <a:cs typeface="微软雅黑" panose="020B0503020204020204" pitchFamily="34" charset="-122"/>
                        </a:rPr>
                        <a:t>课堂</a:t>
                      </a:r>
                      <a:r>
                        <a:rPr lang="en-US" sz="1400" kern="0" dirty="0">
                          <a:latin typeface="微软雅黑" panose="020B0503020204020204" pitchFamily="34" charset="-122"/>
                          <a:ea typeface="微软雅黑" panose="020B0503020204020204" pitchFamily="34" charset="-122"/>
                          <a:cs typeface="微软雅黑" panose="020B0503020204020204" pitchFamily="34" charset="-122"/>
                        </a:rPr>
                        <a:t>+</a:t>
                      </a:r>
                      <a:r>
                        <a:rPr lang="zh-CN" sz="1400" kern="0" dirty="0">
                          <a:latin typeface="微软雅黑" panose="020B0503020204020204" pitchFamily="34" charset="-122"/>
                          <a:ea typeface="微软雅黑" panose="020B0503020204020204" pitchFamily="34" charset="-122"/>
                          <a:cs typeface="微软雅黑" panose="020B0503020204020204" pitchFamily="34" charset="-122"/>
                        </a:rPr>
                        <a:t>现场</a:t>
                      </a:r>
                      <a:endParaRPr lang="zh-CN" sz="1400" kern="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2" marR="68582" marT="0" marB="0" anchor="ctr"/>
                </a:tc>
                <a:tc>
                  <a:txBody>
                    <a:bodyPr/>
                    <a:lstStyle/>
                    <a:p>
                      <a:pPr algn="l">
                        <a:lnSpc>
                          <a:spcPts val="2400"/>
                        </a:lnSpc>
                        <a:spcAft>
                          <a:spcPts val="0"/>
                        </a:spcAft>
                      </a:pPr>
                      <a:r>
                        <a:rPr lang="zh-CN" sz="1400" kern="0" dirty="0">
                          <a:latin typeface="微软雅黑" panose="020B0503020204020204" pitchFamily="34" charset="-122"/>
                          <a:ea typeface="微软雅黑" panose="020B0503020204020204" pitchFamily="34" charset="-122"/>
                        </a:rPr>
                        <a:t>掌握</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l">
                        <a:lnSpc>
                          <a:spcPts val="2400"/>
                        </a:lnSpc>
                        <a:spcAft>
                          <a:spcPts val="0"/>
                        </a:spcAft>
                      </a:pPr>
                      <a:r>
                        <a:rPr lang="zh-CN" sz="1400" kern="0" dirty="0">
                          <a:latin typeface="微软雅黑" panose="020B0503020204020204" pitchFamily="34" charset="-122"/>
                          <a:ea typeface="微软雅黑" panose="020B0503020204020204" pitchFamily="34" charset="-122"/>
                        </a:rPr>
                        <a:t>班长或其他培训师</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just">
                        <a:spcAft>
                          <a:spcPts val="0"/>
                        </a:spcAft>
                      </a:pPr>
                      <a:r>
                        <a:rPr lang="zh-CN" sz="1200" kern="100" dirty="0">
                          <a:latin typeface="微软雅黑" panose="020B0503020204020204" pitchFamily="34" charset="-122"/>
                          <a:ea typeface="微软雅黑" panose="020B0503020204020204" pitchFamily="34" charset="-122"/>
                        </a:rPr>
                        <a:t> </a:t>
                      </a:r>
                      <a:endParaRPr lang="zh-CN" sz="1200" kern="100" dirty="0">
                        <a:latin typeface="微软雅黑" panose="020B0503020204020204" pitchFamily="34" charset="-122"/>
                        <a:ea typeface="微软雅黑" panose="020B0503020204020204" pitchFamily="34" charset="-122"/>
                      </a:endParaRPr>
                    </a:p>
                  </a:txBody>
                  <a:tcPr marL="0" marR="0" marT="0" marB="0" anchor="ctr"/>
                </a:tc>
              </a:tr>
              <a:tr h="609541">
                <a:tc>
                  <a:txBody>
                    <a:bodyPr/>
                    <a:lstStyle/>
                    <a:p>
                      <a:pPr algn="r">
                        <a:lnSpc>
                          <a:spcPts val="2400"/>
                        </a:lnSpc>
                        <a:spcAft>
                          <a:spcPts val="0"/>
                        </a:spcAft>
                      </a:pPr>
                      <a:r>
                        <a:rPr lang="en-US" sz="1400" kern="0" dirty="0">
                          <a:latin typeface="微软雅黑" panose="020B0503020204020204" pitchFamily="34" charset="-122"/>
                          <a:ea typeface="微软雅黑" panose="020B0503020204020204" pitchFamily="34" charset="-122"/>
                        </a:rPr>
                        <a:t>2.1.2</a:t>
                      </a:r>
                      <a:endParaRPr lang="en-US"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l">
                        <a:lnSpc>
                          <a:spcPts val="2400"/>
                        </a:lnSpc>
                        <a:spcAft>
                          <a:spcPts val="0"/>
                        </a:spcAft>
                      </a:pPr>
                      <a:r>
                        <a:rPr lang="zh-CN" sz="1400" kern="0" dirty="0">
                          <a:latin typeface="微软雅黑" panose="020B0503020204020204" pitchFamily="34" charset="-122"/>
                          <a:ea typeface="微软雅黑" panose="020B0503020204020204" pitchFamily="34" charset="-122"/>
                        </a:rPr>
                        <a:t>抽油机启停</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ctr">
                        <a:lnSpc>
                          <a:spcPts val="2400"/>
                        </a:lnSpc>
                        <a:spcAft>
                          <a:spcPts val="0"/>
                        </a:spcAft>
                      </a:pPr>
                      <a:r>
                        <a:rPr lang="en-US" sz="1400" kern="0" dirty="0">
                          <a:latin typeface="微软雅黑" panose="020B0503020204020204" pitchFamily="34" charset="-122"/>
                          <a:ea typeface="微软雅黑" panose="020B0503020204020204" pitchFamily="34" charset="-122"/>
                        </a:rPr>
                        <a:t>0.5</a:t>
                      </a:r>
                      <a:endParaRPr lang="en-US"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ctr">
                        <a:lnSpc>
                          <a:spcPts val="2400"/>
                        </a:lnSpc>
                        <a:spcAft>
                          <a:spcPts val="0"/>
                        </a:spcAft>
                      </a:pPr>
                      <a:r>
                        <a:rPr lang="zh-CN" sz="1400" kern="0" dirty="0">
                          <a:latin typeface="微软雅黑" panose="020B0503020204020204" pitchFamily="34" charset="-122"/>
                          <a:ea typeface="微软雅黑" panose="020B0503020204020204" pitchFamily="34" charset="-122"/>
                        </a:rPr>
                        <a:t>三年</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l">
                        <a:lnSpc>
                          <a:spcPts val="2400"/>
                        </a:lnSpc>
                        <a:spcAft>
                          <a:spcPts val="0"/>
                        </a:spcAft>
                      </a:pPr>
                      <a:r>
                        <a:rPr lang="zh-CN" sz="1400" kern="0" dirty="0">
                          <a:latin typeface="微软雅黑" panose="020B0503020204020204" pitchFamily="34" charset="-122"/>
                          <a:ea typeface="微软雅黑" panose="020B0503020204020204" pitchFamily="34" charset="-122"/>
                          <a:cs typeface="微软雅黑" panose="020B0503020204020204" pitchFamily="34" charset="-122"/>
                        </a:rPr>
                        <a:t>课堂</a:t>
                      </a:r>
                      <a:r>
                        <a:rPr lang="en-US" sz="1400" kern="0" dirty="0">
                          <a:latin typeface="微软雅黑" panose="020B0503020204020204" pitchFamily="34" charset="-122"/>
                          <a:ea typeface="微软雅黑" panose="020B0503020204020204" pitchFamily="34" charset="-122"/>
                          <a:cs typeface="微软雅黑" panose="020B0503020204020204" pitchFamily="34" charset="-122"/>
                        </a:rPr>
                        <a:t>+</a:t>
                      </a:r>
                      <a:r>
                        <a:rPr lang="zh-CN" sz="1400" kern="0" dirty="0">
                          <a:latin typeface="微软雅黑" panose="020B0503020204020204" pitchFamily="34" charset="-122"/>
                          <a:ea typeface="微软雅黑" panose="020B0503020204020204" pitchFamily="34" charset="-122"/>
                          <a:cs typeface="微软雅黑" panose="020B0503020204020204" pitchFamily="34" charset="-122"/>
                        </a:rPr>
                        <a:t>现场</a:t>
                      </a:r>
                      <a:endParaRPr lang="zh-CN" sz="1400" kern="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2" marR="68582" marT="0" marB="0" anchor="ctr"/>
                </a:tc>
                <a:tc>
                  <a:txBody>
                    <a:bodyPr/>
                    <a:lstStyle/>
                    <a:p>
                      <a:pPr algn="l">
                        <a:lnSpc>
                          <a:spcPts val="2400"/>
                        </a:lnSpc>
                        <a:spcAft>
                          <a:spcPts val="0"/>
                        </a:spcAft>
                      </a:pPr>
                      <a:r>
                        <a:rPr lang="zh-CN" sz="1400" kern="0" dirty="0">
                          <a:latin typeface="微软雅黑" panose="020B0503020204020204" pitchFamily="34" charset="-122"/>
                          <a:ea typeface="微软雅黑" panose="020B0503020204020204" pitchFamily="34" charset="-122"/>
                        </a:rPr>
                        <a:t>掌握</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l">
                        <a:lnSpc>
                          <a:spcPts val="2400"/>
                        </a:lnSpc>
                        <a:spcAft>
                          <a:spcPts val="0"/>
                        </a:spcAft>
                      </a:pPr>
                      <a:r>
                        <a:rPr lang="zh-CN" sz="1400" kern="0" dirty="0">
                          <a:latin typeface="微软雅黑" panose="020B0503020204020204" pitchFamily="34" charset="-122"/>
                          <a:ea typeface="微软雅黑" panose="020B0503020204020204" pitchFamily="34" charset="-122"/>
                        </a:rPr>
                        <a:t>班长或其他培训师</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just">
                        <a:spcAft>
                          <a:spcPts val="0"/>
                        </a:spcAft>
                      </a:pPr>
                      <a:endParaRPr lang="zh-CN" sz="1200" kern="100" dirty="0">
                        <a:latin typeface="微软雅黑" panose="020B0503020204020204" pitchFamily="34" charset="-122"/>
                        <a:ea typeface="微软雅黑" panose="020B0503020204020204" pitchFamily="34" charset="-122"/>
                      </a:endParaRPr>
                    </a:p>
                  </a:txBody>
                  <a:tcPr marL="0" marR="0" marT="0" marB="0" anchor="ctr"/>
                </a:tc>
              </a:tr>
              <a:tr h="378502">
                <a:tc>
                  <a:txBody>
                    <a:bodyPr/>
                    <a:lstStyle/>
                    <a:p>
                      <a:pPr algn="ctr">
                        <a:lnSpc>
                          <a:spcPts val="1200"/>
                        </a:lnSpc>
                        <a:spcAft>
                          <a:spcPts val="0"/>
                        </a:spcAft>
                      </a:pPr>
                      <a:r>
                        <a:rPr lang="zh-CN" sz="1400" kern="0" dirty="0">
                          <a:latin typeface="微软雅黑" panose="020B0503020204020204" pitchFamily="34" charset="-122"/>
                          <a:ea typeface="微软雅黑" panose="020B0503020204020204" pitchFamily="34" charset="-122"/>
                        </a:rPr>
                        <a:t>……</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ctr">
                        <a:lnSpc>
                          <a:spcPts val="1200"/>
                        </a:lnSpc>
                        <a:spcAft>
                          <a:spcPts val="0"/>
                        </a:spcAft>
                      </a:pPr>
                      <a:r>
                        <a:rPr lang="zh-CN" sz="1400" kern="0" dirty="0">
                          <a:latin typeface="微软雅黑" panose="020B0503020204020204" pitchFamily="34" charset="-122"/>
                          <a:ea typeface="微软雅黑" panose="020B0503020204020204" pitchFamily="34" charset="-122"/>
                        </a:rPr>
                        <a:t>……</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ctr">
                        <a:lnSpc>
                          <a:spcPts val="1200"/>
                        </a:lnSpc>
                        <a:spcAft>
                          <a:spcPts val="0"/>
                        </a:spcAft>
                      </a:pPr>
                      <a:r>
                        <a:rPr lang="zh-CN" sz="1400" kern="0" dirty="0">
                          <a:latin typeface="微软雅黑" panose="020B0503020204020204" pitchFamily="34" charset="-122"/>
                          <a:ea typeface="微软雅黑" panose="020B0503020204020204" pitchFamily="34" charset="-122"/>
                        </a:rPr>
                        <a:t>……</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ctr">
                        <a:lnSpc>
                          <a:spcPts val="1200"/>
                        </a:lnSpc>
                        <a:spcAft>
                          <a:spcPts val="0"/>
                        </a:spcAft>
                      </a:pPr>
                      <a:r>
                        <a:rPr lang="zh-CN" sz="1400" kern="0" dirty="0">
                          <a:latin typeface="微软雅黑" panose="020B0503020204020204" pitchFamily="34" charset="-122"/>
                          <a:ea typeface="微软雅黑" panose="020B0503020204020204" pitchFamily="34" charset="-122"/>
                        </a:rPr>
                        <a:t>……</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ctr">
                        <a:lnSpc>
                          <a:spcPts val="1200"/>
                        </a:lnSpc>
                        <a:spcAft>
                          <a:spcPts val="0"/>
                        </a:spcAft>
                      </a:pPr>
                      <a:r>
                        <a:rPr lang="zh-CN" sz="1400" kern="0" dirty="0">
                          <a:latin typeface="微软雅黑" panose="020B0503020204020204" pitchFamily="34" charset="-122"/>
                          <a:ea typeface="微软雅黑" panose="020B0503020204020204" pitchFamily="34" charset="-122"/>
                        </a:rPr>
                        <a:t>……</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ctr">
                        <a:lnSpc>
                          <a:spcPts val="1200"/>
                        </a:lnSpc>
                        <a:spcAft>
                          <a:spcPts val="0"/>
                        </a:spcAft>
                      </a:pPr>
                      <a:r>
                        <a:rPr lang="zh-CN" sz="1400" kern="0" dirty="0">
                          <a:latin typeface="微软雅黑" panose="020B0503020204020204" pitchFamily="34" charset="-122"/>
                          <a:ea typeface="微软雅黑" panose="020B0503020204020204" pitchFamily="34" charset="-122"/>
                        </a:rPr>
                        <a:t>……</a:t>
                      </a:r>
                      <a:endParaRPr lang="zh-CN" sz="1400" kern="0" dirty="0">
                        <a:latin typeface="微软雅黑" panose="020B0503020204020204" pitchFamily="34" charset="-122"/>
                        <a:ea typeface="微软雅黑" panose="020B0503020204020204" pitchFamily="34" charset="-122"/>
                      </a:endParaRPr>
                    </a:p>
                  </a:txBody>
                  <a:tcPr marL="68582" marR="68582" marT="0" marB="0" anchor="ctr"/>
                </a:tc>
                <a:tc>
                  <a:txBody>
                    <a:bodyPr/>
                    <a:lstStyle/>
                    <a:p>
                      <a:pPr algn="just">
                        <a:lnSpc>
                          <a:spcPts val="1200"/>
                        </a:lnSpc>
                        <a:spcAft>
                          <a:spcPts val="0"/>
                        </a:spcAft>
                      </a:pPr>
                      <a:endParaRPr lang="zh-CN" sz="1400" kern="100">
                        <a:latin typeface="微软雅黑" panose="020B0503020204020204" pitchFamily="34" charset="-122"/>
                        <a:ea typeface="微软雅黑" panose="020B0503020204020204" pitchFamily="34" charset="-122"/>
                      </a:endParaRPr>
                    </a:p>
                  </a:txBody>
                  <a:tcPr marL="68582" marR="68582" marT="0" marB="0" anchor="ctr"/>
                </a:tc>
                <a:tc>
                  <a:txBody>
                    <a:bodyPr/>
                    <a:lstStyle/>
                    <a:p>
                      <a:pPr algn="just">
                        <a:spcAft>
                          <a:spcPts val="0"/>
                        </a:spcAft>
                      </a:pPr>
                      <a:endParaRPr lang="zh-CN" sz="1200" kern="100" dirty="0">
                        <a:latin typeface="微软雅黑" panose="020B0503020204020204" pitchFamily="34" charset="-122"/>
                        <a:ea typeface="微软雅黑" panose="020B0503020204020204" pitchFamily="34" charset="-122"/>
                      </a:endParaRPr>
                    </a:p>
                  </a:txBody>
                  <a:tcPr marL="0" marR="0" marT="0" marB="0" anchor="ctr"/>
                </a:tc>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培训矩阵的概念、结构与作用</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63550" y="892175"/>
            <a:ext cx="2540000" cy="368300"/>
          </a:xfrm>
          <a:prstGeom prst="rect">
            <a:avLst/>
          </a:prstGeom>
          <a:noFill/>
        </p:spPr>
        <p:txBody>
          <a:bodyPr wrap="square" rtlCol="0" anchor="t">
            <a:spAutoFit/>
          </a:bodyPr>
          <a:lstStyle/>
          <a:p>
            <a:r>
              <a:rPr lang="zh-CN" altLang="en-US"/>
              <a:t>（三）培训矩阵的作用</a:t>
            </a:r>
            <a:endParaRPr lang="zh-CN" altLang="en-US"/>
          </a:p>
        </p:txBody>
      </p:sp>
      <p:grpSp>
        <p:nvGrpSpPr>
          <p:cNvPr id="7" name="组合 6"/>
          <p:cNvGrpSpPr/>
          <p:nvPr/>
        </p:nvGrpSpPr>
        <p:grpSpPr>
          <a:xfrm>
            <a:off x="4851400" y="1540510"/>
            <a:ext cx="3278505" cy="2999740"/>
            <a:chOff x="7998" y="2652"/>
            <a:chExt cx="3982" cy="4458"/>
          </a:xfrm>
        </p:grpSpPr>
        <p:grpSp>
          <p:nvGrpSpPr>
            <p:cNvPr id="26" name="组合 25"/>
            <p:cNvGrpSpPr/>
            <p:nvPr>
              <p:custDataLst>
                <p:tags r:id="rId1"/>
              </p:custDataLst>
            </p:nvPr>
          </p:nvGrpSpPr>
          <p:grpSpPr>
            <a:xfrm>
              <a:off x="7998" y="2652"/>
              <a:ext cx="3983" cy="676"/>
              <a:chOff x="592667" y="1625599"/>
              <a:chExt cx="3683000" cy="625529"/>
            </a:xfrm>
          </p:grpSpPr>
          <p:sp>
            <p:nvSpPr>
              <p:cNvPr id="5" name="矩形 2"/>
              <p:cNvSpPr/>
              <p:nvPr>
                <p:custDataLst>
                  <p:tags r:id="rId2"/>
                </p:custDataLst>
              </p:nvPr>
            </p:nvSpPr>
            <p:spPr>
              <a:xfrm>
                <a:off x="592667" y="1625599"/>
                <a:ext cx="392552" cy="625529"/>
              </a:xfrm>
              <a:custGeom>
                <a:avLst/>
                <a:gdLst>
                  <a:gd name="connsiteX0" fmla="*/ 0 w 1041400"/>
                  <a:gd name="connsiteY0" fmla="*/ 0 h 1659466"/>
                  <a:gd name="connsiteX1" fmla="*/ 1041400 w 1041400"/>
                  <a:gd name="connsiteY1" fmla="*/ 0 h 1659466"/>
                  <a:gd name="connsiteX2" fmla="*/ 1041400 w 1041400"/>
                  <a:gd name="connsiteY2" fmla="*/ 1659466 h 1659466"/>
                  <a:gd name="connsiteX3" fmla="*/ 0 w 1041400"/>
                  <a:gd name="connsiteY3" fmla="*/ 1659466 h 1659466"/>
                  <a:gd name="connsiteX4" fmla="*/ 0 w 1041400"/>
                  <a:gd name="connsiteY4" fmla="*/ 0 h 1659466"/>
                  <a:gd name="connsiteX0-1" fmla="*/ 0 w 1041400"/>
                  <a:gd name="connsiteY0-2" fmla="*/ 0 h 1659466"/>
                  <a:gd name="connsiteX1-3" fmla="*/ 1041400 w 1041400"/>
                  <a:gd name="connsiteY1-4" fmla="*/ 0 h 1659466"/>
                  <a:gd name="connsiteX2-5" fmla="*/ 1041400 w 1041400"/>
                  <a:gd name="connsiteY2-6" fmla="*/ 1659466 h 1659466"/>
                  <a:gd name="connsiteX3-7" fmla="*/ 0 w 1041400"/>
                  <a:gd name="connsiteY3-8" fmla="*/ 1490133 h 1659466"/>
                  <a:gd name="connsiteX4-9" fmla="*/ 0 w 1041400"/>
                  <a:gd name="connsiteY4-10" fmla="*/ 0 h 1659466"/>
                  <a:gd name="connsiteX0-11" fmla="*/ 0 w 1041400"/>
                  <a:gd name="connsiteY0-12" fmla="*/ 0 h 1659466"/>
                  <a:gd name="connsiteX1-13" fmla="*/ 1041400 w 1041400"/>
                  <a:gd name="connsiteY1-14" fmla="*/ 0 h 1659466"/>
                  <a:gd name="connsiteX2-15" fmla="*/ 1041400 w 1041400"/>
                  <a:gd name="connsiteY2-16" fmla="*/ 1659466 h 1659466"/>
                  <a:gd name="connsiteX3-17" fmla="*/ 0 w 1041400"/>
                  <a:gd name="connsiteY3-18" fmla="*/ 1490133 h 1659466"/>
                  <a:gd name="connsiteX4-19" fmla="*/ 0 w 1041400"/>
                  <a:gd name="connsiteY4-20" fmla="*/ 0 h 1659466"/>
                  <a:gd name="connsiteX0-21" fmla="*/ 0 w 1041400"/>
                  <a:gd name="connsiteY0-22" fmla="*/ 0 h 1659466"/>
                  <a:gd name="connsiteX1-23" fmla="*/ 1041400 w 1041400"/>
                  <a:gd name="connsiteY1-24" fmla="*/ 296333 h 1659466"/>
                  <a:gd name="connsiteX2-25" fmla="*/ 1041400 w 1041400"/>
                  <a:gd name="connsiteY2-26" fmla="*/ 1659466 h 1659466"/>
                  <a:gd name="connsiteX3-27" fmla="*/ 0 w 1041400"/>
                  <a:gd name="connsiteY3-28" fmla="*/ 1490133 h 1659466"/>
                  <a:gd name="connsiteX4-29" fmla="*/ 0 w 1041400"/>
                  <a:gd name="connsiteY4-30" fmla="*/ 0 h 1659466"/>
                  <a:gd name="connsiteX0-31" fmla="*/ 0 w 1041400"/>
                  <a:gd name="connsiteY0-32" fmla="*/ 0 h 1659466"/>
                  <a:gd name="connsiteX1-33" fmla="*/ 1041400 w 1041400"/>
                  <a:gd name="connsiteY1-34" fmla="*/ 296333 h 1659466"/>
                  <a:gd name="connsiteX2-35" fmla="*/ 1041400 w 1041400"/>
                  <a:gd name="connsiteY2-36" fmla="*/ 1659466 h 1659466"/>
                  <a:gd name="connsiteX3-37" fmla="*/ 0 w 1041400"/>
                  <a:gd name="connsiteY3-38" fmla="*/ 1490133 h 1659466"/>
                  <a:gd name="connsiteX4-39" fmla="*/ 0 w 1041400"/>
                  <a:gd name="connsiteY4-40" fmla="*/ 0 h 1659466"/>
                  <a:gd name="connsiteX0-41" fmla="*/ 0 w 1041400"/>
                  <a:gd name="connsiteY0-42" fmla="*/ 0 h 1659466"/>
                  <a:gd name="connsiteX1-43" fmla="*/ 1041400 w 1041400"/>
                  <a:gd name="connsiteY1-44" fmla="*/ 296333 h 1659466"/>
                  <a:gd name="connsiteX2-45" fmla="*/ 1041400 w 1041400"/>
                  <a:gd name="connsiteY2-46" fmla="*/ 1659466 h 1659466"/>
                  <a:gd name="connsiteX3-47" fmla="*/ 0 w 1041400"/>
                  <a:gd name="connsiteY3-48" fmla="*/ 1490133 h 1659466"/>
                  <a:gd name="connsiteX4-49" fmla="*/ 0 w 1041400"/>
                  <a:gd name="connsiteY4-50" fmla="*/ 0 h 1659466"/>
                  <a:gd name="connsiteX0-51" fmla="*/ 0 w 1041400"/>
                  <a:gd name="connsiteY0-52" fmla="*/ 0 h 1659466"/>
                  <a:gd name="connsiteX1-53" fmla="*/ 1041400 w 1041400"/>
                  <a:gd name="connsiteY1-54" fmla="*/ 296333 h 1659466"/>
                  <a:gd name="connsiteX2-55" fmla="*/ 1041400 w 1041400"/>
                  <a:gd name="connsiteY2-56" fmla="*/ 1659466 h 1659466"/>
                  <a:gd name="connsiteX3-57" fmla="*/ 0 w 1041400"/>
                  <a:gd name="connsiteY3-58" fmla="*/ 1490133 h 1659466"/>
                  <a:gd name="connsiteX4-59" fmla="*/ 0 w 1041400"/>
                  <a:gd name="connsiteY4-60" fmla="*/ 0 h 1659466"/>
                  <a:gd name="connsiteX0-61" fmla="*/ 0 w 1041400"/>
                  <a:gd name="connsiteY0-62" fmla="*/ 0 h 1659466"/>
                  <a:gd name="connsiteX1-63" fmla="*/ 1041400 w 1041400"/>
                  <a:gd name="connsiteY1-64" fmla="*/ 296333 h 1659466"/>
                  <a:gd name="connsiteX2-65" fmla="*/ 1041400 w 1041400"/>
                  <a:gd name="connsiteY2-66" fmla="*/ 1659466 h 1659466"/>
                  <a:gd name="connsiteX3-67" fmla="*/ 0 w 1041400"/>
                  <a:gd name="connsiteY3-68" fmla="*/ 1490133 h 1659466"/>
                  <a:gd name="connsiteX4-69" fmla="*/ 0 w 1041400"/>
                  <a:gd name="connsiteY4-70" fmla="*/ 0 h 1659466"/>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1041400" h="1659466">
                    <a:moveTo>
                      <a:pt x="0" y="0"/>
                    </a:moveTo>
                    <a:cubicBezTo>
                      <a:pt x="253999" y="14112"/>
                      <a:pt x="533401" y="-56445"/>
                      <a:pt x="1041400" y="296333"/>
                    </a:cubicBezTo>
                    <a:lnTo>
                      <a:pt x="1041400" y="1659466"/>
                    </a:lnTo>
                    <a:cubicBezTo>
                      <a:pt x="414867" y="1399822"/>
                      <a:pt x="160866" y="1470377"/>
                      <a:pt x="0" y="1490133"/>
                    </a:cubicBezTo>
                    <a:lnTo>
                      <a:pt x="0" y="0"/>
                    </a:lnTo>
                    <a:close/>
                  </a:path>
                </a:pathLst>
              </a:custGeom>
              <a:gradFill flip="none" rotWithShape="1">
                <a:gsLst>
                  <a:gs pos="0">
                    <a:schemeClr val="accent1">
                      <a:lumMod val="40000"/>
                      <a:lumOff val="60000"/>
                    </a:schemeClr>
                  </a:gs>
                  <a:gs pos="100000">
                    <a:srgbClr val="16347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A</a:t>
                </a:r>
                <a:endParaRPr lang="en-US" altLang="zh-CN"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custDataLst>
                  <p:tags r:id="rId3"/>
                </p:custDataLst>
              </p:nvPr>
            </p:nvSpPr>
            <p:spPr>
              <a:xfrm>
                <a:off x="985219" y="1736004"/>
                <a:ext cx="3290448" cy="515124"/>
              </a:xfrm>
              <a:prstGeom prst="rect">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l">
                  <a:lnSpc>
                    <a:spcPct val="150000"/>
                  </a:lnSpc>
                  <a:spcBef>
                    <a:spcPts val="0"/>
                  </a:spcBef>
                  <a:spcAft>
                    <a:spcPts val="0"/>
                  </a:spcAft>
                  <a:buSzPct val="100000"/>
                </a:pPr>
                <a:r>
                  <a:rPr lang="zh-CN" altLang="en-US" sz="1350" b="1">
                    <a:solidFill>
                      <a:schemeClr val="bg1"/>
                    </a:solidFill>
                    <a:latin typeface="微软雅黑" panose="020B0503020204020204" pitchFamily="34" charset="-122"/>
                    <a:ea typeface="微软雅黑" panose="020B0503020204020204" pitchFamily="34" charset="-122"/>
                  </a:rPr>
                  <a:t>岗位需求分析的一种重要工具；</a:t>
                </a:r>
                <a:endParaRPr lang="zh-CN" altLang="en-US" sz="1350" b="1">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custDataLst>
                <p:tags r:id="rId4"/>
              </p:custDataLst>
            </p:nvPr>
          </p:nvGrpSpPr>
          <p:grpSpPr>
            <a:xfrm>
              <a:off x="7998" y="3913"/>
              <a:ext cx="3983" cy="676"/>
              <a:chOff x="592667" y="2324946"/>
              <a:chExt cx="3683000" cy="625529"/>
            </a:xfrm>
          </p:grpSpPr>
          <p:sp>
            <p:nvSpPr>
              <p:cNvPr id="10" name="矩形 2"/>
              <p:cNvSpPr/>
              <p:nvPr>
                <p:custDataLst>
                  <p:tags r:id="rId5"/>
                </p:custDataLst>
              </p:nvPr>
            </p:nvSpPr>
            <p:spPr>
              <a:xfrm>
                <a:off x="592667" y="2324946"/>
                <a:ext cx="392552" cy="625529"/>
              </a:xfrm>
              <a:custGeom>
                <a:avLst/>
                <a:gdLst>
                  <a:gd name="connsiteX0" fmla="*/ 0 w 1041400"/>
                  <a:gd name="connsiteY0" fmla="*/ 0 h 1659466"/>
                  <a:gd name="connsiteX1" fmla="*/ 1041400 w 1041400"/>
                  <a:gd name="connsiteY1" fmla="*/ 0 h 1659466"/>
                  <a:gd name="connsiteX2" fmla="*/ 1041400 w 1041400"/>
                  <a:gd name="connsiteY2" fmla="*/ 1659466 h 1659466"/>
                  <a:gd name="connsiteX3" fmla="*/ 0 w 1041400"/>
                  <a:gd name="connsiteY3" fmla="*/ 1659466 h 1659466"/>
                  <a:gd name="connsiteX4" fmla="*/ 0 w 1041400"/>
                  <a:gd name="connsiteY4" fmla="*/ 0 h 1659466"/>
                  <a:gd name="connsiteX0-1" fmla="*/ 0 w 1041400"/>
                  <a:gd name="connsiteY0-2" fmla="*/ 0 h 1659466"/>
                  <a:gd name="connsiteX1-3" fmla="*/ 1041400 w 1041400"/>
                  <a:gd name="connsiteY1-4" fmla="*/ 0 h 1659466"/>
                  <a:gd name="connsiteX2-5" fmla="*/ 1041400 w 1041400"/>
                  <a:gd name="connsiteY2-6" fmla="*/ 1659466 h 1659466"/>
                  <a:gd name="connsiteX3-7" fmla="*/ 0 w 1041400"/>
                  <a:gd name="connsiteY3-8" fmla="*/ 1490133 h 1659466"/>
                  <a:gd name="connsiteX4-9" fmla="*/ 0 w 1041400"/>
                  <a:gd name="connsiteY4-10" fmla="*/ 0 h 1659466"/>
                  <a:gd name="connsiteX0-11" fmla="*/ 0 w 1041400"/>
                  <a:gd name="connsiteY0-12" fmla="*/ 0 h 1659466"/>
                  <a:gd name="connsiteX1-13" fmla="*/ 1041400 w 1041400"/>
                  <a:gd name="connsiteY1-14" fmla="*/ 0 h 1659466"/>
                  <a:gd name="connsiteX2-15" fmla="*/ 1041400 w 1041400"/>
                  <a:gd name="connsiteY2-16" fmla="*/ 1659466 h 1659466"/>
                  <a:gd name="connsiteX3-17" fmla="*/ 0 w 1041400"/>
                  <a:gd name="connsiteY3-18" fmla="*/ 1490133 h 1659466"/>
                  <a:gd name="connsiteX4-19" fmla="*/ 0 w 1041400"/>
                  <a:gd name="connsiteY4-20" fmla="*/ 0 h 1659466"/>
                  <a:gd name="connsiteX0-21" fmla="*/ 0 w 1041400"/>
                  <a:gd name="connsiteY0-22" fmla="*/ 0 h 1659466"/>
                  <a:gd name="connsiteX1-23" fmla="*/ 1041400 w 1041400"/>
                  <a:gd name="connsiteY1-24" fmla="*/ 296333 h 1659466"/>
                  <a:gd name="connsiteX2-25" fmla="*/ 1041400 w 1041400"/>
                  <a:gd name="connsiteY2-26" fmla="*/ 1659466 h 1659466"/>
                  <a:gd name="connsiteX3-27" fmla="*/ 0 w 1041400"/>
                  <a:gd name="connsiteY3-28" fmla="*/ 1490133 h 1659466"/>
                  <a:gd name="connsiteX4-29" fmla="*/ 0 w 1041400"/>
                  <a:gd name="connsiteY4-30" fmla="*/ 0 h 1659466"/>
                  <a:gd name="connsiteX0-31" fmla="*/ 0 w 1041400"/>
                  <a:gd name="connsiteY0-32" fmla="*/ 0 h 1659466"/>
                  <a:gd name="connsiteX1-33" fmla="*/ 1041400 w 1041400"/>
                  <a:gd name="connsiteY1-34" fmla="*/ 296333 h 1659466"/>
                  <a:gd name="connsiteX2-35" fmla="*/ 1041400 w 1041400"/>
                  <a:gd name="connsiteY2-36" fmla="*/ 1659466 h 1659466"/>
                  <a:gd name="connsiteX3-37" fmla="*/ 0 w 1041400"/>
                  <a:gd name="connsiteY3-38" fmla="*/ 1490133 h 1659466"/>
                  <a:gd name="connsiteX4-39" fmla="*/ 0 w 1041400"/>
                  <a:gd name="connsiteY4-40" fmla="*/ 0 h 1659466"/>
                  <a:gd name="connsiteX0-41" fmla="*/ 0 w 1041400"/>
                  <a:gd name="connsiteY0-42" fmla="*/ 0 h 1659466"/>
                  <a:gd name="connsiteX1-43" fmla="*/ 1041400 w 1041400"/>
                  <a:gd name="connsiteY1-44" fmla="*/ 296333 h 1659466"/>
                  <a:gd name="connsiteX2-45" fmla="*/ 1041400 w 1041400"/>
                  <a:gd name="connsiteY2-46" fmla="*/ 1659466 h 1659466"/>
                  <a:gd name="connsiteX3-47" fmla="*/ 0 w 1041400"/>
                  <a:gd name="connsiteY3-48" fmla="*/ 1490133 h 1659466"/>
                  <a:gd name="connsiteX4-49" fmla="*/ 0 w 1041400"/>
                  <a:gd name="connsiteY4-50" fmla="*/ 0 h 1659466"/>
                  <a:gd name="connsiteX0-51" fmla="*/ 0 w 1041400"/>
                  <a:gd name="connsiteY0-52" fmla="*/ 0 h 1659466"/>
                  <a:gd name="connsiteX1-53" fmla="*/ 1041400 w 1041400"/>
                  <a:gd name="connsiteY1-54" fmla="*/ 296333 h 1659466"/>
                  <a:gd name="connsiteX2-55" fmla="*/ 1041400 w 1041400"/>
                  <a:gd name="connsiteY2-56" fmla="*/ 1659466 h 1659466"/>
                  <a:gd name="connsiteX3-57" fmla="*/ 0 w 1041400"/>
                  <a:gd name="connsiteY3-58" fmla="*/ 1490133 h 1659466"/>
                  <a:gd name="connsiteX4-59" fmla="*/ 0 w 1041400"/>
                  <a:gd name="connsiteY4-60" fmla="*/ 0 h 1659466"/>
                  <a:gd name="connsiteX0-61" fmla="*/ 0 w 1041400"/>
                  <a:gd name="connsiteY0-62" fmla="*/ 0 h 1659466"/>
                  <a:gd name="connsiteX1-63" fmla="*/ 1041400 w 1041400"/>
                  <a:gd name="connsiteY1-64" fmla="*/ 296333 h 1659466"/>
                  <a:gd name="connsiteX2-65" fmla="*/ 1041400 w 1041400"/>
                  <a:gd name="connsiteY2-66" fmla="*/ 1659466 h 1659466"/>
                  <a:gd name="connsiteX3-67" fmla="*/ 0 w 1041400"/>
                  <a:gd name="connsiteY3-68" fmla="*/ 1490133 h 1659466"/>
                  <a:gd name="connsiteX4-69" fmla="*/ 0 w 1041400"/>
                  <a:gd name="connsiteY4-70" fmla="*/ 0 h 1659466"/>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1041400" h="1659466">
                    <a:moveTo>
                      <a:pt x="0" y="0"/>
                    </a:moveTo>
                    <a:cubicBezTo>
                      <a:pt x="253999" y="14112"/>
                      <a:pt x="533401" y="-56445"/>
                      <a:pt x="1041400" y="296333"/>
                    </a:cubicBezTo>
                    <a:lnTo>
                      <a:pt x="1041400" y="1659466"/>
                    </a:lnTo>
                    <a:cubicBezTo>
                      <a:pt x="414867" y="1399822"/>
                      <a:pt x="160866" y="1470377"/>
                      <a:pt x="0" y="1490133"/>
                    </a:cubicBezTo>
                    <a:lnTo>
                      <a:pt x="0" y="0"/>
                    </a:lnTo>
                    <a:close/>
                  </a:path>
                </a:pathLst>
              </a:custGeom>
              <a:gradFill flip="none" rotWithShape="1">
                <a:gsLst>
                  <a:gs pos="0">
                    <a:schemeClr val="accent1">
                      <a:lumMod val="40000"/>
                      <a:lumOff val="60000"/>
                    </a:schemeClr>
                  </a:gs>
                  <a:gs pos="100000">
                    <a:srgbClr val="16347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B</a:t>
                </a:r>
                <a:endParaRPr lang="en-US" altLang="zh-CN"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矩形 10"/>
              <p:cNvSpPr/>
              <p:nvPr>
                <p:custDataLst>
                  <p:tags r:id="rId6"/>
                </p:custDataLst>
              </p:nvPr>
            </p:nvSpPr>
            <p:spPr>
              <a:xfrm>
                <a:off x="985219" y="2435351"/>
                <a:ext cx="3290448" cy="515124"/>
              </a:xfrm>
              <a:prstGeom prst="rect">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l">
                  <a:lnSpc>
                    <a:spcPct val="150000"/>
                  </a:lnSpc>
                  <a:spcBef>
                    <a:spcPts val="0"/>
                  </a:spcBef>
                  <a:spcAft>
                    <a:spcPts val="0"/>
                  </a:spcAft>
                  <a:buSzPct val="100000"/>
                </a:pPr>
                <a:r>
                  <a:rPr lang="zh-CN" altLang="en-US" sz="135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HSE培训的操作规范；</a:t>
                </a:r>
                <a:endParaRPr lang="zh-CN" altLang="en-US" sz="135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8" name="组合 27"/>
            <p:cNvGrpSpPr/>
            <p:nvPr>
              <p:custDataLst>
                <p:tags r:id="rId7"/>
              </p:custDataLst>
            </p:nvPr>
          </p:nvGrpSpPr>
          <p:grpSpPr>
            <a:xfrm>
              <a:off x="7998" y="5173"/>
              <a:ext cx="3983" cy="676"/>
              <a:chOff x="592667" y="3024293"/>
              <a:chExt cx="3683000" cy="625529"/>
            </a:xfrm>
          </p:grpSpPr>
          <p:sp>
            <p:nvSpPr>
              <p:cNvPr id="13" name="矩形 2"/>
              <p:cNvSpPr/>
              <p:nvPr>
                <p:custDataLst>
                  <p:tags r:id="rId8"/>
                </p:custDataLst>
              </p:nvPr>
            </p:nvSpPr>
            <p:spPr>
              <a:xfrm>
                <a:off x="592667" y="3024293"/>
                <a:ext cx="392552" cy="625529"/>
              </a:xfrm>
              <a:custGeom>
                <a:avLst/>
                <a:gdLst>
                  <a:gd name="connsiteX0" fmla="*/ 0 w 1041400"/>
                  <a:gd name="connsiteY0" fmla="*/ 0 h 1659466"/>
                  <a:gd name="connsiteX1" fmla="*/ 1041400 w 1041400"/>
                  <a:gd name="connsiteY1" fmla="*/ 0 h 1659466"/>
                  <a:gd name="connsiteX2" fmla="*/ 1041400 w 1041400"/>
                  <a:gd name="connsiteY2" fmla="*/ 1659466 h 1659466"/>
                  <a:gd name="connsiteX3" fmla="*/ 0 w 1041400"/>
                  <a:gd name="connsiteY3" fmla="*/ 1659466 h 1659466"/>
                  <a:gd name="connsiteX4" fmla="*/ 0 w 1041400"/>
                  <a:gd name="connsiteY4" fmla="*/ 0 h 1659466"/>
                  <a:gd name="connsiteX0-1" fmla="*/ 0 w 1041400"/>
                  <a:gd name="connsiteY0-2" fmla="*/ 0 h 1659466"/>
                  <a:gd name="connsiteX1-3" fmla="*/ 1041400 w 1041400"/>
                  <a:gd name="connsiteY1-4" fmla="*/ 0 h 1659466"/>
                  <a:gd name="connsiteX2-5" fmla="*/ 1041400 w 1041400"/>
                  <a:gd name="connsiteY2-6" fmla="*/ 1659466 h 1659466"/>
                  <a:gd name="connsiteX3-7" fmla="*/ 0 w 1041400"/>
                  <a:gd name="connsiteY3-8" fmla="*/ 1490133 h 1659466"/>
                  <a:gd name="connsiteX4-9" fmla="*/ 0 w 1041400"/>
                  <a:gd name="connsiteY4-10" fmla="*/ 0 h 1659466"/>
                  <a:gd name="connsiteX0-11" fmla="*/ 0 w 1041400"/>
                  <a:gd name="connsiteY0-12" fmla="*/ 0 h 1659466"/>
                  <a:gd name="connsiteX1-13" fmla="*/ 1041400 w 1041400"/>
                  <a:gd name="connsiteY1-14" fmla="*/ 0 h 1659466"/>
                  <a:gd name="connsiteX2-15" fmla="*/ 1041400 w 1041400"/>
                  <a:gd name="connsiteY2-16" fmla="*/ 1659466 h 1659466"/>
                  <a:gd name="connsiteX3-17" fmla="*/ 0 w 1041400"/>
                  <a:gd name="connsiteY3-18" fmla="*/ 1490133 h 1659466"/>
                  <a:gd name="connsiteX4-19" fmla="*/ 0 w 1041400"/>
                  <a:gd name="connsiteY4-20" fmla="*/ 0 h 1659466"/>
                  <a:gd name="connsiteX0-21" fmla="*/ 0 w 1041400"/>
                  <a:gd name="connsiteY0-22" fmla="*/ 0 h 1659466"/>
                  <a:gd name="connsiteX1-23" fmla="*/ 1041400 w 1041400"/>
                  <a:gd name="connsiteY1-24" fmla="*/ 296333 h 1659466"/>
                  <a:gd name="connsiteX2-25" fmla="*/ 1041400 w 1041400"/>
                  <a:gd name="connsiteY2-26" fmla="*/ 1659466 h 1659466"/>
                  <a:gd name="connsiteX3-27" fmla="*/ 0 w 1041400"/>
                  <a:gd name="connsiteY3-28" fmla="*/ 1490133 h 1659466"/>
                  <a:gd name="connsiteX4-29" fmla="*/ 0 w 1041400"/>
                  <a:gd name="connsiteY4-30" fmla="*/ 0 h 1659466"/>
                  <a:gd name="connsiteX0-31" fmla="*/ 0 w 1041400"/>
                  <a:gd name="connsiteY0-32" fmla="*/ 0 h 1659466"/>
                  <a:gd name="connsiteX1-33" fmla="*/ 1041400 w 1041400"/>
                  <a:gd name="connsiteY1-34" fmla="*/ 296333 h 1659466"/>
                  <a:gd name="connsiteX2-35" fmla="*/ 1041400 w 1041400"/>
                  <a:gd name="connsiteY2-36" fmla="*/ 1659466 h 1659466"/>
                  <a:gd name="connsiteX3-37" fmla="*/ 0 w 1041400"/>
                  <a:gd name="connsiteY3-38" fmla="*/ 1490133 h 1659466"/>
                  <a:gd name="connsiteX4-39" fmla="*/ 0 w 1041400"/>
                  <a:gd name="connsiteY4-40" fmla="*/ 0 h 1659466"/>
                  <a:gd name="connsiteX0-41" fmla="*/ 0 w 1041400"/>
                  <a:gd name="connsiteY0-42" fmla="*/ 0 h 1659466"/>
                  <a:gd name="connsiteX1-43" fmla="*/ 1041400 w 1041400"/>
                  <a:gd name="connsiteY1-44" fmla="*/ 296333 h 1659466"/>
                  <a:gd name="connsiteX2-45" fmla="*/ 1041400 w 1041400"/>
                  <a:gd name="connsiteY2-46" fmla="*/ 1659466 h 1659466"/>
                  <a:gd name="connsiteX3-47" fmla="*/ 0 w 1041400"/>
                  <a:gd name="connsiteY3-48" fmla="*/ 1490133 h 1659466"/>
                  <a:gd name="connsiteX4-49" fmla="*/ 0 w 1041400"/>
                  <a:gd name="connsiteY4-50" fmla="*/ 0 h 1659466"/>
                  <a:gd name="connsiteX0-51" fmla="*/ 0 w 1041400"/>
                  <a:gd name="connsiteY0-52" fmla="*/ 0 h 1659466"/>
                  <a:gd name="connsiteX1-53" fmla="*/ 1041400 w 1041400"/>
                  <a:gd name="connsiteY1-54" fmla="*/ 296333 h 1659466"/>
                  <a:gd name="connsiteX2-55" fmla="*/ 1041400 w 1041400"/>
                  <a:gd name="connsiteY2-56" fmla="*/ 1659466 h 1659466"/>
                  <a:gd name="connsiteX3-57" fmla="*/ 0 w 1041400"/>
                  <a:gd name="connsiteY3-58" fmla="*/ 1490133 h 1659466"/>
                  <a:gd name="connsiteX4-59" fmla="*/ 0 w 1041400"/>
                  <a:gd name="connsiteY4-60" fmla="*/ 0 h 1659466"/>
                  <a:gd name="connsiteX0-61" fmla="*/ 0 w 1041400"/>
                  <a:gd name="connsiteY0-62" fmla="*/ 0 h 1659466"/>
                  <a:gd name="connsiteX1-63" fmla="*/ 1041400 w 1041400"/>
                  <a:gd name="connsiteY1-64" fmla="*/ 296333 h 1659466"/>
                  <a:gd name="connsiteX2-65" fmla="*/ 1041400 w 1041400"/>
                  <a:gd name="connsiteY2-66" fmla="*/ 1659466 h 1659466"/>
                  <a:gd name="connsiteX3-67" fmla="*/ 0 w 1041400"/>
                  <a:gd name="connsiteY3-68" fmla="*/ 1490133 h 1659466"/>
                  <a:gd name="connsiteX4-69" fmla="*/ 0 w 1041400"/>
                  <a:gd name="connsiteY4-70" fmla="*/ 0 h 1659466"/>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1041400" h="1659466">
                    <a:moveTo>
                      <a:pt x="0" y="0"/>
                    </a:moveTo>
                    <a:cubicBezTo>
                      <a:pt x="253999" y="14112"/>
                      <a:pt x="533401" y="-56445"/>
                      <a:pt x="1041400" y="296333"/>
                    </a:cubicBezTo>
                    <a:lnTo>
                      <a:pt x="1041400" y="1659466"/>
                    </a:lnTo>
                    <a:cubicBezTo>
                      <a:pt x="414867" y="1399822"/>
                      <a:pt x="160866" y="1470377"/>
                      <a:pt x="0" y="1490133"/>
                    </a:cubicBezTo>
                    <a:lnTo>
                      <a:pt x="0" y="0"/>
                    </a:lnTo>
                    <a:close/>
                  </a:path>
                </a:pathLst>
              </a:custGeom>
              <a:gradFill flip="none" rotWithShape="1">
                <a:gsLst>
                  <a:gs pos="0">
                    <a:schemeClr val="accent1">
                      <a:lumMod val="40000"/>
                      <a:lumOff val="60000"/>
                    </a:schemeClr>
                  </a:gs>
                  <a:gs pos="100000">
                    <a:srgbClr val="16347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C</a:t>
                </a:r>
                <a:endParaRPr lang="en-US" altLang="zh-CN"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custDataLst>
                  <p:tags r:id="rId9"/>
                </p:custDataLst>
              </p:nvPr>
            </p:nvSpPr>
            <p:spPr>
              <a:xfrm>
                <a:off x="985219" y="3134698"/>
                <a:ext cx="3290448" cy="515124"/>
              </a:xfrm>
              <a:prstGeom prst="rect">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l">
                  <a:lnSpc>
                    <a:spcPct val="150000"/>
                  </a:lnSpc>
                  <a:spcBef>
                    <a:spcPts val="0"/>
                  </a:spcBef>
                  <a:spcAft>
                    <a:spcPts val="0"/>
                  </a:spcAft>
                  <a:buSzPct val="100000"/>
                </a:pPr>
                <a:r>
                  <a:rPr lang="zh-CN" altLang="en-US" sz="135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员工的HSE能力最低标准；</a:t>
                </a:r>
                <a:endParaRPr lang="zh-CN" altLang="en-US" sz="135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1" name="组合 30"/>
            <p:cNvGrpSpPr/>
            <p:nvPr>
              <p:custDataLst>
                <p:tags r:id="rId10"/>
              </p:custDataLst>
            </p:nvPr>
          </p:nvGrpSpPr>
          <p:grpSpPr>
            <a:xfrm>
              <a:off x="7998" y="6434"/>
              <a:ext cx="3983" cy="676"/>
              <a:chOff x="592667" y="5122333"/>
              <a:chExt cx="3683000" cy="625529"/>
            </a:xfrm>
          </p:grpSpPr>
          <p:sp>
            <p:nvSpPr>
              <p:cNvPr id="22" name="矩形 2"/>
              <p:cNvSpPr/>
              <p:nvPr>
                <p:custDataLst>
                  <p:tags r:id="rId11"/>
                </p:custDataLst>
              </p:nvPr>
            </p:nvSpPr>
            <p:spPr>
              <a:xfrm>
                <a:off x="592667" y="5122333"/>
                <a:ext cx="392552" cy="625529"/>
              </a:xfrm>
              <a:custGeom>
                <a:avLst/>
                <a:gdLst>
                  <a:gd name="connsiteX0" fmla="*/ 0 w 1041400"/>
                  <a:gd name="connsiteY0" fmla="*/ 0 h 1659466"/>
                  <a:gd name="connsiteX1" fmla="*/ 1041400 w 1041400"/>
                  <a:gd name="connsiteY1" fmla="*/ 0 h 1659466"/>
                  <a:gd name="connsiteX2" fmla="*/ 1041400 w 1041400"/>
                  <a:gd name="connsiteY2" fmla="*/ 1659466 h 1659466"/>
                  <a:gd name="connsiteX3" fmla="*/ 0 w 1041400"/>
                  <a:gd name="connsiteY3" fmla="*/ 1659466 h 1659466"/>
                  <a:gd name="connsiteX4" fmla="*/ 0 w 1041400"/>
                  <a:gd name="connsiteY4" fmla="*/ 0 h 1659466"/>
                  <a:gd name="connsiteX0-1" fmla="*/ 0 w 1041400"/>
                  <a:gd name="connsiteY0-2" fmla="*/ 0 h 1659466"/>
                  <a:gd name="connsiteX1-3" fmla="*/ 1041400 w 1041400"/>
                  <a:gd name="connsiteY1-4" fmla="*/ 0 h 1659466"/>
                  <a:gd name="connsiteX2-5" fmla="*/ 1041400 w 1041400"/>
                  <a:gd name="connsiteY2-6" fmla="*/ 1659466 h 1659466"/>
                  <a:gd name="connsiteX3-7" fmla="*/ 0 w 1041400"/>
                  <a:gd name="connsiteY3-8" fmla="*/ 1490133 h 1659466"/>
                  <a:gd name="connsiteX4-9" fmla="*/ 0 w 1041400"/>
                  <a:gd name="connsiteY4-10" fmla="*/ 0 h 1659466"/>
                  <a:gd name="connsiteX0-11" fmla="*/ 0 w 1041400"/>
                  <a:gd name="connsiteY0-12" fmla="*/ 0 h 1659466"/>
                  <a:gd name="connsiteX1-13" fmla="*/ 1041400 w 1041400"/>
                  <a:gd name="connsiteY1-14" fmla="*/ 0 h 1659466"/>
                  <a:gd name="connsiteX2-15" fmla="*/ 1041400 w 1041400"/>
                  <a:gd name="connsiteY2-16" fmla="*/ 1659466 h 1659466"/>
                  <a:gd name="connsiteX3-17" fmla="*/ 0 w 1041400"/>
                  <a:gd name="connsiteY3-18" fmla="*/ 1490133 h 1659466"/>
                  <a:gd name="connsiteX4-19" fmla="*/ 0 w 1041400"/>
                  <a:gd name="connsiteY4-20" fmla="*/ 0 h 1659466"/>
                  <a:gd name="connsiteX0-21" fmla="*/ 0 w 1041400"/>
                  <a:gd name="connsiteY0-22" fmla="*/ 0 h 1659466"/>
                  <a:gd name="connsiteX1-23" fmla="*/ 1041400 w 1041400"/>
                  <a:gd name="connsiteY1-24" fmla="*/ 296333 h 1659466"/>
                  <a:gd name="connsiteX2-25" fmla="*/ 1041400 w 1041400"/>
                  <a:gd name="connsiteY2-26" fmla="*/ 1659466 h 1659466"/>
                  <a:gd name="connsiteX3-27" fmla="*/ 0 w 1041400"/>
                  <a:gd name="connsiteY3-28" fmla="*/ 1490133 h 1659466"/>
                  <a:gd name="connsiteX4-29" fmla="*/ 0 w 1041400"/>
                  <a:gd name="connsiteY4-30" fmla="*/ 0 h 1659466"/>
                  <a:gd name="connsiteX0-31" fmla="*/ 0 w 1041400"/>
                  <a:gd name="connsiteY0-32" fmla="*/ 0 h 1659466"/>
                  <a:gd name="connsiteX1-33" fmla="*/ 1041400 w 1041400"/>
                  <a:gd name="connsiteY1-34" fmla="*/ 296333 h 1659466"/>
                  <a:gd name="connsiteX2-35" fmla="*/ 1041400 w 1041400"/>
                  <a:gd name="connsiteY2-36" fmla="*/ 1659466 h 1659466"/>
                  <a:gd name="connsiteX3-37" fmla="*/ 0 w 1041400"/>
                  <a:gd name="connsiteY3-38" fmla="*/ 1490133 h 1659466"/>
                  <a:gd name="connsiteX4-39" fmla="*/ 0 w 1041400"/>
                  <a:gd name="connsiteY4-40" fmla="*/ 0 h 1659466"/>
                  <a:gd name="connsiteX0-41" fmla="*/ 0 w 1041400"/>
                  <a:gd name="connsiteY0-42" fmla="*/ 0 h 1659466"/>
                  <a:gd name="connsiteX1-43" fmla="*/ 1041400 w 1041400"/>
                  <a:gd name="connsiteY1-44" fmla="*/ 296333 h 1659466"/>
                  <a:gd name="connsiteX2-45" fmla="*/ 1041400 w 1041400"/>
                  <a:gd name="connsiteY2-46" fmla="*/ 1659466 h 1659466"/>
                  <a:gd name="connsiteX3-47" fmla="*/ 0 w 1041400"/>
                  <a:gd name="connsiteY3-48" fmla="*/ 1490133 h 1659466"/>
                  <a:gd name="connsiteX4-49" fmla="*/ 0 w 1041400"/>
                  <a:gd name="connsiteY4-50" fmla="*/ 0 h 1659466"/>
                  <a:gd name="connsiteX0-51" fmla="*/ 0 w 1041400"/>
                  <a:gd name="connsiteY0-52" fmla="*/ 0 h 1659466"/>
                  <a:gd name="connsiteX1-53" fmla="*/ 1041400 w 1041400"/>
                  <a:gd name="connsiteY1-54" fmla="*/ 296333 h 1659466"/>
                  <a:gd name="connsiteX2-55" fmla="*/ 1041400 w 1041400"/>
                  <a:gd name="connsiteY2-56" fmla="*/ 1659466 h 1659466"/>
                  <a:gd name="connsiteX3-57" fmla="*/ 0 w 1041400"/>
                  <a:gd name="connsiteY3-58" fmla="*/ 1490133 h 1659466"/>
                  <a:gd name="connsiteX4-59" fmla="*/ 0 w 1041400"/>
                  <a:gd name="connsiteY4-60" fmla="*/ 0 h 1659466"/>
                  <a:gd name="connsiteX0-61" fmla="*/ 0 w 1041400"/>
                  <a:gd name="connsiteY0-62" fmla="*/ 0 h 1659466"/>
                  <a:gd name="connsiteX1-63" fmla="*/ 1041400 w 1041400"/>
                  <a:gd name="connsiteY1-64" fmla="*/ 296333 h 1659466"/>
                  <a:gd name="connsiteX2-65" fmla="*/ 1041400 w 1041400"/>
                  <a:gd name="connsiteY2-66" fmla="*/ 1659466 h 1659466"/>
                  <a:gd name="connsiteX3-67" fmla="*/ 0 w 1041400"/>
                  <a:gd name="connsiteY3-68" fmla="*/ 1490133 h 1659466"/>
                  <a:gd name="connsiteX4-69" fmla="*/ 0 w 1041400"/>
                  <a:gd name="connsiteY4-70" fmla="*/ 0 h 1659466"/>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1041400" h="1659466">
                    <a:moveTo>
                      <a:pt x="0" y="0"/>
                    </a:moveTo>
                    <a:cubicBezTo>
                      <a:pt x="253999" y="14112"/>
                      <a:pt x="533401" y="-56445"/>
                      <a:pt x="1041400" y="296333"/>
                    </a:cubicBezTo>
                    <a:lnTo>
                      <a:pt x="1041400" y="1659466"/>
                    </a:lnTo>
                    <a:cubicBezTo>
                      <a:pt x="414867" y="1399822"/>
                      <a:pt x="160866" y="1470377"/>
                      <a:pt x="0" y="1490133"/>
                    </a:cubicBezTo>
                    <a:lnTo>
                      <a:pt x="0" y="0"/>
                    </a:lnTo>
                    <a:close/>
                  </a:path>
                </a:pathLst>
              </a:custGeom>
              <a:gradFill flip="none" rotWithShape="1">
                <a:gsLst>
                  <a:gs pos="0">
                    <a:schemeClr val="accent1">
                      <a:lumMod val="40000"/>
                      <a:lumOff val="60000"/>
                    </a:schemeClr>
                  </a:gs>
                  <a:gs pos="100000">
                    <a:srgbClr val="16347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D</a:t>
                </a:r>
                <a:endParaRPr lang="en-US" altLang="zh-CN"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矩形 22"/>
              <p:cNvSpPr/>
              <p:nvPr>
                <p:custDataLst>
                  <p:tags r:id="rId12"/>
                </p:custDataLst>
              </p:nvPr>
            </p:nvSpPr>
            <p:spPr>
              <a:xfrm>
                <a:off x="985219" y="5232738"/>
                <a:ext cx="3290448" cy="515124"/>
              </a:xfrm>
              <a:prstGeom prst="rect">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l">
                  <a:lnSpc>
                    <a:spcPct val="150000"/>
                  </a:lnSpc>
                  <a:spcBef>
                    <a:spcPts val="0"/>
                  </a:spcBef>
                  <a:spcAft>
                    <a:spcPts val="0"/>
                  </a:spcAft>
                  <a:buSzPct val="100000"/>
                </a:pPr>
                <a:r>
                  <a:rPr lang="zh-CN" altLang="en-US" sz="1350" b="1">
                    <a:solidFill>
                      <a:schemeClr val="bg1"/>
                    </a:solidFill>
                    <a:latin typeface="微软雅黑" panose="020B0503020204020204" pitchFamily="34" charset="-122"/>
                    <a:ea typeface="微软雅黑" panose="020B0503020204020204" pitchFamily="34" charset="-122"/>
                  </a:rPr>
                  <a:t>岗位员工绩效考核的重要依据。</a:t>
                </a:r>
                <a:endParaRPr lang="zh-CN" altLang="en-US" sz="1350" b="1">
                  <a:solidFill>
                    <a:schemeClr val="bg1"/>
                  </a:solidFill>
                  <a:latin typeface="微软雅黑" panose="020B0503020204020204" pitchFamily="34" charset="-122"/>
                  <a:ea typeface="微软雅黑" panose="020B0503020204020204" pitchFamily="34" charset="-122"/>
                </a:endParaRPr>
              </a:p>
            </p:txBody>
          </p:sp>
        </p:grpSp>
      </p:grpSp>
      <p:grpSp>
        <p:nvGrpSpPr>
          <p:cNvPr id="4" name="ïṧ1iḋè"/>
          <p:cNvGrpSpPr/>
          <p:nvPr/>
        </p:nvGrpSpPr>
        <p:grpSpPr>
          <a:xfrm>
            <a:off x="302260" y="1713230"/>
            <a:ext cx="3707765" cy="2953385"/>
            <a:chOff x="14314" y="1576303"/>
            <a:chExt cx="4503546" cy="3586732"/>
          </a:xfrm>
        </p:grpSpPr>
        <p:sp>
          <p:nvSpPr>
            <p:cNvPr id="21" name="îṡļïḍè"/>
            <p:cNvSpPr/>
            <p:nvPr/>
          </p:nvSpPr>
          <p:spPr bwMode="auto">
            <a:xfrm>
              <a:off x="258353" y="1807497"/>
              <a:ext cx="3316997" cy="3050481"/>
            </a:xfrm>
            <a:custGeom>
              <a:avLst/>
              <a:gdLst>
                <a:gd name="T0" fmla="*/ 373 w 2067"/>
                <a:gd name="T1" fmla="*/ 16 h 1899"/>
                <a:gd name="T2" fmla="*/ 1824 w 2067"/>
                <a:gd name="T3" fmla="*/ 0 h 1899"/>
                <a:gd name="T4" fmla="*/ 2067 w 2067"/>
                <a:gd name="T5" fmla="*/ 1863 h 1899"/>
                <a:gd name="T6" fmla="*/ 2067 w 2067"/>
                <a:gd name="T7" fmla="*/ 1863 h 1899"/>
                <a:gd name="T8" fmla="*/ 1873 w 2067"/>
                <a:gd name="T9" fmla="*/ 1870 h 1899"/>
                <a:gd name="T10" fmla="*/ 1655 w 2067"/>
                <a:gd name="T11" fmla="*/ 1878 h 1899"/>
                <a:gd name="T12" fmla="*/ 1378 w 2067"/>
                <a:gd name="T13" fmla="*/ 1886 h 1899"/>
                <a:gd name="T14" fmla="*/ 1058 w 2067"/>
                <a:gd name="T15" fmla="*/ 1893 h 1899"/>
                <a:gd name="T16" fmla="*/ 887 w 2067"/>
                <a:gd name="T17" fmla="*/ 1896 h 1899"/>
                <a:gd name="T18" fmla="*/ 712 w 2067"/>
                <a:gd name="T19" fmla="*/ 1898 h 1899"/>
                <a:gd name="T20" fmla="*/ 532 w 2067"/>
                <a:gd name="T21" fmla="*/ 1899 h 1899"/>
                <a:gd name="T22" fmla="*/ 353 w 2067"/>
                <a:gd name="T23" fmla="*/ 1899 h 1899"/>
                <a:gd name="T24" fmla="*/ 175 w 2067"/>
                <a:gd name="T25" fmla="*/ 1897 h 1899"/>
                <a:gd name="T26" fmla="*/ 0 w 2067"/>
                <a:gd name="T27" fmla="*/ 1894 h 1899"/>
                <a:gd name="T28" fmla="*/ 373 w 2067"/>
                <a:gd name="T29" fmla="*/ 16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7" h="1899">
                  <a:moveTo>
                    <a:pt x="373" y="16"/>
                  </a:moveTo>
                  <a:lnTo>
                    <a:pt x="1824" y="0"/>
                  </a:lnTo>
                  <a:lnTo>
                    <a:pt x="2067" y="1863"/>
                  </a:lnTo>
                  <a:lnTo>
                    <a:pt x="2067" y="1863"/>
                  </a:lnTo>
                  <a:lnTo>
                    <a:pt x="1873" y="1870"/>
                  </a:lnTo>
                  <a:lnTo>
                    <a:pt x="1655" y="1878"/>
                  </a:lnTo>
                  <a:lnTo>
                    <a:pt x="1378" y="1886"/>
                  </a:lnTo>
                  <a:lnTo>
                    <a:pt x="1058" y="1893"/>
                  </a:lnTo>
                  <a:lnTo>
                    <a:pt x="887" y="1896"/>
                  </a:lnTo>
                  <a:lnTo>
                    <a:pt x="712" y="1898"/>
                  </a:lnTo>
                  <a:lnTo>
                    <a:pt x="532" y="1899"/>
                  </a:lnTo>
                  <a:lnTo>
                    <a:pt x="353" y="1899"/>
                  </a:lnTo>
                  <a:lnTo>
                    <a:pt x="175" y="1897"/>
                  </a:lnTo>
                  <a:lnTo>
                    <a:pt x="0" y="1894"/>
                  </a:lnTo>
                  <a:lnTo>
                    <a:pt x="373" y="16"/>
                  </a:lnTo>
                  <a:close/>
                </a:path>
              </a:pathLst>
            </a:custGeom>
            <a:solidFill>
              <a:schemeClr val="tx2"/>
            </a:solidFill>
            <a:ln>
              <a:noFill/>
            </a:ln>
          </p:spPr>
          <p:txBody>
            <a:bodyPr vert="horz" wrap="square" lIns="91440" tIns="45720" rIns="91440" bIns="45720" numCol="1" anchor="t" anchorCtr="0" compatLnSpc="1">
              <a:normAutofit/>
            </a:bodyPr>
            <a:lstStyle/>
            <a:p>
              <a:endParaRPr lang="en-US"/>
            </a:p>
          </p:txBody>
        </p:sp>
        <p:sp>
          <p:nvSpPr>
            <p:cNvPr id="8" name="îṧļiďê"/>
            <p:cNvSpPr/>
            <p:nvPr/>
          </p:nvSpPr>
          <p:spPr bwMode="auto">
            <a:xfrm>
              <a:off x="390006" y="1871718"/>
              <a:ext cx="3028005" cy="2870663"/>
            </a:xfrm>
            <a:custGeom>
              <a:avLst/>
              <a:gdLst>
                <a:gd name="T0" fmla="*/ 437 w 1885"/>
                <a:gd name="T1" fmla="*/ 12 h 1787"/>
                <a:gd name="T2" fmla="*/ 322 w 1885"/>
                <a:gd name="T3" fmla="*/ 18 h 1787"/>
                <a:gd name="T4" fmla="*/ 0 w 1885"/>
                <a:gd name="T5" fmla="*/ 1673 h 1787"/>
                <a:gd name="T6" fmla="*/ 1885 w 1885"/>
                <a:gd name="T7" fmla="*/ 1787 h 1787"/>
                <a:gd name="T8" fmla="*/ 1727 w 1885"/>
                <a:gd name="T9" fmla="*/ 405 h 1787"/>
                <a:gd name="T10" fmla="*/ 1721 w 1885"/>
                <a:gd name="T11" fmla="*/ 0 h 1787"/>
                <a:gd name="T12" fmla="*/ 437 w 1885"/>
                <a:gd name="T13" fmla="*/ 12 h 1787"/>
              </a:gdLst>
              <a:ahLst/>
              <a:cxnLst>
                <a:cxn ang="0">
                  <a:pos x="T0" y="T1"/>
                </a:cxn>
                <a:cxn ang="0">
                  <a:pos x="T2" y="T3"/>
                </a:cxn>
                <a:cxn ang="0">
                  <a:pos x="T4" y="T5"/>
                </a:cxn>
                <a:cxn ang="0">
                  <a:pos x="T6" y="T7"/>
                </a:cxn>
                <a:cxn ang="0">
                  <a:pos x="T8" y="T9"/>
                </a:cxn>
                <a:cxn ang="0">
                  <a:pos x="T10" y="T11"/>
                </a:cxn>
                <a:cxn ang="0">
                  <a:pos x="T12" y="T13"/>
                </a:cxn>
              </a:cxnLst>
              <a:rect l="0" t="0" r="r" b="b"/>
              <a:pathLst>
                <a:path w="1885" h="1787">
                  <a:moveTo>
                    <a:pt x="437" y="12"/>
                  </a:moveTo>
                  <a:lnTo>
                    <a:pt x="322" y="18"/>
                  </a:lnTo>
                  <a:lnTo>
                    <a:pt x="0" y="1673"/>
                  </a:lnTo>
                  <a:lnTo>
                    <a:pt x="1885" y="1787"/>
                  </a:lnTo>
                  <a:lnTo>
                    <a:pt x="1727" y="405"/>
                  </a:lnTo>
                  <a:lnTo>
                    <a:pt x="1721" y="0"/>
                  </a:lnTo>
                  <a:lnTo>
                    <a:pt x="437" y="12"/>
                  </a:lnTo>
                  <a:close/>
                </a:path>
              </a:pathLst>
            </a:custGeom>
            <a:solidFill>
              <a:schemeClr val="bg1">
                <a:lumMod val="75000"/>
              </a:schemeClr>
            </a:solidFill>
            <a:ln>
              <a:noFill/>
            </a:ln>
          </p:spPr>
          <p:txBody>
            <a:bodyPr vert="horz" wrap="square" lIns="91440" tIns="45720" rIns="91440" bIns="45720" numCol="1" anchor="t" anchorCtr="0" compatLnSpc="1">
              <a:normAutofit/>
            </a:bodyPr>
            <a:lstStyle/>
            <a:p>
              <a:endParaRPr lang="en-US"/>
            </a:p>
          </p:txBody>
        </p:sp>
        <p:sp>
          <p:nvSpPr>
            <p:cNvPr id="9" name="íṡľïdé"/>
            <p:cNvSpPr/>
            <p:nvPr/>
          </p:nvSpPr>
          <p:spPr bwMode="auto">
            <a:xfrm>
              <a:off x="434960" y="1897406"/>
              <a:ext cx="2941306" cy="2889929"/>
            </a:xfrm>
            <a:custGeom>
              <a:avLst/>
              <a:gdLst>
                <a:gd name="T0" fmla="*/ 319 w 1832"/>
                <a:gd name="T1" fmla="*/ 0 h 1800"/>
                <a:gd name="T2" fmla="*/ 0 w 1832"/>
                <a:gd name="T3" fmla="*/ 1629 h 1800"/>
                <a:gd name="T4" fmla="*/ 85 w 1832"/>
                <a:gd name="T5" fmla="*/ 1742 h 1800"/>
                <a:gd name="T6" fmla="*/ 401 w 1832"/>
                <a:gd name="T7" fmla="*/ 1778 h 1800"/>
                <a:gd name="T8" fmla="*/ 401 w 1832"/>
                <a:gd name="T9" fmla="*/ 1778 h 1800"/>
                <a:gd name="T10" fmla="*/ 532 w 1832"/>
                <a:gd name="T11" fmla="*/ 1777 h 1800"/>
                <a:gd name="T12" fmla="*/ 672 w 1832"/>
                <a:gd name="T13" fmla="*/ 1776 h 1800"/>
                <a:gd name="T14" fmla="*/ 835 w 1832"/>
                <a:gd name="T15" fmla="*/ 1775 h 1800"/>
                <a:gd name="T16" fmla="*/ 1006 w 1832"/>
                <a:gd name="T17" fmla="*/ 1775 h 1800"/>
                <a:gd name="T18" fmla="*/ 1167 w 1832"/>
                <a:gd name="T19" fmla="*/ 1777 h 1800"/>
                <a:gd name="T20" fmla="*/ 1238 w 1832"/>
                <a:gd name="T21" fmla="*/ 1778 h 1800"/>
                <a:gd name="T22" fmla="*/ 1301 w 1832"/>
                <a:gd name="T23" fmla="*/ 1781 h 1800"/>
                <a:gd name="T24" fmla="*/ 1353 w 1832"/>
                <a:gd name="T25" fmla="*/ 1783 h 1800"/>
                <a:gd name="T26" fmla="*/ 1390 w 1832"/>
                <a:gd name="T27" fmla="*/ 1787 h 1800"/>
                <a:gd name="T28" fmla="*/ 1390 w 1832"/>
                <a:gd name="T29" fmla="*/ 1787 h 1800"/>
                <a:gd name="T30" fmla="*/ 1452 w 1832"/>
                <a:gd name="T31" fmla="*/ 1793 h 1800"/>
                <a:gd name="T32" fmla="*/ 1513 w 1832"/>
                <a:gd name="T33" fmla="*/ 1797 h 1800"/>
                <a:gd name="T34" fmla="*/ 1543 w 1832"/>
                <a:gd name="T35" fmla="*/ 1799 h 1800"/>
                <a:gd name="T36" fmla="*/ 1572 w 1832"/>
                <a:gd name="T37" fmla="*/ 1800 h 1800"/>
                <a:gd name="T38" fmla="*/ 1600 w 1832"/>
                <a:gd name="T39" fmla="*/ 1799 h 1800"/>
                <a:gd name="T40" fmla="*/ 1627 w 1832"/>
                <a:gd name="T41" fmla="*/ 1796 h 1800"/>
                <a:gd name="T42" fmla="*/ 1654 w 1832"/>
                <a:gd name="T43" fmla="*/ 1794 h 1800"/>
                <a:gd name="T44" fmla="*/ 1678 w 1832"/>
                <a:gd name="T45" fmla="*/ 1789 h 1800"/>
                <a:gd name="T46" fmla="*/ 1701 w 1832"/>
                <a:gd name="T47" fmla="*/ 1783 h 1800"/>
                <a:gd name="T48" fmla="*/ 1722 w 1832"/>
                <a:gd name="T49" fmla="*/ 1776 h 1800"/>
                <a:gd name="T50" fmla="*/ 1740 w 1832"/>
                <a:gd name="T51" fmla="*/ 1766 h 1800"/>
                <a:gd name="T52" fmla="*/ 1749 w 1832"/>
                <a:gd name="T53" fmla="*/ 1760 h 1800"/>
                <a:gd name="T54" fmla="*/ 1757 w 1832"/>
                <a:gd name="T55" fmla="*/ 1754 h 1800"/>
                <a:gd name="T56" fmla="*/ 1764 w 1832"/>
                <a:gd name="T57" fmla="*/ 1748 h 1800"/>
                <a:gd name="T58" fmla="*/ 1772 w 1832"/>
                <a:gd name="T59" fmla="*/ 1741 h 1800"/>
                <a:gd name="T60" fmla="*/ 1778 w 1832"/>
                <a:gd name="T61" fmla="*/ 1734 h 1800"/>
                <a:gd name="T62" fmla="*/ 1783 w 1832"/>
                <a:gd name="T63" fmla="*/ 1725 h 1800"/>
                <a:gd name="T64" fmla="*/ 1783 w 1832"/>
                <a:gd name="T65" fmla="*/ 1725 h 1800"/>
                <a:gd name="T66" fmla="*/ 1792 w 1832"/>
                <a:gd name="T67" fmla="*/ 1710 h 1800"/>
                <a:gd name="T68" fmla="*/ 1799 w 1832"/>
                <a:gd name="T69" fmla="*/ 1693 h 1800"/>
                <a:gd name="T70" fmla="*/ 1807 w 1832"/>
                <a:gd name="T71" fmla="*/ 1677 h 1800"/>
                <a:gd name="T72" fmla="*/ 1814 w 1832"/>
                <a:gd name="T73" fmla="*/ 1661 h 1800"/>
                <a:gd name="T74" fmla="*/ 1819 w 1832"/>
                <a:gd name="T75" fmla="*/ 1646 h 1800"/>
                <a:gd name="T76" fmla="*/ 1822 w 1832"/>
                <a:gd name="T77" fmla="*/ 1631 h 1800"/>
                <a:gd name="T78" fmla="*/ 1829 w 1832"/>
                <a:gd name="T79" fmla="*/ 1602 h 1800"/>
                <a:gd name="T80" fmla="*/ 1832 w 1832"/>
                <a:gd name="T81" fmla="*/ 1576 h 1800"/>
                <a:gd name="T82" fmla="*/ 1832 w 1832"/>
                <a:gd name="T83" fmla="*/ 1551 h 1800"/>
                <a:gd name="T84" fmla="*/ 1831 w 1832"/>
                <a:gd name="T85" fmla="*/ 1528 h 1800"/>
                <a:gd name="T86" fmla="*/ 1827 w 1832"/>
                <a:gd name="T87" fmla="*/ 1507 h 1800"/>
                <a:gd name="T88" fmla="*/ 1827 w 1832"/>
                <a:gd name="T89" fmla="*/ 1507 h 1800"/>
                <a:gd name="T90" fmla="*/ 1823 w 1832"/>
                <a:gd name="T91" fmla="*/ 1482 h 1800"/>
                <a:gd name="T92" fmla="*/ 1816 w 1832"/>
                <a:gd name="T93" fmla="*/ 1429 h 1800"/>
                <a:gd name="T94" fmla="*/ 1795 w 1832"/>
                <a:gd name="T95" fmla="*/ 1253 h 1800"/>
                <a:gd name="T96" fmla="*/ 1733 w 1832"/>
                <a:gd name="T97" fmla="*/ 747 h 1800"/>
                <a:gd name="T98" fmla="*/ 1649 w 1832"/>
                <a:gd name="T99" fmla="*/ 25 h 1800"/>
                <a:gd name="T100" fmla="*/ 319 w 1832"/>
                <a:gd name="T101" fmla="*/ 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2" h="1800">
                  <a:moveTo>
                    <a:pt x="319" y="0"/>
                  </a:moveTo>
                  <a:lnTo>
                    <a:pt x="0" y="1629"/>
                  </a:lnTo>
                  <a:lnTo>
                    <a:pt x="85" y="1742"/>
                  </a:lnTo>
                  <a:lnTo>
                    <a:pt x="401" y="1778"/>
                  </a:lnTo>
                  <a:lnTo>
                    <a:pt x="401" y="1778"/>
                  </a:lnTo>
                  <a:lnTo>
                    <a:pt x="532" y="1777"/>
                  </a:lnTo>
                  <a:lnTo>
                    <a:pt x="672" y="1776"/>
                  </a:lnTo>
                  <a:lnTo>
                    <a:pt x="835" y="1775"/>
                  </a:lnTo>
                  <a:lnTo>
                    <a:pt x="1006" y="1775"/>
                  </a:lnTo>
                  <a:lnTo>
                    <a:pt x="1167" y="1777"/>
                  </a:lnTo>
                  <a:lnTo>
                    <a:pt x="1238" y="1778"/>
                  </a:lnTo>
                  <a:lnTo>
                    <a:pt x="1301" y="1781"/>
                  </a:lnTo>
                  <a:lnTo>
                    <a:pt x="1353" y="1783"/>
                  </a:lnTo>
                  <a:lnTo>
                    <a:pt x="1390" y="1787"/>
                  </a:lnTo>
                  <a:lnTo>
                    <a:pt x="1390" y="1787"/>
                  </a:lnTo>
                  <a:lnTo>
                    <a:pt x="1452" y="1793"/>
                  </a:lnTo>
                  <a:lnTo>
                    <a:pt x="1513" y="1797"/>
                  </a:lnTo>
                  <a:lnTo>
                    <a:pt x="1543" y="1799"/>
                  </a:lnTo>
                  <a:lnTo>
                    <a:pt x="1572" y="1800"/>
                  </a:lnTo>
                  <a:lnTo>
                    <a:pt x="1600" y="1799"/>
                  </a:lnTo>
                  <a:lnTo>
                    <a:pt x="1627" y="1796"/>
                  </a:lnTo>
                  <a:lnTo>
                    <a:pt x="1654" y="1794"/>
                  </a:lnTo>
                  <a:lnTo>
                    <a:pt x="1678" y="1789"/>
                  </a:lnTo>
                  <a:lnTo>
                    <a:pt x="1701" y="1783"/>
                  </a:lnTo>
                  <a:lnTo>
                    <a:pt x="1722" y="1776"/>
                  </a:lnTo>
                  <a:lnTo>
                    <a:pt x="1740" y="1766"/>
                  </a:lnTo>
                  <a:lnTo>
                    <a:pt x="1749" y="1760"/>
                  </a:lnTo>
                  <a:lnTo>
                    <a:pt x="1757" y="1754"/>
                  </a:lnTo>
                  <a:lnTo>
                    <a:pt x="1764" y="1748"/>
                  </a:lnTo>
                  <a:lnTo>
                    <a:pt x="1772" y="1741"/>
                  </a:lnTo>
                  <a:lnTo>
                    <a:pt x="1778" y="1734"/>
                  </a:lnTo>
                  <a:lnTo>
                    <a:pt x="1783" y="1725"/>
                  </a:lnTo>
                  <a:lnTo>
                    <a:pt x="1783" y="1725"/>
                  </a:lnTo>
                  <a:lnTo>
                    <a:pt x="1792" y="1710"/>
                  </a:lnTo>
                  <a:lnTo>
                    <a:pt x="1799" y="1693"/>
                  </a:lnTo>
                  <a:lnTo>
                    <a:pt x="1807" y="1677"/>
                  </a:lnTo>
                  <a:lnTo>
                    <a:pt x="1814" y="1661"/>
                  </a:lnTo>
                  <a:lnTo>
                    <a:pt x="1819" y="1646"/>
                  </a:lnTo>
                  <a:lnTo>
                    <a:pt x="1822" y="1631"/>
                  </a:lnTo>
                  <a:lnTo>
                    <a:pt x="1829" y="1602"/>
                  </a:lnTo>
                  <a:lnTo>
                    <a:pt x="1832" y="1576"/>
                  </a:lnTo>
                  <a:lnTo>
                    <a:pt x="1832" y="1551"/>
                  </a:lnTo>
                  <a:lnTo>
                    <a:pt x="1831" y="1528"/>
                  </a:lnTo>
                  <a:lnTo>
                    <a:pt x="1827" y="1507"/>
                  </a:lnTo>
                  <a:lnTo>
                    <a:pt x="1827" y="1507"/>
                  </a:lnTo>
                  <a:lnTo>
                    <a:pt x="1823" y="1482"/>
                  </a:lnTo>
                  <a:lnTo>
                    <a:pt x="1816" y="1429"/>
                  </a:lnTo>
                  <a:lnTo>
                    <a:pt x="1795" y="1253"/>
                  </a:lnTo>
                  <a:lnTo>
                    <a:pt x="1733" y="747"/>
                  </a:lnTo>
                  <a:lnTo>
                    <a:pt x="1649" y="25"/>
                  </a:lnTo>
                  <a:lnTo>
                    <a:pt x="319"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24" name="îṣľïḍe"/>
            <p:cNvSpPr/>
            <p:nvPr/>
          </p:nvSpPr>
          <p:spPr bwMode="auto">
            <a:xfrm>
              <a:off x="428538" y="1833186"/>
              <a:ext cx="2973415" cy="2950940"/>
            </a:xfrm>
            <a:custGeom>
              <a:avLst/>
              <a:gdLst>
                <a:gd name="T0" fmla="*/ 328 w 1851"/>
                <a:gd name="T1" fmla="*/ 12 h 1839"/>
                <a:gd name="T2" fmla="*/ 1667 w 1851"/>
                <a:gd name="T3" fmla="*/ 0 h 1839"/>
                <a:gd name="T4" fmla="*/ 1851 w 1851"/>
                <a:gd name="T5" fmla="*/ 1588 h 1839"/>
                <a:gd name="T6" fmla="*/ 1851 w 1851"/>
                <a:gd name="T7" fmla="*/ 1588 h 1839"/>
                <a:gd name="T8" fmla="*/ 1849 w 1851"/>
                <a:gd name="T9" fmla="*/ 1597 h 1839"/>
                <a:gd name="T10" fmla="*/ 1842 w 1851"/>
                <a:gd name="T11" fmla="*/ 1620 h 1839"/>
                <a:gd name="T12" fmla="*/ 1836 w 1851"/>
                <a:gd name="T13" fmla="*/ 1635 h 1839"/>
                <a:gd name="T14" fmla="*/ 1829 w 1851"/>
                <a:gd name="T15" fmla="*/ 1653 h 1839"/>
                <a:gd name="T16" fmla="*/ 1819 w 1851"/>
                <a:gd name="T17" fmla="*/ 1674 h 1839"/>
                <a:gd name="T18" fmla="*/ 1808 w 1851"/>
                <a:gd name="T19" fmla="*/ 1694 h 1839"/>
                <a:gd name="T20" fmla="*/ 1794 w 1851"/>
                <a:gd name="T21" fmla="*/ 1715 h 1839"/>
                <a:gd name="T22" fmla="*/ 1778 w 1851"/>
                <a:gd name="T23" fmla="*/ 1736 h 1839"/>
                <a:gd name="T24" fmla="*/ 1760 w 1851"/>
                <a:gd name="T25" fmla="*/ 1757 h 1839"/>
                <a:gd name="T26" fmla="*/ 1738 w 1851"/>
                <a:gd name="T27" fmla="*/ 1777 h 1839"/>
                <a:gd name="T28" fmla="*/ 1728 w 1851"/>
                <a:gd name="T29" fmla="*/ 1787 h 1839"/>
                <a:gd name="T30" fmla="*/ 1714 w 1851"/>
                <a:gd name="T31" fmla="*/ 1795 h 1839"/>
                <a:gd name="T32" fmla="*/ 1702 w 1851"/>
                <a:gd name="T33" fmla="*/ 1804 h 1839"/>
                <a:gd name="T34" fmla="*/ 1688 w 1851"/>
                <a:gd name="T35" fmla="*/ 1812 h 1839"/>
                <a:gd name="T36" fmla="*/ 1673 w 1851"/>
                <a:gd name="T37" fmla="*/ 1819 h 1839"/>
                <a:gd name="T38" fmla="*/ 1658 w 1851"/>
                <a:gd name="T39" fmla="*/ 1825 h 1839"/>
                <a:gd name="T40" fmla="*/ 1642 w 1851"/>
                <a:gd name="T41" fmla="*/ 1831 h 1839"/>
                <a:gd name="T42" fmla="*/ 1625 w 1851"/>
                <a:gd name="T43" fmla="*/ 1836 h 1839"/>
                <a:gd name="T44" fmla="*/ 1625 w 1851"/>
                <a:gd name="T45" fmla="*/ 1836 h 1839"/>
                <a:gd name="T46" fmla="*/ 1577 w 1851"/>
                <a:gd name="T47" fmla="*/ 1839 h 1839"/>
                <a:gd name="T48" fmla="*/ 1528 w 1851"/>
                <a:gd name="T49" fmla="*/ 1839 h 1839"/>
                <a:gd name="T50" fmla="*/ 1476 w 1851"/>
                <a:gd name="T51" fmla="*/ 1837 h 1839"/>
                <a:gd name="T52" fmla="*/ 1425 w 1851"/>
                <a:gd name="T53" fmla="*/ 1835 h 1839"/>
                <a:gd name="T54" fmla="*/ 1318 w 1851"/>
                <a:gd name="T55" fmla="*/ 1829 h 1839"/>
                <a:gd name="T56" fmla="*/ 1210 w 1851"/>
                <a:gd name="T57" fmla="*/ 1822 h 1839"/>
                <a:gd name="T58" fmla="*/ 1098 w 1851"/>
                <a:gd name="T59" fmla="*/ 1813 h 1839"/>
                <a:gd name="T60" fmla="*/ 986 w 1851"/>
                <a:gd name="T61" fmla="*/ 1807 h 1839"/>
                <a:gd name="T62" fmla="*/ 930 w 1851"/>
                <a:gd name="T63" fmla="*/ 1806 h 1839"/>
                <a:gd name="T64" fmla="*/ 872 w 1851"/>
                <a:gd name="T65" fmla="*/ 1805 h 1839"/>
                <a:gd name="T66" fmla="*/ 815 w 1851"/>
                <a:gd name="T67" fmla="*/ 1805 h 1839"/>
                <a:gd name="T68" fmla="*/ 759 w 1851"/>
                <a:gd name="T69" fmla="*/ 1806 h 1839"/>
                <a:gd name="T70" fmla="*/ 759 w 1851"/>
                <a:gd name="T71" fmla="*/ 1806 h 1839"/>
                <a:gd name="T72" fmla="*/ 700 w 1851"/>
                <a:gd name="T73" fmla="*/ 1809 h 1839"/>
                <a:gd name="T74" fmla="*/ 638 w 1851"/>
                <a:gd name="T75" fmla="*/ 1809 h 1839"/>
                <a:gd name="T76" fmla="*/ 576 w 1851"/>
                <a:gd name="T77" fmla="*/ 1809 h 1839"/>
                <a:gd name="T78" fmla="*/ 512 w 1851"/>
                <a:gd name="T79" fmla="*/ 1807 h 1839"/>
                <a:gd name="T80" fmla="*/ 386 w 1851"/>
                <a:gd name="T81" fmla="*/ 1804 h 1839"/>
                <a:gd name="T82" fmla="*/ 266 w 1851"/>
                <a:gd name="T83" fmla="*/ 1799 h 1839"/>
                <a:gd name="T84" fmla="*/ 160 w 1851"/>
                <a:gd name="T85" fmla="*/ 1793 h 1839"/>
                <a:gd name="T86" fmla="*/ 76 w 1851"/>
                <a:gd name="T87" fmla="*/ 1788 h 1839"/>
                <a:gd name="T88" fmla="*/ 0 w 1851"/>
                <a:gd name="T89" fmla="*/ 1782 h 1839"/>
                <a:gd name="T90" fmla="*/ 328 w 1851"/>
                <a:gd name="T91" fmla="*/ 12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1" h="1839">
                  <a:moveTo>
                    <a:pt x="328" y="12"/>
                  </a:moveTo>
                  <a:lnTo>
                    <a:pt x="1667" y="0"/>
                  </a:lnTo>
                  <a:lnTo>
                    <a:pt x="1851" y="1588"/>
                  </a:lnTo>
                  <a:lnTo>
                    <a:pt x="1851" y="1588"/>
                  </a:lnTo>
                  <a:lnTo>
                    <a:pt x="1849" y="1597"/>
                  </a:lnTo>
                  <a:lnTo>
                    <a:pt x="1842" y="1620"/>
                  </a:lnTo>
                  <a:lnTo>
                    <a:pt x="1836" y="1635"/>
                  </a:lnTo>
                  <a:lnTo>
                    <a:pt x="1829" y="1653"/>
                  </a:lnTo>
                  <a:lnTo>
                    <a:pt x="1819" y="1674"/>
                  </a:lnTo>
                  <a:lnTo>
                    <a:pt x="1808" y="1694"/>
                  </a:lnTo>
                  <a:lnTo>
                    <a:pt x="1794" y="1715"/>
                  </a:lnTo>
                  <a:lnTo>
                    <a:pt x="1778" y="1736"/>
                  </a:lnTo>
                  <a:lnTo>
                    <a:pt x="1760" y="1757"/>
                  </a:lnTo>
                  <a:lnTo>
                    <a:pt x="1738" y="1777"/>
                  </a:lnTo>
                  <a:lnTo>
                    <a:pt x="1728" y="1787"/>
                  </a:lnTo>
                  <a:lnTo>
                    <a:pt x="1714" y="1795"/>
                  </a:lnTo>
                  <a:lnTo>
                    <a:pt x="1702" y="1804"/>
                  </a:lnTo>
                  <a:lnTo>
                    <a:pt x="1688" y="1812"/>
                  </a:lnTo>
                  <a:lnTo>
                    <a:pt x="1673" y="1819"/>
                  </a:lnTo>
                  <a:lnTo>
                    <a:pt x="1658" y="1825"/>
                  </a:lnTo>
                  <a:lnTo>
                    <a:pt x="1642" y="1831"/>
                  </a:lnTo>
                  <a:lnTo>
                    <a:pt x="1625" y="1836"/>
                  </a:lnTo>
                  <a:lnTo>
                    <a:pt x="1625" y="1836"/>
                  </a:lnTo>
                  <a:lnTo>
                    <a:pt x="1577" y="1839"/>
                  </a:lnTo>
                  <a:lnTo>
                    <a:pt x="1528" y="1839"/>
                  </a:lnTo>
                  <a:lnTo>
                    <a:pt x="1476" y="1837"/>
                  </a:lnTo>
                  <a:lnTo>
                    <a:pt x="1425" y="1835"/>
                  </a:lnTo>
                  <a:lnTo>
                    <a:pt x="1318" y="1829"/>
                  </a:lnTo>
                  <a:lnTo>
                    <a:pt x="1210" y="1822"/>
                  </a:lnTo>
                  <a:lnTo>
                    <a:pt x="1098" y="1813"/>
                  </a:lnTo>
                  <a:lnTo>
                    <a:pt x="986" y="1807"/>
                  </a:lnTo>
                  <a:lnTo>
                    <a:pt x="930" y="1806"/>
                  </a:lnTo>
                  <a:lnTo>
                    <a:pt x="872" y="1805"/>
                  </a:lnTo>
                  <a:lnTo>
                    <a:pt x="815" y="1805"/>
                  </a:lnTo>
                  <a:lnTo>
                    <a:pt x="759" y="1806"/>
                  </a:lnTo>
                  <a:lnTo>
                    <a:pt x="759" y="1806"/>
                  </a:lnTo>
                  <a:lnTo>
                    <a:pt x="700" y="1809"/>
                  </a:lnTo>
                  <a:lnTo>
                    <a:pt x="638" y="1809"/>
                  </a:lnTo>
                  <a:lnTo>
                    <a:pt x="576" y="1809"/>
                  </a:lnTo>
                  <a:lnTo>
                    <a:pt x="512" y="1807"/>
                  </a:lnTo>
                  <a:lnTo>
                    <a:pt x="386" y="1804"/>
                  </a:lnTo>
                  <a:lnTo>
                    <a:pt x="266" y="1799"/>
                  </a:lnTo>
                  <a:lnTo>
                    <a:pt x="160" y="1793"/>
                  </a:lnTo>
                  <a:lnTo>
                    <a:pt x="76" y="1788"/>
                  </a:lnTo>
                  <a:lnTo>
                    <a:pt x="0" y="1782"/>
                  </a:lnTo>
                  <a:lnTo>
                    <a:pt x="328" y="12"/>
                  </a:lnTo>
                  <a:close/>
                </a:path>
              </a:pathLst>
            </a:custGeom>
            <a:solidFill>
              <a:schemeClr val="bg1">
                <a:lumMod val="95000"/>
              </a:schemeClr>
            </a:solidFill>
            <a:ln>
              <a:noFill/>
            </a:ln>
          </p:spPr>
          <p:txBody>
            <a:bodyPr vert="horz" wrap="square" lIns="91440" tIns="45720" rIns="91440" bIns="45720" numCol="1" anchor="t" anchorCtr="0" compatLnSpc="1">
              <a:normAutofit/>
            </a:bodyPr>
            <a:lstStyle/>
            <a:p>
              <a:endParaRPr lang="en-US"/>
            </a:p>
          </p:txBody>
        </p:sp>
        <p:sp>
          <p:nvSpPr>
            <p:cNvPr id="25" name="í$1idè"/>
            <p:cNvSpPr/>
            <p:nvPr/>
          </p:nvSpPr>
          <p:spPr bwMode="auto">
            <a:xfrm>
              <a:off x="1632674" y="1576303"/>
              <a:ext cx="761016" cy="324315"/>
            </a:xfrm>
            <a:custGeom>
              <a:avLst/>
              <a:gdLst>
                <a:gd name="T0" fmla="*/ 365 w 475"/>
                <a:gd name="T1" fmla="*/ 69 h 204"/>
                <a:gd name="T2" fmla="*/ 306 w 475"/>
                <a:gd name="T3" fmla="*/ 67 h 204"/>
                <a:gd name="T4" fmla="*/ 291 w 475"/>
                <a:gd name="T5" fmla="*/ 63 h 204"/>
                <a:gd name="T6" fmla="*/ 285 w 475"/>
                <a:gd name="T7" fmla="*/ 51 h 204"/>
                <a:gd name="T8" fmla="*/ 280 w 475"/>
                <a:gd name="T9" fmla="*/ 20 h 204"/>
                <a:gd name="T10" fmla="*/ 267 w 475"/>
                <a:gd name="T11" fmla="*/ 8 h 204"/>
                <a:gd name="T12" fmla="*/ 252 w 475"/>
                <a:gd name="T13" fmla="*/ 3 h 204"/>
                <a:gd name="T14" fmla="*/ 226 w 475"/>
                <a:gd name="T15" fmla="*/ 0 h 204"/>
                <a:gd name="T16" fmla="*/ 197 w 475"/>
                <a:gd name="T17" fmla="*/ 9 h 204"/>
                <a:gd name="T18" fmla="*/ 183 w 475"/>
                <a:gd name="T19" fmla="*/ 28 h 204"/>
                <a:gd name="T20" fmla="*/ 182 w 475"/>
                <a:gd name="T21" fmla="*/ 44 h 204"/>
                <a:gd name="T22" fmla="*/ 179 w 475"/>
                <a:gd name="T23" fmla="*/ 63 h 204"/>
                <a:gd name="T24" fmla="*/ 167 w 475"/>
                <a:gd name="T25" fmla="*/ 71 h 204"/>
                <a:gd name="T26" fmla="*/ 119 w 475"/>
                <a:gd name="T27" fmla="*/ 77 h 204"/>
                <a:gd name="T28" fmla="*/ 75 w 475"/>
                <a:gd name="T29" fmla="*/ 87 h 204"/>
                <a:gd name="T30" fmla="*/ 63 w 475"/>
                <a:gd name="T31" fmla="*/ 93 h 204"/>
                <a:gd name="T32" fmla="*/ 23 w 475"/>
                <a:gd name="T33" fmla="*/ 135 h 204"/>
                <a:gd name="T34" fmla="*/ 1 w 475"/>
                <a:gd name="T35" fmla="*/ 170 h 204"/>
                <a:gd name="T36" fmla="*/ 0 w 475"/>
                <a:gd name="T37" fmla="*/ 177 h 204"/>
                <a:gd name="T38" fmla="*/ 8 w 475"/>
                <a:gd name="T39" fmla="*/ 191 h 204"/>
                <a:gd name="T40" fmla="*/ 31 w 475"/>
                <a:gd name="T41" fmla="*/ 201 h 204"/>
                <a:gd name="T42" fmla="*/ 99 w 475"/>
                <a:gd name="T43" fmla="*/ 204 h 204"/>
                <a:gd name="T44" fmla="*/ 420 w 475"/>
                <a:gd name="T45" fmla="*/ 198 h 204"/>
                <a:gd name="T46" fmla="*/ 444 w 475"/>
                <a:gd name="T47" fmla="*/ 195 h 204"/>
                <a:gd name="T48" fmla="*/ 465 w 475"/>
                <a:gd name="T49" fmla="*/ 182 h 204"/>
                <a:gd name="T50" fmla="*/ 474 w 475"/>
                <a:gd name="T51" fmla="*/ 164 h 204"/>
                <a:gd name="T52" fmla="*/ 473 w 475"/>
                <a:gd name="T53" fmla="*/ 151 h 204"/>
                <a:gd name="T54" fmla="*/ 447 w 475"/>
                <a:gd name="T55" fmla="*/ 115 h 204"/>
                <a:gd name="T56" fmla="*/ 409 w 475"/>
                <a:gd name="T57" fmla="*/ 81 h 204"/>
                <a:gd name="T58" fmla="*/ 383 w 475"/>
                <a:gd name="T59" fmla="*/ 71 h 204"/>
                <a:gd name="T60" fmla="*/ 236 w 475"/>
                <a:gd name="T61" fmla="*/ 57 h 204"/>
                <a:gd name="T62" fmla="*/ 221 w 475"/>
                <a:gd name="T63" fmla="*/ 53 h 204"/>
                <a:gd name="T64" fmla="*/ 212 w 475"/>
                <a:gd name="T65" fmla="*/ 45 h 204"/>
                <a:gd name="T66" fmla="*/ 209 w 475"/>
                <a:gd name="T67" fmla="*/ 37 h 204"/>
                <a:gd name="T68" fmla="*/ 214 w 475"/>
                <a:gd name="T69" fmla="*/ 26 h 204"/>
                <a:gd name="T70" fmla="*/ 225 w 475"/>
                <a:gd name="T71" fmla="*/ 17 h 204"/>
                <a:gd name="T72" fmla="*/ 236 w 475"/>
                <a:gd name="T73" fmla="*/ 16 h 204"/>
                <a:gd name="T74" fmla="*/ 250 w 475"/>
                <a:gd name="T75" fmla="*/ 20 h 204"/>
                <a:gd name="T76" fmla="*/ 260 w 475"/>
                <a:gd name="T77" fmla="*/ 28 h 204"/>
                <a:gd name="T78" fmla="*/ 262 w 475"/>
                <a:gd name="T79" fmla="*/ 37 h 204"/>
                <a:gd name="T80" fmla="*/ 258 w 475"/>
                <a:gd name="T81" fmla="*/ 49 h 204"/>
                <a:gd name="T82" fmla="*/ 246 w 475"/>
                <a:gd name="T83" fmla="*/ 56 h 204"/>
                <a:gd name="T84" fmla="*/ 236 w 475"/>
                <a:gd name="T85" fmla="*/ 5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5" h="204">
                  <a:moveTo>
                    <a:pt x="383" y="71"/>
                  </a:moveTo>
                  <a:lnTo>
                    <a:pt x="383" y="71"/>
                  </a:lnTo>
                  <a:lnTo>
                    <a:pt x="365" y="69"/>
                  </a:lnTo>
                  <a:lnTo>
                    <a:pt x="350" y="68"/>
                  </a:lnTo>
                  <a:lnTo>
                    <a:pt x="325" y="67"/>
                  </a:lnTo>
                  <a:lnTo>
                    <a:pt x="306" y="67"/>
                  </a:lnTo>
                  <a:lnTo>
                    <a:pt x="299" y="65"/>
                  </a:lnTo>
                  <a:lnTo>
                    <a:pt x="291" y="63"/>
                  </a:lnTo>
                  <a:lnTo>
                    <a:pt x="291" y="63"/>
                  </a:lnTo>
                  <a:lnTo>
                    <a:pt x="289" y="61"/>
                  </a:lnTo>
                  <a:lnTo>
                    <a:pt x="286" y="58"/>
                  </a:lnTo>
                  <a:lnTo>
                    <a:pt x="285" y="51"/>
                  </a:lnTo>
                  <a:lnTo>
                    <a:pt x="284" y="34"/>
                  </a:lnTo>
                  <a:lnTo>
                    <a:pt x="282" y="25"/>
                  </a:lnTo>
                  <a:lnTo>
                    <a:pt x="280" y="20"/>
                  </a:lnTo>
                  <a:lnTo>
                    <a:pt x="277" y="15"/>
                  </a:lnTo>
                  <a:lnTo>
                    <a:pt x="273" y="11"/>
                  </a:lnTo>
                  <a:lnTo>
                    <a:pt x="267" y="8"/>
                  </a:lnTo>
                  <a:lnTo>
                    <a:pt x="260" y="5"/>
                  </a:lnTo>
                  <a:lnTo>
                    <a:pt x="252" y="3"/>
                  </a:lnTo>
                  <a:lnTo>
                    <a:pt x="252" y="3"/>
                  </a:lnTo>
                  <a:lnTo>
                    <a:pt x="243" y="0"/>
                  </a:lnTo>
                  <a:lnTo>
                    <a:pt x="235" y="0"/>
                  </a:lnTo>
                  <a:lnTo>
                    <a:pt x="226" y="0"/>
                  </a:lnTo>
                  <a:lnTo>
                    <a:pt x="220" y="0"/>
                  </a:lnTo>
                  <a:lnTo>
                    <a:pt x="207" y="4"/>
                  </a:lnTo>
                  <a:lnTo>
                    <a:pt x="197" y="9"/>
                  </a:lnTo>
                  <a:lnTo>
                    <a:pt x="190" y="15"/>
                  </a:lnTo>
                  <a:lnTo>
                    <a:pt x="185" y="22"/>
                  </a:lnTo>
                  <a:lnTo>
                    <a:pt x="183" y="28"/>
                  </a:lnTo>
                  <a:lnTo>
                    <a:pt x="181" y="34"/>
                  </a:lnTo>
                  <a:lnTo>
                    <a:pt x="181" y="34"/>
                  </a:lnTo>
                  <a:lnTo>
                    <a:pt x="182" y="44"/>
                  </a:lnTo>
                  <a:lnTo>
                    <a:pt x="183" y="53"/>
                  </a:lnTo>
                  <a:lnTo>
                    <a:pt x="182" y="58"/>
                  </a:lnTo>
                  <a:lnTo>
                    <a:pt x="179" y="63"/>
                  </a:lnTo>
                  <a:lnTo>
                    <a:pt x="175" y="67"/>
                  </a:lnTo>
                  <a:lnTo>
                    <a:pt x="167" y="71"/>
                  </a:lnTo>
                  <a:lnTo>
                    <a:pt x="167" y="71"/>
                  </a:lnTo>
                  <a:lnTo>
                    <a:pt x="159" y="74"/>
                  </a:lnTo>
                  <a:lnTo>
                    <a:pt x="148" y="75"/>
                  </a:lnTo>
                  <a:lnTo>
                    <a:pt x="119" y="77"/>
                  </a:lnTo>
                  <a:lnTo>
                    <a:pt x="104" y="80"/>
                  </a:lnTo>
                  <a:lnTo>
                    <a:pt x="88" y="83"/>
                  </a:lnTo>
                  <a:lnTo>
                    <a:pt x="75" y="87"/>
                  </a:lnTo>
                  <a:lnTo>
                    <a:pt x="69" y="91"/>
                  </a:lnTo>
                  <a:lnTo>
                    <a:pt x="63" y="93"/>
                  </a:lnTo>
                  <a:lnTo>
                    <a:pt x="63" y="93"/>
                  </a:lnTo>
                  <a:lnTo>
                    <a:pt x="48" y="105"/>
                  </a:lnTo>
                  <a:lnTo>
                    <a:pt x="35" y="120"/>
                  </a:lnTo>
                  <a:lnTo>
                    <a:pt x="23" y="135"/>
                  </a:lnTo>
                  <a:lnTo>
                    <a:pt x="12" y="151"/>
                  </a:lnTo>
                  <a:lnTo>
                    <a:pt x="12" y="151"/>
                  </a:lnTo>
                  <a:lnTo>
                    <a:pt x="1" y="170"/>
                  </a:lnTo>
                  <a:lnTo>
                    <a:pt x="1" y="170"/>
                  </a:lnTo>
                  <a:lnTo>
                    <a:pt x="0" y="174"/>
                  </a:lnTo>
                  <a:lnTo>
                    <a:pt x="0" y="177"/>
                  </a:lnTo>
                  <a:lnTo>
                    <a:pt x="0" y="181"/>
                  </a:lnTo>
                  <a:lnTo>
                    <a:pt x="2" y="185"/>
                  </a:lnTo>
                  <a:lnTo>
                    <a:pt x="8" y="191"/>
                  </a:lnTo>
                  <a:lnTo>
                    <a:pt x="16" y="195"/>
                  </a:lnTo>
                  <a:lnTo>
                    <a:pt x="24" y="199"/>
                  </a:lnTo>
                  <a:lnTo>
                    <a:pt x="31" y="201"/>
                  </a:lnTo>
                  <a:lnTo>
                    <a:pt x="39" y="204"/>
                  </a:lnTo>
                  <a:lnTo>
                    <a:pt x="39" y="204"/>
                  </a:lnTo>
                  <a:lnTo>
                    <a:pt x="99" y="204"/>
                  </a:lnTo>
                  <a:lnTo>
                    <a:pt x="232" y="203"/>
                  </a:lnTo>
                  <a:lnTo>
                    <a:pt x="371" y="200"/>
                  </a:lnTo>
                  <a:lnTo>
                    <a:pt x="420" y="198"/>
                  </a:lnTo>
                  <a:lnTo>
                    <a:pt x="436" y="197"/>
                  </a:lnTo>
                  <a:lnTo>
                    <a:pt x="444" y="195"/>
                  </a:lnTo>
                  <a:lnTo>
                    <a:pt x="444" y="195"/>
                  </a:lnTo>
                  <a:lnTo>
                    <a:pt x="453" y="192"/>
                  </a:lnTo>
                  <a:lnTo>
                    <a:pt x="460" y="187"/>
                  </a:lnTo>
                  <a:lnTo>
                    <a:pt x="465" y="182"/>
                  </a:lnTo>
                  <a:lnTo>
                    <a:pt x="469" y="176"/>
                  </a:lnTo>
                  <a:lnTo>
                    <a:pt x="472" y="170"/>
                  </a:lnTo>
                  <a:lnTo>
                    <a:pt x="474" y="164"/>
                  </a:lnTo>
                  <a:lnTo>
                    <a:pt x="475" y="157"/>
                  </a:lnTo>
                  <a:lnTo>
                    <a:pt x="475" y="157"/>
                  </a:lnTo>
                  <a:lnTo>
                    <a:pt x="473" y="151"/>
                  </a:lnTo>
                  <a:lnTo>
                    <a:pt x="468" y="141"/>
                  </a:lnTo>
                  <a:lnTo>
                    <a:pt x="459" y="129"/>
                  </a:lnTo>
                  <a:lnTo>
                    <a:pt x="447" y="115"/>
                  </a:lnTo>
                  <a:lnTo>
                    <a:pt x="433" y="100"/>
                  </a:lnTo>
                  <a:lnTo>
                    <a:pt x="418" y="87"/>
                  </a:lnTo>
                  <a:lnTo>
                    <a:pt x="409" y="81"/>
                  </a:lnTo>
                  <a:lnTo>
                    <a:pt x="401" y="77"/>
                  </a:lnTo>
                  <a:lnTo>
                    <a:pt x="391" y="74"/>
                  </a:lnTo>
                  <a:lnTo>
                    <a:pt x="383" y="71"/>
                  </a:lnTo>
                  <a:lnTo>
                    <a:pt x="383" y="71"/>
                  </a:lnTo>
                  <a:close/>
                  <a:moveTo>
                    <a:pt x="236" y="57"/>
                  </a:moveTo>
                  <a:lnTo>
                    <a:pt x="236" y="57"/>
                  </a:lnTo>
                  <a:lnTo>
                    <a:pt x="230" y="57"/>
                  </a:lnTo>
                  <a:lnTo>
                    <a:pt x="225" y="56"/>
                  </a:lnTo>
                  <a:lnTo>
                    <a:pt x="221" y="53"/>
                  </a:lnTo>
                  <a:lnTo>
                    <a:pt x="217" y="51"/>
                  </a:lnTo>
                  <a:lnTo>
                    <a:pt x="214" y="49"/>
                  </a:lnTo>
                  <a:lnTo>
                    <a:pt x="212" y="45"/>
                  </a:lnTo>
                  <a:lnTo>
                    <a:pt x="209" y="41"/>
                  </a:lnTo>
                  <a:lnTo>
                    <a:pt x="209" y="37"/>
                  </a:lnTo>
                  <a:lnTo>
                    <a:pt x="209" y="37"/>
                  </a:lnTo>
                  <a:lnTo>
                    <a:pt x="209" y="33"/>
                  </a:lnTo>
                  <a:lnTo>
                    <a:pt x="212" y="28"/>
                  </a:lnTo>
                  <a:lnTo>
                    <a:pt x="214" y="26"/>
                  </a:lnTo>
                  <a:lnTo>
                    <a:pt x="217" y="22"/>
                  </a:lnTo>
                  <a:lnTo>
                    <a:pt x="221" y="20"/>
                  </a:lnTo>
                  <a:lnTo>
                    <a:pt x="225" y="17"/>
                  </a:lnTo>
                  <a:lnTo>
                    <a:pt x="230" y="16"/>
                  </a:lnTo>
                  <a:lnTo>
                    <a:pt x="236" y="16"/>
                  </a:lnTo>
                  <a:lnTo>
                    <a:pt x="236" y="16"/>
                  </a:lnTo>
                  <a:lnTo>
                    <a:pt x="241" y="16"/>
                  </a:lnTo>
                  <a:lnTo>
                    <a:pt x="246" y="17"/>
                  </a:lnTo>
                  <a:lnTo>
                    <a:pt x="250" y="20"/>
                  </a:lnTo>
                  <a:lnTo>
                    <a:pt x="254" y="22"/>
                  </a:lnTo>
                  <a:lnTo>
                    <a:pt x="258" y="26"/>
                  </a:lnTo>
                  <a:lnTo>
                    <a:pt x="260" y="28"/>
                  </a:lnTo>
                  <a:lnTo>
                    <a:pt x="261" y="33"/>
                  </a:lnTo>
                  <a:lnTo>
                    <a:pt x="262" y="37"/>
                  </a:lnTo>
                  <a:lnTo>
                    <a:pt x="262" y="37"/>
                  </a:lnTo>
                  <a:lnTo>
                    <a:pt x="261" y="41"/>
                  </a:lnTo>
                  <a:lnTo>
                    <a:pt x="260" y="45"/>
                  </a:lnTo>
                  <a:lnTo>
                    <a:pt x="258" y="49"/>
                  </a:lnTo>
                  <a:lnTo>
                    <a:pt x="254" y="51"/>
                  </a:lnTo>
                  <a:lnTo>
                    <a:pt x="250" y="53"/>
                  </a:lnTo>
                  <a:lnTo>
                    <a:pt x="246" y="56"/>
                  </a:lnTo>
                  <a:lnTo>
                    <a:pt x="241" y="57"/>
                  </a:lnTo>
                  <a:lnTo>
                    <a:pt x="236" y="57"/>
                  </a:lnTo>
                  <a:lnTo>
                    <a:pt x="236" y="57"/>
                  </a:lnTo>
                  <a:close/>
                </a:path>
              </a:pathLst>
            </a:custGeom>
            <a:solidFill>
              <a:schemeClr val="bg1">
                <a:lumMod val="75000"/>
              </a:schemeClr>
            </a:solidFill>
            <a:ln>
              <a:noFill/>
            </a:ln>
          </p:spPr>
          <p:txBody>
            <a:bodyPr vert="horz" wrap="square" lIns="91440" tIns="45720" rIns="91440" bIns="45720" numCol="1" anchor="t" anchorCtr="0" compatLnSpc="1">
              <a:normAutofit fontScale="75000" lnSpcReduction="20000"/>
            </a:bodyPr>
            <a:lstStyle/>
            <a:p>
              <a:endParaRPr lang="en-US"/>
            </a:p>
          </p:txBody>
        </p:sp>
        <p:sp>
          <p:nvSpPr>
            <p:cNvPr id="12" name="iṡḷîḍé"/>
            <p:cNvSpPr/>
            <p:nvPr/>
          </p:nvSpPr>
          <p:spPr bwMode="auto">
            <a:xfrm>
              <a:off x="3013418" y="4376323"/>
              <a:ext cx="388536" cy="407802"/>
            </a:xfrm>
            <a:custGeom>
              <a:avLst/>
              <a:gdLst>
                <a:gd name="T0" fmla="*/ 87 w 241"/>
                <a:gd name="T1" fmla="*/ 0 h 254"/>
                <a:gd name="T2" fmla="*/ 87 w 241"/>
                <a:gd name="T3" fmla="*/ 0 h 254"/>
                <a:gd name="T4" fmla="*/ 89 w 241"/>
                <a:gd name="T5" fmla="*/ 10 h 254"/>
                <a:gd name="T6" fmla="*/ 89 w 241"/>
                <a:gd name="T7" fmla="*/ 32 h 254"/>
                <a:gd name="T8" fmla="*/ 89 w 241"/>
                <a:gd name="T9" fmla="*/ 63 h 254"/>
                <a:gd name="T10" fmla="*/ 86 w 241"/>
                <a:gd name="T11" fmla="*/ 81 h 254"/>
                <a:gd name="T12" fmla="*/ 84 w 241"/>
                <a:gd name="T13" fmla="*/ 100 h 254"/>
                <a:gd name="T14" fmla="*/ 80 w 241"/>
                <a:gd name="T15" fmla="*/ 121 h 254"/>
                <a:gd name="T16" fmla="*/ 75 w 241"/>
                <a:gd name="T17" fmla="*/ 141 h 254"/>
                <a:gd name="T18" fmla="*/ 68 w 241"/>
                <a:gd name="T19" fmla="*/ 163 h 254"/>
                <a:gd name="T20" fmla="*/ 59 w 241"/>
                <a:gd name="T21" fmla="*/ 183 h 254"/>
                <a:gd name="T22" fmla="*/ 48 w 241"/>
                <a:gd name="T23" fmla="*/ 203 h 254"/>
                <a:gd name="T24" fmla="*/ 34 w 241"/>
                <a:gd name="T25" fmla="*/ 222 h 254"/>
                <a:gd name="T26" fmla="*/ 26 w 241"/>
                <a:gd name="T27" fmla="*/ 230 h 254"/>
                <a:gd name="T28" fmla="*/ 18 w 241"/>
                <a:gd name="T29" fmla="*/ 239 h 254"/>
                <a:gd name="T30" fmla="*/ 9 w 241"/>
                <a:gd name="T31" fmla="*/ 247 h 254"/>
                <a:gd name="T32" fmla="*/ 0 w 241"/>
                <a:gd name="T33" fmla="*/ 254 h 254"/>
                <a:gd name="T34" fmla="*/ 0 w 241"/>
                <a:gd name="T35" fmla="*/ 254 h 254"/>
                <a:gd name="T36" fmla="*/ 15 w 241"/>
                <a:gd name="T37" fmla="*/ 253 h 254"/>
                <a:gd name="T38" fmla="*/ 15 w 241"/>
                <a:gd name="T39" fmla="*/ 253 h 254"/>
                <a:gd name="T40" fmla="*/ 32 w 241"/>
                <a:gd name="T41" fmla="*/ 248 h 254"/>
                <a:gd name="T42" fmla="*/ 48 w 241"/>
                <a:gd name="T43" fmla="*/ 242 h 254"/>
                <a:gd name="T44" fmla="*/ 63 w 241"/>
                <a:gd name="T45" fmla="*/ 236 h 254"/>
                <a:gd name="T46" fmla="*/ 78 w 241"/>
                <a:gd name="T47" fmla="*/ 229 h 254"/>
                <a:gd name="T48" fmla="*/ 92 w 241"/>
                <a:gd name="T49" fmla="*/ 221 h 254"/>
                <a:gd name="T50" fmla="*/ 104 w 241"/>
                <a:gd name="T51" fmla="*/ 212 h 254"/>
                <a:gd name="T52" fmla="*/ 118 w 241"/>
                <a:gd name="T53" fmla="*/ 204 h 254"/>
                <a:gd name="T54" fmla="*/ 128 w 241"/>
                <a:gd name="T55" fmla="*/ 194 h 254"/>
                <a:gd name="T56" fmla="*/ 150 w 241"/>
                <a:gd name="T57" fmla="*/ 174 h 254"/>
                <a:gd name="T58" fmla="*/ 168 w 241"/>
                <a:gd name="T59" fmla="*/ 153 h 254"/>
                <a:gd name="T60" fmla="*/ 184 w 241"/>
                <a:gd name="T61" fmla="*/ 132 h 254"/>
                <a:gd name="T62" fmla="*/ 198 w 241"/>
                <a:gd name="T63" fmla="*/ 111 h 254"/>
                <a:gd name="T64" fmla="*/ 209 w 241"/>
                <a:gd name="T65" fmla="*/ 91 h 254"/>
                <a:gd name="T66" fmla="*/ 219 w 241"/>
                <a:gd name="T67" fmla="*/ 70 h 254"/>
                <a:gd name="T68" fmla="*/ 226 w 241"/>
                <a:gd name="T69" fmla="*/ 52 h 254"/>
                <a:gd name="T70" fmla="*/ 232 w 241"/>
                <a:gd name="T71" fmla="*/ 37 h 254"/>
                <a:gd name="T72" fmla="*/ 239 w 241"/>
                <a:gd name="T73" fmla="*/ 14 h 254"/>
                <a:gd name="T74" fmla="*/ 241 w 241"/>
                <a:gd name="T75" fmla="*/ 5 h 254"/>
                <a:gd name="T76" fmla="*/ 241 w 241"/>
                <a:gd name="T77" fmla="*/ 5 h 254"/>
                <a:gd name="T78" fmla="*/ 233 w 241"/>
                <a:gd name="T79" fmla="*/ 6 h 254"/>
                <a:gd name="T80" fmla="*/ 223 w 241"/>
                <a:gd name="T81" fmla="*/ 8 h 254"/>
                <a:gd name="T82" fmla="*/ 208 w 241"/>
                <a:gd name="T83" fmla="*/ 8 h 254"/>
                <a:gd name="T84" fmla="*/ 186 w 241"/>
                <a:gd name="T85" fmla="*/ 8 h 254"/>
                <a:gd name="T86" fmla="*/ 160 w 241"/>
                <a:gd name="T87" fmla="*/ 8 h 254"/>
                <a:gd name="T88" fmla="*/ 127 w 241"/>
                <a:gd name="T89" fmla="*/ 5 h 254"/>
                <a:gd name="T90" fmla="*/ 87 w 241"/>
                <a:gd name="T91" fmla="*/ 0 h 254"/>
                <a:gd name="T92" fmla="*/ 87 w 241"/>
                <a:gd name="T9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1" h="254">
                  <a:moveTo>
                    <a:pt x="87" y="0"/>
                  </a:moveTo>
                  <a:lnTo>
                    <a:pt x="87" y="0"/>
                  </a:lnTo>
                  <a:lnTo>
                    <a:pt x="89" y="10"/>
                  </a:lnTo>
                  <a:lnTo>
                    <a:pt x="89" y="32"/>
                  </a:lnTo>
                  <a:lnTo>
                    <a:pt x="89" y="63"/>
                  </a:lnTo>
                  <a:lnTo>
                    <a:pt x="86" y="81"/>
                  </a:lnTo>
                  <a:lnTo>
                    <a:pt x="84" y="100"/>
                  </a:lnTo>
                  <a:lnTo>
                    <a:pt x="80" y="121"/>
                  </a:lnTo>
                  <a:lnTo>
                    <a:pt x="75" y="141"/>
                  </a:lnTo>
                  <a:lnTo>
                    <a:pt x="68" y="163"/>
                  </a:lnTo>
                  <a:lnTo>
                    <a:pt x="59" y="183"/>
                  </a:lnTo>
                  <a:lnTo>
                    <a:pt x="48" y="203"/>
                  </a:lnTo>
                  <a:lnTo>
                    <a:pt x="34" y="222"/>
                  </a:lnTo>
                  <a:lnTo>
                    <a:pt x="26" y="230"/>
                  </a:lnTo>
                  <a:lnTo>
                    <a:pt x="18" y="239"/>
                  </a:lnTo>
                  <a:lnTo>
                    <a:pt x="9" y="247"/>
                  </a:lnTo>
                  <a:lnTo>
                    <a:pt x="0" y="254"/>
                  </a:lnTo>
                  <a:lnTo>
                    <a:pt x="0" y="254"/>
                  </a:lnTo>
                  <a:lnTo>
                    <a:pt x="15" y="253"/>
                  </a:lnTo>
                  <a:lnTo>
                    <a:pt x="15" y="253"/>
                  </a:lnTo>
                  <a:lnTo>
                    <a:pt x="32" y="248"/>
                  </a:lnTo>
                  <a:lnTo>
                    <a:pt x="48" y="242"/>
                  </a:lnTo>
                  <a:lnTo>
                    <a:pt x="63" y="236"/>
                  </a:lnTo>
                  <a:lnTo>
                    <a:pt x="78" y="229"/>
                  </a:lnTo>
                  <a:lnTo>
                    <a:pt x="92" y="221"/>
                  </a:lnTo>
                  <a:lnTo>
                    <a:pt x="104" y="212"/>
                  </a:lnTo>
                  <a:lnTo>
                    <a:pt x="118" y="204"/>
                  </a:lnTo>
                  <a:lnTo>
                    <a:pt x="128" y="194"/>
                  </a:lnTo>
                  <a:lnTo>
                    <a:pt x="150" y="174"/>
                  </a:lnTo>
                  <a:lnTo>
                    <a:pt x="168" y="153"/>
                  </a:lnTo>
                  <a:lnTo>
                    <a:pt x="184" y="132"/>
                  </a:lnTo>
                  <a:lnTo>
                    <a:pt x="198" y="111"/>
                  </a:lnTo>
                  <a:lnTo>
                    <a:pt x="209" y="91"/>
                  </a:lnTo>
                  <a:lnTo>
                    <a:pt x="219" y="70"/>
                  </a:lnTo>
                  <a:lnTo>
                    <a:pt x="226" y="52"/>
                  </a:lnTo>
                  <a:lnTo>
                    <a:pt x="232" y="37"/>
                  </a:lnTo>
                  <a:lnTo>
                    <a:pt x="239" y="14"/>
                  </a:lnTo>
                  <a:lnTo>
                    <a:pt x="241" y="5"/>
                  </a:lnTo>
                  <a:lnTo>
                    <a:pt x="241" y="5"/>
                  </a:lnTo>
                  <a:lnTo>
                    <a:pt x="233" y="6"/>
                  </a:lnTo>
                  <a:lnTo>
                    <a:pt x="223" y="8"/>
                  </a:lnTo>
                  <a:lnTo>
                    <a:pt x="208" y="8"/>
                  </a:lnTo>
                  <a:lnTo>
                    <a:pt x="186" y="8"/>
                  </a:lnTo>
                  <a:lnTo>
                    <a:pt x="160" y="8"/>
                  </a:lnTo>
                  <a:lnTo>
                    <a:pt x="127" y="5"/>
                  </a:lnTo>
                  <a:lnTo>
                    <a:pt x="87" y="0"/>
                  </a:lnTo>
                  <a:lnTo>
                    <a:pt x="87" y="0"/>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0000"/>
            </a:bodyPr>
            <a:lstStyle/>
            <a:p>
              <a:endParaRPr lang="en-US"/>
            </a:p>
          </p:txBody>
        </p:sp>
        <p:sp>
          <p:nvSpPr>
            <p:cNvPr id="15" name="ïṣḷïḍè"/>
            <p:cNvSpPr/>
            <p:nvPr/>
          </p:nvSpPr>
          <p:spPr bwMode="auto">
            <a:xfrm>
              <a:off x="1661575" y="1704744"/>
              <a:ext cx="706427" cy="163764"/>
            </a:xfrm>
            <a:custGeom>
              <a:avLst/>
              <a:gdLst>
                <a:gd name="T0" fmla="*/ 0 w 442"/>
                <a:gd name="T1" fmla="*/ 86 h 101"/>
                <a:gd name="T2" fmla="*/ 18 w 442"/>
                <a:gd name="T3" fmla="*/ 55 h 101"/>
                <a:gd name="T4" fmla="*/ 30 w 442"/>
                <a:gd name="T5" fmla="*/ 41 h 101"/>
                <a:gd name="T6" fmla="*/ 46 w 442"/>
                <a:gd name="T7" fmla="*/ 29 h 101"/>
                <a:gd name="T8" fmla="*/ 65 w 442"/>
                <a:gd name="T9" fmla="*/ 19 h 101"/>
                <a:gd name="T10" fmla="*/ 92 w 442"/>
                <a:gd name="T11" fmla="*/ 12 h 101"/>
                <a:gd name="T12" fmla="*/ 124 w 442"/>
                <a:gd name="T13" fmla="*/ 7 h 101"/>
                <a:gd name="T14" fmla="*/ 164 w 442"/>
                <a:gd name="T15" fmla="*/ 7 h 101"/>
                <a:gd name="T16" fmla="*/ 207 w 442"/>
                <a:gd name="T17" fmla="*/ 7 h 101"/>
                <a:gd name="T18" fmla="*/ 309 w 442"/>
                <a:gd name="T19" fmla="*/ 1 h 101"/>
                <a:gd name="T20" fmla="*/ 359 w 442"/>
                <a:gd name="T21" fmla="*/ 1 h 101"/>
                <a:gd name="T22" fmla="*/ 377 w 442"/>
                <a:gd name="T23" fmla="*/ 4 h 101"/>
                <a:gd name="T24" fmla="*/ 391 w 442"/>
                <a:gd name="T25" fmla="*/ 11 h 101"/>
                <a:gd name="T26" fmla="*/ 404 w 442"/>
                <a:gd name="T27" fmla="*/ 21 h 101"/>
                <a:gd name="T28" fmla="*/ 426 w 442"/>
                <a:gd name="T29" fmla="*/ 42 h 101"/>
                <a:gd name="T30" fmla="*/ 439 w 442"/>
                <a:gd name="T31" fmla="*/ 63 h 101"/>
                <a:gd name="T32" fmla="*/ 442 w 442"/>
                <a:gd name="T33" fmla="*/ 72 h 101"/>
                <a:gd name="T34" fmla="*/ 441 w 442"/>
                <a:gd name="T35" fmla="*/ 81 h 101"/>
                <a:gd name="T36" fmla="*/ 435 w 442"/>
                <a:gd name="T37" fmla="*/ 87 h 101"/>
                <a:gd name="T38" fmla="*/ 431 w 442"/>
                <a:gd name="T39" fmla="*/ 88 h 101"/>
                <a:gd name="T40" fmla="*/ 414 w 442"/>
                <a:gd name="T41" fmla="*/ 89 h 101"/>
                <a:gd name="T42" fmla="*/ 378 w 442"/>
                <a:gd name="T43" fmla="*/ 84 h 101"/>
                <a:gd name="T44" fmla="*/ 325 w 442"/>
                <a:gd name="T45" fmla="*/ 78 h 101"/>
                <a:gd name="T46" fmla="*/ 252 w 442"/>
                <a:gd name="T47" fmla="*/ 78 h 101"/>
                <a:gd name="T48" fmla="*/ 211 w 442"/>
                <a:gd name="T49" fmla="*/ 81 h 101"/>
                <a:gd name="T50" fmla="*/ 110 w 442"/>
                <a:gd name="T51" fmla="*/ 93 h 101"/>
                <a:gd name="T52" fmla="*/ 42 w 442"/>
                <a:gd name="T53" fmla="*/ 101 h 101"/>
                <a:gd name="T54" fmla="*/ 29 w 442"/>
                <a:gd name="T55" fmla="*/ 101 h 101"/>
                <a:gd name="T56" fmla="*/ 12 w 442"/>
                <a:gd name="T57" fmla="*/ 98 h 101"/>
                <a:gd name="T58" fmla="*/ 4 w 442"/>
                <a:gd name="T59" fmla="*/ 93 h 101"/>
                <a:gd name="T60" fmla="*/ 0 w 442"/>
                <a:gd name="T61" fmla="*/ 87 h 101"/>
                <a:gd name="T62" fmla="*/ 0 w 442"/>
                <a:gd name="T63" fmla="*/ 8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101">
                  <a:moveTo>
                    <a:pt x="0" y="86"/>
                  </a:moveTo>
                  <a:lnTo>
                    <a:pt x="0" y="86"/>
                  </a:lnTo>
                  <a:lnTo>
                    <a:pt x="9" y="70"/>
                  </a:lnTo>
                  <a:lnTo>
                    <a:pt x="18" y="55"/>
                  </a:lnTo>
                  <a:lnTo>
                    <a:pt x="24" y="48"/>
                  </a:lnTo>
                  <a:lnTo>
                    <a:pt x="30" y="41"/>
                  </a:lnTo>
                  <a:lnTo>
                    <a:pt x="37" y="35"/>
                  </a:lnTo>
                  <a:lnTo>
                    <a:pt x="46" y="29"/>
                  </a:lnTo>
                  <a:lnTo>
                    <a:pt x="54" y="24"/>
                  </a:lnTo>
                  <a:lnTo>
                    <a:pt x="65" y="19"/>
                  </a:lnTo>
                  <a:lnTo>
                    <a:pt x="77" y="15"/>
                  </a:lnTo>
                  <a:lnTo>
                    <a:pt x="92" y="12"/>
                  </a:lnTo>
                  <a:lnTo>
                    <a:pt x="106" y="9"/>
                  </a:lnTo>
                  <a:lnTo>
                    <a:pt x="124" y="7"/>
                  </a:lnTo>
                  <a:lnTo>
                    <a:pt x="143" y="6"/>
                  </a:lnTo>
                  <a:lnTo>
                    <a:pt x="164" y="7"/>
                  </a:lnTo>
                  <a:lnTo>
                    <a:pt x="164" y="7"/>
                  </a:lnTo>
                  <a:lnTo>
                    <a:pt x="207" y="7"/>
                  </a:lnTo>
                  <a:lnTo>
                    <a:pt x="246" y="6"/>
                  </a:lnTo>
                  <a:lnTo>
                    <a:pt x="309" y="1"/>
                  </a:lnTo>
                  <a:lnTo>
                    <a:pt x="336" y="0"/>
                  </a:lnTo>
                  <a:lnTo>
                    <a:pt x="359" y="1"/>
                  </a:lnTo>
                  <a:lnTo>
                    <a:pt x="368" y="2"/>
                  </a:lnTo>
                  <a:lnTo>
                    <a:pt x="377" y="4"/>
                  </a:lnTo>
                  <a:lnTo>
                    <a:pt x="385" y="7"/>
                  </a:lnTo>
                  <a:lnTo>
                    <a:pt x="391" y="11"/>
                  </a:lnTo>
                  <a:lnTo>
                    <a:pt x="391" y="11"/>
                  </a:lnTo>
                  <a:lnTo>
                    <a:pt x="404" y="21"/>
                  </a:lnTo>
                  <a:lnTo>
                    <a:pt x="417" y="30"/>
                  </a:lnTo>
                  <a:lnTo>
                    <a:pt x="426" y="42"/>
                  </a:lnTo>
                  <a:lnTo>
                    <a:pt x="435" y="53"/>
                  </a:lnTo>
                  <a:lnTo>
                    <a:pt x="439" y="63"/>
                  </a:lnTo>
                  <a:lnTo>
                    <a:pt x="441" y="67"/>
                  </a:lnTo>
                  <a:lnTo>
                    <a:pt x="442" y="72"/>
                  </a:lnTo>
                  <a:lnTo>
                    <a:pt x="442" y="77"/>
                  </a:lnTo>
                  <a:lnTo>
                    <a:pt x="441" y="81"/>
                  </a:lnTo>
                  <a:lnTo>
                    <a:pt x="438" y="83"/>
                  </a:lnTo>
                  <a:lnTo>
                    <a:pt x="435" y="87"/>
                  </a:lnTo>
                  <a:lnTo>
                    <a:pt x="435" y="87"/>
                  </a:lnTo>
                  <a:lnTo>
                    <a:pt x="431" y="88"/>
                  </a:lnTo>
                  <a:lnTo>
                    <a:pt x="426" y="89"/>
                  </a:lnTo>
                  <a:lnTo>
                    <a:pt x="414" y="89"/>
                  </a:lnTo>
                  <a:lnTo>
                    <a:pt x="397" y="87"/>
                  </a:lnTo>
                  <a:lnTo>
                    <a:pt x="378" y="84"/>
                  </a:lnTo>
                  <a:lnTo>
                    <a:pt x="354" y="81"/>
                  </a:lnTo>
                  <a:lnTo>
                    <a:pt x="325" y="78"/>
                  </a:lnTo>
                  <a:lnTo>
                    <a:pt x="291" y="77"/>
                  </a:lnTo>
                  <a:lnTo>
                    <a:pt x="252" y="78"/>
                  </a:lnTo>
                  <a:lnTo>
                    <a:pt x="252" y="78"/>
                  </a:lnTo>
                  <a:lnTo>
                    <a:pt x="211" y="81"/>
                  </a:lnTo>
                  <a:lnTo>
                    <a:pt x="173" y="84"/>
                  </a:lnTo>
                  <a:lnTo>
                    <a:pt x="110" y="93"/>
                  </a:lnTo>
                  <a:lnTo>
                    <a:pt x="60" y="99"/>
                  </a:lnTo>
                  <a:lnTo>
                    <a:pt x="42" y="101"/>
                  </a:lnTo>
                  <a:lnTo>
                    <a:pt x="29" y="101"/>
                  </a:lnTo>
                  <a:lnTo>
                    <a:pt x="29" y="101"/>
                  </a:lnTo>
                  <a:lnTo>
                    <a:pt x="19" y="100"/>
                  </a:lnTo>
                  <a:lnTo>
                    <a:pt x="12" y="98"/>
                  </a:lnTo>
                  <a:lnTo>
                    <a:pt x="7" y="95"/>
                  </a:lnTo>
                  <a:lnTo>
                    <a:pt x="4" y="93"/>
                  </a:lnTo>
                  <a:lnTo>
                    <a:pt x="1" y="89"/>
                  </a:lnTo>
                  <a:lnTo>
                    <a:pt x="0" y="87"/>
                  </a:lnTo>
                  <a:lnTo>
                    <a:pt x="0" y="86"/>
                  </a:lnTo>
                  <a:lnTo>
                    <a:pt x="0" y="86"/>
                  </a:lnTo>
                  <a:close/>
                </a:path>
              </a:pathLst>
            </a:custGeom>
            <a:solidFill>
              <a:schemeClr val="bg1">
                <a:lumMod val="6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16" name="ïṧḻîdê"/>
            <p:cNvSpPr/>
            <p:nvPr/>
          </p:nvSpPr>
          <p:spPr bwMode="auto">
            <a:xfrm>
              <a:off x="2290937" y="2738697"/>
              <a:ext cx="343581" cy="292205"/>
            </a:xfrm>
            <a:custGeom>
              <a:avLst/>
              <a:gdLst>
                <a:gd name="T0" fmla="*/ 206 w 215"/>
                <a:gd name="T1" fmla="*/ 183 h 183"/>
                <a:gd name="T2" fmla="*/ 21 w 215"/>
                <a:gd name="T3" fmla="*/ 183 h 183"/>
                <a:gd name="T4" fmla="*/ 0 w 215"/>
                <a:gd name="T5" fmla="*/ 0 h 183"/>
                <a:gd name="T6" fmla="*/ 215 w 215"/>
                <a:gd name="T7" fmla="*/ 0 h 183"/>
                <a:gd name="T8" fmla="*/ 206 w 215"/>
                <a:gd name="T9" fmla="*/ 183 h 183"/>
                <a:gd name="T10" fmla="*/ 34 w 215"/>
                <a:gd name="T11" fmla="*/ 169 h 183"/>
                <a:gd name="T12" fmla="*/ 192 w 215"/>
                <a:gd name="T13" fmla="*/ 169 h 183"/>
                <a:gd name="T14" fmla="*/ 199 w 215"/>
                <a:gd name="T15" fmla="*/ 16 h 183"/>
                <a:gd name="T16" fmla="*/ 17 w 215"/>
                <a:gd name="T17" fmla="*/ 16 h 183"/>
                <a:gd name="T18" fmla="*/ 34 w 215"/>
                <a:gd name="T19" fmla="*/ 1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183">
                  <a:moveTo>
                    <a:pt x="206" y="183"/>
                  </a:moveTo>
                  <a:lnTo>
                    <a:pt x="21" y="183"/>
                  </a:lnTo>
                  <a:lnTo>
                    <a:pt x="0" y="0"/>
                  </a:lnTo>
                  <a:lnTo>
                    <a:pt x="215" y="0"/>
                  </a:lnTo>
                  <a:lnTo>
                    <a:pt x="206" y="183"/>
                  </a:lnTo>
                  <a:close/>
                  <a:moveTo>
                    <a:pt x="34" y="169"/>
                  </a:moveTo>
                  <a:lnTo>
                    <a:pt x="192" y="169"/>
                  </a:lnTo>
                  <a:lnTo>
                    <a:pt x="199" y="16"/>
                  </a:lnTo>
                  <a:lnTo>
                    <a:pt x="17" y="16"/>
                  </a:lnTo>
                  <a:lnTo>
                    <a:pt x="34" y="169"/>
                  </a:lnTo>
                  <a:close/>
                </a:path>
              </a:pathLst>
            </a:custGeom>
            <a:solidFill>
              <a:schemeClr val="bg1">
                <a:lumMod val="65000"/>
              </a:schemeClr>
            </a:solidFill>
            <a:ln>
              <a:noFill/>
            </a:ln>
          </p:spPr>
          <p:txBody>
            <a:bodyPr vert="horz" wrap="square" lIns="91440" tIns="45720" rIns="91440" bIns="45720" numCol="1" anchor="t" anchorCtr="0" compatLnSpc="1">
              <a:normAutofit fontScale="60000" lnSpcReduction="20000"/>
            </a:bodyPr>
            <a:lstStyle/>
            <a:p>
              <a:endParaRPr lang="en-US"/>
            </a:p>
          </p:txBody>
        </p:sp>
        <p:sp>
          <p:nvSpPr>
            <p:cNvPr id="29" name="îşḻíḑe"/>
            <p:cNvSpPr/>
            <p:nvPr/>
          </p:nvSpPr>
          <p:spPr bwMode="auto">
            <a:xfrm>
              <a:off x="2303781" y="3175398"/>
              <a:ext cx="337159" cy="311471"/>
            </a:xfrm>
            <a:custGeom>
              <a:avLst/>
              <a:gdLst>
                <a:gd name="T0" fmla="*/ 197 w 210"/>
                <a:gd name="T1" fmla="*/ 194 h 194"/>
                <a:gd name="T2" fmla="*/ 17 w 210"/>
                <a:gd name="T3" fmla="*/ 194 h 194"/>
                <a:gd name="T4" fmla="*/ 0 w 210"/>
                <a:gd name="T5" fmla="*/ 13 h 194"/>
                <a:gd name="T6" fmla="*/ 210 w 210"/>
                <a:gd name="T7" fmla="*/ 0 h 194"/>
                <a:gd name="T8" fmla="*/ 197 w 210"/>
                <a:gd name="T9" fmla="*/ 194 h 194"/>
                <a:gd name="T10" fmla="*/ 31 w 210"/>
                <a:gd name="T11" fmla="*/ 178 h 194"/>
                <a:gd name="T12" fmla="*/ 183 w 210"/>
                <a:gd name="T13" fmla="*/ 178 h 194"/>
                <a:gd name="T14" fmla="*/ 194 w 210"/>
                <a:gd name="T15" fmla="*/ 17 h 194"/>
                <a:gd name="T16" fmla="*/ 17 w 210"/>
                <a:gd name="T17" fmla="*/ 28 h 194"/>
                <a:gd name="T18" fmla="*/ 31 w 210"/>
                <a:gd name="T19" fmla="*/ 1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94">
                  <a:moveTo>
                    <a:pt x="197" y="194"/>
                  </a:moveTo>
                  <a:lnTo>
                    <a:pt x="17" y="194"/>
                  </a:lnTo>
                  <a:lnTo>
                    <a:pt x="0" y="13"/>
                  </a:lnTo>
                  <a:lnTo>
                    <a:pt x="210" y="0"/>
                  </a:lnTo>
                  <a:lnTo>
                    <a:pt x="197" y="194"/>
                  </a:lnTo>
                  <a:close/>
                  <a:moveTo>
                    <a:pt x="31" y="178"/>
                  </a:moveTo>
                  <a:lnTo>
                    <a:pt x="183" y="178"/>
                  </a:lnTo>
                  <a:lnTo>
                    <a:pt x="194" y="17"/>
                  </a:lnTo>
                  <a:lnTo>
                    <a:pt x="17" y="28"/>
                  </a:lnTo>
                  <a:lnTo>
                    <a:pt x="31" y="178"/>
                  </a:lnTo>
                  <a:close/>
                </a:path>
              </a:pathLst>
            </a:custGeom>
            <a:solidFill>
              <a:schemeClr val="bg1">
                <a:lumMod val="65000"/>
              </a:schemeClr>
            </a:solidFill>
            <a:ln>
              <a:noFill/>
            </a:ln>
          </p:spPr>
          <p:txBody>
            <a:bodyPr vert="horz" wrap="square" lIns="91440" tIns="45720" rIns="91440" bIns="45720" numCol="1" anchor="t" anchorCtr="0" compatLnSpc="1">
              <a:normAutofit fontScale="72500" lnSpcReduction="20000"/>
            </a:bodyPr>
            <a:lstStyle/>
            <a:p>
              <a:endParaRPr lang="en-US"/>
            </a:p>
          </p:txBody>
        </p:sp>
        <p:sp>
          <p:nvSpPr>
            <p:cNvPr id="30" name="ïṧḻíḍe"/>
            <p:cNvSpPr/>
            <p:nvPr/>
          </p:nvSpPr>
          <p:spPr bwMode="auto">
            <a:xfrm>
              <a:off x="2290937" y="2260254"/>
              <a:ext cx="343581" cy="295415"/>
            </a:xfrm>
            <a:custGeom>
              <a:avLst/>
              <a:gdLst>
                <a:gd name="T0" fmla="*/ 206 w 215"/>
                <a:gd name="T1" fmla="*/ 183 h 183"/>
                <a:gd name="T2" fmla="*/ 21 w 215"/>
                <a:gd name="T3" fmla="*/ 183 h 183"/>
                <a:gd name="T4" fmla="*/ 0 w 215"/>
                <a:gd name="T5" fmla="*/ 0 h 183"/>
                <a:gd name="T6" fmla="*/ 215 w 215"/>
                <a:gd name="T7" fmla="*/ 0 h 183"/>
                <a:gd name="T8" fmla="*/ 206 w 215"/>
                <a:gd name="T9" fmla="*/ 183 h 183"/>
                <a:gd name="T10" fmla="*/ 34 w 215"/>
                <a:gd name="T11" fmla="*/ 168 h 183"/>
                <a:gd name="T12" fmla="*/ 192 w 215"/>
                <a:gd name="T13" fmla="*/ 168 h 183"/>
                <a:gd name="T14" fmla="*/ 199 w 215"/>
                <a:gd name="T15" fmla="*/ 15 h 183"/>
                <a:gd name="T16" fmla="*/ 17 w 215"/>
                <a:gd name="T17" fmla="*/ 15 h 183"/>
                <a:gd name="T18" fmla="*/ 34 w 215"/>
                <a:gd name="T19" fmla="*/ 16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183">
                  <a:moveTo>
                    <a:pt x="206" y="183"/>
                  </a:moveTo>
                  <a:lnTo>
                    <a:pt x="21" y="183"/>
                  </a:lnTo>
                  <a:lnTo>
                    <a:pt x="0" y="0"/>
                  </a:lnTo>
                  <a:lnTo>
                    <a:pt x="215" y="0"/>
                  </a:lnTo>
                  <a:lnTo>
                    <a:pt x="206" y="183"/>
                  </a:lnTo>
                  <a:close/>
                  <a:moveTo>
                    <a:pt x="34" y="168"/>
                  </a:moveTo>
                  <a:lnTo>
                    <a:pt x="192" y="168"/>
                  </a:lnTo>
                  <a:lnTo>
                    <a:pt x="199" y="15"/>
                  </a:lnTo>
                  <a:lnTo>
                    <a:pt x="17" y="15"/>
                  </a:lnTo>
                  <a:lnTo>
                    <a:pt x="34" y="168"/>
                  </a:lnTo>
                  <a:close/>
                </a:path>
              </a:pathLst>
            </a:custGeom>
            <a:solidFill>
              <a:schemeClr val="bg1">
                <a:lumMod val="65000"/>
              </a:schemeClr>
            </a:solidFill>
            <a:ln>
              <a:noFill/>
            </a:ln>
          </p:spPr>
          <p:txBody>
            <a:bodyPr vert="horz" wrap="square" lIns="91440" tIns="45720" rIns="91440" bIns="45720" numCol="1" anchor="t" anchorCtr="0" compatLnSpc="1">
              <a:normAutofit fontScale="67500" lnSpcReduction="20000"/>
            </a:bodyPr>
            <a:lstStyle/>
            <a:p>
              <a:endParaRPr lang="en-US"/>
            </a:p>
          </p:txBody>
        </p:sp>
        <p:sp>
          <p:nvSpPr>
            <p:cNvPr id="17" name="íṩḷidé"/>
            <p:cNvSpPr/>
            <p:nvPr/>
          </p:nvSpPr>
          <p:spPr bwMode="auto">
            <a:xfrm>
              <a:off x="2387268" y="2179977"/>
              <a:ext cx="407803" cy="337159"/>
            </a:xfrm>
            <a:custGeom>
              <a:avLst/>
              <a:gdLst>
                <a:gd name="T0" fmla="*/ 66 w 254"/>
                <a:gd name="T1" fmla="*/ 211 h 211"/>
                <a:gd name="T2" fmla="*/ 0 w 254"/>
                <a:gd name="T3" fmla="*/ 136 h 211"/>
                <a:gd name="T4" fmla="*/ 20 w 254"/>
                <a:gd name="T5" fmla="*/ 124 h 211"/>
                <a:gd name="T6" fmla="*/ 66 w 254"/>
                <a:gd name="T7" fmla="*/ 188 h 211"/>
                <a:gd name="T8" fmla="*/ 236 w 254"/>
                <a:gd name="T9" fmla="*/ 0 h 211"/>
                <a:gd name="T10" fmla="*/ 254 w 254"/>
                <a:gd name="T11" fmla="*/ 17 h 211"/>
                <a:gd name="T12" fmla="*/ 66 w 254"/>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254" h="211">
                  <a:moveTo>
                    <a:pt x="66" y="211"/>
                  </a:moveTo>
                  <a:lnTo>
                    <a:pt x="0" y="136"/>
                  </a:lnTo>
                  <a:lnTo>
                    <a:pt x="20" y="124"/>
                  </a:lnTo>
                  <a:lnTo>
                    <a:pt x="66" y="188"/>
                  </a:lnTo>
                  <a:lnTo>
                    <a:pt x="236" y="0"/>
                  </a:lnTo>
                  <a:lnTo>
                    <a:pt x="254" y="17"/>
                  </a:lnTo>
                  <a:lnTo>
                    <a:pt x="66" y="211"/>
                  </a:lnTo>
                  <a:close/>
                </a:path>
              </a:pathLst>
            </a:custGeom>
            <a:solidFill>
              <a:schemeClr val="tx1">
                <a:lumMod val="50000"/>
                <a:lumOff val="50000"/>
              </a:schemeClr>
            </a:solidFill>
            <a:ln>
              <a:noFill/>
            </a:ln>
          </p:spPr>
          <p:txBody>
            <a:bodyPr vert="horz" wrap="square" lIns="91440" tIns="45720" rIns="91440" bIns="45720" numCol="1" anchor="t" anchorCtr="0" compatLnSpc="1">
              <a:normAutofit fontScale="75000" lnSpcReduction="20000"/>
            </a:bodyPr>
            <a:lstStyle/>
            <a:p>
              <a:endParaRPr lang="en-US"/>
            </a:p>
          </p:txBody>
        </p:sp>
        <p:sp>
          <p:nvSpPr>
            <p:cNvPr id="32" name="išḻïďé"/>
            <p:cNvSpPr/>
            <p:nvPr/>
          </p:nvSpPr>
          <p:spPr bwMode="auto">
            <a:xfrm>
              <a:off x="2844841" y="2495010"/>
              <a:ext cx="1130284" cy="1875242"/>
            </a:xfrm>
            <a:custGeom>
              <a:avLst/>
              <a:gdLst>
                <a:gd name="T0" fmla="*/ 706 w 706"/>
                <a:gd name="T1" fmla="*/ 666 h 1168"/>
                <a:gd name="T2" fmla="*/ 628 w 706"/>
                <a:gd name="T3" fmla="*/ 585 h 1168"/>
                <a:gd name="T4" fmla="*/ 571 w 706"/>
                <a:gd name="T5" fmla="*/ 518 h 1168"/>
                <a:gd name="T6" fmla="*/ 537 w 706"/>
                <a:gd name="T7" fmla="*/ 475 h 1168"/>
                <a:gd name="T8" fmla="*/ 510 w 706"/>
                <a:gd name="T9" fmla="*/ 432 h 1168"/>
                <a:gd name="T10" fmla="*/ 488 w 706"/>
                <a:gd name="T11" fmla="*/ 390 h 1168"/>
                <a:gd name="T12" fmla="*/ 475 w 706"/>
                <a:gd name="T13" fmla="*/ 351 h 1168"/>
                <a:gd name="T14" fmla="*/ 471 w 706"/>
                <a:gd name="T15" fmla="*/ 333 h 1168"/>
                <a:gd name="T16" fmla="*/ 464 w 706"/>
                <a:gd name="T17" fmla="*/ 273 h 1168"/>
                <a:gd name="T18" fmla="*/ 452 w 706"/>
                <a:gd name="T19" fmla="*/ 213 h 1168"/>
                <a:gd name="T20" fmla="*/ 436 w 706"/>
                <a:gd name="T21" fmla="*/ 156 h 1168"/>
                <a:gd name="T22" fmla="*/ 416 w 706"/>
                <a:gd name="T23" fmla="*/ 104 h 1168"/>
                <a:gd name="T24" fmla="*/ 393 w 706"/>
                <a:gd name="T25" fmla="*/ 61 h 1168"/>
                <a:gd name="T26" fmla="*/ 366 w 706"/>
                <a:gd name="T27" fmla="*/ 27 h 1168"/>
                <a:gd name="T28" fmla="*/ 352 w 706"/>
                <a:gd name="T29" fmla="*/ 15 h 1168"/>
                <a:gd name="T30" fmla="*/ 337 w 706"/>
                <a:gd name="T31" fmla="*/ 7 h 1168"/>
                <a:gd name="T32" fmla="*/ 321 w 706"/>
                <a:gd name="T33" fmla="*/ 1 h 1168"/>
                <a:gd name="T34" fmla="*/ 304 w 706"/>
                <a:gd name="T35" fmla="*/ 0 h 1168"/>
                <a:gd name="T36" fmla="*/ 265 w 706"/>
                <a:gd name="T37" fmla="*/ 1 h 1168"/>
                <a:gd name="T38" fmla="*/ 117 w 706"/>
                <a:gd name="T39" fmla="*/ 12 h 1168"/>
                <a:gd name="T40" fmla="*/ 0 w 706"/>
                <a:gd name="T41" fmla="*/ 23 h 1168"/>
                <a:gd name="T42" fmla="*/ 3 w 706"/>
                <a:gd name="T43" fmla="*/ 53 h 1168"/>
                <a:gd name="T44" fmla="*/ 15 w 706"/>
                <a:gd name="T45" fmla="*/ 94 h 1168"/>
                <a:gd name="T46" fmla="*/ 37 w 706"/>
                <a:gd name="T47" fmla="*/ 149 h 1168"/>
                <a:gd name="T48" fmla="*/ 70 w 706"/>
                <a:gd name="T49" fmla="*/ 218 h 1168"/>
                <a:gd name="T50" fmla="*/ 80 w 706"/>
                <a:gd name="T51" fmla="*/ 240 h 1168"/>
                <a:gd name="T52" fmla="*/ 94 w 706"/>
                <a:gd name="T53" fmla="*/ 289 h 1168"/>
                <a:gd name="T54" fmla="*/ 109 w 706"/>
                <a:gd name="T55" fmla="*/ 368 h 1168"/>
                <a:gd name="T56" fmla="*/ 124 w 706"/>
                <a:gd name="T57" fmla="*/ 449 h 1168"/>
                <a:gd name="T58" fmla="*/ 141 w 706"/>
                <a:gd name="T59" fmla="*/ 499 h 1168"/>
                <a:gd name="T60" fmla="*/ 159 w 706"/>
                <a:gd name="T61" fmla="*/ 533 h 1168"/>
                <a:gd name="T62" fmla="*/ 175 w 706"/>
                <a:gd name="T63" fmla="*/ 553 h 1168"/>
                <a:gd name="T64" fmla="*/ 193 w 706"/>
                <a:gd name="T65" fmla="*/ 573 h 1168"/>
                <a:gd name="T66" fmla="*/ 214 w 706"/>
                <a:gd name="T67" fmla="*/ 588 h 1168"/>
                <a:gd name="T68" fmla="*/ 227 w 706"/>
                <a:gd name="T69" fmla="*/ 595 h 1168"/>
                <a:gd name="T70" fmla="*/ 265 w 706"/>
                <a:gd name="T71" fmla="*/ 636 h 1168"/>
                <a:gd name="T72" fmla="*/ 316 w 706"/>
                <a:gd name="T73" fmla="*/ 698 h 1168"/>
                <a:gd name="T74" fmla="*/ 342 w 706"/>
                <a:gd name="T75" fmla="*/ 736 h 1168"/>
                <a:gd name="T76" fmla="*/ 366 w 706"/>
                <a:gd name="T77" fmla="*/ 776 h 1168"/>
                <a:gd name="T78" fmla="*/ 386 w 706"/>
                <a:gd name="T79" fmla="*/ 818 h 1168"/>
                <a:gd name="T80" fmla="*/ 394 w 706"/>
                <a:gd name="T81" fmla="*/ 837 h 1168"/>
                <a:gd name="T82" fmla="*/ 412 w 706"/>
                <a:gd name="T83" fmla="*/ 870 h 1168"/>
                <a:gd name="T84" fmla="*/ 440 w 706"/>
                <a:gd name="T85" fmla="*/ 911 h 1168"/>
                <a:gd name="T86" fmla="*/ 490 w 706"/>
                <a:gd name="T87" fmla="*/ 971 h 1168"/>
                <a:gd name="T88" fmla="*/ 514 w 706"/>
                <a:gd name="T89" fmla="*/ 1005 h 1168"/>
                <a:gd name="T90" fmla="*/ 641 w 706"/>
                <a:gd name="T91" fmla="*/ 1168 h 1168"/>
                <a:gd name="T92" fmla="*/ 706 w 706"/>
                <a:gd name="T93" fmla="*/ 66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6" h="1168">
                  <a:moveTo>
                    <a:pt x="706" y="666"/>
                  </a:moveTo>
                  <a:lnTo>
                    <a:pt x="706" y="666"/>
                  </a:lnTo>
                  <a:lnTo>
                    <a:pt x="667" y="627"/>
                  </a:lnTo>
                  <a:lnTo>
                    <a:pt x="628" y="585"/>
                  </a:lnTo>
                  <a:lnTo>
                    <a:pt x="589" y="541"/>
                  </a:lnTo>
                  <a:lnTo>
                    <a:pt x="571" y="518"/>
                  </a:lnTo>
                  <a:lnTo>
                    <a:pt x="554" y="497"/>
                  </a:lnTo>
                  <a:lnTo>
                    <a:pt x="537" y="475"/>
                  </a:lnTo>
                  <a:lnTo>
                    <a:pt x="523" y="453"/>
                  </a:lnTo>
                  <a:lnTo>
                    <a:pt x="510" y="432"/>
                  </a:lnTo>
                  <a:lnTo>
                    <a:pt x="498" y="410"/>
                  </a:lnTo>
                  <a:lnTo>
                    <a:pt x="488" y="390"/>
                  </a:lnTo>
                  <a:lnTo>
                    <a:pt x="480" y="370"/>
                  </a:lnTo>
                  <a:lnTo>
                    <a:pt x="475" y="351"/>
                  </a:lnTo>
                  <a:lnTo>
                    <a:pt x="471" y="333"/>
                  </a:lnTo>
                  <a:lnTo>
                    <a:pt x="471" y="333"/>
                  </a:lnTo>
                  <a:lnTo>
                    <a:pt x="467" y="303"/>
                  </a:lnTo>
                  <a:lnTo>
                    <a:pt x="464" y="273"/>
                  </a:lnTo>
                  <a:lnTo>
                    <a:pt x="458" y="243"/>
                  </a:lnTo>
                  <a:lnTo>
                    <a:pt x="452" y="213"/>
                  </a:lnTo>
                  <a:lnTo>
                    <a:pt x="443" y="184"/>
                  </a:lnTo>
                  <a:lnTo>
                    <a:pt x="436" y="156"/>
                  </a:lnTo>
                  <a:lnTo>
                    <a:pt x="427" y="130"/>
                  </a:lnTo>
                  <a:lnTo>
                    <a:pt x="416" y="104"/>
                  </a:lnTo>
                  <a:lnTo>
                    <a:pt x="405" y="82"/>
                  </a:lnTo>
                  <a:lnTo>
                    <a:pt x="393" y="61"/>
                  </a:lnTo>
                  <a:lnTo>
                    <a:pt x="381" y="43"/>
                  </a:lnTo>
                  <a:lnTo>
                    <a:pt x="366" y="27"/>
                  </a:lnTo>
                  <a:lnTo>
                    <a:pt x="359" y="21"/>
                  </a:lnTo>
                  <a:lnTo>
                    <a:pt x="352" y="15"/>
                  </a:lnTo>
                  <a:lnTo>
                    <a:pt x="345" y="10"/>
                  </a:lnTo>
                  <a:lnTo>
                    <a:pt x="337" y="7"/>
                  </a:lnTo>
                  <a:lnTo>
                    <a:pt x="329" y="3"/>
                  </a:lnTo>
                  <a:lnTo>
                    <a:pt x="321" y="1"/>
                  </a:lnTo>
                  <a:lnTo>
                    <a:pt x="313" y="0"/>
                  </a:lnTo>
                  <a:lnTo>
                    <a:pt x="304" y="0"/>
                  </a:lnTo>
                  <a:lnTo>
                    <a:pt x="304" y="0"/>
                  </a:lnTo>
                  <a:lnTo>
                    <a:pt x="265" y="1"/>
                  </a:lnTo>
                  <a:lnTo>
                    <a:pt x="218" y="4"/>
                  </a:lnTo>
                  <a:lnTo>
                    <a:pt x="117" y="12"/>
                  </a:lnTo>
                  <a:lnTo>
                    <a:pt x="0" y="23"/>
                  </a:lnTo>
                  <a:lnTo>
                    <a:pt x="0" y="23"/>
                  </a:lnTo>
                  <a:lnTo>
                    <a:pt x="0" y="36"/>
                  </a:lnTo>
                  <a:lnTo>
                    <a:pt x="3" y="53"/>
                  </a:lnTo>
                  <a:lnTo>
                    <a:pt x="8" y="72"/>
                  </a:lnTo>
                  <a:lnTo>
                    <a:pt x="15" y="94"/>
                  </a:lnTo>
                  <a:lnTo>
                    <a:pt x="25" y="120"/>
                  </a:lnTo>
                  <a:lnTo>
                    <a:pt x="37" y="149"/>
                  </a:lnTo>
                  <a:lnTo>
                    <a:pt x="52" y="181"/>
                  </a:lnTo>
                  <a:lnTo>
                    <a:pt x="70" y="218"/>
                  </a:lnTo>
                  <a:lnTo>
                    <a:pt x="70" y="218"/>
                  </a:lnTo>
                  <a:lnTo>
                    <a:pt x="80" y="240"/>
                  </a:lnTo>
                  <a:lnTo>
                    <a:pt x="87" y="263"/>
                  </a:lnTo>
                  <a:lnTo>
                    <a:pt x="94" y="289"/>
                  </a:lnTo>
                  <a:lnTo>
                    <a:pt x="99" y="315"/>
                  </a:lnTo>
                  <a:lnTo>
                    <a:pt x="109" y="368"/>
                  </a:lnTo>
                  <a:lnTo>
                    <a:pt x="118" y="422"/>
                  </a:lnTo>
                  <a:lnTo>
                    <a:pt x="124" y="449"/>
                  </a:lnTo>
                  <a:lnTo>
                    <a:pt x="133" y="475"/>
                  </a:lnTo>
                  <a:lnTo>
                    <a:pt x="141" y="499"/>
                  </a:lnTo>
                  <a:lnTo>
                    <a:pt x="153" y="522"/>
                  </a:lnTo>
                  <a:lnTo>
                    <a:pt x="159" y="533"/>
                  </a:lnTo>
                  <a:lnTo>
                    <a:pt x="167" y="544"/>
                  </a:lnTo>
                  <a:lnTo>
                    <a:pt x="175" y="553"/>
                  </a:lnTo>
                  <a:lnTo>
                    <a:pt x="183" y="563"/>
                  </a:lnTo>
                  <a:lnTo>
                    <a:pt x="193" y="573"/>
                  </a:lnTo>
                  <a:lnTo>
                    <a:pt x="203" y="581"/>
                  </a:lnTo>
                  <a:lnTo>
                    <a:pt x="214" y="588"/>
                  </a:lnTo>
                  <a:lnTo>
                    <a:pt x="227" y="595"/>
                  </a:lnTo>
                  <a:lnTo>
                    <a:pt x="227" y="595"/>
                  </a:lnTo>
                  <a:lnTo>
                    <a:pt x="245" y="614"/>
                  </a:lnTo>
                  <a:lnTo>
                    <a:pt x="265" y="636"/>
                  </a:lnTo>
                  <a:lnTo>
                    <a:pt x="289" y="664"/>
                  </a:lnTo>
                  <a:lnTo>
                    <a:pt x="316" y="698"/>
                  </a:lnTo>
                  <a:lnTo>
                    <a:pt x="329" y="717"/>
                  </a:lnTo>
                  <a:lnTo>
                    <a:pt x="342" y="736"/>
                  </a:lnTo>
                  <a:lnTo>
                    <a:pt x="354" y="756"/>
                  </a:lnTo>
                  <a:lnTo>
                    <a:pt x="366" y="776"/>
                  </a:lnTo>
                  <a:lnTo>
                    <a:pt x="376" y="798"/>
                  </a:lnTo>
                  <a:lnTo>
                    <a:pt x="386" y="818"/>
                  </a:lnTo>
                  <a:lnTo>
                    <a:pt x="386" y="818"/>
                  </a:lnTo>
                  <a:lnTo>
                    <a:pt x="394" y="837"/>
                  </a:lnTo>
                  <a:lnTo>
                    <a:pt x="402" y="854"/>
                  </a:lnTo>
                  <a:lnTo>
                    <a:pt x="412" y="870"/>
                  </a:lnTo>
                  <a:lnTo>
                    <a:pt x="422" y="884"/>
                  </a:lnTo>
                  <a:lnTo>
                    <a:pt x="440" y="911"/>
                  </a:lnTo>
                  <a:lnTo>
                    <a:pt x="458" y="932"/>
                  </a:lnTo>
                  <a:lnTo>
                    <a:pt x="490" y="971"/>
                  </a:lnTo>
                  <a:lnTo>
                    <a:pt x="504" y="988"/>
                  </a:lnTo>
                  <a:lnTo>
                    <a:pt x="514" y="1005"/>
                  </a:lnTo>
                  <a:lnTo>
                    <a:pt x="514" y="1005"/>
                  </a:lnTo>
                  <a:lnTo>
                    <a:pt x="641" y="1168"/>
                  </a:lnTo>
                  <a:lnTo>
                    <a:pt x="706" y="1168"/>
                  </a:lnTo>
                  <a:lnTo>
                    <a:pt x="706" y="666"/>
                  </a:lnTo>
                  <a:close/>
                </a:path>
              </a:pathLst>
            </a:custGeom>
            <a:solidFill>
              <a:schemeClr val="tx2">
                <a:lumMod val="75000"/>
                <a:alpha val="56000"/>
              </a:schemeClr>
            </a:solidFill>
            <a:ln>
              <a:noFill/>
            </a:ln>
          </p:spPr>
          <p:txBody>
            <a:bodyPr vert="horz" wrap="square" lIns="91440" tIns="45720" rIns="91440" bIns="45720" numCol="1" anchor="t" anchorCtr="0" compatLnSpc="1">
              <a:normAutofit/>
            </a:bodyPr>
            <a:lstStyle/>
            <a:p>
              <a:endParaRPr lang="en-US"/>
            </a:p>
          </p:txBody>
        </p:sp>
        <p:grpSp>
          <p:nvGrpSpPr>
            <p:cNvPr id="33" name="îSļîḋê"/>
            <p:cNvGrpSpPr/>
            <p:nvPr/>
          </p:nvGrpSpPr>
          <p:grpSpPr>
            <a:xfrm>
              <a:off x="2761355" y="2135383"/>
              <a:ext cx="1756505" cy="2147077"/>
              <a:chOff x="3953338" y="2622140"/>
              <a:chExt cx="1962757" cy="2399180"/>
            </a:xfrm>
          </p:grpSpPr>
          <p:sp>
            <p:nvSpPr>
              <p:cNvPr id="63" name="iṣlidé"/>
              <p:cNvSpPr/>
              <p:nvPr/>
            </p:nvSpPr>
            <p:spPr bwMode="auto">
              <a:xfrm>
                <a:off x="4362379" y="3070648"/>
                <a:ext cx="466450" cy="190169"/>
              </a:xfrm>
              <a:custGeom>
                <a:avLst/>
                <a:gdLst>
                  <a:gd name="T0" fmla="*/ 52 w 260"/>
                  <a:gd name="T1" fmla="*/ 5 h 106"/>
                  <a:gd name="T2" fmla="*/ 52 w 260"/>
                  <a:gd name="T3" fmla="*/ 5 h 106"/>
                  <a:gd name="T4" fmla="*/ 38 w 260"/>
                  <a:gd name="T5" fmla="*/ 7 h 106"/>
                  <a:gd name="T6" fmla="*/ 25 w 260"/>
                  <a:gd name="T7" fmla="*/ 11 h 106"/>
                  <a:gd name="T8" fmla="*/ 16 w 260"/>
                  <a:gd name="T9" fmla="*/ 17 h 106"/>
                  <a:gd name="T10" fmla="*/ 10 w 260"/>
                  <a:gd name="T11" fmla="*/ 23 h 106"/>
                  <a:gd name="T12" fmla="*/ 5 w 260"/>
                  <a:gd name="T13" fmla="*/ 28 h 106"/>
                  <a:gd name="T14" fmla="*/ 3 w 260"/>
                  <a:gd name="T15" fmla="*/ 34 h 106"/>
                  <a:gd name="T16" fmla="*/ 0 w 260"/>
                  <a:gd name="T17" fmla="*/ 39 h 106"/>
                  <a:gd name="T18" fmla="*/ 0 w 260"/>
                  <a:gd name="T19" fmla="*/ 39 h 106"/>
                  <a:gd name="T20" fmla="*/ 1 w 260"/>
                  <a:gd name="T21" fmla="*/ 40 h 106"/>
                  <a:gd name="T22" fmla="*/ 3 w 260"/>
                  <a:gd name="T23" fmla="*/ 47 h 106"/>
                  <a:gd name="T24" fmla="*/ 7 w 260"/>
                  <a:gd name="T25" fmla="*/ 56 h 106"/>
                  <a:gd name="T26" fmla="*/ 15 w 260"/>
                  <a:gd name="T27" fmla="*/ 66 h 106"/>
                  <a:gd name="T28" fmla="*/ 19 w 260"/>
                  <a:gd name="T29" fmla="*/ 72 h 106"/>
                  <a:gd name="T30" fmla="*/ 25 w 260"/>
                  <a:gd name="T31" fmla="*/ 77 h 106"/>
                  <a:gd name="T32" fmla="*/ 34 w 260"/>
                  <a:gd name="T33" fmla="*/ 83 h 106"/>
                  <a:gd name="T34" fmla="*/ 42 w 260"/>
                  <a:gd name="T35" fmla="*/ 88 h 106"/>
                  <a:gd name="T36" fmla="*/ 53 w 260"/>
                  <a:gd name="T37" fmla="*/ 93 h 106"/>
                  <a:gd name="T38" fmla="*/ 65 w 260"/>
                  <a:gd name="T39" fmla="*/ 98 h 106"/>
                  <a:gd name="T40" fmla="*/ 80 w 260"/>
                  <a:gd name="T41" fmla="*/ 101 h 106"/>
                  <a:gd name="T42" fmla="*/ 95 w 260"/>
                  <a:gd name="T43" fmla="*/ 104 h 106"/>
                  <a:gd name="T44" fmla="*/ 95 w 260"/>
                  <a:gd name="T45" fmla="*/ 104 h 106"/>
                  <a:gd name="T46" fmla="*/ 111 w 260"/>
                  <a:gd name="T47" fmla="*/ 105 h 106"/>
                  <a:gd name="T48" fmla="*/ 128 w 260"/>
                  <a:gd name="T49" fmla="*/ 106 h 106"/>
                  <a:gd name="T50" fmla="*/ 143 w 260"/>
                  <a:gd name="T51" fmla="*/ 106 h 106"/>
                  <a:gd name="T52" fmla="*/ 158 w 260"/>
                  <a:gd name="T53" fmla="*/ 106 h 106"/>
                  <a:gd name="T54" fmla="*/ 187 w 260"/>
                  <a:gd name="T55" fmla="*/ 104 h 106"/>
                  <a:gd name="T56" fmla="*/ 211 w 260"/>
                  <a:gd name="T57" fmla="*/ 99 h 106"/>
                  <a:gd name="T58" fmla="*/ 231 w 260"/>
                  <a:gd name="T59" fmla="*/ 94 h 106"/>
                  <a:gd name="T60" fmla="*/ 247 w 260"/>
                  <a:gd name="T61" fmla="*/ 90 h 106"/>
                  <a:gd name="T62" fmla="*/ 260 w 260"/>
                  <a:gd name="T63" fmla="*/ 86 h 106"/>
                  <a:gd name="T64" fmla="*/ 230 w 260"/>
                  <a:gd name="T65" fmla="*/ 0 h 106"/>
                  <a:gd name="T66" fmla="*/ 52 w 260"/>
                  <a:gd name="T67"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106">
                    <a:moveTo>
                      <a:pt x="52" y="5"/>
                    </a:moveTo>
                    <a:lnTo>
                      <a:pt x="52" y="5"/>
                    </a:lnTo>
                    <a:lnTo>
                      <a:pt x="38" y="7"/>
                    </a:lnTo>
                    <a:lnTo>
                      <a:pt x="25" y="11"/>
                    </a:lnTo>
                    <a:lnTo>
                      <a:pt x="16" y="17"/>
                    </a:lnTo>
                    <a:lnTo>
                      <a:pt x="10" y="23"/>
                    </a:lnTo>
                    <a:lnTo>
                      <a:pt x="5" y="28"/>
                    </a:lnTo>
                    <a:lnTo>
                      <a:pt x="3" y="34"/>
                    </a:lnTo>
                    <a:lnTo>
                      <a:pt x="0" y="39"/>
                    </a:lnTo>
                    <a:lnTo>
                      <a:pt x="0" y="39"/>
                    </a:lnTo>
                    <a:lnTo>
                      <a:pt x="1" y="40"/>
                    </a:lnTo>
                    <a:lnTo>
                      <a:pt x="3" y="47"/>
                    </a:lnTo>
                    <a:lnTo>
                      <a:pt x="7" y="56"/>
                    </a:lnTo>
                    <a:lnTo>
                      <a:pt x="15" y="66"/>
                    </a:lnTo>
                    <a:lnTo>
                      <a:pt x="19" y="72"/>
                    </a:lnTo>
                    <a:lnTo>
                      <a:pt x="25" y="77"/>
                    </a:lnTo>
                    <a:lnTo>
                      <a:pt x="34" y="83"/>
                    </a:lnTo>
                    <a:lnTo>
                      <a:pt x="42" y="88"/>
                    </a:lnTo>
                    <a:lnTo>
                      <a:pt x="53" y="93"/>
                    </a:lnTo>
                    <a:lnTo>
                      <a:pt x="65" y="98"/>
                    </a:lnTo>
                    <a:lnTo>
                      <a:pt x="80" y="101"/>
                    </a:lnTo>
                    <a:lnTo>
                      <a:pt x="95" y="104"/>
                    </a:lnTo>
                    <a:lnTo>
                      <a:pt x="95" y="104"/>
                    </a:lnTo>
                    <a:lnTo>
                      <a:pt x="111" y="105"/>
                    </a:lnTo>
                    <a:lnTo>
                      <a:pt x="128" y="106"/>
                    </a:lnTo>
                    <a:lnTo>
                      <a:pt x="143" y="106"/>
                    </a:lnTo>
                    <a:lnTo>
                      <a:pt x="158" y="106"/>
                    </a:lnTo>
                    <a:lnTo>
                      <a:pt x="187" y="104"/>
                    </a:lnTo>
                    <a:lnTo>
                      <a:pt x="211" y="99"/>
                    </a:lnTo>
                    <a:lnTo>
                      <a:pt x="231" y="94"/>
                    </a:lnTo>
                    <a:lnTo>
                      <a:pt x="247" y="90"/>
                    </a:lnTo>
                    <a:lnTo>
                      <a:pt x="260" y="86"/>
                    </a:lnTo>
                    <a:lnTo>
                      <a:pt x="230" y="0"/>
                    </a:lnTo>
                    <a:lnTo>
                      <a:pt x="52" y="5"/>
                    </a:lnTo>
                    <a:close/>
                  </a:path>
                </a:pathLst>
              </a:custGeom>
              <a:solidFill>
                <a:srgbClr val="DA7B46"/>
              </a:solidFill>
              <a:ln>
                <a:noFill/>
              </a:ln>
            </p:spPr>
            <p:txBody>
              <a:bodyPr vert="horz" wrap="square" lIns="91440" tIns="45720" rIns="91440" bIns="45720" numCol="1" anchor="t" anchorCtr="0" compatLnSpc="1">
                <a:normAutofit fontScale="25000" lnSpcReduction="20000"/>
              </a:bodyPr>
              <a:lstStyle/>
              <a:p>
                <a:endParaRPr lang="en-US"/>
              </a:p>
            </p:txBody>
          </p:sp>
          <p:sp>
            <p:nvSpPr>
              <p:cNvPr id="64" name="išliḑe"/>
              <p:cNvSpPr/>
              <p:nvPr/>
            </p:nvSpPr>
            <p:spPr bwMode="auto">
              <a:xfrm>
                <a:off x="4279852" y="2841011"/>
                <a:ext cx="602797" cy="362397"/>
              </a:xfrm>
              <a:custGeom>
                <a:avLst/>
                <a:gdLst>
                  <a:gd name="T0" fmla="*/ 325 w 337"/>
                  <a:gd name="T1" fmla="*/ 83 h 201"/>
                  <a:gd name="T2" fmla="*/ 307 w 337"/>
                  <a:gd name="T3" fmla="*/ 54 h 201"/>
                  <a:gd name="T4" fmla="*/ 286 w 337"/>
                  <a:gd name="T5" fmla="*/ 27 h 201"/>
                  <a:gd name="T6" fmla="*/ 259 w 337"/>
                  <a:gd name="T7" fmla="*/ 1 h 201"/>
                  <a:gd name="T8" fmla="*/ 188 w 337"/>
                  <a:gd name="T9" fmla="*/ 0 h 201"/>
                  <a:gd name="T10" fmla="*/ 159 w 337"/>
                  <a:gd name="T11" fmla="*/ 26 h 201"/>
                  <a:gd name="T12" fmla="*/ 71 w 337"/>
                  <a:gd name="T13" fmla="*/ 103 h 201"/>
                  <a:gd name="T14" fmla="*/ 17 w 337"/>
                  <a:gd name="T15" fmla="*/ 145 h 201"/>
                  <a:gd name="T16" fmla="*/ 0 w 337"/>
                  <a:gd name="T17" fmla="*/ 155 h 201"/>
                  <a:gd name="T18" fmla="*/ 0 w 337"/>
                  <a:gd name="T19" fmla="*/ 162 h 201"/>
                  <a:gd name="T20" fmla="*/ 11 w 337"/>
                  <a:gd name="T21" fmla="*/ 175 h 201"/>
                  <a:gd name="T22" fmla="*/ 29 w 337"/>
                  <a:gd name="T23" fmla="*/ 186 h 201"/>
                  <a:gd name="T24" fmla="*/ 55 w 337"/>
                  <a:gd name="T25" fmla="*/ 193 h 201"/>
                  <a:gd name="T26" fmla="*/ 84 w 337"/>
                  <a:gd name="T27" fmla="*/ 196 h 201"/>
                  <a:gd name="T28" fmla="*/ 115 w 337"/>
                  <a:gd name="T29" fmla="*/ 191 h 201"/>
                  <a:gd name="T30" fmla="*/ 145 w 337"/>
                  <a:gd name="T31" fmla="*/ 178 h 201"/>
                  <a:gd name="T32" fmla="*/ 173 w 337"/>
                  <a:gd name="T33" fmla="*/ 155 h 201"/>
                  <a:gd name="T34" fmla="*/ 185 w 337"/>
                  <a:gd name="T35" fmla="*/ 139 h 201"/>
                  <a:gd name="T36" fmla="*/ 188 w 337"/>
                  <a:gd name="T37" fmla="*/ 136 h 201"/>
                  <a:gd name="T38" fmla="*/ 192 w 337"/>
                  <a:gd name="T39" fmla="*/ 132 h 201"/>
                  <a:gd name="T40" fmla="*/ 197 w 337"/>
                  <a:gd name="T41" fmla="*/ 131 h 201"/>
                  <a:gd name="T42" fmla="*/ 201 w 337"/>
                  <a:gd name="T43" fmla="*/ 127 h 201"/>
                  <a:gd name="T44" fmla="*/ 204 w 337"/>
                  <a:gd name="T45" fmla="*/ 134 h 201"/>
                  <a:gd name="T46" fmla="*/ 211 w 337"/>
                  <a:gd name="T47" fmla="*/ 155 h 201"/>
                  <a:gd name="T48" fmla="*/ 215 w 337"/>
                  <a:gd name="T49" fmla="*/ 173 h 201"/>
                  <a:gd name="T50" fmla="*/ 215 w 337"/>
                  <a:gd name="T51" fmla="*/ 201 h 201"/>
                  <a:gd name="T52" fmla="*/ 241 w 337"/>
                  <a:gd name="T53" fmla="*/ 198 h 201"/>
                  <a:gd name="T54" fmla="*/ 282 w 337"/>
                  <a:gd name="T55" fmla="*/ 189 h 201"/>
                  <a:gd name="T56" fmla="*/ 310 w 337"/>
                  <a:gd name="T57" fmla="*/ 175 h 201"/>
                  <a:gd name="T58" fmla="*/ 328 w 337"/>
                  <a:gd name="T59" fmla="*/ 160 h 201"/>
                  <a:gd name="T60" fmla="*/ 336 w 337"/>
                  <a:gd name="T61" fmla="*/ 143 h 201"/>
                  <a:gd name="T62" fmla="*/ 337 w 337"/>
                  <a:gd name="T63" fmla="*/ 125 h 201"/>
                  <a:gd name="T64" fmla="*/ 334 w 337"/>
                  <a:gd name="T65" fmla="*/ 107 h 201"/>
                  <a:gd name="T66" fmla="*/ 325 w 337"/>
                  <a:gd name="T67" fmla="*/ 8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7" h="201">
                    <a:moveTo>
                      <a:pt x="325" y="83"/>
                    </a:moveTo>
                    <a:lnTo>
                      <a:pt x="325" y="83"/>
                    </a:lnTo>
                    <a:lnTo>
                      <a:pt x="317" y="68"/>
                    </a:lnTo>
                    <a:lnTo>
                      <a:pt x="307" y="54"/>
                    </a:lnTo>
                    <a:lnTo>
                      <a:pt x="297" y="39"/>
                    </a:lnTo>
                    <a:lnTo>
                      <a:pt x="286" y="27"/>
                    </a:lnTo>
                    <a:lnTo>
                      <a:pt x="268" y="8"/>
                    </a:lnTo>
                    <a:lnTo>
                      <a:pt x="259" y="1"/>
                    </a:lnTo>
                    <a:lnTo>
                      <a:pt x="246" y="16"/>
                    </a:lnTo>
                    <a:lnTo>
                      <a:pt x="188" y="0"/>
                    </a:lnTo>
                    <a:lnTo>
                      <a:pt x="188" y="0"/>
                    </a:lnTo>
                    <a:lnTo>
                      <a:pt x="159" y="26"/>
                    </a:lnTo>
                    <a:lnTo>
                      <a:pt x="103" y="77"/>
                    </a:lnTo>
                    <a:lnTo>
                      <a:pt x="71" y="103"/>
                    </a:lnTo>
                    <a:lnTo>
                      <a:pt x="41" y="127"/>
                    </a:lnTo>
                    <a:lnTo>
                      <a:pt x="17" y="145"/>
                    </a:lnTo>
                    <a:lnTo>
                      <a:pt x="8" y="151"/>
                    </a:lnTo>
                    <a:lnTo>
                      <a:pt x="0" y="155"/>
                    </a:lnTo>
                    <a:lnTo>
                      <a:pt x="0" y="155"/>
                    </a:lnTo>
                    <a:lnTo>
                      <a:pt x="0" y="162"/>
                    </a:lnTo>
                    <a:lnTo>
                      <a:pt x="5" y="168"/>
                    </a:lnTo>
                    <a:lnTo>
                      <a:pt x="11" y="175"/>
                    </a:lnTo>
                    <a:lnTo>
                      <a:pt x="20" y="181"/>
                    </a:lnTo>
                    <a:lnTo>
                      <a:pt x="29" y="186"/>
                    </a:lnTo>
                    <a:lnTo>
                      <a:pt x="41" y="191"/>
                    </a:lnTo>
                    <a:lnTo>
                      <a:pt x="55" y="193"/>
                    </a:lnTo>
                    <a:lnTo>
                      <a:pt x="69" y="196"/>
                    </a:lnTo>
                    <a:lnTo>
                      <a:pt x="84" y="196"/>
                    </a:lnTo>
                    <a:lnTo>
                      <a:pt x="99" y="195"/>
                    </a:lnTo>
                    <a:lnTo>
                      <a:pt x="115" y="191"/>
                    </a:lnTo>
                    <a:lnTo>
                      <a:pt x="130" y="186"/>
                    </a:lnTo>
                    <a:lnTo>
                      <a:pt x="145" y="178"/>
                    </a:lnTo>
                    <a:lnTo>
                      <a:pt x="159" y="168"/>
                    </a:lnTo>
                    <a:lnTo>
                      <a:pt x="173" y="155"/>
                    </a:lnTo>
                    <a:lnTo>
                      <a:pt x="179" y="148"/>
                    </a:lnTo>
                    <a:lnTo>
                      <a:pt x="185" y="139"/>
                    </a:lnTo>
                    <a:lnTo>
                      <a:pt x="185" y="139"/>
                    </a:lnTo>
                    <a:lnTo>
                      <a:pt x="188" y="136"/>
                    </a:lnTo>
                    <a:lnTo>
                      <a:pt x="191" y="133"/>
                    </a:lnTo>
                    <a:lnTo>
                      <a:pt x="192" y="132"/>
                    </a:lnTo>
                    <a:lnTo>
                      <a:pt x="194" y="132"/>
                    </a:lnTo>
                    <a:lnTo>
                      <a:pt x="197" y="131"/>
                    </a:lnTo>
                    <a:lnTo>
                      <a:pt x="199" y="130"/>
                    </a:lnTo>
                    <a:lnTo>
                      <a:pt x="201" y="127"/>
                    </a:lnTo>
                    <a:lnTo>
                      <a:pt x="201" y="127"/>
                    </a:lnTo>
                    <a:lnTo>
                      <a:pt x="204" y="134"/>
                    </a:lnTo>
                    <a:lnTo>
                      <a:pt x="206" y="140"/>
                    </a:lnTo>
                    <a:lnTo>
                      <a:pt x="211" y="155"/>
                    </a:lnTo>
                    <a:lnTo>
                      <a:pt x="214" y="163"/>
                    </a:lnTo>
                    <a:lnTo>
                      <a:pt x="215" y="173"/>
                    </a:lnTo>
                    <a:lnTo>
                      <a:pt x="215" y="185"/>
                    </a:lnTo>
                    <a:lnTo>
                      <a:pt x="215" y="201"/>
                    </a:lnTo>
                    <a:lnTo>
                      <a:pt x="215" y="201"/>
                    </a:lnTo>
                    <a:lnTo>
                      <a:pt x="241" y="198"/>
                    </a:lnTo>
                    <a:lnTo>
                      <a:pt x="263" y="193"/>
                    </a:lnTo>
                    <a:lnTo>
                      <a:pt x="282" y="189"/>
                    </a:lnTo>
                    <a:lnTo>
                      <a:pt x="298" y="183"/>
                    </a:lnTo>
                    <a:lnTo>
                      <a:pt x="310" y="175"/>
                    </a:lnTo>
                    <a:lnTo>
                      <a:pt x="321" y="168"/>
                    </a:lnTo>
                    <a:lnTo>
                      <a:pt x="328" y="160"/>
                    </a:lnTo>
                    <a:lnTo>
                      <a:pt x="333" y="151"/>
                    </a:lnTo>
                    <a:lnTo>
                      <a:pt x="336" y="143"/>
                    </a:lnTo>
                    <a:lnTo>
                      <a:pt x="337" y="133"/>
                    </a:lnTo>
                    <a:lnTo>
                      <a:pt x="337" y="125"/>
                    </a:lnTo>
                    <a:lnTo>
                      <a:pt x="336" y="115"/>
                    </a:lnTo>
                    <a:lnTo>
                      <a:pt x="334" y="107"/>
                    </a:lnTo>
                    <a:lnTo>
                      <a:pt x="331" y="98"/>
                    </a:lnTo>
                    <a:lnTo>
                      <a:pt x="325" y="83"/>
                    </a:lnTo>
                    <a:lnTo>
                      <a:pt x="325" y="83"/>
                    </a:lnTo>
                    <a:close/>
                  </a:path>
                </a:pathLst>
              </a:custGeom>
              <a:solidFill>
                <a:srgbClr val="E19469"/>
              </a:solidFill>
              <a:ln>
                <a:noFill/>
              </a:ln>
            </p:spPr>
            <p:txBody>
              <a:bodyPr vert="horz" wrap="square" lIns="91440" tIns="45720" rIns="91440" bIns="45720" numCol="1" anchor="t" anchorCtr="0" compatLnSpc="1">
                <a:normAutofit fontScale="75000" lnSpcReduction="20000"/>
              </a:bodyPr>
              <a:lstStyle/>
              <a:p>
                <a:endParaRPr lang="en-US"/>
              </a:p>
            </p:txBody>
          </p:sp>
          <p:sp>
            <p:nvSpPr>
              <p:cNvPr id="65" name="íṧḷîḑé"/>
              <p:cNvSpPr/>
              <p:nvPr/>
            </p:nvSpPr>
            <p:spPr bwMode="auto">
              <a:xfrm>
                <a:off x="4193738" y="2812307"/>
                <a:ext cx="498744" cy="322927"/>
              </a:xfrm>
              <a:custGeom>
                <a:avLst/>
                <a:gdLst>
                  <a:gd name="T0" fmla="*/ 210 w 278"/>
                  <a:gd name="T1" fmla="*/ 0 h 179"/>
                  <a:gd name="T2" fmla="*/ 210 w 278"/>
                  <a:gd name="T3" fmla="*/ 0 h 179"/>
                  <a:gd name="T4" fmla="*/ 177 w 278"/>
                  <a:gd name="T5" fmla="*/ 21 h 179"/>
                  <a:gd name="T6" fmla="*/ 113 w 278"/>
                  <a:gd name="T7" fmla="*/ 62 h 179"/>
                  <a:gd name="T8" fmla="*/ 79 w 278"/>
                  <a:gd name="T9" fmla="*/ 85 h 179"/>
                  <a:gd name="T10" fmla="*/ 46 w 278"/>
                  <a:gd name="T11" fmla="*/ 104 h 179"/>
                  <a:gd name="T12" fmla="*/ 18 w 278"/>
                  <a:gd name="T13" fmla="*/ 119 h 179"/>
                  <a:gd name="T14" fmla="*/ 9 w 278"/>
                  <a:gd name="T15" fmla="*/ 122 h 179"/>
                  <a:gd name="T16" fmla="*/ 0 w 278"/>
                  <a:gd name="T17" fmla="*/ 125 h 179"/>
                  <a:gd name="T18" fmla="*/ 0 w 278"/>
                  <a:gd name="T19" fmla="*/ 125 h 179"/>
                  <a:gd name="T20" fmla="*/ 0 w 278"/>
                  <a:gd name="T21" fmla="*/ 132 h 179"/>
                  <a:gd name="T22" fmla="*/ 4 w 278"/>
                  <a:gd name="T23" fmla="*/ 139 h 179"/>
                  <a:gd name="T24" fmla="*/ 9 w 278"/>
                  <a:gd name="T25" fmla="*/ 147 h 179"/>
                  <a:gd name="T26" fmla="*/ 16 w 278"/>
                  <a:gd name="T27" fmla="*/ 154 h 179"/>
                  <a:gd name="T28" fmla="*/ 26 w 278"/>
                  <a:gd name="T29" fmla="*/ 161 h 179"/>
                  <a:gd name="T30" fmla="*/ 36 w 278"/>
                  <a:gd name="T31" fmla="*/ 167 h 179"/>
                  <a:gd name="T32" fmla="*/ 48 w 278"/>
                  <a:gd name="T33" fmla="*/ 172 h 179"/>
                  <a:gd name="T34" fmla="*/ 63 w 278"/>
                  <a:gd name="T35" fmla="*/ 175 h 179"/>
                  <a:gd name="T36" fmla="*/ 77 w 278"/>
                  <a:gd name="T37" fmla="*/ 178 h 179"/>
                  <a:gd name="T38" fmla="*/ 93 w 278"/>
                  <a:gd name="T39" fmla="*/ 179 h 179"/>
                  <a:gd name="T40" fmla="*/ 109 w 278"/>
                  <a:gd name="T41" fmla="*/ 178 h 179"/>
                  <a:gd name="T42" fmla="*/ 124 w 278"/>
                  <a:gd name="T43" fmla="*/ 175 h 179"/>
                  <a:gd name="T44" fmla="*/ 141 w 278"/>
                  <a:gd name="T45" fmla="*/ 171 h 179"/>
                  <a:gd name="T46" fmla="*/ 157 w 278"/>
                  <a:gd name="T47" fmla="*/ 162 h 179"/>
                  <a:gd name="T48" fmla="*/ 171 w 278"/>
                  <a:gd name="T49" fmla="*/ 151 h 179"/>
                  <a:gd name="T50" fmla="*/ 178 w 278"/>
                  <a:gd name="T51" fmla="*/ 145 h 179"/>
                  <a:gd name="T52" fmla="*/ 186 w 278"/>
                  <a:gd name="T53" fmla="*/ 138 h 179"/>
                  <a:gd name="T54" fmla="*/ 186 w 278"/>
                  <a:gd name="T55" fmla="*/ 138 h 179"/>
                  <a:gd name="T56" fmla="*/ 231 w 278"/>
                  <a:gd name="T57" fmla="*/ 86 h 179"/>
                  <a:gd name="T58" fmla="*/ 260 w 278"/>
                  <a:gd name="T59" fmla="*/ 54 h 179"/>
                  <a:gd name="T60" fmla="*/ 278 w 278"/>
                  <a:gd name="T61" fmla="*/ 31 h 179"/>
                  <a:gd name="T62" fmla="*/ 210 w 278"/>
                  <a:gd name="T6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8" h="179">
                    <a:moveTo>
                      <a:pt x="210" y="0"/>
                    </a:moveTo>
                    <a:lnTo>
                      <a:pt x="210" y="0"/>
                    </a:lnTo>
                    <a:lnTo>
                      <a:pt x="177" y="21"/>
                    </a:lnTo>
                    <a:lnTo>
                      <a:pt x="113" y="62"/>
                    </a:lnTo>
                    <a:lnTo>
                      <a:pt x="79" y="85"/>
                    </a:lnTo>
                    <a:lnTo>
                      <a:pt x="46" y="104"/>
                    </a:lnTo>
                    <a:lnTo>
                      <a:pt x="18" y="119"/>
                    </a:lnTo>
                    <a:lnTo>
                      <a:pt x="9" y="122"/>
                    </a:lnTo>
                    <a:lnTo>
                      <a:pt x="0" y="125"/>
                    </a:lnTo>
                    <a:lnTo>
                      <a:pt x="0" y="125"/>
                    </a:lnTo>
                    <a:lnTo>
                      <a:pt x="0" y="132"/>
                    </a:lnTo>
                    <a:lnTo>
                      <a:pt x="4" y="139"/>
                    </a:lnTo>
                    <a:lnTo>
                      <a:pt x="9" y="147"/>
                    </a:lnTo>
                    <a:lnTo>
                      <a:pt x="16" y="154"/>
                    </a:lnTo>
                    <a:lnTo>
                      <a:pt x="26" y="161"/>
                    </a:lnTo>
                    <a:lnTo>
                      <a:pt x="36" y="167"/>
                    </a:lnTo>
                    <a:lnTo>
                      <a:pt x="48" y="172"/>
                    </a:lnTo>
                    <a:lnTo>
                      <a:pt x="63" y="175"/>
                    </a:lnTo>
                    <a:lnTo>
                      <a:pt x="77" y="178"/>
                    </a:lnTo>
                    <a:lnTo>
                      <a:pt x="93" y="179"/>
                    </a:lnTo>
                    <a:lnTo>
                      <a:pt x="109" y="178"/>
                    </a:lnTo>
                    <a:lnTo>
                      <a:pt x="124" y="175"/>
                    </a:lnTo>
                    <a:lnTo>
                      <a:pt x="141" y="171"/>
                    </a:lnTo>
                    <a:lnTo>
                      <a:pt x="157" y="162"/>
                    </a:lnTo>
                    <a:lnTo>
                      <a:pt x="171" y="151"/>
                    </a:lnTo>
                    <a:lnTo>
                      <a:pt x="178" y="145"/>
                    </a:lnTo>
                    <a:lnTo>
                      <a:pt x="186" y="138"/>
                    </a:lnTo>
                    <a:lnTo>
                      <a:pt x="186" y="138"/>
                    </a:lnTo>
                    <a:lnTo>
                      <a:pt x="231" y="86"/>
                    </a:lnTo>
                    <a:lnTo>
                      <a:pt x="260" y="54"/>
                    </a:lnTo>
                    <a:lnTo>
                      <a:pt x="278" y="31"/>
                    </a:lnTo>
                    <a:lnTo>
                      <a:pt x="210" y="0"/>
                    </a:lnTo>
                    <a:close/>
                  </a:path>
                </a:pathLst>
              </a:custGeom>
              <a:solidFill>
                <a:srgbClr val="E19469"/>
              </a:solidFill>
              <a:ln>
                <a:noFill/>
              </a:ln>
            </p:spPr>
            <p:txBody>
              <a:bodyPr vert="horz" wrap="square" lIns="91440" tIns="45720" rIns="91440" bIns="45720" numCol="1" anchor="t" anchorCtr="0" compatLnSpc="1">
                <a:normAutofit fontScale="60000" lnSpcReduction="20000"/>
              </a:bodyPr>
              <a:lstStyle/>
              <a:p>
                <a:endParaRPr lang="en-US"/>
              </a:p>
            </p:txBody>
          </p:sp>
          <p:sp>
            <p:nvSpPr>
              <p:cNvPr id="66" name="îṩ1íḑê"/>
              <p:cNvSpPr/>
              <p:nvPr/>
            </p:nvSpPr>
            <p:spPr bwMode="auto">
              <a:xfrm>
                <a:off x="3999982" y="2622140"/>
                <a:ext cx="1309649" cy="1851447"/>
              </a:xfrm>
              <a:custGeom>
                <a:avLst/>
                <a:gdLst>
                  <a:gd name="T0" fmla="*/ 722 w 732"/>
                  <a:gd name="T1" fmla="*/ 771 h 1031"/>
                  <a:gd name="T2" fmla="*/ 627 w 732"/>
                  <a:gd name="T3" fmla="*/ 694 h 1031"/>
                  <a:gd name="T4" fmla="*/ 598 w 732"/>
                  <a:gd name="T5" fmla="*/ 653 h 1031"/>
                  <a:gd name="T6" fmla="*/ 584 w 732"/>
                  <a:gd name="T7" fmla="*/ 612 h 1031"/>
                  <a:gd name="T8" fmla="*/ 569 w 732"/>
                  <a:gd name="T9" fmla="*/ 487 h 1031"/>
                  <a:gd name="T10" fmla="*/ 564 w 732"/>
                  <a:gd name="T11" fmla="*/ 237 h 1031"/>
                  <a:gd name="T12" fmla="*/ 490 w 732"/>
                  <a:gd name="T13" fmla="*/ 126 h 1031"/>
                  <a:gd name="T14" fmla="*/ 448 w 732"/>
                  <a:gd name="T15" fmla="*/ 59 h 1031"/>
                  <a:gd name="T16" fmla="*/ 407 w 732"/>
                  <a:gd name="T17" fmla="*/ 5 h 1031"/>
                  <a:gd name="T18" fmla="*/ 392 w 732"/>
                  <a:gd name="T19" fmla="*/ 0 h 1031"/>
                  <a:gd name="T20" fmla="*/ 366 w 732"/>
                  <a:gd name="T21" fmla="*/ 13 h 1031"/>
                  <a:gd name="T22" fmla="*/ 314 w 732"/>
                  <a:gd name="T23" fmla="*/ 54 h 1031"/>
                  <a:gd name="T24" fmla="*/ 282 w 732"/>
                  <a:gd name="T25" fmla="*/ 68 h 1031"/>
                  <a:gd name="T26" fmla="*/ 188 w 732"/>
                  <a:gd name="T27" fmla="*/ 85 h 1031"/>
                  <a:gd name="T28" fmla="*/ 94 w 732"/>
                  <a:gd name="T29" fmla="*/ 70 h 1031"/>
                  <a:gd name="T30" fmla="*/ 75 w 732"/>
                  <a:gd name="T31" fmla="*/ 78 h 1031"/>
                  <a:gd name="T32" fmla="*/ 69 w 732"/>
                  <a:gd name="T33" fmla="*/ 106 h 1031"/>
                  <a:gd name="T34" fmla="*/ 91 w 732"/>
                  <a:gd name="T35" fmla="*/ 163 h 1031"/>
                  <a:gd name="T36" fmla="*/ 116 w 732"/>
                  <a:gd name="T37" fmla="*/ 185 h 1031"/>
                  <a:gd name="T38" fmla="*/ 165 w 732"/>
                  <a:gd name="T39" fmla="*/ 202 h 1031"/>
                  <a:gd name="T40" fmla="*/ 236 w 732"/>
                  <a:gd name="T41" fmla="*/ 204 h 1031"/>
                  <a:gd name="T42" fmla="*/ 314 w 732"/>
                  <a:gd name="T43" fmla="*/ 179 h 1031"/>
                  <a:gd name="T44" fmla="*/ 360 w 732"/>
                  <a:gd name="T45" fmla="*/ 162 h 1031"/>
                  <a:gd name="T46" fmla="*/ 394 w 732"/>
                  <a:gd name="T47" fmla="*/ 251 h 1031"/>
                  <a:gd name="T48" fmla="*/ 357 w 732"/>
                  <a:gd name="T49" fmla="*/ 299 h 1031"/>
                  <a:gd name="T50" fmla="*/ 327 w 732"/>
                  <a:gd name="T51" fmla="*/ 368 h 1031"/>
                  <a:gd name="T52" fmla="*/ 314 w 732"/>
                  <a:gd name="T53" fmla="*/ 460 h 1031"/>
                  <a:gd name="T54" fmla="*/ 294 w 732"/>
                  <a:gd name="T55" fmla="*/ 466 h 1031"/>
                  <a:gd name="T56" fmla="*/ 250 w 732"/>
                  <a:gd name="T57" fmla="*/ 437 h 1031"/>
                  <a:gd name="T58" fmla="*/ 220 w 732"/>
                  <a:gd name="T59" fmla="*/ 396 h 1031"/>
                  <a:gd name="T60" fmla="*/ 187 w 732"/>
                  <a:gd name="T61" fmla="*/ 309 h 1031"/>
                  <a:gd name="T62" fmla="*/ 158 w 732"/>
                  <a:gd name="T63" fmla="*/ 259 h 1031"/>
                  <a:gd name="T64" fmla="*/ 108 w 732"/>
                  <a:gd name="T65" fmla="*/ 218 h 1031"/>
                  <a:gd name="T66" fmla="*/ 66 w 732"/>
                  <a:gd name="T67" fmla="*/ 201 h 1031"/>
                  <a:gd name="T68" fmla="*/ 29 w 732"/>
                  <a:gd name="T69" fmla="*/ 202 h 1031"/>
                  <a:gd name="T70" fmla="*/ 7 w 732"/>
                  <a:gd name="T71" fmla="*/ 218 h 1031"/>
                  <a:gd name="T72" fmla="*/ 0 w 732"/>
                  <a:gd name="T73" fmla="*/ 239 h 1031"/>
                  <a:gd name="T74" fmla="*/ 35 w 732"/>
                  <a:gd name="T75" fmla="*/ 287 h 1031"/>
                  <a:gd name="T76" fmla="*/ 107 w 732"/>
                  <a:gd name="T77" fmla="*/ 402 h 1031"/>
                  <a:gd name="T78" fmla="*/ 155 w 732"/>
                  <a:gd name="T79" fmla="*/ 514 h 1031"/>
                  <a:gd name="T80" fmla="*/ 211 w 732"/>
                  <a:gd name="T81" fmla="*/ 669 h 1031"/>
                  <a:gd name="T82" fmla="*/ 252 w 732"/>
                  <a:gd name="T83" fmla="*/ 752 h 1031"/>
                  <a:gd name="T84" fmla="*/ 290 w 732"/>
                  <a:gd name="T85" fmla="*/ 794 h 1031"/>
                  <a:gd name="T86" fmla="*/ 324 w 732"/>
                  <a:gd name="T87" fmla="*/ 813 h 1031"/>
                  <a:gd name="T88" fmla="*/ 391 w 732"/>
                  <a:gd name="T89" fmla="*/ 828 h 1031"/>
                  <a:gd name="T90" fmla="*/ 436 w 732"/>
                  <a:gd name="T91" fmla="*/ 851 h 1031"/>
                  <a:gd name="T92" fmla="*/ 539 w 732"/>
                  <a:gd name="T93" fmla="*/ 959 h 1031"/>
                  <a:gd name="T94" fmla="*/ 580 w 732"/>
                  <a:gd name="T95" fmla="*/ 1019 h 1031"/>
                  <a:gd name="T96" fmla="*/ 602 w 732"/>
                  <a:gd name="T97" fmla="*/ 1031 h 1031"/>
                  <a:gd name="T98" fmla="*/ 642 w 732"/>
                  <a:gd name="T99" fmla="*/ 1020 h 1031"/>
                  <a:gd name="T100" fmla="*/ 699 w 732"/>
                  <a:gd name="T101" fmla="*/ 972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2" h="1031">
                    <a:moveTo>
                      <a:pt x="732" y="776"/>
                    </a:moveTo>
                    <a:lnTo>
                      <a:pt x="732" y="776"/>
                    </a:lnTo>
                    <a:lnTo>
                      <a:pt x="722" y="771"/>
                    </a:lnTo>
                    <a:lnTo>
                      <a:pt x="722" y="771"/>
                    </a:lnTo>
                    <a:lnTo>
                      <a:pt x="682" y="742"/>
                    </a:lnTo>
                    <a:lnTo>
                      <a:pt x="663" y="727"/>
                    </a:lnTo>
                    <a:lnTo>
                      <a:pt x="644" y="711"/>
                    </a:lnTo>
                    <a:lnTo>
                      <a:pt x="627" y="694"/>
                    </a:lnTo>
                    <a:lnTo>
                      <a:pt x="619" y="685"/>
                    </a:lnTo>
                    <a:lnTo>
                      <a:pt x="611" y="675"/>
                    </a:lnTo>
                    <a:lnTo>
                      <a:pt x="604" y="664"/>
                    </a:lnTo>
                    <a:lnTo>
                      <a:pt x="598" y="653"/>
                    </a:lnTo>
                    <a:lnTo>
                      <a:pt x="592" y="641"/>
                    </a:lnTo>
                    <a:lnTo>
                      <a:pt x="587" y="628"/>
                    </a:lnTo>
                    <a:lnTo>
                      <a:pt x="587" y="628"/>
                    </a:lnTo>
                    <a:lnTo>
                      <a:pt x="584" y="612"/>
                    </a:lnTo>
                    <a:lnTo>
                      <a:pt x="579" y="593"/>
                    </a:lnTo>
                    <a:lnTo>
                      <a:pt x="577" y="570"/>
                    </a:lnTo>
                    <a:lnTo>
                      <a:pt x="573" y="545"/>
                    </a:lnTo>
                    <a:lnTo>
                      <a:pt x="569" y="487"/>
                    </a:lnTo>
                    <a:lnTo>
                      <a:pt x="567" y="427"/>
                    </a:lnTo>
                    <a:lnTo>
                      <a:pt x="564" y="367"/>
                    </a:lnTo>
                    <a:lnTo>
                      <a:pt x="564" y="312"/>
                    </a:lnTo>
                    <a:lnTo>
                      <a:pt x="564" y="237"/>
                    </a:lnTo>
                    <a:lnTo>
                      <a:pt x="564" y="237"/>
                    </a:lnTo>
                    <a:lnTo>
                      <a:pt x="536" y="192"/>
                    </a:lnTo>
                    <a:lnTo>
                      <a:pt x="512" y="157"/>
                    </a:lnTo>
                    <a:lnTo>
                      <a:pt x="490" y="126"/>
                    </a:lnTo>
                    <a:lnTo>
                      <a:pt x="468" y="94"/>
                    </a:lnTo>
                    <a:lnTo>
                      <a:pt x="468" y="94"/>
                    </a:lnTo>
                    <a:lnTo>
                      <a:pt x="457" y="76"/>
                    </a:lnTo>
                    <a:lnTo>
                      <a:pt x="448" y="59"/>
                    </a:lnTo>
                    <a:lnTo>
                      <a:pt x="432" y="31"/>
                    </a:lnTo>
                    <a:lnTo>
                      <a:pt x="424" y="20"/>
                    </a:lnTo>
                    <a:lnTo>
                      <a:pt x="416" y="11"/>
                    </a:lnTo>
                    <a:lnTo>
                      <a:pt x="407" y="5"/>
                    </a:lnTo>
                    <a:lnTo>
                      <a:pt x="403" y="2"/>
                    </a:lnTo>
                    <a:lnTo>
                      <a:pt x="397" y="0"/>
                    </a:lnTo>
                    <a:lnTo>
                      <a:pt x="397" y="0"/>
                    </a:lnTo>
                    <a:lnTo>
                      <a:pt x="392" y="0"/>
                    </a:lnTo>
                    <a:lnTo>
                      <a:pt x="388" y="0"/>
                    </a:lnTo>
                    <a:lnTo>
                      <a:pt x="382" y="2"/>
                    </a:lnTo>
                    <a:lnTo>
                      <a:pt x="377" y="5"/>
                    </a:lnTo>
                    <a:lnTo>
                      <a:pt x="366" y="13"/>
                    </a:lnTo>
                    <a:lnTo>
                      <a:pt x="354" y="24"/>
                    </a:lnTo>
                    <a:lnTo>
                      <a:pt x="339" y="36"/>
                    </a:lnTo>
                    <a:lnTo>
                      <a:pt x="324" y="48"/>
                    </a:lnTo>
                    <a:lnTo>
                      <a:pt x="314" y="54"/>
                    </a:lnTo>
                    <a:lnTo>
                      <a:pt x="305" y="60"/>
                    </a:lnTo>
                    <a:lnTo>
                      <a:pt x="294" y="64"/>
                    </a:lnTo>
                    <a:lnTo>
                      <a:pt x="282" y="68"/>
                    </a:lnTo>
                    <a:lnTo>
                      <a:pt x="282" y="68"/>
                    </a:lnTo>
                    <a:lnTo>
                      <a:pt x="259" y="74"/>
                    </a:lnTo>
                    <a:lnTo>
                      <a:pt x="235" y="80"/>
                    </a:lnTo>
                    <a:lnTo>
                      <a:pt x="212" y="84"/>
                    </a:lnTo>
                    <a:lnTo>
                      <a:pt x="188" y="85"/>
                    </a:lnTo>
                    <a:lnTo>
                      <a:pt x="165" y="85"/>
                    </a:lnTo>
                    <a:lnTo>
                      <a:pt x="141" y="83"/>
                    </a:lnTo>
                    <a:lnTo>
                      <a:pt x="118" y="77"/>
                    </a:lnTo>
                    <a:lnTo>
                      <a:pt x="94" y="70"/>
                    </a:lnTo>
                    <a:lnTo>
                      <a:pt x="94" y="70"/>
                    </a:lnTo>
                    <a:lnTo>
                      <a:pt x="85" y="71"/>
                    </a:lnTo>
                    <a:lnTo>
                      <a:pt x="79" y="73"/>
                    </a:lnTo>
                    <a:lnTo>
                      <a:pt x="75" y="78"/>
                    </a:lnTo>
                    <a:lnTo>
                      <a:pt x="71" y="84"/>
                    </a:lnTo>
                    <a:lnTo>
                      <a:pt x="69" y="90"/>
                    </a:lnTo>
                    <a:lnTo>
                      <a:pt x="69" y="97"/>
                    </a:lnTo>
                    <a:lnTo>
                      <a:pt x="69" y="106"/>
                    </a:lnTo>
                    <a:lnTo>
                      <a:pt x="70" y="114"/>
                    </a:lnTo>
                    <a:lnTo>
                      <a:pt x="75" y="131"/>
                    </a:lnTo>
                    <a:lnTo>
                      <a:pt x="82" y="148"/>
                    </a:lnTo>
                    <a:lnTo>
                      <a:pt x="91" y="163"/>
                    </a:lnTo>
                    <a:lnTo>
                      <a:pt x="101" y="176"/>
                    </a:lnTo>
                    <a:lnTo>
                      <a:pt x="101" y="176"/>
                    </a:lnTo>
                    <a:lnTo>
                      <a:pt x="107" y="180"/>
                    </a:lnTo>
                    <a:lnTo>
                      <a:pt x="116" y="185"/>
                    </a:lnTo>
                    <a:lnTo>
                      <a:pt x="125" y="190"/>
                    </a:lnTo>
                    <a:lnTo>
                      <a:pt x="137" y="195"/>
                    </a:lnTo>
                    <a:lnTo>
                      <a:pt x="150" y="198"/>
                    </a:lnTo>
                    <a:lnTo>
                      <a:pt x="165" y="202"/>
                    </a:lnTo>
                    <a:lnTo>
                      <a:pt x="182" y="204"/>
                    </a:lnTo>
                    <a:lnTo>
                      <a:pt x="199" y="207"/>
                    </a:lnTo>
                    <a:lnTo>
                      <a:pt x="217" y="207"/>
                    </a:lnTo>
                    <a:lnTo>
                      <a:pt x="236" y="204"/>
                    </a:lnTo>
                    <a:lnTo>
                      <a:pt x="255" y="202"/>
                    </a:lnTo>
                    <a:lnTo>
                      <a:pt x="274" y="196"/>
                    </a:lnTo>
                    <a:lnTo>
                      <a:pt x="295" y="189"/>
                    </a:lnTo>
                    <a:lnTo>
                      <a:pt x="314" y="179"/>
                    </a:lnTo>
                    <a:lnTo>
                      <a:pt x="335" y="167"/>
                    </a:lnTo>
                    <a:lnTo>
                      <a:pt x="354" y="151"/>
                    </a:lnTo>
                    <a:lnTo>
                      <a:pt x="354" y="151"/>
                    </a:lnTo>
                    <a:lnTo>
                      <a:pt x="360" y="162"/>
                    </a:lnTo>
                    <a:lnTo>
                      <a:pt x="366" y="177"/>
                    </a:lnTo>
                    <a:lnTo>
                      <a:pt x="379" y="210"/>
                    </a:lnTo>
                    <a:lnTo>
                      <a:pt x="394" y="251"/>
                    </a:lnTo>
                    <a:lnTo>
                      <a:pt x="394" y="251"/>
                    </a:lnTo>
                    <a:lnTo>
                      <a:pt x="390" y="255"/>
                    </a:lnTo>
                    <a:lnTo>
                      <a:pt x="379" y="267"/>
                    </a:lnTo>
                    <a:lnTo>
                      <a:pt x="365" y="287"/>
                    </a:lnTo>
                    <a:lnTo>
                      <a:pt x="357" y="299"/>
                    </a:lnTo>
                    <a:lnTo>
                      <a:pt x="349" y="314"/>
                    </a:lnTo>
                    <a:lnTo>
                      <a:pt x="341" y="331"/>
                    </a:lnTo>
                    <a:lnTo>
                      <a:pt x="333" y="349"/>
                    </a:lnTo>
                    <a:lnTo>
                      <a:pt x="327" y="368"/>
                    </a:lnTo>
                    <a:lnTo>
                      <a:pt x="321" y="389"/>
                    </a:lnTo>
                    <a:lnTo>
                      <a:pt x="317" y="411"/>
                    </a:lnTo>
                    <a:lnTo>
                      <a:pt x="314" y="434"/>
                    </a:lnTo>
                    <a:lnTo>
                      <a:pt x="314" y="460"/>
                    </a:lnTo>
                    <a:lnTo>
                      <a:pt x="315" y="486"/>
                    </a:lnTo>
                    <a:lnTo>
                      <a:pt x="315" y="486"/>
                    </a:lnTo>
                    <a:lnTo>
                      <a:pt x="305" y="475"/>
                    </a:lnTo>
                    <a:lnTo>
                      <a:pt x="294" y="466"/>
                    </a:lnTo>
                    <a:lnTo>
                      <a:pt x="284" y="460"/>
                    </a:lnTo>
                    <a:lnTo>
                      <a:pt x="273" y="452"/>
                    </a:lnTo>
                    <a:lnTo>
                      <a:pt x="262" y="445"/>
                    </a:lnTo>
                    <a:lnTo>
                      <a:pt x="250" y="437"/>
                    </a:lnTo>
                    <a:lnTo>
                      <a:pt x="240" y="423"/>
                    </a:lnTo>
                    <a:lnTo>
                      <a:pt x="226" y="407"/>
                    </a:lnTo>
                    <a:lnTo>
                      <a:pt x="226" y="407"/>
                    </a:lnTo>
                    <a:lnTo>
                      <a:pt x="220" y="396"/>
                    </a:lnTo>
                    <a:lnTo>
                      <a:pt x="215" y="385"/>
                    </a:lnTo>
                    <a:lnTo>
                      <a:pt x="206" y="361"/>
                    </a:lnTo>
                    <a:lnTo>
                      <a:pt x="196" y="336"/>
                    </a:lnTo>
                    <a:lnTo>
                      <a:pt x="187" y="309"/>
                    </a:lnTo>
                    <a:lnTo>
                      <a:pt x="181" y="296"/>
                    </a:lnTo>
                    <a:lnTo>
                      <a:pt x="175" y="284"/>
                    </a:lnTo>
                    <a:lnTo>
                      <a:pt x="166" y="271"/>
                    </a:lnTo>
                    <a:lnTo>
                      <a:pt x="158" y="259"/>
                    </a:lnTo>
                    <a:lnTo>
                      <a:pt x="148" y="248"/>
                    </a:lnTo>
                    <a:lnTo>
                      <a:pt x="136" y="237"/>
                    </a:lnTo>
                    <a:lnTo>
                      <a:pt x="123" y="226"/>
                    </a:lnTo>
                    <a:lnTo>
                      <a:pt x="108" y="218"/>
                    </a:lnTo>
                    <a:lnTo>
                      <a:pt x="108" y="218"/>
                    </a:lnTo>
                    <a:lnTo>
                      <a:pt x="93" y="209"/>
                    </a:lnTo>
                    <a:lnTo>
                      <a:pt x="79" y="204"/>
                    </a:lnTo>
                    <a:lnTo>
                      <a:pt x="66" y="201"/>
                    </a:lnTo>
                    <a:lnTo>
                      <a:pt x="55" y="198"/>
                    </a:lnTo>
                    <a:lnTo>
                      <a:pt x="46" y="198"/>
                    </a:lnTo>
                    <a:lnTo>
                      <a:pt x="36" y="200"/>
                    </a:lnTo>
                    <a:lnTo>
                      <a:pt x="29" y="202"/>
                    </a:lnTo>
                    <a:lnTo>
                      <a:pt x="22" y="206"/>
                    </a:lnTo>
                    <a:lnTo>
                      <a:pt x="16" y="209"/>
                    </a:lnTo>
                    <a:lnTo>
                      <a:pt x="11" y="213"/>
                    </a:lnTo>
                    <a:lnTo>
                      <a:pt x="7" y="218"/>
                    </a:lnTo>
                    <a:lnTo>
                      <a:pt x="4" y="222"/>
                    </a:lnTo>
                    <a:lnTo>
                      <a:pt x="0" y="232"/>
                    </a:lnTo>
                    <a:lnTo>
                      <a:pt x="0" y="239"/>
                    </a:lnTo>
                    <a:lnTo>
                      <a:pt x="0" y="239"/>
                    </a:lnTo>
                    <a:lnTo>
                      <a:pt x="1" y="243"/>
                    </a:lnTo>
                    <a:lnTo>
                      <a:pt x="5" y="248"/>
                    </a:lnTo>
                    <a:lnTo>
                      <a:pt x="17" y="265"/>
                    </a:lnTo>
                    <a:lnTo>
                      <a:pt x="35" y="287"/>
                    </a:lnTo>
                    <a:lnTo>
                      <a:pt x="57" y="319"/>
                    </a:lnTo>
                    <a:lnTo>
                      <a:pt x="82" y="356"/>
                    </a:lnTo>
                    <a:lnTo>
                      <a:pt x="94" y="378"/>
                    </a:lnTo>
                    <a:lnTo>
                      <a:pt x="107" y="402"/>
                    </a:lnTo>
                    <a:lnTo>
                      <a:pt x="120" y="427"/>
                    </a:lnTo>
                    <a:lnTo>
                      <a:pt x="132" y="454"/>
                    </a:lnTo>
                    <a:lnTo>
                      <a:pt x="144" y="482"/>
                    </a:lnTo>
                    <a:lnTo>
                      <a:pt x="155" y="514"/>
                    </a:lnTo>
                    <a:lnTo>
                      <a:pt x="155" y="514"/>
                    </a:lnTo>
                    <a:lnTo>
                      <a:pt x="176" y="573"/>
                    </a:lnTo>
                    <a:lnTo>
                      <a:pt x="194" y="624"/>
                    </a:lnTo>
                    <a:lnTo>
                      <a:pt x="211" y="669"/>
                    </a:lnTo>
                    <a:lnTo>
                      <a:pt x="227" y="708"/>
                    </a:lnTo>
                    <a:lnTo>
                      <a:pt x="235" y="723"/>
                    </a:lnTo>
                    <a:lnTo>
                      <a:pt x="243" y="739"/>
                    </a:lnTo>
                    <a:lnTo>
                      <a:pt x="252" y="752"/>
                    </a:lnTo>
                    <a:lnTo>
                      <a:pt x="261" y="764"/>
                    </a:lnTo>
                    <a:lnTo>
                      <a:pt x="270" y="776"/>
                    </a:lnTo>
                    <a:lnTo>
                      <a:pt x="280" y="786"/>
                    </a:lnTo>
                    <a:lnTo>
                      <a:pt x="290" y="794"/>
                    </a:lnTo>
                    <a:lnTo>
                      <a:pt x="302" y="801"/>
                    </a:lnTo>
                    <a:lnTo>
                      <a:pt x="302" y="801"/>
                    </a:lnTo>
                    <a:lnTo>
                      <a:pt x="313" y="809"/>
                    </a:lnTo>
                    <a:lnTo>
                      <a:pt x="324" y="813"/>
                    </a:lnTo>
                    <a:lnTo>
                      <a:pt x="344" y="821"/>
                    </a:lnTo>
                    <a:lnTo>
                      <a:pt x="362" y="825"/>
                    </a:lnTo>
                    <a:lnTo>
                      <a:pt x="379" y="828"/>
                    </a:lnTo>
                    <a:lnTo>
                      <a:pt x="391" y="828"/>
                    </a:lnTo>
                    <a:lnTo>
                      <a:pt x="402" y="828"/>
                    </a:lnTo>
                    <a:lnTo>
                      <a:pt x="409" y="825"/>
                    </a:lnTo>
                    <a:lnTo>
                      <a:pt x="409" y="825"/>
                    </a:lnTo>
                    <a:lnTo>
                      <a:pt x="436" y="851"/>
                    </a:lnTo>
                    <a:lnTo>
                      <a:pt x="462" y="876"/>
                    </a:lnTo>
                    <a:lnTo>
                      <a:pt x="493" y="909"/>
                    </a:lnTo>
                    <a:lnTo>
                      <a:pt x="525" y="942"/>
                    </a:lnTo>
                    <a:lnTo>
                      <a:pt x="539" y="959"/>
                    </a:lnTo>
                    <a:lnTo>
                      <a:pt x="552" y="976"/>
                    </a:lnTo>
                    <a:lnTo>
                      <a:pt x="564" y="992"/>
                    </a:lnTo>
                    <a:lnTo>
                      <a:pt x="574" y="1006"/>
                    </a:lnTo>
                    <a:lnTo>
                      <a:pt x="580" y="1019"/>
                    </a:lnTo>
                    <a:lnTo>
                      <a:pt x="584" y="1030"/>
                    </a:lnTo>
                    <a:lnTo>
                      <a:pt x="584" y="1030"/>
                    </a:lnTo>
                    <a:lnTo>
                      <a:pt x="592" y="1031"/>
                    </a:lnTo>
                    <a:lnTo>
                      <a:pt x="602" y="1031"/>
                    </a:lnTo>
                    <a:lnTo>
                      <a:pt x="611" y="1031"/>
                    </a:lnTo>
                    <a:lnTo>
                      <a:pt x="621" y="1029"/>
                    </a:lnTo>
                    <a:lnTo>
                      <a:pt x="631" y="1025"/>
                    </a:lnTo>
                    <a:lnTo>
                      <a:pt x="642" y="1020"/>
                    </a:lnTo>
                    <a:lnTo>
                      <a:pt x="651" y="1014"/>
                    </a:lnTo>
                    <a:lnTo>
                      <a:pt x="661" y="1007"/>
                    </a:lnTo>
                    <a:lnTo>
                      <a:pt x="680" y="992"/>
                    </a:lnTo>
                    <a:lnTo>
                      <a:pt x="699" y="972"/>
                    </a:lnTo>
                    <a:lnTo>
                      <a:pt x="716" y="952"/>
                    </a:lnTo>
                    <a:lnTo>
                      <a:pt x="732" y="930"/>
                    </a:lnTo>
                    <a:lnTo>
                      <a:pt x="732" y="776"/>
                    </a:lnTo>
                    <a:close/>
                  </a:path>
                </a:pathLst>
              </a:custGeom>
              <a:solidFill>
                <a:srgbClr val="E8AD8B"/>
              </a:solidFill>
              <a:ln>
                <a:noFill/>
              </a:ln>
            </p:spPr>
            <p:txBody>
              <a:bodyPr vert="horz" wrap="square" lIns="91440" tIns="45720" rIns="91440" bIns="45720" numCol="1" anchor="t" anchorCtr="0" compatLnSpc="1">
                <a:normAutofit/>
              </a:bodyPr>
              <a:lstStyle/>
              <a:p>
                <a:endParaRPr lang="en-US"/>
              </a:p>
            </p:txBody>
          </p:sp>
          <p:sp>
            <p:nvSpPr>
              <p:cNvPr id="67" name="îṣḷíḍe"/>
              <p:cNvSpPr/>
              <p:nvPr/>
            </p:nvSpPr>
            <p:spPr bwMode="auto">
              <a:xfrm>
                <a:off x="4563311" y="3088590"/>
                <a:ext cx="269107" cy="398278"/>
              </a:xfrm>
              <a:custGeom>
                <a:avLst/>
                <a:gdLst>
                  <a:gd name="T0" fmla="*/ 71 w 151"/>
                  <a:gd name="T1" fmla="*/ 0 h 221"/>
                  <a:gd name="T2" fmla="*/ 71 w 151"/>
                  <a:gd name="T3" fmla="*/ 0 h 221"/>
                  <a:gd name="T4" fmla="*/ 62 w 151"/>
                  <a:gd name="T5" fmla="*/ 12 h 221"/>
                  <a:gd name="T6" fmla="*/ 49 w 151"/>
                  <a:gd name="T7" fmla="*/ 29 h 221"/>
                  <a:gd name="T8" fmla="*/ 37 w 151"/>
                  <a:gd name="T9" fmla="*/ 50 h 221"/>
                  <a:gd name="T10" fmla="*/ 24 w 151"/>
                  <a:gd name="T11" fmla="*/ 76 h 221"/>
                  <a:gd name="T12" fmla="*/ 18 w 151"/>
                  <a:gd name="T13" fmla="*/ 91 h 221"/>
                  <a:gd name="T14" fmla="*/ 13 w 151"/>
                  <a:gd name="T15" fmla="*/ 107 h 221"/>
                  <a:gd name="T16" fmla="*/ 9 w 151"/>
                  <a:gd name="T17" fmla="*/ 123 h 221"/>
                  <a:gd name="T18" fmla="*/ 5 w 151"/>
                  <a:gd name="T19" fmla="*/ 141 h 221"/>
                  <a:gd name="T20" fmla="*/ 3 w 151"/>
                  <a:gd name="T21" fmla="*/ 159 h 221"/>
                  <a:gd name="T22" fmla="*/ 0 w 151"/>
                  <a:gd name="T23" fmla="*/ 178 h 221"/>
                  <a:gd name="T24" fmla="*/ 0 w 151"/>
                  <a:gd name="T25" fmla="*/ 198 h 221"/>
                  <a:gd name="T26" fmla="*/ 1 w 151"/>
                  <a:gd name="T27" fmla="*/ 220 h 221"/>
                  <a:gd name="T28" fmla="*/ 1 w 151"/>
                  <a:gd name="T29" fmla="*/ 221 h 221"/>
                  <a:gd name="T30" fmla="*/ 1 w 151"/>
                  <a:gd name="T31" fmla="*/ 221 h 221"/>
                  <a:gd name="T32" fmla="*/ 4 w 151"/>
                  <a:gd name="T33" fmla="*/ 208 h 221"/>
                  <a:gd name="T34" fmla="*/ 6 w 151"/>
                  <a:gd name="T35" fmla="*/ 194 h 221"/>
                  <a:gd name="T36" fmla="*/ 10 w 151"/>
                  <a:gd name="T37" fmla="*/ 175 h 221"/>
                  <a:gd name="T38" fmla="*/ 17 w 151"/>
                  <a:gd name="T39" fmla="*/ 155 h 221"/>
                  <a:gd name="T40" fmla="*/ 22 w 151"/>
                  <a:gd name="T41" fmla="*/ 145 h 221"/>
                  <a:gd name="T42" fmla="*/ 27 w 151"/>
                  <a:gd name="T43" fmla="*/ 135 h 221"/>
                  <a:gd name="T44" fmla="*/ 33 w 151"/>
                  <a:gd name="T45" fmla="*/ 125 h 221"/>
                  <a:gd name="T46" fmla="*/ 40 w 151"/>
                  <a:gd name="T47" fmla="*/ 115 h 221"/>
                  <a:gd name="T48" fmla="*/ 48 w 151"/>
                  <a:gd name="T49" fmla="*/ 106 h 221"/>
                  <a:gd name="T50" fmla="*/ 58 w 151"/>
                  <a:gd name="T51" fmla="*/ 97 h 221"/>
                  <a:gd name="T52" fmla="*/ 58 w 151"/>
                  <a:gd name="T53" fmla="*/ 97 h 221"/>
                  <a:gd name="T54" fmla="*/ 76 w 151"/>
                  <a:gd name="T55" fmla="*/ 83 h 221"/>
                  <a:gd name="T56" fmla="*/ 94 w 151"/>
                  <a:gd name="T57" fmla="*/ 71 h 221"/>
                  <a:gd name="T58" fmla="*/ 124 w 151"/>
                  <a:gd name="T59" fmla="*/ 52 h 221"/>
                  <a:gd name="T60" fmla="*/ 143 w 151"/>
                  <a:gd name="T61" fmla="*/ 41 h 221"/>
                  <a:gd name="T62" fmla="*/ 151 w 151"/>
                  <a:gd name="T63" fmla="*/ 37 h 221"/>
                  <a:gd name="T64" fmla="*/ 71 w 151"/>
                  <a:gd name="T6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21">
                    <a:moveTo>
                      <a:pt x="71" y="0"/>
                    </a:moveTo>
                    <a:lnTo>
                      <a:pt x="71" y="0"/>
                    </a:lnTo>
                    <a:lnTo>
                      <a:pt x="62" y="12"/>
                    </a:lnTo>
                    <a:lnTo>
                      <a:pt x="49" y="29"/>
                    </a:lnTo>
                    <a:lnTo>
                      <a:pt x="37" y="50"/>
                    </a:lnTo>
                    <a:lnTo>
                      <a:pt x="24" y="76"/>
                    </a:lnTo>
                    <a:lnTo>
                      <a:pt x="18" y="91"/>
                    </a:lnTo>
                    <a:lnTo>
                      <a:pt x="13" y="107"/>
                    </a:lnTo>
                    <a:lnTo>
                      <a:pt x="9" y="123"/>
                    </a:lnTo>
                    <a:lnTo>
                      <a:pt x="5" y="141"/>
                    </a:lnTo>
                    <a:lnTo>
                      <a:pt x="3" y="159"/>
                    </a:lnTo>
                    <a:lnTo>
                      <a:pt x="0" y="178"/>
                    </a:lnTo>
                    <a:lnTo>
                      <a:pt x="0" y="198"/>
                    </a:lnTo>
                    <a:lnTo>
                      <a:pt x="1" y="220"/>
                    </a:lnTo>
                    <a:lnTo>
                      <a:pt x="1" y="221"/>
                    </a:lnTo>
                    <a:lnTo>
                      <a:pt x="1" y="221"/>
                    </a:lnTo>
                    <a:lnTo>
                      <a:pt x="4" y="208"/>
                    </a:lnTo>
                    <a:lnTo>
                      <a:pt x="6" y="194"/>
                    </a:lnTo>
                    <a:lnTo>
                      <a:pt x="10" y="175"/>
                    </a:lnTo>
                    <a:lnTo>
                      <a:pt x="17" y="155"/>
                    </a:lnTo>
                    <a:lnTo>
                      <a:pt x="22" y="145"/>
                    </a:lnTo>
                    <a:lnTo>
                      <a:pt x="27" y="135"/>
                    </a:lnTo>
                    <a:lnTo>
                      <a:pt x="33" y="125"/>
                    </a:lnTo>
                    <a:lnTo>
                      <a:pt x="40" y="115"/>
                    </a:lnTo>
                    <a:lnTo>
                      <a:pt x="48" y="106"/>
                    </a:lnTo>
                    <a:lnTo>
                      <a:pt x="58" y="97"/>
                    </a:lnTo>
                    <a:lnTo>
                      <a:pt x="58" y="97"/>
                    </a:lnTo>
                    <a:lnTo>
                      <a:pt x="76" y="83"/>
                    </a:lnTo>
                    <a:lnTo>
                      <a:pt x="94" y="71"/>
                    </a:lnTo>
                    <a:lnTo>
                      <a:pt x="124" y="52"/>
                    </a:lnTo>
                    <a:lnTo>
                      <a:pt x="143" y="41"/>
                    </a:lnTo>
                    <a:lnTo>
                      <a:pt x="151" y="37"/>
                    </a:lnTo>
                    <a:lnTo>
                      <a:pt x="71" y="0"/>
                    </a:lnTo>
                    <a:close/>
                  </a:path>
                </a:pathLst>
              </a:custGeom>
              <a:solidFill>
                <a:srgbClr val="E19469"/>
              </a:solidFill>
              <a:ln>
                <a:noFill/>
              </a:ln>
            </p:spPr>
            <p:txBody>
              <a:bodyPr vert="horz" wrap="square" lIns="91440" tIns="45720" rIns="91440" bIns="45720" numCol="1" anchor="t" anchorCtr="0" compatLnSpc="1">
                <a:normAutofit fontScale="85000" lnSpcReduction="20000"/>
              </a:bodyPr>
              <a:lstStyle/>
              <a:p>
                <a:endParaRPr lang="en-US"/>
              </a:p>
            </p:txBody>
          </p:sp>
          <p:sp>
            <p:nvSpPr>
              <p:cNvPr id="68" name="ïṧ1íḍê"/>
              <p:cNvSpPr/>
              <p:nvPr/>
            </p:nvSpPr>
            <p:spPr bwMode="auto">
              <a:xfrm>
                <a:off x="4609955" y="3088590"/>
                <a:ext cx="405454" cy="322927"/>
              </a:xfrm>
              <a:custGeom>
                <a:avLst/>
                <a:gdLst>
                  <a:gd name="T0" fmla="*/ 225 w 225"/>
                  <a:gd name="T1" fmla="*/ 179 h 179"/>
                  <a:gd name="T2" fmla="*/ 225 w 225"/>
                  <a:gd name="T3" fmla="*/ 179 h 179"/>
                  <a:gd name="T4" fmla="*/ 224 w 225"/>
                  <a:gd name="T5" fmla="*/ 119 h 179"/>
                  <a:gd name="T6" fmla="*/ 222 w 225"/>
                  <a:gd name="T7" fmla="*/ 64 h 179"/>
                  <a:gd name="T8" fmla="*/ 44 w 225"/>
                  <a:gd name="T9" fmla="*/ 0 h 179"/>
                  <a:gd name="T10" fmla="*/ 44 w 225"/>
                  <a:gd name="T11" fmla="*/ 0 h 179"/>
                  <a:gd name="T12" fmla="*/ 38 w 225"/>
                  <a:gd name="T13" fmla="*/ 6 h 179"/>
                  <a:gd name="T14" fmla="*/ 38 w 225"/>
                  <a:gd name="T15" fmla="*/ 6 h 179"/>
                  <a:gd name="T16" fmla="*/ 30 w 225"/>
                  <a:gd name="T17" fmla="*/ 17 h 179"/>
                  <a:gd name="T18" fmla="*/ 20 w 225"/>
                  <a:gd name="T19" fmla="*/ 31 h 179"/>
                  <a:gd name="T20" fmla="*/ 9 w 225"/>
                  <a:gd name="T21" fmla="*/ 49 h 179"/>
                  <a:gd name="T22" fmla="*/ 0 w 225"/>
                  <a:gd name="T23" fmla="*/ 68 h 179"/>
                  <a:gd name="T24" fmla="*/ 0 w 225"/>
                  <a:gd name="T25" fmla="*/ 68 h 179"/>
                  <a:gd name="T26" fmla="*/ 15 w 225"/>
                  <a:gd name="T27" fmla="*/ 65 h 179"/>
                  <a:gd name="T28" fmla="*/ 31 w 225"/>
                  <a:gd name="T29" fmla="*/ 64 h 179"/>
                  <a:gd name="T30" fmla="*/ 47 w 225"/>
                  <a:gd name="T31" fmla="*/ 64 h 179"/>
                  <a:gd name="T32" fmla="*/ 64 w 225"/>
                  <a:gd name="T33" fmla="*/ 66 h 179"/>
                  <a:gd name="T34" fmla="*/ 79 w 225"/>
                  <a:gd name="T35" fmla="*/ 71 h 179"/>
                  <a:gd name="T36" fmla="*/ 96 w 225"/>
                  <a:gd name="T37" fmla="*/ 76 h 179"/>
                  <a:gd name="T38" fmla="*/ 113 w 225"/>
                  <a:gd name="T39" fmla="*/ 83 h 179"/>
                  <a:gd name="T40" fmla="*/ 129 w 225"/>
                  <a:gd name="T41" fmla="*/ 91 h 179"/>
                  <a:gd name="T42" fmla="*/ 144 w 225"/>
                  <a:gd name="T43" fmla="*/ 101 h 179"/>
                  <a:gd name="T44" fmla="*/ 159 w 225"/>
                  <a:gd name="T45" fmla="*/ 111 h 179"/>
                  <a:gd name="T46" fmla="*/ 172 w 225"/>
                  <a:gd name="T47" fmla="*/ 121 h 179"/>
                  <a:gd name="T48" fmla="*/ 185 w 225"/>
                  <a:gd name="T49" fmla="*/ 133 h 179"/>
                  <a:gd name="T50" fmla="*/ 197 w 225"/>
                  <a:gd name="T51" fmla="*/ 144 h 179"/>
                  <a:gd name="T52" fmla="*/ 208 w 225"/>
                  <a:gd name="T53" fmla="*/ 156 h 179"/>
                  <a:gd name="T54" fmla="*/ 218 w 225"/>
                  <a:gd name="T55" fmla="*/ 168 h 179"/>
                  <a:gd name="T56" fmla="*/ 225 w 225"/>
                  <a:gd name="T57" fmla="*/ 179 h 179"/>
                  <a:gd name="T58" fmla="*/ 225 w 225"/>
                  <a:gd name="T5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5" h="179">
                    <a:moveTo>
                      <a:pt x="225" y="179"/>
                    </a:moveTo>
                    <a:lnTo>
                      <a:pt x="225" y="179"/>
                    </a:lnTo>
                    <a:lnTo>
                      <a:pt x="224" y="119"/>
                    </a:lnTo>
                    <a:lnTo>
                      <a:pt x="222" y="64"/>
                    </a:lnTo>
                    <a:lnTo>
                      <a:pt x="44" y="0"/>
                    </a:lnTo>
                    <a:lnTo>
                      <a:pt x="44" y="0"/>
                    </a:lnTo>
                    <a:lnTo>
                      <a:pt x="38" y="6"/>
                    </a:lnTo>
                    <a:lnTo>
                      <a:pt x="38" y="6"/>
                    </a:lnTo>
                    <a:lnTo>
                      <a:pt x="30" y="17"/>
                    </a:lnTo>
                    <a:lnTo>
                      <a:pt x="20" y="31"/>
                    </a:lnTo>
                    <a:lnTo>
                      <a:pt x="9" y="49"/>
                    </a:lnTo>
                    <a:lnTo>
                      <a:pt x="0" y="68"/>
                    </a:lnTo>
                    <a:lnTo>
                      <a:pt x="0" y="68"/>
                    </a:lnTo>
                    <a:lnTo>
                      <a:pt x="15" y="65"/>
                    </a:lnTo>
                    <a:lnTo>
                      <a:pt x="31" y="64"/>
                    </a:lnTo>
                    <a:lnTo>
                      <a:pt x="47" y="64"/>
                    </a:lnTo>
                    <a:lnTo>
                      <a:pt x="64" y="66"/>
                    </a:lnTo>
                    <a:lnTo>
                      <a:pt x="79" y="71"/>
                    </a:lnTo>
                    <a:lnTo>
                      <a:pt x="96" y="76"/>
                    </a:lnTo>
                    <a:lnTo>
                      <a:pt x="113" y="83"/>
                    </a:lnTo>
                    <a:lnTo>
                      <a:pt x="129" y="91"/>
                    </a:lnTo>
                    <a:lnTo>
                      <a:pt x="144" y="101"/>
                    </a:lnTo>
                    <a:lnTo>
                      <a:pt x="159" y="111"/>
                    </a:lnTo>
                    <a:lnTo>
                      <a:pt x="172" y="121"/>
                    </a:lnTo>
                    <a:lnTo>
                      <a:pt x="185" y="133"/>
                    </a:lnTo>
                    <a:lnTo>
                      <a:pt x="197" y="144"/>
                    </a:lnTo>
                    <a:lnTo>
                      <a:pt x="208" y="156"/>
                    </a:lnTo>
                    <a:lnTo>
                      <a:pt x="218" y="168"/>
                    </a:lnTo>
                    <a:lnTo>
                      <a:pt x="225" y="179"/>
                    </a:lnTo>
                    <a:lnTo>
                      <a:pt x="225" y="179"/>
                    </a:lnTo>
                    <a:close/>
                  </a:path>
                </a:pathLst>
              </a:custGeom>
              <a:solidFill>
                <a:srgbClr val="E19469"/>
              </a:solidFill>
              <a:ln>
                <a:noFill/>
              </a:ln>
            </p:spPr>
            <p:txBody>
              <a:bodyPr vert="horz" wrap="square" lIns="91440" tIns="45720" rIns="91440" bIns="45720" numCol="1" anchor="t" anchorCtr="0" compatLnSpc="1">
                <a:normAutofit fontScale="60000" lnSpcReduction="20000"/>
              </a:bodyPr>
              <a:lstStyle/>
              <a:p>
                <a:endParaRPr lang="en-US"/>
              </a:p>
            </p:txBody>
          </p:sp>
          <p:sp>
            <p:nvSpPr>
              <p:cNvPr id="69" name="ïṧļíḋé"/>
              <p:cNvSpPr/>
              <p:nvPr/>
            </p:nvSpPr>
            <p:spPr bwMode="auto">
              <a:xfrm>
                <a:off x="3982042" y="2869716"/>
                <a:ext cx="1148185" cy="430569"/>
              </a:xfrm>
              <a:custGeom>
                <a:avLst/>
                <a:gdLst>
                  <a:gd name="T0" fmla="*/ 0 w 639"/>
                  <a:gd name="T1" fmla="*/ 18 h 240"/>
                  <a:gd name="T2" fmla="*/ 28 w 639"/>
                  <a:gd name="T3" fmla="*/ 62 h 240"/>
                  <a:gd name="T4" fmla="*/ 607 w 639"/>
                  <a:gd name="T5" fmla="*/ 240 h 240"/>
                  <a:gd name="T6" fmla="*/ 639 w 639"/>
                  <a:gd name="T7" fmla="*/ 147 h 240"/>
                  <a:gd name="T8" fmla="*/ 49 w 639"/>
                  <a:gd name="T9" fmla="*/ 0 h 240"/>
                  <a:gd name="T10" fmla="*/ 0 w 639"/>
                  <a:gd name="T11" fmla="*/ 18 h 240"/>
                </a:gdLst>
                <a:ahLst/>
                <a:cxnLst>
                  <a:cxn ang="0">
                    <a:pos x="T0" y="T1"/>
                  </a:cxn>
                  <a:cxn ang="0">
                    <a:pos x="T2" y="T3"/>
                  </a:cxn>
                  <a:cxn ang="0">
                    <a:pos x="T4" y="T5"/>
                  </a:cxn>
                  <a:cxn ang="0">
                    <a:pos x="T6" y="T7"/>
                  </a:cxn>
                  <a:cxn ang="0">
                    <a:pos x="T8" y="T9"/>
                  </a:cxn>
                  <a:cxn ang="0">
                    <a:pos x="T10" y="T11"/>
                  </a:cxn>
                </a:cxnLst>
                <a:rect l="0" t="0" r="r" b="b"/>
                <a:pathLst>
                  <a:path w="639" h="240">
                    <a:moveTo>
                      <a:pt x="0" y="18"/>
                    </a:moveTo>
                    <a:lnTo>
                      <a:pt x="28" y="62"/>
                    </a:lnTo>
                    <a:lnTo>
                      <a:pt x="607" y="240"/>
                    </a:lnTo>
                    <a:lnTo>
                      <a:pt x="639" y="147"/>
                    </a:lnTo>
                    <a:lnTo>
                      <a:pt x="49" y="0"/>
                    </a:lnTo>
                    <a:lnTo>
                      <a:pt x="0" y="18"/>
                    </a:lnTo>
                    <a:close/>
                  </a:path>
                </a:pathLst>
              </a:custGeom>
              <a:solidFill>
                <a:schemeClr val="tx2"/>
              </a:solidFill>
              <a:ln>
                <a:noFill/>
              </a:ln>
            </p:spPr>
            <p:txBody>
              <a:bodyPr vert="horz" wrap="square" lIns="91440" tIns="45720" rIns="91440" bIns="45720" numCol="1" anchor="t" anchorCtr="0" compatLnSpc="1">
                <a:normAutofit fontScale="87500" lnSpcReduction="10000"/>
              </a:bodyPr>
              <a:lstStyle/>
              <a:p>
                <a:endParaRPr lang="en-US"/>
              </a:p>
            </p:txBody>
          </p:sp>
          <p:sp>
            <p:nvSpPr>
              <p:cNvPr id="70" name="isḻîḓè"/>
              <p:cNvSpPr/>
              <p:nvPr/>
            </p:nvSpPr>
            <p:spPr bwMode="auto">
              <a:xfrm>
                <a:off x="3992806" y="2912773"/>
                <a:ext cx="1094365" cy="387512"/>
              </a:xfrm>
              <a:custGeom>
                <a:avLst/>
                <a:gdLst>
                  <a:gd name="T0" fmla="*/ 579 w 612"/>
                  <a:gd name="T1" fmla="*/ 169 h 216"/>
                  <a:gd name="T2" fmla="*/ 23 w 612"/>
                  <a:gd name="T3" fmla="*/ 12 h 216"/>
                  <a:gd name="T4" fmla="*/ 0 w 612"/>
                  <a:gd name="T5" fmla="*/ 0 h 216"/>
                  <a:gd name="T6" fmla="*/ 24 w 612"/>
                  <a:gd name="T7" fmla="*/ 38 h 216"/>
                  <a:gd name="T8" fmla="*/ 603 w 612"/>
                  <a:gd name="T9" fmla="*/ 216 h 216"/>
                  <a:gd name="T10" fmla="*/ 612 w 612"/>
                  <a:gd name="T11" fmla="*/ 189 h 216"/>
                  <a:gd name="T12" fmla="*/ 612 w 612"/>
                  <a:gd name="T13" fmla="*/ 189 h 216"/>
                  <a:gd name="T14" fmla="*/ 605 w 612"/>
                  <a:gd name="T15" fmla="*/ 188 h 216"/>
                  <a:gd name="T16" fmla="*/ 599 w 612"/>
                  <a:gd name="T17" fmla="*/ 186 h 216"/>
                  <a:gd name="T18" fmla="*/ 593 w 612"/>
                  <a:gd name="T19" fmla="*/ 182 h 216"/>
                  <a:gd name="T20" fmla="*/ 588 w 612"/>
                  <a:gd name="T21" fmla="*/ 180 h 216"/>
                  <a:gd name="T22" fmla="*/ 582 w 612"/>
                  <a:gd name="T23" fmla="*/ 172 h 216"/>
                  <a:gd name="T24" fmla="*/ 579 w 612"/>
                  <a:gd name="T25" fmla="*/ 169 h 216"/>
                  <a:gd name="T26" fmla="*/ 579 w 612"/>
                  <a:gd name="T27" fmla="*/ 16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2" h="216">
                    <a:moveTo>
                      <a:pt x="579" y="169"/>
                    </a:moveTo>
                    <a:lnTo>
                      <a:pt x="23" y="12"/>
                    </a:lnTo>
                    <a:lnTo>
                      <a:pt x="0" y="0"/>
                    </a:lnTo>
                    <a:lnTo>
                      <a:pt x="24" y="38"/>
                    </a:lnTo>
                    <a:lnTo>
                      <a:pt x="603" y="216"/>
                    </a:lnTo>
                    <a:lnTo>
                      <a:pt x="612" y="189"/>
                    </a:lnTo>
                    <a:lnTo>
                      <a:pt x="612" y="189"/>
                    </a:lnTo>
                    <a:lnTo>
                      <a:pt x="605" y="188"/>
                    </a:lnTo>
                    <a:lnTo>
                      <a:pt x="599" y="186"/>
                    </a:lnTo>
                    <a:lnTo>
                      <a:pt x="593" y="182"/>
                    </a:lnTo>
                    <a:lnTo>
                      <a:pt x="588" y="180"/>
                    </a:lnTo>
                    <a:lnTo>
                      <a:pt x="582" y="172"/>
                    </a:lnTo>
                    <a:lnTo>
                      <a:pt x="579" y="169"/>
                    </a:lnTo>
                    <a:lnTo>
                      <a:pt x="579" y="169"/>
                    </a:lnTo>
                    <a:close/>
                  </a:path>
                </a:pathLst>
              </a:custGeom>
              <a:solidFill>
                <a:schemeClr val="tx2">
                  <a:lumMod val="75000"/>
                </a:schemeClr>
              </a:solidFill>
              <a:ln>
                <a:noFill/>
              </a:ln>
            </p:spPr>
            <p:txBody>
              <a:bodyPr vert="horz" wrap="square" lIns="91440" tIns="45720" rIns="91440" bIns="45720" numCol="1" anchor="t" anchorCtr="0" compatLnSpc="1">
                <a:normAutofit fontScale="82500" lnSpcReduction="20000"/>
              </a:bodyPr>
              <a:lstStyle/>
              <a:p>
                <a:endParaRPr lang="en-US"/>
              </a:p>
            </p:txBody>
          </p:sp>
          <p:sp>
            <p:nvSpPr>
              <p:cNvPr id="71" name="îṥlidè"/>
              <p:cNvSpPr/>
              <p:nvPr/>
            </p:nvSpPr>
            <p:spPr bwMode="auto">
              <a:xfrm>
                <a:off x="3953338" y="2869716"/>
                <a:ext cx="118407" cy="111232"/>
              </a:xfrm>
              <a:custGeom>
                <a:avLst/>
                <a:gdLst>
                  <a:gd name="connsiteX0" fmla="*/ 118407 w 118407"/>
                  <a:gd name="connsiteY0" fmla="*/ 0 h 111232"/>
                  <a:gd name="connsiteX1" fmla="*/ 104055 w 118407"/>
                  <a:gd name="connsiteY1" fmla="*/ 12558 h 111232"/>
                  <a:gd name="connsiteX2" fmla="*/ 91496 w 118407"/>
                  <a:gd name="connsiteY2" fmla="*/ 26911 h 111232"/>
                  <a:gd name="connsiteX3" fmla="*/ 86114 w 118407"/>
                  <a:gd name="connsiteY3" fmla="*/ 41263 h 111232"/>
                  <a:gd name="connsiteX4" fmla="*/ 80732 w 118407"/>
                  <a:gd name="connsiteY4" fmla="*/ 57410 h 111232"/>
                  <a:gd name="connsiteX5" fmla="*/ 79773 w 118407"/>
                  <a:gd name="connsiteY5" fmla="*/ 65078 h 111232"/>
                  <a:gd name="connsiteX6" fmla="*/ 80693 w 118407"/>
                  <a:gd name="connsiteY6" fmla="*/ 65539 h 111232"/>
                  <a:gd name="connsiteX7" fmla="*/ 80693 w 118407"/>
                  <a:gd name="connsiteY7" fmla="*/ 79598 h 111232"/>
                  <a:gd name="connsiteX8" fmla="*/ 80693 w 118407"/>
                  <a:gd name="connsiteY8" fmla="*/ 91900 h 111232"/>
                  <a:gd name="connsiteX9" fmla="*/ 82527 w 118407"/>
                  <a:gd name="connsiteY9" fmla="*/ 111232 h 111232"/>
                  <a:gd name="connsiteX10" fmla="*/ 80587 w 118407"/>
                  <a:gd name="connsiteY10" fmla="*/ 109208 h 111232"/>
                  <a:gd name="connsiteX11" fmla="*/ 80732 w 118407"/>
                  <a:gd name="connsiteY11" fmla="*/ 111231 h 111232"/>
                  <a:gd name="connsiteX12" fmla="*/ 56649 w 118407"/>
                  <a:gd name="connsiteY12" fmla="*/ 84229 h 111232"/>
                  <a:gd name="connsiteX13" fmla="*/ 0 w 118407"/>
                  <a:gd name="connsiteY13" fmla="*/ 25118 h 111232"/>
                  <a:gd name="connsiteX14" fmla="*/ 21528 w 118407"/>
                  <a:gd name="connsiteY14" fmla="*/ 35902 h 111232"/>
                  <a:gd name="connsiteX15" fmla="*/ 21528 w 118407"/>
                  <a:gd name="connsiteY15" fmla="*/ 32293 h 111232"/>
                  <a:gd name="connsiteX16" fmla="*/ 23322 w 118407"/>
                  <a:gd name="connsiteY16" fmla="*/ 19734 h 1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407" h="111232">
                    <a:moveTo>
                      <a:pt x="118407" y="0"/>
                    </a:moveTo>
                    <a:lnTo>
                      <a:pt x="104055" y="12558"/>
                    </a:lnTo>
                    <a:lnTo>
                      <a:pt x="91496" y="26911"/>
                    </a:lnTo>
                    <a:lnTo>
                      <a:pt x="86114" y="41263"/>
                    </a:lnTo>
                    <a:lnTo>
                      <a:pt x="80732" y="57410"/>
                    </a:lnTo>
                    <a:lnTo>
                      <a:pt x="79773" y="65078"/>
                    </a:lnTo>
                    <a:lnTo>
                      <a:pt x="80693" y="65539"/>
                    </a:lnTo>
                    <a:lnTo>
                      <a:pt x="80693" y="79598"/>
                    </a:lnTo>
                    <a:lnTo>
                      <a:pt x="80693" y="91900"/>
                    </a:lnTo>
                    <a:lnTo>
                      <a:pt x="82527" y="111232"/>
                    </a:lnTo>
                    <a:lnTo>
                      <a:pt x="80587" y="109208"/>
                    </a:lnTo>
                    <a:lnTo>
                      <a:pt x="80732" y="111231"/>
                    </a:lnTo>
                    <a:lnTo>
                      <a:pt x="56649" y="84229"/>
                    </a:lnTo>
                    <a:lnTo>
                      <a:pt x="0" y="25118"/>
                    </a:lnTo>
                    <a:lnTo>
                      <a:pt x="21528" y="35902"/>
                    </a:lnTo>
                    <a:lnTo>
                      <a:pt x="21528" y="32293"/>
                    </a:lnTo>
                    <a:lnTo>
                      <a:pt x="23322" y="19734"/>
                    </a:lnTo>
                    <a:close/>
                  </a:path>
                </a:pathLst>
              </a:custGeom>
              <a:solidFill>
                <a:schemeClr val="bg1"/>
              </a:solidFill>
              <a:ln>
                <a:noFill/>
              </a:ln>
            </p:spPr>
            <p:txBody>
              <a:bodyPr vert="horz" wrap="square" lIns="91440" tIns="45720" rIns="91440" bIns="45720" numCol="1" anchor="t" anchorCtr="0" compatLnSpc="1">
                <a:normAutofit fontScale="25000" lnSpcReduction="20000"/>
              </a:bodyPr>
              <a:lstStyle/>
              <a:p>
                <a:endParaRPr lang="en-US"/>
              </a:p>
            </p:txBody>
          </p:sp>
          <p:sp>
            <p:nvSpPr>
              <p:cNvPr id="72" name="íṥ1íḑè"/>
              <p:cNvSpPr/>
              <p:nvPr/>
            </p:nvSpPr>
            <p:spPr bwMode="auto">
              <a:xfrm>
                <a:off x="5033348" y="3128057"/>
                <a:ext cx="125584" cy="172228"/>
              </a:xfrm>
              <a:custGeom>
                <a:avLst/>
                <a:gdLst>
                  <a:gd name="T0" fmla="*/ 66 w 71"/>
                  <a:gd name="T1" fmla="*/ 60 h 95"/>
                  <a:gd name="T2" fmla="*/ 66 w 71"/>
                  <a:gd name="T3" fmla="*/ 60 h 95"/>
                  <a:gd name="T4" fmla="*/ 62 w 71"/>
                  <a:gd name="T5" fmla="*/ 68 h 95"/>
                  <a:gd name="T6" fmla="*/ 56 w 71"/>
                  <a:gd name="T7" fmla="*/ 77 h 95"/>
                  <a:gd name="T8" fmla="*/ 51 w 71"/>
                  <a:gd name="T9" fmla="*/ 83 h 95"/>
                  <a:gd name="T10" fmla="*/ 44 w 71"/>
                  <a:gd name="T11" fmla="*/ 89 h 95"/>
                  <a:gd name="T12" fmla="*/ 38 w 71"/>
                  <a:gd name="T13" fmla="*/ 92 h 95"/>
                  <a:gd name="T14" fmla="*/ 31 w 71"/>
                  <a:gd name="T15" fmla="*/ 95 h 95"/>
                  <a:gd name="T16" fmla="*/ 24 w 71"/>
                  <a:gd name="T17" fmla="*/ 95 h 95"/>
                  <a:gd name="T18" fmla="*/ 18 w 71"/>
                  <a:gd name="T19" fmla="*/ 94 h 95"/>
                  <a:gd name="T20" fmla="*/ 18 w 71"/>
                  <a:gd name="T21" fmla="*/ 94 h 95"/>
                  <a:gd name="T22" fmla="*/ 12 w 71"/>
                  <a:gd name="T23" fmla="*/ 90 h 95"/>
                  <a:gd name="T24" fmla="*/ 7 w 71"/>
                  <a:gd name="T25" fmla="*/ 85 h 95"/>
                  <a:gd name="T26" fmla="*/ 3 w 71"/>
                  <a:gd name="T27" fmla="*/ 79 h 95"/>
                  <a:gd name="T28" fmla="*/ 1 w 71"/>
                  <a:gd name="T29" fmla="*/ 71 h 95"/>
                  <a:gd name="T30" fmla="*/ 0 w 71"/>
                  <a:gd name="T31" fmla="*/ 63 h 95"/>
                  <a:gd name="T32" fmla="*/ 0 w 71"/>
                  <a:gd name="T33" fmla="*/ 54 h 95"/>
                  <a:gd name="T34" fmla="*/ 1 w 71"/>
                  <a:gd name="T35" fmla="*/ 44 h 95"/>
                  <a:gd name="T36" fmla="*/ 4 w 71"/>
                  <a:gd name="T37" fmla="*/ 36 h 95"/>
                  <a:gd name="T38" fmla="*/ 4 w 71"/>
                  <a:gd name="T39" fmla="*/ 36 h 95"/>
                  <a:gd name="T40" fmla="*/ 8 w 71"/>
                  <a:gd name="T41" fmla="*/ 26 h 95"/>
                  <a:gd name="T42" fmla="*/ 13 w 71"/>
                  <a:gd name="T43" fmla="*/ 19 h 95"/>
                  <a:gd name="T44" fmla="*/ 19 w 71"/>
                  <a:gd name="T45" fmla="*/ 12 h 95"/>
                  <a:gd name="T46" fmla="*/ 26 w 71"/>
                  <a:gd name="T47" fmla="*/ 7 h 95"/>
                  <a:gd name="T48" fmla="*/ 32 w 71"/>
                  <a:gd name="T49" fmla="*/ 2 h 95"/>
                  <a:gd name="T50" fmla="*/ 39 w 71"/>
                  <a:gd name="T51" fmla="*/ 1 h 95"/>
                  <a:gd name="T52" fmla="*/ 46 w 71"/>
                  <a:gd name="T53" fmla="*/ 0 h 95"/>
                  <a:gd name="T54" fmla="*/ 52 w 71"/>
                  <a:gd name="T55" fmla="*/ 2 h 95"/>
                  <a:gd name="T56" fmla="*/ 52 w 71"/>
                  <a:gd name="T57" fmla="*/ 2 h 95"/>
                  <a:gd name="T58" fmla="*/ 58 w 71"/>
                  <a:gd name="T59" fmla="*/ 4 h 95"/>
                  <a:gd name="T60" fmla="*/ 63 w 71"/>
                  <a:gd name="T61" fmla="*/ 10 h 95"/>
                  <a:gd name="T62" fmla="*/ 67 w 71"/>
                  <a:gd name="T63" fmla="*/ 16 h 95"/>
                  <a:gd name="T64" fmla="*/ 69 w 71"/>
                  <a:gd name="T65" fmla="*/ 24 h 95"/>
                  <a:gd name="T66" fmla="*/ 71 w 71"/>
                  <a:gd name="T67" fmla="*/ 32 h 95"/>
                  <a:gd name="T68" fmla="*/ 71 w 71"/>
                  <a:gd name="T69" fmla="*/ 41 h 95"/>
                  <a:gd name="T70" fmla="*/ 69 w 71"/>
                  <a:gd name="T71" fmla="*/ 50 h 95"/>
                  <a:gd name="T72" fmla="*/ 66 w 71"/>
                  <a:gd name="T73" fmla="*/ 60 h 95"/>
                  <a:gd name="T74" fmla="*/ 66 w 71"/>
                  <a:gd name="T75"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95">
                    <a:moveTo>
                      <a:pt x="66" y="60"/>
                    </a:moveTo>
                    <a:lnTo>
                      <a:pt x="66" y="60"/>
                    </a:lnTo>
                    <a:lnTo>
                      <a:pt x="62" y="68"/>
                    </a:lnTo>
                    <a:lnTo>
                      <a:pt x="56" y="77"/>
                    </a:lnTo>
                    <a:lnTo>
                      <a:pt x="51" y="83"/>
                    </a:lnTo>
                    <a:lnTo>
                      <a:pt x="44" y="89"/>
                    </a:lnTo>
                    <a:lnTo>
                      <a:pt x="38" y="92"/>
                    </a:lnTo>
                    <a:lnTo>
                      <a:pt x="31" y="95"/>
                    </a:lnTo>
                    <a:lnTo>
                      <a:pt x="24" y="95"/>
                    </a:lnTo>
                    <a:lnTo>
                      <a:pt x="18" y="94"/>
                    </a:lnTo>
                    <a:lnTo>
                      <a:pt x="18" y="94"/>
                    </a:lnTo>
                    <a:lnTo>
                      <a:pt x="12" y="90"/>
                    </a:lnTo>
                    <a:lnTo>
                      <a:pt x="7" y="85"/>
                    </a:lnTo>
                    <a:lnTo>
                      <a:pt x="3" y="79"/>
                    </a:lnTo>
                    <a:lnTo>
                      <a:pt x="1" y="71"/>
                    </a:lnTo>
                    <a:lnTo>
                      <a:pt x="0" y="63"/>
                    </a:lnTo>
                    <a:lnTo>
                      <a:pt x="0" y="54"/>
                    </a:lnTo>
                    <a:lnTo>
                      <a:pt x="1" y="44"/>
                    </a:lnTo>
                    <a:lnTo>
                      <a:pt x="4" y="36"/>
                    </a:lnTo>
                    <a:lnTo>
                      <a:pt x="4" y="36"/>
                    </a:lnTo>
                    <a:lnTo>
                      <a:pt x="8" y="26"/>
                    </a:lnTo>
                    <a:lnTo>
                      <a:pt x="13" y="19"/>
                    </a:lnTo>
                    <a:lnTo>
                      <a:pt x="19" y="12"/>
                    </a:lnTo>
                    <a:lnTo>
                      <a:pt x="26" y="7"/>
                    </a:lnTo>
                    <a:lnTo>
                      <a:pt x="32" y="2"/>
                    </a:lnTo>
                    <a:lnTo>
                      <a:pt x="39" y="1"/>
                    </a:lnTo>
                    <a:lnTo>
                      <a:pt x="46" y="0"/>
                    </a:lnTo>
                    <a:lnTo>
                      <a:pt x="52" y="2"/>
                    </a:lnTo>
                    <a:lnTo>
                      <a:pt x="52" y="2"/>
                    </a:lnTo>
                    <a:lnTo>
                      <a:pt x="58" y="4"/>
                    </a:lnTo>
                    <a:lnTo>
                      <a:pt x="63" y="10"/>
                    </a:lnTo>
                    <a:lnTo>
                      <a:pt x="67" y="16"/>
                    </a:lnTo>
                    <a:lnTo>
                      <a:pt x="69" y="24"/>
                    </a:lnTo>
                    <a:lnTo>
                      <a:pt x="71" y="32"/>
                    </a:lnTo>
                    <a:lnTo>
                      <a:pt x="71" y="41"/>
                    </a:lnTo>
                    <a:lnTo>
                      <a:pt x="69" y="50"/>
                    </a:lnTo>
                    <a:lnTo>
                      <a:pt x="66" y="60"/>
                    </a:lnTo>
                    <a:lnTo>
                      <a:pt x="66" y="60"/>
                    </a:lnTo>
                    <a:close/>
                  </a:path>
                </a:pathLst>
              </a:custGeom>
              <a:solidFill>
                <a:schemeClr val="tx2">
                  <a:lumMod val="7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73" name="ïšľïḋê"/>
              <p:cNvSpPr/>
              <p:nvPr/>
            </p:nvSpPr>
            <p:spPr bwMode="auto">
              <a:xfrm>
                <a:off x="5033348" y="3181880"/>
                <a:ext cx="125584" cy="118408"/>
              </a:xfrm>
              <a:custGeom>
                <a:avLst/>
                <a:gdLst>
                  <a:gd name="T0" fmla="*/ 71 w 71"/>
                  <a:gd name="T1" fmla="*/ 0 h 66"/>
                  <a:gd name="T2" fmla="*/ 71 w 71"/>
                  <a:gd name="T3" fmla="*/ 0 h 66"/>
                  <a:gd name="T4" fmla="*/ 67 w 71"/>
                  <a:gd name="T5" fmla="*/ 10 h 66"/>
                  <a:gd name="T6" fmla="*/ 61 w 71"/>
                  <a:gd name="T7" fmla="*/ 21 h 66"/>
                  <a:gd name="T8" fmla="*/ 57 w 71"/>
                  <a:gd name="T9" fmla="*/ 26 h 66"/>
                  <a:gd name="T10" fmla="*/ 54 w 71"/>
                  <a:gd name="T11" fmla="*/ 31 h 66"/>
                  <a:gd name="T12" fmla="*/ 49 w 71"/>
                  <a:gd name="T13" fmla="*/ 34 h 66"/>
                  <a:gd name="T14" fmla="*/ 43 w 71"/>
                  <a:gd name="T15" fmla="*/ 37 h 66"/>
                  <a:gd name="T16" fmla="*/ 43 w 71"/>
                  <a:gd name="T17" fmla="*/ 37 h 66"/>
                  <a:gd name="T18" fmla="*/ 34 w 71"/>
                  <a:gd name="T19" fmla="*/ 39 h 66"/>
                  <a:gd name="T20" fmla="*/ 27 w 71"/>
                  <a:gd name="T21" fmla="*/ 38 h 66"/>
                  <a:gd name="T22" fmla="*/ 20 w 71"/>
                  <a:gd name="T23" fmla="*/ 37 h 66"/>
                  <a:gd name="T24" fmla="*/ 14 w 71"/>
                  <a:gd name="T25" fmla="*/ 34 h 66"/>
                  <a:gd name="T26" fmla="*/ 9 w 71"/>
                  <a:gd name="T27" fmla="*/ 31 h 66"/>
                  <a:gd name="T28" fmla="*/ 4 w 71"/>
                  <a:gd name="T29" fmla="*/ 27 h 66"/>
                  <a:gd name="T30" fmla="*/ 0 w 71"/>
                  <a:gd name="T31" fmla="*/ 21 h 66"/>
                  <a:gd name="T32" fmla="*/ 0 w 71"/>
                  <a:gd name="T33" fmla="*/ 21 h 66"/>
                  <a:gd name="T34" fmla="*/ 0 w 71"/>
                  <a:gd name="T35" fmla="*/ 28 h 66"/>
                  <a:gd name="T36" fmla="*/ 0 w 71"/>
                  <a:gd name="T37" fmla="*/ 36 h 66"/>
                  <a:gd name="T38" fmla="*/ 1 w 71"/>
                  <a:gd name="T39" fmla="*/ 42 h 66"/>
                  <a:gd name="T40" fmla="*/ 2 w 71"/>
                  <a:gd name="T41" fmla="*/ 48 h 66"/>
                  <a:gd name="T42" fmla="*/ 4 w 71"/>
                  <a:gd name="T43" fmla="*/ 54 h 66"/>
                  <a:gd name="T44" fmla="*/ 8 w 71"/>
                  <a:gd name="T45" fmla="*/ 59 h 66"/>
                  <a:gd name="T46" fmla="*/ 13 w 71"/>
                  <a:gd name="T47" fmla="*/ 62 h 66"/>
                  <a:gd name="T48" fmla="*/ 18 w 71"/>
                  <a:gd name="T49" fmla="*/ 65 h 66"/>
                  <a:gd name="T50" fmla="*/ 18 w 71"/>
                  <a:gd name="T51" fmla="*/ 65 h 66"/>
                  <a:gd name="T52" fmla="*/ 24 w 71"/>
                  <a:gd name="T53" fmla="*/ 66 h 66"/>
                  <a:gd name="T54" fmla="*/ 31 w 71"/>
                  <a:gd name="T55" fmla="*/ 66 h 66"/>
                  <a:gd name="T56" fmla="*/ 38 w 71"/>
                  <a:gd name="T57" fmla="*/ 63 h 66"/>
                  <a:gd name="T58" fmla="*/ 44 w 71"/>
                  <a:gd name="T59" fmla="*/ 60 h 66"/>
                  <a:gd name="T60" fmla="*/ 51 w 71"/>
                  <a:gd name="T61" fmla="*/ 54 h 66"/>
                  <a:gd name="T62" fmla="*/ 56 w 71"/>
                  <a:gd name="T63" fmla="*/ 48 h 66"/>
                  <a:gd name="T64" fmla="*/ 62 w 71"/>
                  <a:gd name="T65" fmla="*/ 39 h 66"/>
                  <a:gd name="T66" fmla="*/ 66 w 71"/>
                  <a:gd name="T67" fmla="*/ 31 h 66"/>
                  <a:gd name="T68" fmla="*/ 66 w 71"/>
                  <a:gd name="T69" fmla="*/ 31 h 66"/>
                  <a:gd name="T70" fmla="*/ 68 w 71"/>
                  <a:gd name="T71" fmla="*/ 22 h 66"/>
                  <a:gd name="T72" fmla="*/ 71 w 71"/>
                  <a:gd name="T73" fmla="*/ 14 h 66"/>
                  <a:gd name="T74" fmla="*/ 71 w 71"/>
                  <a:gd name="T75" fmla="*/ 7 h 66"/>
                  <a:gd name="T76" fmla="*/ 71 w 71"/>
                  <a:gd name="T77" fmla="*/ 0 h 66"/>
                  <a:gd name="T78" fmla="*/ 71 w 71"/>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 h="66">
                    <a:moveTo>
                      <a:pt x="71" y="0"/>
                    </a:moveTo>
                    <a:lnTo>
                      <a:pt x="71" y="0"/>
                    </a:lnTo>
                    <a:lnTo>
                      <a:pt x="67" y="10"/>
                    </a:lnTo>
                    <a:lnTo>
                      <a:pt x="61" y="21"/>
                    </a:lnTo>
                    <a:lnTo>
                      <a:pt x="57" y="26"/>
                    </a:lnTo>
                    <a:lnTo>
                      <a:pt x="54" y="31"/>
                    </a:lnTo>
                    <a:lnTo>
                      <a:pt x="49" y="34"/>
                    </a:lnTo>
                    <a:lnTo>
                      <a:pt x="43" y="37"/>
                    </a:lnTo>
                    <a:lnTo>
                      <a:pt x="43" y="37"/>
                    </a:lnTo>
                    <a:lnTo>
                      <a:pt x="34" y="39"/>
                    </a:lnTo>
                    <a:lnTo>
                      <a:pt x="27" y="38"/>
                    </a:lnTo>
                    <a:lnTo>
                      <a:pt x="20" y="37"/>
                    </a:lnTo>
                    <a:lnTo>
                      <a:pt x="14" y="34"/>
                    </a:lnTo>
                    <a:lnTo>
                      <a:pt x="9" y="31"/>
                    </a:lnTo>
                    <a:lnTo>
                      <a:pt x="4" y="27"/>
                    </a:lnTo>
                    <a:lnTo>
                      <a:pt x="0" y="21"/>
                    </a:lnTo>
                    <a:lnTo>
                      <a:pt x="0" y="21"/>
                    </a:lnTo>
                    <a:lnTo>
                      <a:pt x="0" y="28"/>
                    </a:lnTo>
                    <a:lnTo>
                      <a:pt x="0" y="36"/>
                    </a:lnTo>
                    <a:lnTo>
                      <a:pt x="1" y="42"/>
                    </a:lnTo>
                    <a:lnTo>
                      <a:pt x="2" y="48"/>
                    </a:lnTo>
                    <a:lnTo>
                      <a:pt x="4" y="54"/>
                    </a:lnTo>
                    <a:lnTo>
                      <a:pt x="8" y="59"/>
                    </a:lnTo>
                    <a:lnTo>
                      <a:pt x="13" y="62"/>
                    </a:lnTo>
                    <a:lnTo>
                      <a:pt x="18" y="65"/>
                    </a:lnTo>
                    <a:lnTo>
                      <a:pt x="18" y="65"/>
                    </a:lnTo>
                    <a:lnTo>
                      <a:pt x="24" y="66"/>
                    </a:lnTo>
                    <a:lnTo>
                      <a:pt x="31" y="66"/>
                    </a:lnTo>
                    <a:lnTo>
                      <a:pt x="38" y="63"/>
                    </a:lnTo>
                    <a:lnTo>
                      <a:pt x="44" y="60"/>
                    </a:lnTo>
                    <a:lnTo>
                      <a:pt x="51" y="54"/>
                    </a:lnTo>
                    <a:lnTo>
                      <a:pt x="56" y="48"/>
                    </a:lnTo>
                    <a:lnTo>
                      <a:pt x="62" y="39"/>
                    </a:lnTo>
                    <a:lnTo>
                      <a:pt x="66" y="31"/>
                    </a:lnTo>
                    <a:lnTo>
                      <a:pt x="66" y="31"/>
                    </a:lnTo>
                    <a:lnTo>
                      <a:pt x="68" y="22"/>
                    </a:lnTo>
                    <a:lnTo>
                      <a:pt x="71" y="14"/>
                    </a:lnTo>
                    <a:lnTo>
                      <a:pt x="71" y="7"/>
                    </a:lnTo>
                    <a:lnTo>
                      <a:pt x="71" y="0"/>
                    </a:lnTo>
                    <a:lnTo>
                      <a:pt x="71" y="0"/>
                    </a:lnTo>
                    <a:close/>
                  </a:path>
                </a:pathLst>
              </a:custGeom>
              <a:solidFill>
                <a:schemeClr val="tx2">
                  <a:lumMod val="7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74" name="ïsľïḓê"/>
              <p:cNvSpPr/>
              <p:nvPr/>
            </p:nvSpPr>
            <p:spPr bwMode="auto">
              <a:xfrm>
                <a:off x="5083581" y="3189056"/>
                <a:ext cx="46646" cy="64585"/>
              </a:xfrm>
              <a:custGeom>
                <a:avLst/>
                <a:gdLst>
                  <a:gd name="T0" fmla="*/ 24 w 27"/>
                  <a:gd name="T1" fmla="*/ 23 h 35"/>
                  <a:gd name="T2" fmla="*/ 24 w 27"/>
                  <a:gd name="T3" fmla="*/ 23 h 35"/>
                  <a:gd name="T4" fmla="*/ 21 w 27"/>
                  <a:gd name="T5" fmla="*/ 29 h 35"/>
                  <a:gd name="T6" fmla="*/ 16 w 27"/>
                  <a:gd name="T7" fmla="*/ 34 h 35"/>
                  <a:gd name="T8" fmla="*/ 10 w 27"/>
                  <a:gd name="T9" fmla="*/ 35 h 35"/>
                  <a:gd name="T10" fmla="*/ 7 w 27"/>
                  <a:gd name="T11" fmla="*/ 35 h 35"/>
                  <a:gd name="T12" fmla="*/ 5 w 27"/>
                  <a:gd name="T13" fmla="*/ 35 h 35"/>
                  <a:gd name="T14" fmla="*/ 5 w 27"/>
                  <a:gd name="T15" fmla="*/ 35 h 35"/>
                  <a:gd name="T16" fmla="*/ 4 w 27"/>
                  <a:gd name="T17" fmla="*/ 34 h 35"/>
                  <a:gd name="T18" fmla="*/ 1 w 27"/>
                  <a:gd name="T19" fmla="*/ 32 h 35"/>
                  <a:gd name="T20" fmla="*/ 0 w 27"/>
                  <a:gd name="T21" fmla="*/ 27 h 35"/>
                  <a:gd name="T22" fmla="*/ 0 w 27"/>
                  <a:gd name="T23" fmla="*/ 20 h 35"/>
                  <a:gd name="T24" fmla="*/ 3 w 27"/>
                  <a:gd name="T25" fmla="*/ 12 h 35"/>
                  <a:gd name="T26" fmla="*/ 3 w 27"/>
                  <a:gd name="T27" fmla="*/ 12 h 35"/>
                  <a:gd name="T28" fmla="*/ 6 w 27"/>
                  <a:gd name="T29" fmla="*/ 6 h 35"/>
                  <a:gd name="T30" fmla="*/ 11 w 27"/>
                  <a:gd name="T31" fmla="*/ 3 h 35"/>
                  <a:gd name="T32" fmla="*/ 16 w 27"/>
                  <a:gd name="T33" fmla="*/ 0 h 35"/>
                  <a:gd name="T34" fmla="*/ 18 w 27"/>
                  <a:gd name="T35" fmla="*/ 0 h 35"/>
                  <a:gd name="T36" fmla="*/ 21 w 27"/>
                  <a:gd name="T37" fmla="*/ 2 h 35"/>
                  <a:gd name="T38" fmla="*/ 21 w 27"/>
                  <a:gd name="T39" fmla="*/ 2 h 35"/>
                  <a:gd name="T40" fmla="*/ 23 w 27"/>
                  <a:gd name="T41" fmla="*/ 3 h 35"/>
                  <a:gd name="T42" fmla="*/ 24 w 27"/>
                  <a:gd name="T43" fmla="*/ 4 h 35"/>
                  <a:gd name="T44" fmla="*/ 27 w 27"/>
                  <a:gd name="T45" fmla="*/ 10 h 35"/>
                  <a:gd name="T46" fmla="*/ 27 w 27"/>
                  <a:gd name="T47" fmla="*/ 16 h 35"/>
                  <a:gd name="T48" fmla="*/ 24 w 27"/>
                  <a:gd name="T49" fmla="*/ 23 h 35"/>
                  <a:gd name="T50" fmla="*/ 24 w 27"/>
                  <a:gd name="T51"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5">
                    <a:moveTo>
                      <a:pt x="24" y="23"/>
                    </a:moveTo>
                    <a:lnTo>
                      <a:pt x="24" y="23"/>
                    </a:lnTo>
                    <a:lnTo>
                      <a:pt x="21" y="29"/>
                    </a:lnTo>
                    <a:lnTo>
                      <a:pt x="16" y="34"/>
                    </a:lnTo>
                    <a:lnTo>
                      <a:pt x="10" y="35"/>
                    </a:lnTo>
                    <a:lnTo>
                      <a:pt x="7" y="35"/>
                    </a:lnTo>
                    <a:lnTo>
                      <a:pt x="5" y="35"/>
                    </a:lnTo>
                    <a:lnTo>
                      <a:pt x="5" y="35"/>
                    </a:lnTo>
                    <a:lnTo>
                      <a:pt x="4" y="34"/>
                    </a:lnTo>
                    <a:lnTo>
                      <a:pt x="1" y="32"/>
                    </a:lnTo>
                    <a:lnTo>
                      <a:pt x="0" y="27"/>
                    </a:lnTo>
                    <a:lnTo>
                      <a:pt x="0" y="20"/>
                    </a:lnTo>
                    <a:lnTo>
                      <a:pt x="3" y="12"/>
                    </a:lnTo>
                    <a:lnTo>
                      <a:pt x="3" y="12"/>
                    </a:lnTo>
                    <a:lnTo>
                      <a:pt x="6" y="6"/>
                    </a:lnTo>
                    <a:lnTo>
                      <a:pt x="11" y="3"/>
                    </a:lnTo>
                    <a:lnTo>
                      <a:pt x="16" y="0"/>
                    </a:lnTo>
                    <a:lnTo>
                      <a:pt x="18" y="0"/>
                    </a:lnTo>
                    <a:lnTo>
                      <a:pt x="21" y="2"/>
                    </a:lnTo>
                    <a:lnTo>
                      <a:pt x="21" y="2"/>
                    </a:lnTo>
                    <a:lnTo>
                      <a:pt x="23" y="3"/>
                    </a:lnTo>
                    <a:lnTo>
                      <a:pt x="24" y="4"/>
                    </a:lnTo>
                    <a:lnTo>
                      <a:pt x="27" y="10"/>
                    </a:lnTo>
                    <a:lnTo>
                      <a:pt x="27" y="16"/>
                    </a:lnTo>
                    <a:lnTo>
                      <a:pt x="24" y="23"/>
                    </a:lnTo>
                    <a:lnTo>
                      <a:pt x="24" y="23"/>
                    </a:lnTo>
                    <a:close/>
                  </a:path>
                </a:pathLst>
              </a:custGeom>
              <a:solidFill>
                <a:schemeClr val="bg1"/>
              </a:solidFill>
              <a:ln>
                <a:noFill/>
              </a:ln>
            </p:spPr>
            <p:txBody>
              <a:bodyPr vert="horz" wrap="square" lIns="91440" tIns="45720" rIns="91440" bIns="45720" numCol="1" anchor="t" anchorCtr="0" compatLnSpc="1">
                <a:normAutofit fontScale="25000" lnSpcReduction="20000"/>
              </a:bodyPr>
              <a:lstStyle/>
              <a:p>
                <a:endParaRPr lang="en-US"/>
              </a:p>
            </p:txBody>
          </p:sp>
          <p:sp>
            <p:nvSpPr>
              <p:cNvPr id="75" name="iślîḍè"/>
              <p:cNvSpPr/>
              <p:nvPr/>
            </p:nvSpPr>
            <p:spPr bwMode="auto">
              <a:xfrm>
                <a:off x="3953338" y="2887657"/>
                <a:ext cx="28705" cy="32294"/>
              </a:xfrm>
              <a:custGeom>
                <a:avLst/>
                <a:gdLst>
                  <a:gd name="T0" fmla="*/ 0 w 17"/>
                  <a:gd name="T1" fmla="*/ 3 h 18"/>
                  <a:gd name="T2" fmla="*/ 13 w 17"/>
                  <a:gd name="T3" fmla="*/ 18 h 18"/>
                  <a:gd name="T4" fmla="*/ 13 w 17"/>
                  <a:gd name="T5" fmla="*/ 18 h 18"/>
                  <a:gd name="T6" fmla="*/ 14 w 17"/>
                  <a:gd name="T7" fmla="*/ 11 h 18"/>
                  <a:gd name="T8" fmla="*/ 15 w 17"/>
                  <a:gd name="T9" fmla="*/ 5 h 18"/>
                  <a:gd name="T10" fmla="*/ 17 w 17"/>
                  <a:gd name="T11" fmla="*/ 0 h 18"/>
                  <a:gd name="T12" fmla="*/ 0 w 17"/>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0" y="3"/>
                    </a:moveTo>
                    <a:lnTo>
                      <a:pt x="13" y="18"/>
                    </a:lnTo>
                    <a:lnTo>
                      <a:pt x="13" y="18"/>
                    </a:lnTo>
                    <a:lnTo>
                      <a:pt x="14" y="11"/>
                    </a:lnTo>
                    <a:lnTo>
                      <a:pt x="15" y="5"/>
                    </a:lnTo>
                    <a:lnTo>
                      <a:pt x="17" y="0"/>
                    </a:lnTo>
                    <a:lnTo>
                      <a:pt x="0" y="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p>
            </p:txBody>
          </p:sp>
          <p:sp>
            <p:nvSpPr>
              <p:cNvPr id="76" name="ïšḻíḑê"/>
              <p:cNvSpPr/>
              <p:nvPr/>
            </p:nvSpPr>
            <p:spPr bwMode="auto">
              <a:xfrm>
                <a:off x="4165033" y="2747721"/>
                <a:ext cx="233226" cy="104055"/>
              </a:xfrm>
              <a:custGeom>
                <a:avLst/>
                <a:gdLst>
                  <a:gd name="T0" fmla="*/ 40 w 129"/>
                  <a:gd name="T1" fmla="*/ 50 h 57"/>
                  <a:gd name="T2" fmla="*/ 40 w 129"/>
                  <a:gd name="T3" fmla="*/ 50 h 57"/>
                  <a:gd name="T4" fmla="*/ 53 w 129"/>
                  <a:gd name="T5" fmla="*/ 54 h 57"/>
                  <a:gd name="T6" fmla="*/ 66 w 129"/>
                  <a:gd name="T7" fmla="*/ 56 h 57"/>
                  <a:gd name="T8" fmla="*/ 81 w 129"/>
                  <a:gd name="T9" fmla="*/ 57 h 57"/>
                  <a:gd name="T10" fmla="*/ 94 w 129"/>
                  <a:gd name="T11" fmla="*/ 56 h 57"/>
                  <a:gd name="T12" fmla="*/ 106 w 129"/>
                  <a:gd name="T13" fmla="*/ 55 h 57"/>
                  <a:gd name="T14" fmla="*/ 115 w 129"/>
                  <a:gd name="T15" fmla="*/ 51 h 57"/>
                  <a:gd name="T16" fmla="*/ 120 w 129"/>
                  <a:gd name="T17" fmla="*/ 50 h 57"/>
                  <a:gd name="T18" fmla="*/ 124 w 129"/>
                  <a:gd name="T19" fmla="*/ 47 h 57"/>
                  <a:gd name="T20" fmla="*/ 126 w 129"/>
                  <a:gd name="T21" fmla="*/ 44 h 57"/>
                  <a:gd name="T22" fmla="*/ 127 w 129"/>
                  <a:gd name="T23" fmla="*/ 41 h 57"/>
                  <a:gd name="T24" fmla="*/ 127 w 129"/>
                  <a:gd name="T25" fmla="*/ 41 h 57"/>
                  <a:gd name="T26" fmla="*/ 129 w 129"/>
                  <a:gd name="T27" fmla="*/ 33 h 57"/>
                  <a:gd name="T28" fmla="*/ 127 w 129"/>
                  <a:gd name="T29" fmla="*/ 26 h 57"/>
                  <a:gd name="T30" fmla="*/ 126 w 129"/>
                  <a:gd name="T31" fmla="*/ 19 h 57"/>
                  <a:gd name="T32" fmla="*/ 124 w 129"/>
                  <a:gd name="T33" fmla="*/ 13 h 57"/>
                  <a:gd name="T34" fmla="*/ 124 w 129"/>
                  <a:gd name="T35" fmla="*/ 13 h 57"/>
                  <a:gd name="T36" fmla="*/ 108 w 129"/>
                  <a:gd name="T37" fmla="*/ 14 h 57"/>
                  <a:gd name="T38" fmla="*/ 93 w 129"/>
                  <a:gd name="T39" fmla="*/ 15 h 57"/>
                  <a:gd name="T40" fmla="*/ 78 w 129"/>
                  <a:gd name="T41" fmla="*/ 15 h 57"/>
                  <a:gd name="T42" fmla="*/ 62 w 129"/>
                  <a:gd name="T43" fmla="*/ 14 h 57"/>
                  <a:gd name="T44" fmla="*/ 47 w 129"/>
                  <a:gd name="T45" fmla="*/ 13 h 57"/>
                  <a:gd name="T46" fmla="*/ 31 w 129"/>
                  <a:gd name="T47" fmla="*/ 9 h 57"/>
                  <a:gd name="T48" fmla="*/ 16 w 129"/>
                  <a:gd name="T49" fmla="*/ 4 h 57"/>
                  <a:gd name="T50" fmla="*/ 0 w 129"/>
                  <a:gd name="T51" fmla="*/ 0 h 57"/>
                  <a:gd name="T52" fmla="*/ 0 w 129"/>
                  <a:gd name="T53" fmla="*/ 0 h 57"/>
                  <a:gd name="T54" fmla="*/ 0 w 129"/>
                  <a:gd name="T55" fmla="*/ 6 h 57"/>
                  <a:gd name="T56" fmla="*/ 1 w 129"/>
                  <a:gd name="T57" fmla="*/ 13 h 57"/>
                  <a:gd name="T58" fmla="*/ 2 w 129"/>
                  <a:gd name="T59" fmla="*/ 20 h 57"/>
                  <a:gd name="T60" fmla="*/ 6 w 129"/>
                  <a:gd name="T61" fmla="*/ 27 h 57"/>
                  <a:gd name="T62" fmla="*/ 11 w 129"/>
                  <a:gd name="T63" fmla="*/ 33 h 57"/>
                  <a:gd name="T64" fmla="*/ 18 w 129"/>
                  <a:gd name="T65" fmla="*/ 39 h 57"/>
                  <a:gd name="T66" fmla="*/ 28 w 129"/>
                  <a:gd name="T67" fmla="*/ 45 h 57"/>
                  <a:gd name="T68" fmla="*/ 40 w 129"/>
                  <a:gd name="T69" fmla="*/ 50 h 57"/>
                  <a:gd name="T70" fmla="*/ 40 w 129"/>
                  <a:gd name="T71"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 h="57">
                    <a:moveTo>
                      <a:pt x="40" y="50"/>
                    </a:moveTo>
                    <a:lnTo>
                      <a:pt x="40" y="50"/>
                    </a:lnTo>
                    <a:lnTo>
                      <a:pt x="53" y="54"/>
                    </a:lnTo>
                    <a:lnTo>
                      <a:pt x="66" y="56"/>
                    </a:lnTo>
                    <a:lnTo>
                      <a:pt x="81" y="57"/>
                    </a:lnTo>
                    <a:lnTo>
                      <a:pt x="94" y="56"/>
                    </a:lnTo>
                    <a:lnTo>
                      <a:pt x="106" y="55"/>
                    </a:lnTo>
                    <a:lnTo>
                      <a:pt x="115" y="51"/>
                    </a:lnTo>
                    <a:lnTo>
                      <a:pt x="120" y="50"/>
                    </a:lnTo>
                    <a:lnTo>
                      <a:pt x="124" y="47"/>
                    </a:lnTo>
                    <a:lnTo>
                      <a:pt x="126" y="44"/>
                    </a:lnTo>
                    <a:lnTo>
                      <a:pt x="127" y="41"/>
                    </a:lnTo>
                    <a:lnTo>
                      <a:pt x="127" y="41"/>
                    </a:lnTo>
                    <a:lnTo>
                      <a:pt x="129" y="33"/>
                    </a:lnTo>
                    <a:lnTo>
                      <a:pt x="127" y="26"/>
                    </a:lnTo>
                    <a:lnTo>
                      <a:pt x="126" y="19"/>
                    </a:lnTo>
                    <a:lnTo>
                      <a:pt x="124" y="13"/>
                    </a:lnTo>
                    <a:lnTo>
                      <a:pt x="124" y="13"/>
                    </a:lnTo>
                    <a:lnTo>
                      <a:pt x="108" y="14"/>
                    </a:lnTo>
                    <a:lnTo>
                      <a:pt x="93" y="15"/>
                    </a:lnTo>
                    <a:lnTo>
                      <a:pt x="78" y="15"/>
                    </a:lnTo>
                    <a:lnTo>
                      <a:pt x="62" y="14"/>
                    </a:lnTo>
                    <a:lnTo>
                      <a:pt x="47" y="13"/>
                    </a:lnTo>
                    <a:lnTo>
                      <a:pt x="31" y="9"/>
                    </a:lnTo>
                    <a:lnTo>
                      <a:pt x="16" y="4"/>
                    </a:lnTo>
                    <a:lnTo>
                      <a:pt x="0" y="0"/>
                    </a:lnTo>
                    <a:lnTo>
                      <a:pt x="0" y="0"/>
                    </a:lnTo>
                    <a:lnTo>
                      <a:pt x="0" y="6"/>
                    </a:lnTo>
                    <a:lnTo>
                      <a:pt x="1" y="13"/>
                    </a:lnTo>
                    <a:lnTo>
                      <a:pt x="2" y="20"/>
                    </a:lnTo>
                    <a:lnTo>
                      <a:pt x="6" y="27"/>
                    </a:lnTo>
                    <a:lnTo>
                      <a:pt x="11" y="33"/>
                    </a:lnTo>
                    <a:lnTo>
                      <a:pt x="18" y="39"/>
                    </a:lnTo>
                    <a:lnTo>
                      <a:pt x="28" y="45"/>
                    </a:lnTo>
                    <a:lnTo>
                      <a:pt x="40" y="50"/>
                    </a:lnTo>
                    <a:lnTo>
                      <a:pt x="40" y="50"/>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77" name="ïṧḷïďê"/>
              <p:cNvSpPr/>
              <p:nvPr/>
            </p:nvSpPr>
            <p:spPr bwMode="auto">
              <a:xfrm>
                <a:off x="3999982" y="2977358"/>
                <a:ext cx="814495" cy="1130245"/>
              </a:xfrm>
              <a:custGeom>
                <a:avLst/>
                <a:gdLst>
                  <a:gd name="T0" fmla="*/ 454 w 455"/>
                  <a:gd name="T1" fmla="*/ 525 h 630"/>
                  <a:gd name="T2" fmla="*/ 451 w 455"/>
                  <a:gd name="T3" fmla="*/ 495 h 630"/>
                  <a:gd name="T4" fmla="*/ 445 w 455"/>
                  <a:gd name="T5" fmla="*/ 465 h 630"/>
                  <a:gd name="T6" fmla="*/ 426 w 455"/>
                  <a:gd name="T7" fmla="*/ 411 h 630"/>
                  <a:gd name="T8" fmla="*/ 402 w 455"/>
                  <a:gd name="T9" fmla="*/ 365 h 630"/>
                  <a:gd name="T10" fmla="*/ 382 w 455"/>
                  <a:gd name="T11" fmla="*/ 342 h 630"/>
                  <a:gd name="T12" fmla="*/ 376 w 455"/>
                  <a:gd name="T13" fmla="*/ 336 h 630"/>
                  <a:gd name="T14" fmla="*/ 338 w 455"/>
                  <a:gd name="T15" fmla="*/ 304 h 630"/>
                  <a:gd name="T16" fmla="*/ 315 w 455"/>
                  <a:gd name="T17" fmla="*/ 281 h 630"/>
                  <a:gd name="T18" fmla="*/ 315 w 455"/>
                  <a:gd name="T19" fmla="*/ 283 h 630"/>
                  <a:gd name="T20" fmla="*/ 296 w 455"/>
                  <a:gd name="T21" fmla="*/ 268 h 630"/>
                  <a:gd name="T22" fmla="*/ 264 w 455"/>
                  <a:gd name="T23" fmla="*/ 248 h 630"/>
                  <a:gd name="T24" fmla="*/ 240 w 455"/>
                  <a:gd name="T25" fmla="*/ 225 h 630"/>
                  <a:gd name="T26" fmla="*/ 226 w 455"/>
                  <a:gd name="T27" fmla="*/ 209 h 630"/>
                  <a:gd name="T28" fmla="*/ 215 w 455"/>
                  <a:gd name="T29" fmla="*/ 187 h 630"/>
                  <a:gd name="T30" fmla="*/ 196 w 455"/>
                  <a:gd name="T31" fmla="*/ 138 h 630"/>
                  <a:gd name="T32" fmla="*/ 181 w 455"/>
                  <a:gd name="T33" fmla="*/ 98 h 630"/>
                  <a:gd name="T34" fmla="*/ 166 w 455"/>
                  <a:gd name="T35" fmla="*/ 73 h 630"/>
                  <a:gd name="T36" fmla="*/ 148 w 455"/>
                  <a:gd name="T37" fmla="*/ 50 h 630"/>
                  <a:gd name="T38" fmla="*/ 123 w 455"/>
                  <a:gd name="T39" fmla="*/ 28 h 630"/>
                  <a:gd name="T40" fmla="*/ 108 w 455"/>
                  <a:gd name="T41" fmla="*/ 20 h 630"/>
                  <a:gd name="T42" fmla="*/ 79 w 455"/>
                  <a:gd name="T43" fmla="*/ 6 h 630"/>
                  <a:gd name="T44" fmla="*/ 55 w 455"/>
                  <a:gd name="T45" fmla="*/ 0 h 630"/>
                  <a:gd name="T46" fmla="*/ 36 w 455"/>
                  <a:gd name="T47" fmla="*/ 2 h 630"/>
                  <a:gd name="T48" fmla="*/ 22 w 455"/>
                  <a:gd name="T49" fmla="*/ 8 h 630"/>
                  <a:gd name="T50" fmla="*/ 11 w 455"/>
                  <a:gd name="T51" fmla="*/ 15 h 630"/>
                  <a:gd name="T52" fmla="*/ 4 w 455"/>
                  <a:gd name="T53" fmla="*/ 24 h 630"/>
                  <a:gd name="T54" fmla="*/ 0 w 455"/>
                  <a:gd name="T55" fmla="*/ 41 h 630"/>
                  <a:gd name="T56" fmla="*/ 1 w 455"/>
                  <a:gd name="T57" fmla="*/ 45 h 630"/>
                  <a:gd name="T58" fmla="*/ 17 w 455"/>
                  <a:gd name="T59" fmla="*/ 67 h 630"/>
                  <a:gd name="T60" fmla="*/ 57 w 455"/>
                  <a:gd name="T61" fmla="*/ 121 h 630"/>
                  <a:gd name="T62" fmla="*/ 94 w 455"/>
                  <a:gd name="T63" fmla="*/ 180 h 630"/>
                  <a:gd name="T64" fmla="*/ 120 w 455"/>
                  <a:gd name="T65" fmla="*/ 229 h 630"/>
                  <a:gd name="T66" fmla="*/ 144 w 455"/>
                  <a:gd name="T67" fmla="*/ 284 h 630"/>
                  <a:gd name="T68" fmla="*/ 155 w 455"/>
                  <a:gd name="T69" fmla="*/ 316 h 630"/>
                  <a:gd name="T70" fmla="*/ 194 w 455"/>
                  <a:gd name="T71" fmla="*/ 426 h 630"/>
                  <a:gd name="T72" fmla="*/ 227 w 455"/>
                  <a:gd name="T73" fmla="*/ 510 h 630"/>
                  <a:gd name="T74" fmla="*/ 243 w 455"/>
                  <a:gd name="T75" fmla="*/ 541 h 630"/>
                  <a:gd name="T76" fmla="*/ 261 w 455"/>
                  <a:gd name="T77" fmla="*/ 566 h 630"/>
                  <a:gd name="T78" fmla="*/ 280 w 455"/>
                  <a:gd name="T79" fmla="*/ 588 h 630"/>
                  <a:gd name="T80" fmla="*/ 302 w 455"/>
                  <a:gd name="T81" fmla="*/ 603 h 630"/>
                  <a:gd name="T82" fmla="*/ 320 w 455"/>
                  <a:gd name="T83" fmla="*/ 614 h 630"/>
                  <a:gd name="T84" fmla="*/ 354 w 455"/>
                  <a:gd name="T85" fmla="*/ 626 h 630"/>
                  <a:gd name="T86" fmla="*/ 382 w 455"/>
                  <a:gd name="T87" fmla="*/ 630 h 630"/>
                  <a:gd name="T88" fmla="*/ 407 w 455"/>
                  <a:gd name="T89" fmla="*/ 629 h 630"/>
                  <a:gd name="T90" fmla="*/ 421 w 455"/>
                  <a:gd name="T91" fmla="*/ 621 h 630"/>
                  <a:gd name="T92" fmla="*/ 437 w 455"/>
                  <a:gd name="T93" fmla="*/ 608 h 630"/>
                  <a:gd name="T94" fmla="*/ 448 w 455"/>
                  <a:gd name="T95" fmla="*/ 591 h 630"/>
                  <a:gd name="T96" fmla="*/ 454 w 455"/>
                  <a:gd name="T97" fmla="*/ 562 h 630"/>
                  <a:gd name="T98" fmla="*/ 454 w 455"/>
                  <a:gd name="T99" fmla="*/ 52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5" h="630">
                    <a:moveTo>
                      <a:pt x="454" y="525"/>
                    </a:moveTo>
                    <a:lnTo>
                      <a:pt x="454" y="525"/>
                    </a:lnTo>
                    <a:lnTo>
                      <a:pt x="454" y="511"/>
                    </a:lnTo>
                    <a:lnTo>
                      <a:pt x="451" y="495"/>
                    </a:lnTo>
                    <a:lnTo>
                      <a:pt x="449" y="481"/>
                    </a:lnTo>
                    <a:lnTo>
                      <a:pt x="445" y="465"/>
                    </a:lnTo>
                    <a:lnTo>
                      <a:pt x="437" y="437"/>
                    </a:lnTo>
                    <a:lnTo>
                      <a:pt x="426" y="411"/>
                    </a:lnTo>
                    <a:lnTo>
                      <a:pt x="414" y="387"/>
                    </a:lnTo>
                    <a:lnTo>
                      <a:pt x="402" y="365"/>
                    </a:lnTo>
                    <a:lnTo>
                      <a:pt x="389" y="348"/>
                    </a:lnTo>
                    <a:lnTo>
                      <a:pt x="382" y="342"/>
                    </a:lnTo>
                    <a:lnTo>
                      <a:pt x="376" y="336"/>
                    </a:lnTo>
                    <a:lnTo>
                      <a:pt x="376" y="336"/>
                    </a:lnTo>
                    <a:lnTo>
                      <a:pt x="356" y="319"/>
                    </a:lnTo>
                    <a:lnTo>
                      <a:pt x="338" y="304"/>
                    </a:lnTo>
                    <a:lnTo>
                      <a:pt x="315" y="281"/>
                    </a:lnTo>
                    <a:lnTo>
                      <a:pt x="315" y="281"/>
                    </a:lnTo>
                    <a:lnTo>
                      <a:pt x="315" y="283"/>
                    </a:lnTo>
                    <a:lnTo>
                      <a:pt x="315" y="283"/>
                    </a:lnTo>
                    <a:lnTo>
                      <a:pt x="306" y="275"/>
                    </a:lnTo>
                    <a:lnTo>
                      <a:pt x="296" y="268"/>
                    </a:lnTo>
                    <a:lnTo>
                      <a:pt x="274" y="256"/>
                    </a:lnTo>
                    <a:lnTo>
                      <a:pt x="264" y="248"/>
                    </a:lnTo>
                    <a:lnTo>
                      <a:pt x="252" y="239"/>
                    </a:lnTo>
                    <a:lnTo>
                      <a:pt x="240" y="225"/>
                    </a:lnTo>
                    <a:lnTo>
                      <a:pt x="226" y="209"/>
                    </a:lnTo>
                    <a:lnTo>
                      <a:pt x="226" y="209"/>
                    </a:lnTo>
                    <a:lnTo>
                      <a:pt x="220" y="198"/>
                    </a:lnTo>
                    <a:lnTo>
                      <a:pt x="215" y="187"/>
                    </a:lnTo>
                    <a:lnTo>
                      <a:pt x="206" y="163"/>
                    </a:lnTo>
                    <a:lnTo>
                      <a:pt x="196" y="138"/>
                    </a:lnTo>
                    <a:lnTo>
                      <a:pt x="187" y="111"/>
                    </a:lnTo>
                    <a:lnTo>
                      <a:pt x="181" y="98"/>
                    </a:lnTo>
                    <a:lnTo>
                      <a:pt x="175" y="86"/>
                    </a:lnTo>
                    <a:lnTo>
                      <a:pt x="166" y="73"/>
                    </a:lnTo>
                    <a:lnTo>
                      <a:pt x="158" y="61"/>
                    </a:lnTo>
                    <a:lnTo>
                      <a:pt x="148" y="50"/>
                    </a:lnTo>
                    <a:lnTo>
                      <a:pt x="136" y="39"/>
                    </a:lnTo>
                    <a:lnTo>
                      <a:pt x="123" y="28"/>
                    </a:lnTo>
                    <a:lnTo>
                      <a:pt x="108" y="20"/>
                    </a:lnTo>
                    <a:lnTo>
                      <a:pt x="108" y="20"/>
                    </a:lnTo>
                    <a:lnTo>
                      <a:pt x="93" y="11"/>
                    </a:lnTo>
                    <a:lnTo>
                      <a:pt x="79" y="6"/>
                    </a:lnTo>
                    <a:lnTo>
                      <a:pt x="66" y="3"/>
                    </a:lnTo>
                    <a:lnTo>
                      <a:pt x="55" y="0"/>
                    </a:lnTo>
                    <a:lnTo>
                      <a:pt x="46" y="0"/>
                    </a:lnTo>
                    <a:lnTo>
                      <a:pt x="36" y="2"/>
                    </a:lnTo>
                    <a:lnTo>
                      <a:pt x="29" y="4"/>
                    </a:lnTo>
                    <a:lnTo>
                      <a:pt x="22" y="8"/>
                    </a:lnTo>
                    <a:lnTo>
                      <a:pt x="16" y="11"/>
                    </a:lnTo>
                    <a:lnTo>
                      <a:pt x="11" y="15"/>
                    </a:lnTo>
                    <a:lnTo>
                      <a:pt x="7" y="20"/>
                    </a:lnTo>
                    <a:lnTo>
                      <a:pt x="4" y="24"/>
                    </a:lnTo>
                    <a:lnTo>
                      <a:pt x="0" y="34"/>
                    </a:lnTo>
                    <a:lnTo>
                      <a:pt x="0" y="41"/>
                    </a:lnTo>
                    <a:lnTo>
                      <a:pt x="0" y="41"/>
                    </a:lnTo>
                    <a:lnTo>
                      <a:pt x="1" y="45"/>
                    </a:lnTo>
                    <a:lnTo>
                      <a:pt x="5" y="50"/>
                    </a:lnTo>
                    <a:lnTo>
                      <a:pt x="17" y="67"/>
                    </a:lnTo>
                    <a:lnTo>
                      <a:pt x="35" y="89"/>
                    </a:lnTo>
                    <a:lnTo>
                      <a:pt x="57" y="121"/>
                    </a:lnTo>
                    <a:lnTo>
                      <a:pt x="82" y="158"/>
                    </a:lnTo>
                    <a:lnTo>
                      <a:pt x="94" y="180"/>
                    </a:lnTo>
                    <a:lnTo>
                      <a:pt x="107" y="204"/>
                    </a:lnTo>
                    <a:lnTo>
                      <a:pt x="120" y="229"/>
                    </a:lnTo>
                    <a:lnTo>
                      <a:pt x="132" y="256"/>
                    </a:lnTo>
                    <a:lnTo>
                      <a:pt x="144" y="284"/>
                    </a:lnTo>
                    <a:lnTo>
                      <a:pt x="155" y="316"/>
                    </a:lnTo>
                    <a:lnTo>
                      <a:pt x="155" y="316"/>
                    </a:lnTo>
                    <a:lnTo>
                      <a:pt x="176" y="375"/>
                    </a:lnTo>
                    <a:lnTo>
                      <a:pt x="194" y="426"/>
                    </a:lnTo>
                    <a:lnTo>
                      <a:pt x="211" y="471"/>
                    </a:lnTo>
                    <a:lnTo>
                      <a:pt x="227" y="510"/>
                    </a:lnTo>
                    <a:lnTo>
                      <a:pt x="235" y="525"/>
                    </a:lnTo>
                    <a:lnTo>
                      <a:pt x="243" y="541"/>
                    </a:lnTo>
                    <a:lnTo>
                      <a:pt x="252" y="554"/>
                    </a:lnTo>
                    <a:lnTo>
                      <a:pt x="261" y="566"/>
                    </a:lnTo>
                    <a:lnTo>
                      <a:pt x="270" y="578"/>
                    </a:lnTo>
                    <a:lnTo>
                      <a:pt x="280" y="588"/>
                    </a:lnTo>
                    <a:lnTo>
                      <a:pt x="290" y="596"/>
                    </a:lnTo>
                    <a:lnTo>
                      <a:pt x="302" y="603"/>
                    </a:lnTo>
                    <a:lnTo>
                      <a:pt x="302" y="603"/>
                    </a:lnTo>
                    <a:lnTo>
                      <a:pt x="320" y="614"/>
                    </a:lnTo>
                    <a:lnTo>
                      <a:pt x="338" y="621"/>
                    </a:lnTo>
                    <a:lnTo>
                      <a:pt x="354" y="626"/>
                    </a:lnTo>
                    <a:lnTo>
                      <a:pt x="368" y="629"/>
                    </a:lnTo>
                    <a:lnTo>
                      <a:pt x="382" y="630"/>
                    </a:lnTo>
                    <a:lnTo>
                      <a:pt x="392" y="630"/>
                    </a:lnTo>
                    <a:lnTo>
                      <a:pt x="407" y="629"/>
                    </a:lnTo>
                    <a:lnTo>
                      <a:pt x="407" y="629"/>
                    </a:lnTo>
                    <a:lnTo>
                      <a:pt x="421" y="621"/>
                    </a:lnTo>
                    <a:lnTo>
                      <a:pt x="432" y="613"/>
                    </a:lnTo>
                    <a:lnTo>
                      <a:pt x="437" y="608"/>
                    </a:lnTo>
                    <a:lnTo>
                      <a:pt x="442" y="603"/>
                    </a:lnTo>
                    <a:lnTo>
                      <a:pt x="448" y="591"/>
                    </a:lnTo>
                    <a:lnTo>
                      <a:pt x="451" y="578"/>
                    </a:lnTo>
                    <a:lnTo>
                      <a:pt x="454" y="562"/>
                    </a:lnTo>
                    <a:lnTo>
                      <a:pt x="455" y="546"/>
                    </a:lnTo>
                    <a:lnTo>
                      <a:pt x="454" y="525"/>
                    </a:lnTo>
                    <a:lnTo>
                      <a:pt x="454" y="525"/>
                    </a:lnTo>
                    <a:close/>
                  </a:path>
                </a:pathLst>
              </a:custGeom>
              <a:solidFill>
                <a:srgbClr val="E8AD8B"/>
              </a:solidFill>
              <a:ln>
                <a:noFill/>
              </a:ln>
            </p:spPr>
            <p:txBody>
              <a:bodyPr vert="horz" wrap="square" lIns="91440" tIns="45720" rIns="91440" bIns="45720" numCol="1" anchor="t" anchorCtr="0" compatLnSpc="1">
                <a:normAutofit/>
              </a:bodyPr>
              <a:lstStyle/>
              <a:p>
                <a:endParaRPr lang="en-US"/>
              </a:p>
            </p:txBody>
          </p:sp>
          <p:sp>
            <p:nvSpPr>
              <p:cNvPr id="78" name="ïṡliḍè"/>
              <p:cNvSpPr/>
              <p:nvPr/>
            </p:nvSpPr>
            <p:spPr bwMode="auto">
              <a:xfrm>
                <a:off x="4017923" y="3059885"/>
                <a:ext cx="172228" cy="186580"/>
              </a:xfrm>
              <a:custGeom>
                <a:avLst/>
                <a:gdLst>
                  <a:gd name="T0" fmla="*/ 0 w 96"/>
                  <a:gd name="T1" fmla="*/ 12 h 105"/>
                  <a:gd name="T2" fmla="*/ 0 w 96"/>
                  <a:gd name="T3" fmla="*/ 12 h 105"/>
                  <a:gd name="T4" fmla="*/ 28 w 96"/>
                  <a:gd name="T5" fmla="*/ 49 h 105"/>
                  <a:gd name="T6" fmla="*/ 46 w 96"/>
                  <a:gd name="T7" fmla="*/ 75 h 105"/>
                  <a:gd name="T8" fmla="*/ 66 w 96"/>
                  <a:gd name="T9" fmla="*/ 105 h 105"/>
                  <a:gd name="T10" fmla="*/ 66 w 96"/>
                  <a:gd name="T11" fmla="*/ 105 h 105"/>
                  <a:gd name="T12" fmla="*/ 76 w 96"/>
                  <a:gd name="T13" fmla="*/ 101 h 105"/>
                  <a:gd name="T14" fmla="*/ 85 w 96"/>
                  <a:gd name="T15" fmla="*/ 96 h 105"/>
                  <a:gd name="T16" fmla="*/ 91 w 96"/>
                  <a:gd name="T17" fmla="*/ 92 h 105"/>
                  <a:gd name="T18" fmla="*/ 95 w 96"/>
                  <a:gd name="T19" fmla="*/ 88 h 105"/>
                  <a:gd name="T20" fmla="*/ 95 w 96"/>
                  <a:gd name="T21" fmla="*/ 88 h 105"/>
                  <a:gd name="T22" fmla="*/ 96 w 96"/>
                  <a:gd name="T23" fmla="*/ 83 h 105"/>
                  <a:gd name="T24" fmla="*/ 95 w 96"/>
                  <a:gd name="T25" fmla="*/ 77 h 105"/>
                  <a:gd name="T26" fmla="*/ 94 w 96"/>
                  <a:gd name="T27" fmla="*/ 68 h 105"/>
                  <a:gd name="T28" fmla="*/ 90 w 96"/>
                  <a:gd name="T29" fmla="*/ 58 h 105"/>
                  <a:gd name="T30" fmla="*/ 84 w 96"/>
                  <a:gd name="T31" fmla="*/ 46 h 105"/>
                  <a:gd name="T32" fmla="*/ 77 w 96"/>
                  <a:gd name="T33" fmla="*/ 34 h 105"/>
                  <a:gd name="T34" fmla="*/ 67 w 96"/>
                  <a:gd name="T35" fmla="*/ 23 h 105"/>
                  <a:gd name="T36" fmla="*/ 55 w 96"/>
                  <a:gd name="T37" fmla="*/ 12 h 105"/>
                  <a:gd name="T38" fmla="*/ 55 w 96"/>
                  <a:gd name="T39" fmla="*/ 12 h 105"/>
                  <a:gd name="T40" fmla="*/ 46 w 96"/>
                  <a:gd name="T41" fmla="*/ 5 h 105"/>
                  <a:gd name="T42" fmla="*/ 37 w 96"/>
                  <a:gd name="T43" fmla="*/ 1 h 105"/>
                  <a:gd name="T44" fmla="*/ 29 w 96"/>
                  <a:gd name="T45" fmla="*/ 0 h 105"/>
                  <a:gd name="T46" fmla="*/ 20 w 96"/>
                  <a:gd name="T47" fmla="*/ 1 h 105"/>
                  <a:gd name="T48" fmla="*/ 14 w 96"/>
                  <a:gd name="T49" fmla="*/ 3 h 105"/>
                  <a:gd name="T50" fmla="*/ 8 w 96"/>
                  <a:gd name="T51" fmla="*/ 6 h 105"/>
                  <a:gd name="T52" fmla="*/ 0 w 96"/>
                  <a:gd name="T53" fmla="*/ 12 h 105"/>
                  <a:gd name="T54" fmla="*/ 0 w 96"/>
                  <a:gd name="T55" fmla="*/ 1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05">
                    <a:moveTo>
                      <a:pt x="0" y="12"/>
                    </a:moveTo>
                    <a:lnTo>
                      <a:pt x="0" y="12"/>
                    </a:lnTo>
                    <a:lnTo>
                      <a:pt x="28" y="49"/>
                    </a:lnTo>
                    <a:lnTo>
                      <a:pt x="46" y="75"/>
                    </a:lnTo>
                    <a:lnTo>
                      <a:pt x="66" y="105"/>
                    </a:lnTo>
                    <a:lnTo>
                      <a:pt x="66" y="105"/>
                    </a:lnTo>
                    <a:lnTo>
                      <a:pt x="76" y="101"/>
                    </a:lnTo>
                    <a:lnTo>
                      <a:pt x="85" y="96"/>
                    </a:lnTo>
                    <a:lnTo>
                      <a:pt x="91" y="92"/>
                    </a:lnTo>
                    <a:lnTo>
                      <a:pt x="95" y="88"/>
                    </a:lnTo>
                    <a:lnTo>
                      <a:pt x="95" y="88"/>
                    </a:lnTo>
                    <a:lnTo>
                      <a:pt x="96" y="83"/>
                    </a:lnTo>
                    <a:lnTo>
                      <a:pt x="95" y="77"/>
                    </a:lnTo>
                    <a:lnTo>
                      <a:pt x="94" y="68"/>
                    </a:lnTo>
                    <a:lnTo>
                      <a:pt x="90" y="58"/>
                    </a:lnTo>
                    <a:lnTo>
                      <a:pt x="84" y="46"/>
                    </a:lnTo>
                    <a:lnTo>
                      <a:pt x="77" y="34"/>
                    </a:lnTo>
                    <a:lnTo>
                      <a:pt x="67" y="23"/>
                    </a:lnTo>
                    <a:lnTo>
                      <a:pt x="55" y="12"/>
                    </a:lnTo>
                    <a:lnTo>
                      <a:pt x="55" y="12"/>
                    </a:lnTo>
                    <a:lnTo>
                      <a:pt x="46" y="5"/>
                    </a:lnTo>
                    <a:lnTo>
                      <a:pt x="37" y="1"/>
                    </a:lnTo>
                    <a:lnTo>
                      <a:pt x="29" y="0"/>
                    </a:lnTo>
                    <a:lnTo>
                      <a:pt x="20" y="1"/>
                    </a:lnTo>
                    <a:lnTo>
                      <a:pt x="14" y="3"/>
                    </a:lnTo>
                    <a:lnTo>
                      <a:pt x="8" y="6"/>
                    </a:lnTo>
                    <a:lnTo>
                      <a:pt x="0" y="12"/>
                    </a:lnTo>
                    <a:lnTo>
                      <a:pt x="0" y="1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p>
            </p:txBody>
          </p:sp>
          <p:sp>
            <p:nvSpPr>
              <p:cNvPr id="79" name="iSḻiḓé"/>
              <p:cNvSpPr/>
              <p:nvPr/>
            </p:nvSpPr>
            <p:spPr bwMode="auto">
              <a:xfrm>
                <a:off x="4129152" y="3163938"/>
                <a:ext cx="60998" cy="82527"/>
              </a:xfrm>
              <a:custGeom>
                <a:avLst/>
                <a:gdLst>
                  <a:gd name="T0" fmla="*/ 0 w 34"/>
                  <a:gd name="T1" fmla="*/ 42 h 47"/>
                  <a:gd name="T2" fmla="*/ 0 w 34"/>
                  <a:gd name="T3" fmla="*/ 42 h 47"/>
                  <a:gd name="T4" fmla="*/ 4 w 34"/>
                  <a:gd name="T5" fmla="*/ 47 h 47"/>
                  <a:gd name="T6" fmla="*/ 4 w 34"/>
                  <a:gd name="T7" fmla="*/ 47 h 47"/>
                  <a:gd name="T8" fmla="*/ 14 w 34"/>
                  <a:gd name="T9" fmla="*/ 43 h 47"/>
                  <a:gd name="T10" fmla="*/ 23 w 34"/>
                  <a:gd name="T11" fmla="*/ 38 h 47"/>
                  <a:gd name="T12" fmla="*/ 29 w 34"/>
                  <a:gd name="T13" fmla="*/ 34 h 47"/>
                  <a:gd name="T14" fmla="*/ 33 w 34"/>
                  <a:gd name="T15" fmla="*/ 30 h 47"/>
                  <a:gd name="T16" fmla="*/ 33 w 34"/>
                  <a:gd name="T17" fmla="*/ 30 h 47"/>
                  <a:gd name="T18" fmla="*/ 34 w 34"/>
                  <a:gd name="T19" fmla="*/ 25 h 47"/>
                  <a:gd name="T20" fmla="*/ 33 w 34"/>
                  <a:gd name="T21" fmla="*/ 19 h 47"/>
                  <a:gd name="T22" fmla="*/ 32 w 34"/>
                  <a:gd name="T23" fmla="*/ 10 h 47"/>
                  <a:gd name="T24" fmla="*/ 28 w 34"/>
                  <a:gd name="T25" fmla="*/ 0 h 47"/>
                  <a:gd name="T26" fmla="*/ 28 w 34"/>
                  <a:gd name="T27" fmla="*/ 0 h 47"/>
                  <a:gd name="T28" fmla="*/ 29 w 34"/>
                  <a:gd name="T29" fmla="*/ 10 h 47"/>
                  <a:gd name="T30" fmla="*/ 29 w 34"/>
                  <a:gd name="T31" fmla="*/ 19 h 47"/>
                  <a:gd name="T32" fmla="*/ 29 w 34"/>
                  <a:gd name="T33" fmla="*/ 19 h 47"/>
                  <a:gd name="T34" fmla="*/ 28 w 34"/>
                  <a:gd name="T35" fmla="*/ 23 h 47"/>
                  <a:gd name="T36" fmla="*/ 26 w 34"/>
                  <a:gd name="T37" fmla="*/ 25 h 47"/>
                  <a:gd name="T38" fmla="*/ 18 w 34"/>
                  <a:gd name="T39" fmla="*/ 31 h 47"/>
                  <a:gd name="T40" fmla="*/ 10 w 34"/>
                  <a:gd name="T41" fmla="*/ 37 h 47"/>
                  <a:gd name="T42" fmla="*/ 0 w 34"/>
                  <a:gd name="T43" fmla="*/ 42 h 47"/>
                  <a:gd name="T44" fmla="*/ 0 w 34"/>
                  <a:gd name="T45"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7">
                    <a:moveTo>
                      <a:pt x="0" y="42"/>
                    </a:moveTo>
                    <a:lnTo>
                      <a:pt x="0" y="42"/>
                    </a:lnTo>
                    <a:lnTo>
                      <a:pt x="4" y="47"/>
                    </a:lnTo>
                    <a:lnTo>
                      <a:pt x="4" y="47"/>
                    </a:lnTo>
                    <a:lnTo>
                      <a:pt x="14" y="43"/>
                    </a:lnTo>
                    <a:lnTo>
                      <a:pt x="23" y="38"/>
                    </a:lnTo>
                    <a:lnTo>
                      <a:pt x="29" y="34"/>
                    </a:lnTo>
                    <a:lnTo>
                      <a:pt x="33" y="30"/>
                    </a:lnTo>
                    <a:lnTo>
                      <a:pt x="33" y="30"/>
                    </a:lnTo>
                    <a:lnTo>
                      <a:pt x="34" y="25"/>
                    </a:lnTo>
                    <a:lnTo>
                      <a:pt x="33" y="19"/>
                    </a:lnTo>
                    <a:lnTo>
                      <a:pt x="32" y="10"/>
                    </a:lnTo>
                    <a:lnTo>
                      <a:pt x="28" y="0"/>
                    </a:lnTo>
                    <a:lnTo>
                      <a:pt x="28" y="0"/>
                    </a:lnTo>
                    <a:lnTo>
                      <a:pt x="29" y="10"/>
                    </a:lnTo>
                    <a:lnTo>
                      <a:pt x="29" y="19"/>
                    </a:lnTo>
                    <a:lnTo>
                      <a:pt x="29" y="19"/>
                    </a:lnTo>
                    <a:lnTo>
                      <a:pt x="28" y="23"/>
                    </a:lnTo>
                    <a:lnTo>
                      <a:pt x="26" y="25"/>
                    </a:lnTo>
                    <a:lnTo>
                      <a:pt x="18" y="31"/>
                    </a:lnTo>
                    <a:lnTo>
                      <a:pt x="10" y="37"/>
                    </a:lnTo>
                    <a:lnTo>
                      <a:pt x="0" y="42"/>
                    </a:lnTo>
                    <a:lnTo>
                      <a:pt x="0" y="42"/>
                    </a:lnTo>
                    <a:close/>
                  </a:path>
                </a:pathLst>
              </a:custGeom>
              <a:solidFill>
                <a:srgbClr val="FCB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p>
            </p:txBody>
          </p:sp>
          <p:sp>
            <p:nvSpPr>
              <p:cNvPr id="80" name="ïšḷídê"/>
              <p:cNvSpPr/>
              <p:nvPr/>
            </p:nvSpPr>
            <p:spPr bwMode="auto">
              <a:xfrm>
                <a:off x="4922119" y="3910258"/>
                <a:ext cx="387512" cy="821671"/>
              </a:xfrm>
              <a:custGeom>
                <a:avLst/>
                <a:gdLst>
                  <a:gd name="T0" fmla="*/ 217 w 217"/>
                  <a:gd name="T1" fmla="*/ 23 h 459"/>
                  <a:gd name="T2" fmla="*/ 188 w 217"/>
                  <a:gd name="T3" fmla="*/ 0 h 459"/>
                  <a:gd name="T4" fmla="*/ 188 w 217"/>
                  <a:gd name="T5" fmla="*/ 0 h 459"/>
                  <a:gd name="T6" fmla="*/ 184 w 217"/>
                  <a:gd name="T7" fmla="*/ 3 h 459"/>
                  <a:gd name="T8" fmla="*/ 172 w 217"/>
                  <a:gd name="T9" fmla="*/ 10 h 459"/>
                  <a:gd name="T10" fmla="*/ 155 w 217"/>
                  <a:gd name="T11" fmla="*/ 23 h 459"/>
                  <a:gd name="T12" fmla="*/ 134 w 217"/>
                  <a:gd name="T13" fmla="*/ 43 h 459"/>
                  <a:gd name="T14" fmla="*/ 122 w 217"/>
                  <a:gd name="T15" fmla="*/ 57 h 459"/>
                  <a:gd name="T16" fmla="*/ 110 w 217"/>
                  <a:gd name="T17" fmla="*/ 71 h 459"/>
                  <a:gd name="T18" fmla="*/ 96 w 217"/>
                  <a:gd name="T19" fmla="*/ 87 h 459"/>
                  <a:gd name="T20" fmla="*/ 83 w 217"/>
                  <a:gd name="T21" fmla="*/ 105 h 459"/>
                  <a:gd name="T22" fmla="*/ 71 w 217"/>
                  <a:gd name="T23" fmla="*/ 125 h 459"/>
                  <a:gd name="T24" fmla="*/ 58 w 217"/>
                  <a:gd name="T25" fmla="*/ 148 h 459"/>
                  <a:gd name="T26" fmla="*/ 46 w 217"/>
                  <a:gd name="T27" fmla="*/ 173 h 459"/>
                  <a:gd name="T28" fmla="*/ 34 w 217"/>
                  <a:gd name="T29" fmla="*/ 200 h 459"/>
                  <a:gd name="T30" fmla="*/ 34 w 217"/>
                  <a:gd name="T31" fmla="*/ 200 h 459"/>
                  <a:gd name="T32" fmla="*/ 24 w 217"/>
                  <a:gd name="T33" fmla="*/ 226 h 459"/>
                  <a:gd name="T34" fmla="*/ 16 w 217"/>
                  <a:gd name="T35" fmla="*/ 252 h 459"/>
                  <a:gd name="T36" fmla="*/ 10 w 217"/>
                  <a:gd name="T37" fmla="*/ 273 h 459"/>
                  <a:gd name="T38" fmla="*/ 5 w 217"/>
                  <a:gd name="T39" fmla="*/ 293 h 459"/>
                  <a:gd name="T40" fmla="*/ 3 w 217"/>
                  <a:gd name="T41" fmla="*/ 311 h 459"/>
                  <a:gd name="T42" fmla="*/ 0 w 217"/>
                  <a:gd name="T43" fmla="*/ 326 h 459"/>
                  <a:gd name="T44" fmla="*/ 0 w 217"/>
                  <a:gd name="T45" fmla="*/ 340 h 459"/>
                  <a:gd name="T46" fmla="*/ 0 w 217"/>
                  <a:gd name="T47" fmla="*/ 352 h 459"/>
                  <a:gd name="T48" fmla="*/ 0 w 217"/>
                  <a:gd name="T49" fmla="*/ 361 h 459"/>
                  <a:gd name="T50" fmla="*/ 3 w 217"/>
                  <a:gd name="T51" fmla="*/ 370 h 459"/>
                  <a:gd name="T52" fmla="*/ 6 w 217"/>
                  <a:gd name="T53" fmla="*/ 382 h 459"/>
                  <a:gd name="T54" fmla="*/ 9 w 217"/>
                  <a:gd name="T55" fmla="*/ 388 h 459"/>
                  <a:gd name="T56" fmla="*/ 10 w 217"/>
                  <a:gd name="T57" fmla="*/ 390 h 459"/>
                  <a:gd name="T58" fmla="*/ 98 w 217"/>
                  <a:gd name="T59" fmla="*/ 459 h 459"/>
                  <a:gd name="T60" fmla="*/ 217 w 217"/>
                  <a:gd name="T61" fmla="*/ 177 h 459"/>
                  <a:gd name="T62" fmla="*/ 217 w 217"/>
                  <a:gd name="T63" fmla="*/ 2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459">
                    <a:moveTo>
                      <a:pt x="217" y="23"/>
                    </a:moveTo>
                    <a:lnTo>
                      <a:pt x="188" y="0"/>
                    </a:lnTo>
                    <a:lnTo>
                      <a:pt x="188" y="0"/>
                    </a:lnTo>
                    <a:lnTo>
                      <a:pt x="184" y="3"/>
                    </a:lnTo>
                    <a:lnTo>
                      <a:pt x="172" y="10"/>
                    </a:lnTo>
                    <a:lnTo>
                      <a:pt x="155" y="23"/>
                    </a:lnTo>
                    <a:lnTo>
                      <a:pt x="134" y="43"/>
                    </a:lnTo>
                    <a:lnTo>
                      <a:pt x="122" y="57"/>
                    </a:lnTo>
                    <a:lnTo>
                      <a:pt x="110" y="71"/>
                    </a:lnTo>
                    <a:lnTo>
                      <a:pt x="96" y="87"/>
                    </a:lnTo>
                    <a:lnTo>
                      <a:pt x="83" y="105"/>
                    </a:lnTo>
                    <a:lnTo>
                      <a:pt x="71" y="125"/>
                    </a:lnTo>
                    <a:lnTo>
                      <a:pt x="58" y="148"/>
                    </a:lnTo>
                    <a:lnTo>
                      <a:pt x="46" y="173"/>
                    </a:lnTo>
                    <a:lnTo>
                      <a:pt x="34" y="200"/>
                    </a:lnTo>
                    <a:lnTo>
                      <a:pt x="34" y="200"/>
                    </a:lnTo>
                    <a:lnTo>
                      <a:pt x="24" y="226"/>
                    </a:lnTo>
                    <a:lnTo>
                      <a:pt x="16" y="252"/>
                    </a:lnTo>
                    <a:lnTo>
                      <a:pt x="10" y="273"/>
                    </a:lnTo>
                    <a:lnTo>
                      <a:pt x="5" y="293"/>
                    </a:lnTo>
                    <a:lnTo>
                      <a:pt x="3" y="311"/>
                    </a:lnTo>
                    <a:lnTo>
                      <a:pt x="0" y="326"/>
                    </a:lnTo>
                    <a:lnTo>
                      <a:pt x="0" y="340"/>
                    </a:lnTo>
                    <a:lnTo>
                      <a:pt x="0" y="352"/>
                    </a:lnTo>
                    <a:lnTo>
                      <a:pt x="0" y="361"/>
                    </a:lnTo>
                    <a:lnTo>
                      <a:pt x="3" y="370"/>
                    </a:lnTo>
                    <a:lnTo>
                      <a:pt x="6" y="382"/>
                    </a:lnTo>
                    <a:lnTo>
                      <a:pt x="9" y="388"/>
                    </a:lnTo>
                    <a:lnTo>
                      <a:pt x="10" y="390"/>
                    </a:lnTo>
                    <a:lnTo>
                      <a:pt x="98" y="459"/>
                    </a:lnTo>
                    <a:lnTo>
                      <a:pt x="217" y="177"/>
                    </a:lnTo>
                    <a:lnTo>
                      <a:pt x="217" y="23"/>
                    </a:lnTo>
                    <a:close/>
                  </a:path>
                </a:pathLst>
              </a:custGeom>
              <a:solidFill>
                <a:schemeClr val="bg1"/>
              </a:solidFill>
              <a:ln>
                <a:noFill/>
              </a:ln>
            </p:spPr>
            <p:txBody>
              <a:bodyPr vert="horz" wrap="square" lIns="91440" tIns="45720" rIns="91440" bIns="45720" numCol="1" anchor="t" anchorCtr="0" compatLnSpc="1">
                <a:normAutofit/>
              </a:bodyPr>
              <a:lstStyle/>
              <a:p>
                <a:endParaRPr lang="en-US"/>
              </a:p>
            </p:txBody>
          </p:sp>
          <p:sp>
            <p:nvSpPr>
              <p:cNvPr id="81" name="iš1îḑé"/>
              <p:cNvSpPr/>
              <p:nvPr/>
            </p:nvSpPr>
            <p:spPr bwMode="auto">
              <a:xfrm>
                <a:off x="5011820" y="3992523"/>
                <a:ext cx="904275" cy="1028797"/>
              </a:xfrm>
              <a:custGeom>
                <a:avLst/>
                <a:gdLst>
                  <a:gd name="connsiteX0" fmla="*/ 297812 w 297812"/>
                  <a:gd name="connsiteY0" fmla="*/ 0 h 904195"/>
                  <a:gd name="connsiteX1" fmla="*/ 297812 w 297812"/>
                  <a:gd name="connsiteY1" fmla="*/ 651236 h 904195"/>
                  <a:gd name="connsiteX2" fmla="*/ 297812 w 297812"/>
                  <a:gd name="connsiteY2" fmla="*/ 904195 h 904195"/>
                  <a:gd name="connsiteX3" fmla="*/ 5382 w 297812"/>
                  <a:gd name="connsiteY3" fmla="*/ 683966 h 904195"/>
                  <a:gd name="connsiteX4" fmla="*/ 5382 w 297812"/>
                  <a:gd name="connsiteY4" fmla="*/ 683529 h 904195"/>
                  <a:gd name="connsiteX5" fmla="*/ 5382 w 297812"/>
                  <a:gd name="connsiteY5" fmla="*/ 676804 h 904195"/>
                  <a:gd name="connsiteX6" fmla="*/ 1794 w 297812"/>
                  <a:gd name="connsiteY6" fmla="*/ 653527 h 904195"/>
                  <a:gd name="connsiteX7" fmla="*/ 0 w 297812"/>
                  <a:gd name="connsiteY7" fmla="*/ 617718 h 904195"/>
                  <a:gd name="connsiteX8" fmla="*/ 12 w 297812"/>
                  <a:gd name="connsiteY8" fmla="*/ 617386 h 904195"/>
                  <a:gd name="connsiteX9" fmla="*/ 0 w 297812"/>
                  <a:gd name="connsiteY9" fmla="*/ 617149 h 904195"/>
                  <a:gd name="connsiteX10" fmla="*/ 1794 w 297812"/>
                  <a:gd name="connsiteY10" fmla="*/ 566916 h 904195"/>
                  <a:gd name="connsiteX11" fmla="*/ 3588 w 297812"/>
                  <a:gd name="connsiteY11" fmla="*/ 536418 h 904195"/>
                  <a:gd name="connsiteX12" fmla="*/ 7176 w 297812"/>
                  <a:gd name="connsiteY12" fmla="*/ 504125 h 904195"/>
                  <a:gd name="connsiteX13" fmla="*/ 14353 w 297812"/>
                  <a:gd name="connsiteY13" fmla="*/ 470038 h 904195"/>
                  <a:gd name="connsiteX14" fmla="*/ 25117 w 297812"/>
                  <a:gd name="connsiteY14" fmla="*/ 432363 h 904195"/>
                  <a:gd name="connsiteX15" fmla="*/ 35881 w 297812"/>
                  <a:gd name="connsiteY15" fmla="*/ 391101 h 904195"/>
                  <a:gd name="connsiteX16" fmla="*/ 52028 w 297812"/>
                  <a:gd name="connsiteY16" fmla="*/ 351632 h 904195"/>
                  <a:gd name="connsiteX17" fmla="*/ 68174 w 297812"/>
                  <a:gd name="connsiteY17" fmla="*/ 304987 h 904195"/>
                  <a:gd name="connsiteX18" fmla="*/ 89703 w 297812"/>
                  <a:gd name="connsiteY18" fmla="*/ 260136 h 904195"/>
                  <a:gd name="connsiteX19" fmla="*/ 97527 w 297812"/>
                  <a:gd name="connsiteY19" fmla="*/ 246834 h 904195"/>
                  <a:gd name="connsiteX20" fmla="*/ 116613 w 297812"/>
                  <a:gd name="connsiteY20" fmla="*/ 211277 h 904195"/>
                  <a:gd name="connsiteX21" fmla="*/ 143524 w 297812"/>
                  <a:gd name="connsiteY21" fmla="*/ 168306 h 904195"/>
                  <a:gd name="connsiteX22" fmla="*/ 172229 w 297812"/>
                  <a:gd name="connsiteY22" fmla="*/ 130706 h 904195"/>
                  <a:gd name="connsiteX23" fmla="*/ 197346 w 297812"/>
                  <a:gd name="connsiteY23" fmla="*/ 94896 h 904195"/>
                  <a:gd name="connsiteX24" fmla="*/ 224256 w 297812"/>
                  <a:gd name="connsiteY24" fmla="*/ 64458 h 904195"/>
                  <a:gd name="connsiteX25" fmla="*/ 249373 w 297812"/>
                  <a:gd name="connsiteY25" fmla="*/ 39391 h 904195"/>
                  <a:gd name="connsiteX26" fmla="*/ 276284 w 297812"/>
                  <a:gd name="connsiteY26" fmla="*/ 17905 h 904195"/>
                  <a:gd name="connsiteX0-1" fmla="*/ 867584 w 867584"/>
                  <a:gd name="connsiteY0-2" fmla="*/ 356260 h 886362"/>
                  <a:gd name="connsiteX1-3" fmla="*/ 297812 w 867584"/>
                  <a:gd name="connsiteY1-4" fmla="*/ 633403 h 886362"/>
                  <a:gd name="connsiteX2-5" fmla="*/ 297812 w 867584"/>
                  <a:gd name="connsiteY2-6" fmla="*/ 886362 h 886362"/>
                  <a:gd name="connsiteX3-7" fmla="*/ 5382 w 867584"/>
                  <a:gd name="connsiteY3-8" fmla="*/ 666133 h 886362"/>
                  <a:gd name="connsiteX4-9" fmla="*/ 5382 w 867584"/>
                  <a:gd name="connsiteY4-10" fmla="*/ 665696 h 886362"/>
                  <a:gd name="connsiteX5-11" fmla="*/ 5382 w 867584"/>
                  <a:gd name="connsiteY5-12" fmla="*/ 658971 h 886362"/>
                  <a:gd name="connsiteX6-13" fmla="*/ 1794 w 867584"/>
                  <a:gd name="connsiteY6-14" fmla="*/ 635694 h 886362"/>
                  <a:gd name="connsiteX7-15" fmla="*/ 0 w 867584"/>
                  <a:gd name="connsiteY7-16" fmla="*/ 599885 h 886362"/>
                  <a:gd name="connsiteX8-17" fmla="*/ 12 w 867584"/>
                  <a:gd name="connsiteY8-18" fmla="*/ 599553 h 886362"/>
                  <a:gd name="connsiteX9-19" fmla="*/ 0 w 867584"/>
                  <a:gd name="connsiteY9-20" fmla="*/ 599316 h 886362"/>
                  <a:gd name="connsiteX10-21" fmla="*/ 1794 w 867584"/>
                  <a:gd name="connsiteY10-22" fmla="*/ 549083 h 886362"/>
                  <a:gd name="connsiteX11-23" fmla="*/ 3588 w 867584"/>
                  <a:gd name="connsiteY11-24" fmla="*/ 518585 h 886362"/>
                  <a:gd name="connsiteX12-25" fmla="*/ 7176 w 867584"/>
                  <a:gd name="connsiteY12-26" fmla="*/ 486292 h 886362"/>
                  <a:gd name="connsiteX13-27" fmla="*/ 14353 w 867584"/>
                  <a:gd name="connsiteY13-28" fmla="*/ 452205 h 886362"/>
                  <a:gd name="connsiteX14-29" fmla="*/ 25117 w 867584"/>
                  <a:gd name="connsiteY14-30" fmla="*/ 414530 h 886362"/>
                  <a:gd name="connsiteX15-31" fmla="*/ 35881 w 867584"/>
                  <a:gd name="connsiteY15-32" fmla="*/ 373268 h 886362"/>
                  <a:gd name="connsiteX16-33" fmla="*/ 52028 w 867584"/>
                  <a:gd name="connsiteY16-34" fmla="*/ 333799 h 886362"/>
                  <a:gd name="connsiteX17-35" fmla="*/ 68174 w 867584"/>
                  <a:gd name="connsiteY17-36" fmla="*/ 287154 h 886362"/>
                  <a:gd name="connsiteX18-37" fmla="*/ 89703 w 867584"/>
                  <a:gd name="connsiteY18-38" fmla="*/ 242303 h 886362"/>
                  <a:gd name="connsiteX19-39" fmla="*/ 97527 w 867584"/>
                  <a:gd name="connsiteY19-40" fmla="*/ 229001 h 886362"/>
                  <a:gd name="connsiteX20-41" fmla="*/ 116613 w 867584"/>
                  <a:gd name="connsiteY20-42" fmla="*/ 193444 h 886362"/>
                  <a:gd name="connsiteX21-43" fmla="*/ 143524 w 867584"/>
                  <a:gd name="connsiteY21-44" fmla="*/ 150473 h 886362"/>
                  <a:gd name="connsiteX22-45" fmla="*/ 172229 w 867584"/>
                  <a:gd name="connsiteY22-46" fmla="*/ 112873 h 886362"/>
                  <a:gd name="connsiteX23-47" fmla="*/ 197346 w 867584"/>
                  <a:gd name="connsiteY23-48" fmla="*/ 77063 h 886362"/>
                  <a:gd name="connsiteX24-49" fmla="*/ 224256 w 867584"/>
                  <a:gd name="connsiteY24-50" fmla="*/ 46625 h 886362"/>
                  <a:gd name="connsiteX25-51" fmla="*/ 249373 w 867584"/>
                  <a:gd name="connsiteY25-52" fmla="*/ 21558 h 886362"/>
                  <a:gd name="connsiteX26-53" fmla="*/ 276284 w 867584"/>
                  <a:gd name="connsiteY26-54" fmla="*/ 72 h 886362"/>
                  <a:gd name="connsiteX27" fmla="*/ 867584 w 867584"/>
                  <a:gd name="connsiteY27" fmla="*/ 356260 h 886362"/>
                  <a:gd name="connsiteX0-55" fmla="*/ 867584 w 867584"/>
                  <a:gd name="connsiteY0-56" fmla="*/ 356260 h 886362"/>
                  <a:gd name="connsiteX1-57" fmla="*/ 297812 w 867584"/>
                  <a:gd name="connsiteY1-58" fmla="*/ 886362 h 886362"/>
                  <a:gd name="connsiteX2-59" fmla="*/ 5382 w 867584"/>
                  <a:gd name="connsiteY2-60" fmla="*/ 666133 h 886362"/>
                  <a:gd name="connsiteX3-61" fmla="*/ 5382 w 867584"/>
                  <a:gd name="connsiteY3-62" fmla="*/ 665696 h 886362"/>
                  <a:gd name="connsiteX4-63" fmla="*/ 5382 w 867584"/>
                  <a:gd name="connsiteY4-64" fmla="*/ 658971 h 886362"/>
                  <a:gd name="connsiteX5-65" fmla="*/ 1794 w 867584"/>
                  <a:gd name="connsiteY5-66" fmla="*/ 635694 h 886362"/>
                  <a:gd name="connsiteX6-67" fmla="*/ 0 w 867584"/>
                  <a:gd name="connsiteY6-68" fmla="*/ 599885 h 886362"/>
                  <a:gd name="connsiteX7-69" fmla="*/ 12 w 867584"/>
                  <a:gd name="connsiteY7-70" fmla="*/ 599553 h 886362"/>
                  <a:gd name="connsiteX8-71" fmla="*/ 0 w 867584"/>
                  <a:gd name="connsiteY8-72" fmla="*/ 599316 h 886362"/>
                  <a:gd name="connsiteX9-73" fmla="*/ 1794 w 867584"/>
                  <a:gd name="connsiteY9-74" fmla="*/ 549083 h 886362"/>
                  <a:gd name="connsiteX10-75" fmla="*/ 3588 w 867584"/>
                  <a:gd name="connsiteY10-76" fmla="*/ 518585 h 886362"/>
                  <a:gd name="connsiteX11-77" fmla="*/ 7176 w 867584"/>
                  <a:gd name="connsiteY11-78" fmla="*/ 486292 h 886362"/>
                  <a:gd name="connsiteX12-79" fmla="*/ 14353 w 867584"/>
                  <a:gd name="connsiteY12-80" fmla="*/ 452205 h 886362"/>
                  <a:gd name="connsiteX13-81" fmla="*/ 25117 w 867584"/>
                  <a:gd name="connsiteY13-82" fmla="*/ 414530 h 886362"/>
                  <a:gd name="connsiteX14-83" fmla="*/ 35881 w 867584"/>
                  <a:gd name="connsiteY14-84" fmla="*/ 373268 h 886362"/>
                  <a:gd name="connsiteX15-85" fmla="*/ 52028 w 867584"/>
                  <a:gd name="connsiteY15-86" fmla="*/ 333799 h 886362"/>
                  <a:gd name="connsiteX16-87" fmla="*/ 68174 w 867584"/>
                  <a:gd name="connsiteY16-88" fmla="*/ 287154 h 886362"/>
                  <a:gd name="connsiteX17-89" fmla="*/ 89703 w 867584"/>
                  <a:gd name="connsiteY17-90" fmla="*/ 242303 h 886362"/>
                  <a:gd name="connsiteX18-91" fmla="*/ 97527 w 867584"/>
                  <a:gd name="connsiteY18-92" fmla="*/ 229001 h 886362"/>
                  <a:gd name="connsiteX19-93" fmla="*/ 116613 w 867584"/>
                  <a:gd name="connsiteY19-94" fmla="*/ 193444 h 886362"/>
                  <a:gd name="connsiteX20-95" fmla="*/ 143524 w 867584"/>
                  <a:gd name="connsiteY20-96" fmla="*/ 150473 h 886362"/>
                  <a:gd name="connsiteX21-97" fmla="*/ 172229 w 867584"/>
                  <a:gd name="connsiteY21-98" fmla="*/ 112873 h 886362"/>
                  <a:gd name="connsiteX22-99" fmla="*/ 197346 w 867584"/>
                  <a:gd name="connsiteY22-100" fmla="*/ 77063 h 886362"/>
                  <a:gd name="connsiteX23-101" fmla="*/ 224256 w 867584"/>
                  <a:gd name="connsiteY23-102" fmla="*/ 46625 h 886362"/>
                  <a:gd name="connsiteX24-103" fmla="*/ 249373 w 867584"/>
                  <a:gd name="connsiteY24-104" fmla="*/ 21558 h 886362"/>
                  <a:gd name="connsiteX25-105" fmla="*/ 276284 w 867584"/>
                  <a:gd name="connsiteY25-106" fmla="*/ 72 h 886362"/>
                  <a:gd name="connsiteX26-107" fmla="*/ 867584 w 867584"/>
                  <a:gd name="connsiteY26-108" fmla="*/ 356260 h 886362"/>
                  <a:gd name="connsiteX0-109" fmla="*/ 867584 w 867584"/>
                  <a:gd name="connsiteY0-110" fmla="*/ 420997 h 951099"/>
                  <a:gd name="connsiteX1-111" fmla="*/ 297812 w 867584"/>
                  <a:gd name="connsiteY1-112" fmla="*/ 951099 h 951099"/>
                  <a:gd name="connsiteX2-113" fmla="*/ 5382 w 867584"/>
                  <a:gd name="connsiteY2-114" fmla="*/ 730870 h 951099"/>
                  <a:gd name="connsiteX3-115" fmla="*/ 5382 w 867584"/>
                  <a:gd name="connsiteY3-116" fmla="*/ 730433 h 951099"/>
                  <a:gd name="connsiteX4-117" fmla="*/ 5382 w 867584"/>
                  <a:gd name="connsiteY4-118" fmla="*/ 723708 h 951099"/>
                  <a:gd name="connsiteX5-119" fmla="*/ 1794 w 867584"/>
                  <a:gd name="connsiteY5-120" fmla="*/ 700431 h 951099"/>
                  <a:gd name="connsiteX6-121" fmla="*/ 0 w 867584"/>
                  <a:gd name="connsiteY6-122" fmla="*/ 664622 h 951099"/>
                  <a:gd name="connsiteX7-123" fmla="*/ 12 w 867584"/>
                  <a:gd name="connsiteY7-124" fmla="*/ 664290 h 951099"/>
                  <a:gd name="connsiteX8-125" fmla="*/ 0 w 867584"/>
                  <a:gd name="connsiteY8-126" fmla="*/ 664053 h 951099"/>
                  <a:gd name="connsiteX9-127" fmla="*/ 1794 w 867584"/>
                  <a:gd name="connsiteY9-128" fmla="*/ 613820 h 951099"/>
                  <a:gd name="connsiteX10-129" fmla="*/ 3588 w 867584"/>
                  <a:gd name="connsiteY10-130" fmla="*/ 583322 h 951099"/>
                  <a:gd name="connsiteX11-131" fmla="*/ 7176 w 867584"/>
                  <a:gd name="connsiteY11-132" fmla="*/ 551029 h 951099"/>
                  <a:gd name="connsiteX12-133" fmla="*/ 14353 w 867584"/>
                  <a:gd name="connsiteY12-134" fmla="*/ 516942 h 951099"/>
                  <a:gd name="connsiteX13-135" fmla="*/ 25117 w 867584"/>
                  <a:gd name="connsiteY13-136" fmla="*/ 479267 h 951099"/>
                  <a:gd name="connsiteX14-137" fmla="*/ 35881 w 867584"/>
                  <a:gd name="connsiteY14-138" fmla="*/ 438005 h 951099"/>
                  <a:gd name="connsiteX15-139" fmla="*/ 52028 w 867584"/>
                  <a:gd name="connsiteY15-140" fmla="*/ 398536 h 951099"/>
                  <a:gd name="connsiteX16-141" fmla="*/ 68174 w 867584"/>
                  <a:gd name="connsiteY16-142" fmla="*/ 351891 h 951099"/>
                  <a:gd name="connsiteX17-143" fmla="*/ 89703 w 867584"/>
                  <a:gd name="connsiteY17-144" fmla="*/ 307040 h 951099"/>
                  <a:gd name="connsiteX18-145" fmla="*/ 97527 w 867584"/>
                  <a:gd name="connsiteY18-146" fmla="*/ 293738 h 951099"/>
                  <a:gd name="connsiteX19-147" fmla="*/ 116613 w 867584"/>
                  <a:gd name="connsiteY19-148" fmla="*/ 258181 h 951099"/>
                  <a:gd name="connsiteX20-149" fmla="*/ 143524 w 867584"/>
                  <a:gd name="connsiteY20-150" fmla="*/ 215210 h 951099"/>
                  <a:gd name="connsiteX21-151" fmla="*/ 172229 w 867584"/>
                  <a:gd name="connsiteY21-152" fmla="*/ 177610 h 951099"/>
                  <a:gd name="connsiteX22-153" fmla="*/ 197346 w 867584"/>
                  <a:gd name="connsiteY22-154" fmla="*/ 141800 h 951099"/>
                  <a:gd name="connsiteX23-155" fmla="*/ 224256 w 867584"/>
                  <a:gd name="connsiteY23-156" fmla="*/ 111362 h 951099"/>
                  <a:gd name="connsiteX24-157" fmla="*/ 249373 w 867584"/>
                  <a:gd name="connsiteY24-158" fmla="*/ 86295 h 951099"/>
                  <a:gd name="connsiteX25-159" fmla="*/ 330241 w 867584"/>
                  <a:gd name="connsiteY25-160" fmla="*/ 61 h 951099"/>
                  <a:gd name="connsiteX26-161" fmla="*/ 867584 w 867584"/>
                  <a:gd name="connsiteY26-162" fmla="*/ 420997 h 951099"/>
                  <a:gd name="connsiteX0-163" fmla="*/ 904274 w 904274"/>
                  <a:gd name="connsiteY0-164" fmla="*/ 410207 h 951100"/>
                  <a:gd name="connsiteX1-165" fmla="*/ 297812 w 904274"/>
                  <a:gd name="connsiteY1-166" fmla="*/ 951100 h 951100"/>
                  <a:gd name="connsiteX2-167" fmla="*/ 5382 w 904274"/>
                  <a:gd name="connsiteY2-168" fmla="*/ 730871 h 951100"/>
                  <a:gd name="connsiteX3-169" fmla="*/ 5382 w 904274"/>
                  <a:gd name="connsiteY3-170" fmla="*/ 730434 h 951100"/>
                  <a:gd name="connsiteX4-171" fmla="*/ 5382 w 904274"/>
                  <a:gd name="connsiteY4-172" fmla="*/ 723709 h 951100"/>
                  <a:gd name="connsiteX5-173" fmla="*/ 1794 w 904274"/>
                  <a:gd name="connsiteY5-174" fmla="*/ 700432 h 951100"/>
                  <a:gd name="connsiteX6-175" fmla="*/ 0 w 904274"/>
                  <a:gd name="connsiteY6-176" fmla="*/ 664623 h 951100"/>
                  <a:gd name="connsiteX7-177" fmla="*/ 12 w 904274"/>
                  <a:gd name="connsiteY7-178" fmla="*/ 664291 h 951100"/>
                  <a:gd name="connsiteX8-179" fmla="*/ 0 w 904274"/>
                  <a:gd name="connsiteY8-180" fmla="*/ 664054 h 951100"/>
                  <a:gd name="connsiteX9-181" fmla="*/ 1794 w 904274"/>
                  <a:gd name="connsiteY9-182" fmla="*/ 613821 h 951100"/>
                  <a:gd name="connsiteX10-183" fmla="*/ 3588 w 904274"/>
                  <a:gd name="connsiteY10-184" fmla="*/ 583323 h 951100"/>
                  <a:gd name="connsiteX11-185" fmla="*/ 7176 w 904274"/>
                  <a:gd name="connsiteY11-186" fmla="*/ 551030 h 951100"/>
                  <a:gd name="connsiteX12-187" fmla="*/ 14353 w 904274"/>
                  <a:gd name="connsiteY12-188" fmla="*/ 516943 h 951100"/>
                  <a:gd name="connsiteX13-189" fmla="*/ 25117 w 904274"/>
                  <a:gd name="connsiteY13-190" fmla="*/ 479268 h 951100"/>
                  <a:gd name="connsiteX14-191" fmla="*/ 35881 w 904274"/>
                  <a:gd name="connsiteY14-192" fmla="*/ 438006 h 951100"/>
                  <a:gd name="connsiteX15-193" fmla="*/ 52028 w 904274"/>
                  <a:gd name="connsiteY15-194" fmla="*/ 398537 h 951100"/>
                  <a:gd name="connsiteX16-195" fmla="*/ 68174 w 904274"/>
                  <a:gd name="connsiteY16-196" fmla="*/ 351892 h 951100"/>
                  <a:gd name="connsiteX17-197" fmla="*/ 89703 w 904274"/>
                  <a:gd name="connsiteY17-198" fmla="*/ 307041 h 951100"/>
                  <a:gd name="connsiteX18-199" fmla="*/ 97527 w 904274"/>
                  <a:gd name="connsiteY18-200" fmla="*/ 293739 h 951100"/>
                  <a:gd name="connsiteX19-201" fmla="*/ 116613 w 904274"/>
                  <a:gd name="connsiteY19-202" fmla="*/ 258182 h 951100"/>
                  <a:gd name="connsiteX20-203" fmla="*/ 143524 w 904274"/>
                  <a:gd name="connsiteY20-204" fmla="*/ 215211 h 951100"/>
                  <a:gd name="connsiteX21-205" fmla="*/ 172229 w 904274"/>
                  <a:gd name="connsiteY21-206" fmla="*/ 177611 h 951100"/>
                  <a:gd name="connsiteX22-207" fmla="*/ 197346 w 904274"/>
                  <a:gd name="connsiteY22-208" fmla="*/ 141801 h 951100"/>
                  <a:gd name="connsiteX23-209" fmla="*/ 224256 w 904274"/>
                  <a:gd name="connsiteY23-210" fmla="*/ 111363 h 951100"/>
                  <a:gd name="connsiteX24-211" fmla="*/ 249373 w 904274"/>
                  <a:gd name="connsiteY24-212" fmla="*/ 86296 h 951100"/>
                  <a:gd name="connsiteX25-213" fmla="*/ 330241 w 904274"/>
                  <a:gd name="connsiteY25-214" fmla="*/ 62 h 951100"/>
                  <a:gd name="connsiteX26-215" fmla="*/ 904274 w 904274"/>
                  <a:gd name="connsiteY26-216" fmla="*/ 410207 h 951100"/>
                  <a:gd name="connsiteX0-217" fmla="*/ 904274 w 904274"/>
                  <a:gd name="connsiteY0-218" fmla="*/ 410207 h 1028796"/>
                  <a:gd name="connsiteX1-219" fmla="*/ 496369 w 904274"/>
                  <a:gd name="connsiteY1-220" fmla="*/ 1028796 h 1028796"/>
                  <a:gd name="connsiteX2-221" fmla="*/ 5382 w 904274"/>
                  <a:gd name="connsiteY2-222" fmla="*/ 730871 h 1028796"/>
                  <a:gd name="connsiteX3-223" fmla="*/ 5382 w 904274"/>
                  <a:gd name="connsiteY3-224" fmla="*/ 730434 h 1028796"/>
                  <a:gd name="connsiteX4-225" fmla="*/ 5382 w 904274"/>
                  <a:gd name="connsiteY4-226" fmla="*/ 723709 h 1028796"/>
                  <a:gd name="connsiteX5-227" fmla="*/ 1794 w 904274"/>
                  <a:gd name="connsiteY5-228" fmla="*/ 700432 h 1028796"/>
                  <a:gd name="connsiteX6-229" fmla="*/ 0 w 904274"/>
                  <a:gd name="connsiteY6-230" fmla="*/ 664623 h 1028796"/>
                  <a:gd name="connsiteX7-231" fmla="*/ 12 w 904274"/>
                  <a:gd name="connsiteY7-232" fmla="*/ 664291 h 1028796"/>
                  <a:gd name="connsiteX8-233" fmla="*/ 0 w 904274"/>
                  <a:gd name="connsiteY8-234" fmla="*/ 664054 h 1028796"/>
                  <a:gd name="connsiteX9-235" fmla="*/ 1794 w 904274"/>
                  <a:gd name="connsiteY9-236" fmla="*/ 613821 h 1028796"/>
                  <a:gd name="connsiteX10-237" fmla="*/ 3588 w 904274"/>
                  <a:gd name="connsiteY10-238" fmla="*/ 583323 h 1028796"/>
                  <a:gd name="connsiteX11-239" fmla="*/ 7176 w 904274"/>
                  <a:gd name="connsiteY11-240" fmla="*/ 551030 h 1028796"/>
                  <a:gd name="connsiteX12-241" fmla="*/ 14353 w 904274"/>
                  <a:gd name="connsiteY12-242" fmla="*/ 516943 h 1028796"/>
                  <a:gd name="connsiteX13-243" fmla="*/ 25117 w 904274"/>
                  <a:gd name="connsiteY13-244" fmla="*/ 479268 h 1028796"/>
                  <a:gd name="connsiteX14-245" fmla="*/ 35881 w 904274"/>
                  <a:gd name="connsiteY14-246" fmla="*/ 438006 h 1028796"/>
                  <a:gd name="connsiteX15-247" fmla="*/ 52028 w 904274"/>
                  <a:gd name="connsiteY15-248" fmla="*/ 398537 h 1028796"/>
                  <a:gd name="connsiteX16-249" fmla="*/ 68174 w 904274"/>
                  <a:gd name="connsiteY16-250" fmla="*/ 351892 h 1028796"/>
                  <a:gd name="connsiteX17-251" fmla="*/ 89703 w 904274"/>
                  <a:gd name="connsiteY17-252" fmla="*/ 307041 h 1028796"/>
                  <a:gd name="connsiteX18-253" fmla="*/ 97527 w 904274"/>
                  <a:gd name="connsiteY18-254" fmla="*/ 293739 h 1028796"/>
                  <a:gd name="connsiteX19-255" fmla="*/ 116613 w 904274"/>
                  <a:gd name="connsiteY19-256" fmla="*/ 258182 h 1028796"/>
                  <a:gd name="connsiteX20-257" fmla="*/ 143524 w 904274"/>
                  <a:gd name="connsiteY20-258" fmla="*/ 215211 h 1028796"/>
                  <a:gd name="connsiteX21-259" fmla="*/ 172229 w 904274"/>
                  <a:gd name="connsiteY21-260" fmla="*/ 177611 h 1028796"/>
                  <a:gd name="connsiteX22-261" fmla="*/ 197346 w 904274"/>
                  <a:gd name="connsiteY22-262" fmla="*/ 141801 h 1028796"/>
                  <a:gd name="connsiteX23-263" fmla="*/ 224256 w 904274"/>
                  <a:gd name="connsiteY23-264" fmla="*/ 111363 h 1028796"/>
                  <a:gd name="connsiteX24-265" fmla="*/ 249373 w 904274"/>
                  <a:gd name="connsiteY24-266" fmla="*/ 86296 h 1028796"/>
                  <a:gd name="connsiteX25-267" fmla="*/ 330241 w 904274"/>
                  <a:gd name="connsiteY25-268" fmla="*/ 62 h 1028796"/>
                  <a:gd name="connsiteX26-269" fmla="*/ 904274 w 904274"/>
                  <a:gd name="connsiteY26-270" fmla="*/ 410207 h 10287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904274" h="1028796">
                    <a:moveTo>
                      <a:pt x="904274" y="410207"/>
                    </a:moveTo>
                    <a:lnTo>
                      <a:pt x="496369" y="1028796"/>
                    </a:lnTo>
                    <a:lnTo>
                      <a:pt x="5382" y="730871"/>
                    </a:lnTo>
                    <a:lnTo>
                      <a:pt x="5382" y="730434"/>
                    </a:lnTo>
                    <a:lnTo>
                      <a:pt x="5382" y="723709"/>
                    </a:lnTo>
                    <a:lnTo>
                      <a:pt x="1794" y="700432"/>
                    </a:lnTo>
                    <a:lnTo>
                      <a:pt x="0" y="664623"/>
                    </a:lnTo>
                    <a:cubicBezTo>
                      <a:pt x="4" y="664512"/>
                      <a:pt x="8" y="664402"/>
                      <a:pt x="12" y="664291"/>
                    </a:cubicBezTo>
                    <a:lnTo>
                      <a:pt x="0" y="664054"/>
                    </a:lnTo>
                    <a:lnTo>
                      <a:pt x="1794" y="613821"/>
                    </a:lnTo>
                    <a:lnTo>
                      <a:pt x="3588" y="583323"/>
                    </a:lnTo>
                    <a:lnTo>
                      <a:pt x="7176" y="551030"/>
                    </a:lnTo>
                    <a:lnTo>
                      <a:pt x="14353" y="516943"/>
                    </a:lnTo>
                    <a:lnTo>
                      <a:pt x="25117" y="479268"/>
                    </a:lnTo>
                    <a:lnTo>
                      <a:pt x="35881" y="438006"/>
                    </a:lnTo>
                    <a:lnTo>
                      <a:pt x="52028" y="398537"/>
                    </a:lnTo>
                    <a:lnTo>
                      <a:pt x="68174" y="351892"/>
                    </a:lnTo>
                    <a:lnTo>
                      <a:pt x="89703" y="307041"/>
                    </a:lnTo>
                    <a:lnTo>
                      <a:pt x="97527" y="293739"/>
                    </a:lnTo>
                    <a:lnTo>
                      <a:pt x="116613" y="258182"/>
                    </a:lnTo>
                    <a:lnTo>
                      <a:pt x="143524" y="215211"/>
                    </a:lnTo>
                    <a:lnTo>
                      <a:pt x="172229" y="177611"/>
                    </a:lnTo>
                    <a:lnTo>
                      <a:pt x="197346" y="141801"/>
                    </a:lnTo>
                    <a:lnTo>
                      <a:pt x="224256" y="111363"/>
                    </a:lnTo>
                    <a:lnTo>
                      <a:pt x="249373" y="86296"/>
                    </a:lnTo>
                    <a:lnTo>
                      <a:pt x="330241" y="62"/>
                    </a:lnTo>
                    <a:cubicBezTo>
                      <a:pt x="337417" y="-5906"/>
                      <a:pt x="897098" y="416175"/>
                      <a:pt x="904274" y="410207"/>
                    </a:cubicBezTo>
                    <a:close/>
                  </a:path>
                </a:pathLst>
              </a:custGeom>
              <a:solidFill>
                <a:srgbClr val="163479"/>
              </a:solidFill>
              <a:ln>
                <a:noFill/>
              </a:ln>
            </p:spPr>
            <p:txBody>
              <a:bodyPr vert="horz" wrap="square" lIns="91440" tIns="45720" rIns="91440" bIns="45720" numCol="1" anchor="t" anchorCtr="0" compatLnSpc="1">
                <a:normAutofit/>
              </a:bodyPr>
              <a:lstStyle/>
              <a:p>
                <a:endParaRPr lang="en-US"/>
              </a:p>
            </p:txBody>
          </p:sp>
        </p:grpSp>
        <p:sp>
          <p:nvSpPr>
            <p:cNvPr id="34" name="îṩlîdè"/>
            <p:cNvSpPr/>
            <p:nvPr/>
          </p:nvSpPr>
          <p:spPr bwMode="auto">
            <a:xfrm>
              <a:off x="1086799" y="2546035"/>
              <a:ext cx="1159184" cy="25688"/>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35" name="is1íďè"/>
            <p:cNvSpPr/>
            <p:nvPr/>
          </p:nvSpPr>
          <p:spPr bwMode="auto">
            <a:xfrm>
              <a:off x="990467" y="2982735"/>
              <a:ext cx="1245881" cy="25688"/>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36" name="îşḻïḍè"/>
            <p:cNvSpPr/>
            <p:nvPr/>
          </p:nvSpPr>
          <p:spPr bwMode="auto">
            <a:xfrm>
              <a:off x="884503" y="3451545"/>
              <a:ext cx="1351846" cy="25688"/>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37" name="îṧ1íḑé"/>
            <p:cNvSpPr/>
            <p:nvPr/>
          </p:nvSpPr>
          <p:spPr bwMode="auto">
            <a:xfrm>
              <a:off x="2303779" y="3612097"/>
              <a:ext cx="337159" cy="314681"/>
            </a:xfrm>
            <a:custGeom>
              <a:avLst/>
              <a:gdLst>
                <a:gd name="T0" fmla="*/ 197 w 210"/>
                <a:gd name="T1" fmla="*/ 195 h 195"/>
                <a:gd name="T2" fmla="*/ 17 w 210"/>
                <a:gd name="T3" fmla="*/ 195 h 195"/>
                <a:gd name="T4" fmla="*/ 0 w 210"/>
                <a:gd name="T5" fmla="*/ 13 h 195"/>
                <a:gd name="T6" fmla="*/ 210 w 210"/>
                <a:gd name="T7" fmla="*/ 0 h 195"/>
                <a:gd name="T8" fmla="*/ 197 w 210"/>
                <a:gd name="T9" fmla="*/ 195 h 195"/>
                <a:gd name="T10" fmla="*/ 31 w 210"/>
                <a:gd name="T11" fmla="*/ 178 h 195"/>
                <a:gd name="T12" fmla="*/ 183 w 210"/>
                <a:gd name="T13" fmla="*/ 178 h 195"/>
                <a:gd name="T14" fmla="*/ 194 w 210"/>
                <a:gd name="T15" fmla="*/ 18 h 195"/>
                <a:gd name="T16" fmla="*/ 17 w 210"/>
                <a:gd name="T17" fmla="*/ 29 h 195"/>
                <a:gd name="T18" fmla="*/ 31 w 210"/>
                <a:gd name="T19" fmla="*/ 17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95">
                  <a:moveTo>
                    <a:pt x="197" y="195"/>
                  </a:moveTo>
                  <a:lnTo>
                    <a:pt x="17" y="195"/>
                  </a:lnTo>
                  <a:lnTo>
                    <a:pt x="0" y="13"/>
                  </a:lnTo>
                  <a:lnTo>
                    <a:pt x="210" y="0"/>
                  </a:lnTo>
                  <a:lnTo>
                    <a:pt x="197" y="195"/>
                  </a:lnTo>
                  <a:close/>
                  <a:moveTo>
                    <a:pt x="31" y="178"/>
                  </a:moveTo>
                  <a:lnTo>
                    <a:pt x="183" y="178"/>
                  </a:lnTo>
                  <a:lnTo>
                    <a:pt x="194" y="18"/>
                  </a:lnTo>
                  <a:lnTo>
                    <a:pt x="17" y="29"/>
                  </a:lnTo>
                  <a:lnTo>
                    <a:pt x="31" y="178"/>
                  </a:lnTo>
                  <a:close/>
                </a:path>
              </a:pathLst>
            </a:custGeom>
            <a:solidFill>
              <a:schemeClr val="bg1">
                <a:lumMod val="65000"/>
              </a:schemeClr>
            </a:solidFill>
            <a:ln>
              <a:noFill/>
            </a:ln>
          </p:spPr>
          <p:txBody>
            <a:bodyPr vert="horz" wrap="square" lIns="91440" tIns="45720" rIns="91440" bIns="45720" numCol="1" anchor="t" anchorCtr="0" compatLnSpc="1">
              <a:normAutofit fontScale="75000" lnSpcReduction="20000"/>
            </a:bodyPr>
            <a:lstStyle/>
            <a:p>
              <a:endParaRPr lang="en-US"/>
            </a:p>
          </p:txBody>
        </p:sp>
        <p:sp>
          <p:nvSpPr>
            <p:cNvPr id="38" name="iṩḷïḑe"/>
            <p:cNvSpPr/>
            <p:nvPr/>
          </p:nvSpPr>
          <p:spPr bwMode="auto">
            <a:xfrm>
              <a:off x="807438" y="3888247"/>
              <a:ext cx="1428910" cy="28900"/>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grpSp>
          <p:nvGrpSpPr>
            <p:cNvPr id="39" name="iṩ1îḑê"/>
            <p:cNvGrpSpPr/>
            <p:nvPr/>
          </p:nvGrpSpPr>
          <p:grpSpPr>
            <a:xfrm>
              <a:off x="14314" y="4045595"/>
              <a:ext cx="2180292" cy="1117440"/>
              <a:chOff x="993173" y="3978433"/>
              <a:chExt cx="2436306" cy="1248650"/>
            </a:xfrm>
          </p:grpSpPr>
          <p:sp>
            <p:nvSpPr>
              <p:cNvPr id="45" name="ïṩḻîḑê"/>
              <p:cNvSpPr/>
              <p:nvPr/>
            </p:nvSpPr>
            <p:spPr bwMode="auto">
              <a:xfrm>
                <a:off x="2431993" y="3985609"/>
                <a:ext cx="717615" cy="337279"/>
              </a:xfrm>
              <a:custGeom>
                <a:avLst/>
                <a:gdLst>
                  <a:gd name="T0" fmla="*/ 0 w 401"/>
                  <a:gd name="T1" fmla="*/ 4 h 189"/>
                  <a:gd name="T2" fmla="*/ 12 w 401"/>
                  <a:gd name="T3" fmla="*/ 0 h 189"/>
                  <a:gd name="T4" fmla="*/ 22 w 401"/>
                  <a:gd name="T5" fmla="*/ 3 h 189"/>
                  <a:gd name="T6" fmla="*/ 59 w 401"/>
                  <a:gd name="T7" fmla="*/ 22 h 189"/>
                  <a:gd name="T8" fmla="*/ 76 w 401"/>
                  <a:gd name="T9" fmla="*/ 29 h 189"/>
                  <a:gd name="T10" fmla="*/ 113 w 401"/>
                  <a:gd name="T11" fmla="*/ 42 h 189"/>
                  <a:gd name="T12" fmla="*/ 159 w 401"/>
                  <a:gd name="T13" fmla="*/ 53 h 189"/>
                  <a:gd name="T14" fmla="*/ 207 w 401"/>
                  <a:gd name="T15" fmla="*/ 57 h 189"/>
                  <a:gd name="T16" fmla="*/ 233 w 401"/>
                  <a:gd name="T17" fmla="*/ 56 h 189"/>
                  <a:gd name="T18" fmla="*/ 239 w 401"/>
                  <a:gd name="T19" fmla="*/ 57 h 189"/>
                  <a:gd name="T20" fmla="*/ 249 w 401"/>
                  <a:gd name="T21" fmla="*/ 66 h 189"/>
                  <a:gd name="T22" fmla="*/ 264 w 401"/>
                  <a:gd name="T23" fmla="*/ 82 h 189"/>
                  <a:gd name="T24" fmla="*/ 289 w 401"/>
                  <a:gd name="T25" fmla="*/ 103 h 189"/>
                  <a:gd name="T26" fmla="*/ 307 w 401"/>
                  <a:gd name="T27" fmla="*/ 112 h 189"/>
                  <a:gd name="T28" fmla="*/ 365 w 401"/>
                  <a:gd name="T29" fmla="*/ 137 h 189"/>
                  <a:gd name="T30" fmla="*/ 395 w 401"/>
                  <a:gd name="T31" fmla="*/ 144 h 189"/>
                  <a:gd name="T32" fmla="*/ 397 w 401"/>
                  <a:gd name="T33" fmla="*/ 146 h 189"/>
                  <a:gd name="T34" fmla="*/ 401 w 401"/>
                  <a:gd name="T35" fmla="*/ 152 h 189"/>
                  <a:gd name="T36" fmla="*/ 400 w 401"/>
                  <a:gd name="T37" fmla="*/ 160 h 189"/>
                  <a:gd name="T38" fmla="*/ 396 w 401"/>
                  <a:gd name="T39" fmla="*/ 170 h 189"/>
                  <a:gd name="T40" fmla="*/ 390 w 401"/>
                  <a:gd name="T41" fmla="*/ 177 h 189"/>
                  <a:gd name="T42" fmla="*/ 379 w 401"/>
                  <a:gd name="T43" fmla="*/ 184 h 189"/>
                  <a:gd name="T44" fmla="*/ 366 w 401"/>
                  <a:gd name="T45" fmla="*/ 188 h 189"/>
                  <a:gd name="T46" fmla="*/ 350 w 401"/>
                  <a:gd name="T47" fmla="*/ 188 h 189"/>
                  <a:gd name="T48" fmla="*/ 341 w 401"/>
                  <a:gd name="T49" fmla="*/ 187 h 189"/>
                  <a:gd name="T50" fmla="*/ 304 w 401"/>
                  <a:gd name="T51" fmla="*/ 177 h 189"/>
                  <a:gd name="T52" fmla="*/ 269 w 401"/>
                  <a:gd name="T53" fmla="*/ 163 h 189"/>
                  <a:gd name="T54" fmla="*/ 254 w 401"/>
                  <a:gd name="T55" fmla="*/ 153 h 189"/>
                  <a:gd name="T56" fmla="*/ 241 w 401"/>
                  <a:gd name="T57" fmla="*/ 141 h 189"/>
                  <a:gd name="T58" fmla="*/ 230 w 401"/>
                  <a:gd name="T59" fmla="*/ 124 h 189"/>
                  <a:gd name="T60" fmla="*/ 222 w 401"/>
                  <a:gd name="T61" fmla="*/ 105 h 189"/>
                  <a:gd name="T62" fmla="*/ 183 w 401"/>
                  <a:gd name="T63" fmla="*/ 109 h 189"/>
                  <a:gd name="T64" fmla="*/ 143 w 401"/>
                  <a:gd name="T65" fmla="*/ 109 h 189"/>
                  <a:gd name="T66" fmla="*/ 101 w 401"/>
                  <a:gd name="T67" fmla="*/ 103 h 189"/>
                  <a:gd name="T68" fmla="*/ 60 w 401"/>
                  <a:gd name="T69" fmla="*/ 89 h 189"/>
                  <a:gd name="T70" fmla="*/ 51 w 401"/>
                  <a:gd name="T71" fmla="*/ 85 h 189"/>
                  <a:gd name="T72" fmla="*/ 35 w 401"/>
                  <a:gd name="T73" fmla="*/ 72 h 189"/>
                  <a:gd name="T74" fmla="*/ 23 w 401"/>
                  <a:gd name="T75" fmla="*/ 59 h 189"/>
                  <a:gd name="T76" fmla="*/ 11 w 401"/>
                  <a:gd name="T77" fmla="*/ 38 h 189"/>
                  <a:gd name="T78" fmla="*/ 3 w 401"/>
                  <a:gd name="T79" fmla="*/ 14 h 189"/>
                  <a:gd name="T80" fmla="*/ 0 w 401"/>
                  <a:gd name="T81" fmla="*/ 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1" h="189">
                    <a:moveTo>
                      <a:pt x="0" y="4"/>
                    </a:moveTo>
                    <a:lnTo>
                      <a:pt x="0" y="4"/>
                    </a:lnTo>
                    <a:lnTo>
                      <a:pt x="7" y="1"/>
                    </a:lnTo>
                    <a:lnTo>
                      <a:pt x="12" y="0"/>
                    </a:lnTo>
                    <a:lnTo>
                      <a:pt x="17" y="0"/>
                    </a:lnTo>
                    <a:lnTo>
                      <a:pt x="22" y="3"/>
                    </a:lnTo>
                    <a:lnTo>
                      <a:pt x="36" y="10"/>
                    </a:lnTo>
                    <a:lnTo>
                      <a:pt x="59" y="22"/>
                    </a:lnTo>
                    <a:lnTo>
                      <a:pt x="59" y="22"/>
                    </a:lnTo>
                    <a:lnTo>
                      <a:pt x="76" y="29"/>
                    </a:lnTo>
                    <a:lnTo>
                      <a:pt x="94" y="36"/>
                    </a:lnTo>
                    <a:lnTo>
                      <a:pt x="113" y="42"/>
                    </a:lnTo>
                    <a:lnTo>
                      <a:pt x="135" y="48"/>
                    </a:lnTo>
                    <a:lnTo>
                      <a:pt x="159" y="53"/>
                    </a:lnTo>
                    <a:lnTo>
                      <a:pt x="183" y="56"/>
                    </a:lnTo>
                    <a:lnTo>
                      <a:pt x="207" y="57"/>
                    </a:lnTo>
                    <a:lnTo>
                      <a:pt x="233" y="56"/>
                    </a:lnTo>
                    <a:lnTo>
                      <a:pt x="233" y="56"/>
                    </a:lnTo>
                    <a:lnTo>
                      <a:pt x="236" y="56"/>
                    </a:lnTo>
                    <a:lnTo>
                      <a:pt x="239" y="57"/>
                    </a:lnTo>
                    <a:lnTo>
                      <a:pt x="245" y="60"/>
                    </a:lnTo>
                    <a:lnTo>
                      <a:pt x="249" y="66"/>
                    </a:lnTo>
                    <a:lnTo>
                      <a:pt x="255" y="74"/>
                    </a:lnTo>
                    <a:lnTo>
                      <a:pt x="264" y="82"/>
                    </a:lnTo>
                    <a:lnTo>
                      <a:pt x="275" y="92"/>
                    </a:lnTo>
                    <a:lnTo>
                      <a:pt x="289" y="103"/>
                    </a:lnTo>
                    <a:lnTo>
                      <a:pt x="307" y="112"/>
                    </a:lnTo>
                    <a:lnTo>
                      <a:pt x="307" y="112"/>
                    </a:lnTo>
                    <a:lnTo>
                      <a:pt x="342" y="128"/>
                    </a:lnTo>
                    <a:lnTo>
                      <a:pt x="365" y="137"/>
                    </a:lnTo>
                    <a:lnTo>
                      <a:pt x="382" y="141"/>
                    </a:lnTo>
                    <a:lnTo>
                      <a:pt x="395" y="144"/>
                    </a:lnTo>
                    <a:lnTo>
                      <a:pt x="395" y="144"/>
                    </a:lnTo>
                    <a:lnTo>
                      <a:pt x="397" y="146"/>
                    </a:lnTo>
                    <a:lnTo>
                      <a:pt x="400" y="148"/>
                    </a:lnTo>
                    <a:lnTo>
                      <a:pt x="401" y="152"/>
                    </a:lnTo>
                    <a:lnTo>
                      <a:pt x="401" y="157"/>
                    </a:lnTo>
                    <a:lnTo>
                      <a:pt x="400" y="160"/>
                    </a:lnTo>
                    <a:lnTo>
                      <a:pt x="399" y="165"/>
                    </a:lnTo>
                    <a:lnTo>
                      <a:pt x="396" y="170"/>
                    </a:lnTo>
                    <a:lnTo>
                      <a:pt x="394" y="174"/>
                    </a:lnTo>
                    <a:lnTo>
                      <a:pt x="390" y="177"/>
                    </a:lnTo>
                    <a:lnTo>
                      <a:pt x="385" y="181"/>
                    </a:lnTo>
                    <a:lnTo>
                      <a:pt x="379" y="184"/>
                    </a:lnTo>
                    <a:lnTo>
                      <a:pt x="373" y="187"/>
                    </a:lnTo>
                    <a:lnTo>
                      <a:pt x="366" y="188"/>
                    </a:lnTo>
                    <a:lnTo>
                      <a:pt x="359" y="189"/>
                    </a:lnTo>
                    <a:lnTo>
                      <a:pt x="350" y="188"/>
                    </a:lnTo>
                    <a:lnTo>
                      <a:pt x="341" y="187"/>
                    </a:lnTo>
                    <a:lnTo>
                      <a:pt x="341" y="187"/>
                    </a:lnTo>
                    <a:lnTo>
                      <a:pt x="322" y="182"/>
                    </a:lnTo>
                    <a:lnTo>
                      <a:pt x="304" y="177"/>
                    </a:lnTo>
                    <a:lnTo>
                      <a:pt x="285" y="171"/>
                    </a:lnTo>
                    <a:lnTo>
                      <a:pt x="269" y="163"/>
                    </a:lnTo>
                    <a:lnTo>
                      <a:pt x="261" y="158"/>
                    </a:lnTo>
                    <a:lnTo>
                      <a:pt x="254" y="153"/>
                    </a:lnTo>
                    <a:lnTo>
                      <a:pt x="247" y="147"/>
                    </a:lnTo>
                    <a:lnTo>
                      <a:pt x="241" y="141"/>
                    </a:lnTo>
                    <a:lnTo>
                      <a:pt x="235" y="133"/>
                    </a:lnTo>
                    <a:lnTo>
                      <a:pt x="230" y="124"/>
                    </a:lnTo>
                    <a:lnTo>
                      <a:pt x="225" y="116"/>
                    </a:lnTo>
                    <a:lnTo>
                      <a:pt x="222" y="105"/>
                    </a:lnTo>
                    <a:lnTo>
                      <a:pt x="222" y="105"/>
                    </a:lnTo>
                    <a:lnTo>
                      <a:pt x="183" y="109"/>
                    </a:lnTo>
                    <a:lnTo>
                      <a:pt x="164" y="109"/>
                    </a:lnTo>
                    <a:lnTo>
                      <a:pt x="143" y="109"/>
                    </a:lnTo>
                    <a:lnTo>
                      <a:pt x="122" y="106"/>
                    </a:lnTo>
                    <a:lnTo>
                      <a:pt x="101" y="103"/>
                    </a:lnTo>
                    <a:lnTo>
                      <a:pt x="81" y="98"/>
                    </a:lnTo>
                    <a:lnTo>
                      <a:pt x="60" y="89"/>
                    </a:lnTo>
                    <a:lnTo>
                      <a:pt x="60" y="89"/>
                    </a:lnTo>
                    <a:lnTo>
                      <a:pt x="51" y="85"/>
                    </a:lnTo>
                    <a:lnTo>
                      <a:pt x="42" y="79"/>
                    </a:lnTo>
                    <a:lnTo>
                      <a:pt x="35" y="72"/>
                    </a:lnTo>
                    <a:lnTo>
                      <a:pt x="29" y="66"/>
                    </a:lnTo>
                    <a:lnTo>
                      <a:pt x="23" y="59"/>
                    </a:lnTo>
                    <a:lnTo>
                      <a:pt x="18" y="52"/>
                    </a:lnTo>
                    <a:lnTo>
                      <a:pt x="11" y="38"/>
                    </a:lnTo>
                    <a:lnTo>
                      <a:pt x="5" y="24"/>
                    </a:lnTo>
                    <a:lnTo>
                      <a:pt x="3" y="14"/>
                    </a:lnTo>
                    <a:lnTo>
                      <a:pt x="0" y="4"/>
                    </a:lnTo>
                    <a:lnTo>
                      <a:pt x="0" y="4"/>
                    </a:lnTo>
                    <a:close/>
                  </a:path>
                </a:pathLst>
              </a:custGeom>
              <a:solidFill>
                <a:srgbClr val="E8AD8B"/>
              </a:solidFill>
              <a:ln>
                <a:noFill/>
              </a:ln>
            </p:spPr>
            <p:txBody>
              <a:bodyPr vert="horz" wrap="square" lIns="91440" tIns="45720" rIns="91440" bIns="45720" numCol="1" anchor="t" anchorCtr="0" compatLnSpc="1">
                <a:normAutofit fontScale="65000" lnSpcReduction="20000"/>
              </a:bodyPr>
              <a:lstStyle/>
              <a:p>
                <a:endParaRPr lang="en-US"/>
              </a:p>
            </p:txBody>
          </p:sp>
          <p:sp>
            <p:nvSpPr>
              <p:cNvPr id="46" name="iṥḻîdé"/>
              <p:cNvSpPr/>
              <p:nvPr/>
            </p:nvSpPr>
            <p:spPr bwMode="auto">
              <a:xfrm>
                <a:off x="993173" y="4287007"/>
                <a:ext cx="2436306" cy="807318"/>
              </a:xfrm>
              <a:custGeom>
                <a:avLst/>
                <a:gdLst>
                  <a:gd name="T0" fmla="*/ 1336 w 1357"/>
                  <a:gd name="T1" fmla="*/ 189 h 450"/>
                  <a:gd name="T2" fmla="*/ 1322 w 1357"/>
                  <a:gd name="T3" fmla="*/ 155 h 450"/>
                  <a:gd name="T4" fmla="*/ 1307 w 1357"/>
                  <a:gd name="T5" fmla="*/ 136 h 450"/>
                  <a:gd name="T6" fmla="*/ 1297 w 1357"/>
                  <a:gd name="T7" fmla="*/ 131 h 450"/>
                  <a:gd name="T8" fmla="*/ 1284 w 1357"/>
                  <a:gd name="T9" fmla="*/ 121 h 450"/>
                  <a:gd name="T10" fmla="*/ 1272 w 1357"/>
                  <a:gd name="T11" fmla="*/ 94 h 450"/>
                  <a:gd name="T12" fmla="*/ 1255 w 1357"/>
                  <a:gd name="T13" fmla="*/ 62 h 450"/>
                  <a:gd name="T14" fmla="*/ 1238 w 1357"/>
                  <a:gd name="T15" fmla="*/ 47 h 450"/>
                  <a:gd name="T16" fmla="*/ 1212 w 1357"/>
                  <a:gd name="T17" fmla="*/ 38 h 450"/>
                  <a:gd name="T18" fmla="*/ 1137 w 1357"/>
                  <a:gd name="T19" fmla="*/ 23 h 450"/>
                  <a:gd name="T20" fmla="*/ 1032 w 1357"/>
                  <a:gd name="T21" fmla="*/ 8 h 450"/>
                  <a:gd name="T22" fmla="*/ 911 w 1357"/>
                  <a:gd name="T23" fmla="*/ 1 h 450"/>
                  <a:gd name="T24" fmla="*/ 786 w 1357"/>
                  <a:gd name="T25" fmla="*/ 2 h 450"/>
                  <a:gd name="T26" fmla="*/ 707 w 1357"/>
                  <a:gd name="T27" fmla="*/ 12 h 450"/>
                  <a:gd name="T28" fmla="*/ 571 w 1357"/>
                  <a:gd name="T29" fmla="*/ 42 h 450"/>
                  <a:gd name="T30" fmla="*/ 301 w 1357"/>
                  <a:gd name="T31" fmla="*/ 115 h 450"/>
                  <a:gd name="T32" fmla="*/ 38 w 1357"/>
                  <a:gd name="T33" fmla="*/ 192 h 450"/>
                  <a:gd name="T34" fmla="*/ 0 w 1357"/>
                  <a:gd name="T35" fmla="*/ 450 h 450"/>
                  <a:gd name="T36" fmla="*/ 130 w 1357"/>
                  <a:gd name="T37" fmla="*/ 438 h 450"/>
                  <a:gd name="T38" fmla="*/ 227 w 1357"/>
                  <a:gd name="T39" fmla="*/ 438 h 450"/>
                  <a:gd name="T40" fmla="*/ 258 w 1357"/>
                  <a:gd name="T41" fmla="*/ 429 h 450"/>
                  <a:gd name="T42" fmla="*/ 305 w 1357"/>
                  <a:gd name="T43" fmla="*/ 410 h 450"/>
                  <a:gd name="T44" fmla="*/ 351 w 1357"/>
                  <a:gd name="T45" fmla="*/ 387 h 450"/>
                  <a:gd name="T46" fmla="*/ 384 w 1357"/>
                  <a:gd name="T47" fmla="*/ 383 h 450"/>
                  <a:gd name="T48" fmla="*/ 410 w 1357"/>
                  <a:gd name="T49" fmla="*/ 384 h 450"/>
                  <a:gd name="T50" fmla="*/ 518 w 1357"/>
                  <a:gd name="T51" fmla="*/ 405 h 450"/>
                  <a:gd name="T52" fmla="*/ 600 w 1357"/>
                  <a:gd name="T53" fmla="*/ 419 h 450"/>
                  <a:gd name="T54" fmla="*/ 659 w 1357"/>
                  <a:gd name="T55" fmla="*/ 419 h 450"/>
                  <a:gd name="T56" fmla="*/ 712 w 1357"/>
                  <a:gd name="T57" fmla="*/ 405 h 450"/>
                  <a:gd name="T58" fmla="*/ 768 w 1357"/>
                  <a:gd name="T59" fmla="*/ 396 h 450"/>
                  <a:gd name="T60" fmla="*/ 964 w 1357"/>
                  <a:gd name="T61" fmla="*/ 370 h 450"/>
                  <a:gd name="T62" fmla="*/ 1008 w 1357"/>
                  <a:gd name="T63" fmla="*/ 356 h 450"/>
                  <a:gd name="T64" fmla="*/ 1023 w 1357"/>
                  <a:gd name="T65" fmla="*/ 344 h 450"/>
                  <a:gd name="T66" fmla="*/ 1025 w 1357"/>
                  <a:gd name="T67" fmla="*/ 336 h 450"/>
                  <a:gd name="T68" fmla="*/ 1031 w 1357"/>
                  <a:gd name="T69" fmla="*/ 324 h 450"/>
                  <a:gd name="T70" fmla="*/ 1067 w 1357"/>
                  <a:gd name="T71" fmla="*/ 310 h 450"/>
                  <a:gd name="T72" fmla="*/ 1165 w 1357"/>
                  <a:gd name="T73" fmla="*/ 296 h 450"/>
                  <a:gd name="T74" fmla="*/ 1273 w 1357"/>
                  <a:gd name="T75" fmla="*/ 280 h 450"/>
                  <a:gd name="T76" fmla="*/ 1333 w 1357"/>
                  <a:gd name="T77" fmla="*/ 261 h 450"/>
                  <a:gd name="T78" fmla="*/ 1345 w 1357"/>
                  <a:gd name="T79" fmla="*/ 253 h 450"/>
                  <a:gd name="T80" fmla="*/ 1356 w 1357"/>
                  <a:gd name="T81" fmla="*/ 234 h 450"/>
                  <a:gd name="T82" fmla="*/ 1357 w 1357"/>
                  <a:gd name="T83" fmla="*/ 220 h 450"/>
                  <a:gd name="T84" fmla="*/ 1343 w 1357"/>
                  <a:gd name="T85" fmla="*/ 20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7" h="450">
                    <a:moveTo>
                      <a:pt x="1337" y="198"/>
                    </a:moveTo>
                    <a:lnTo>
                      <a:pt x="1337" y="198"/>
                    </a:lnTo>
                    <a:lnTo>
                      <a:pt x="1336" y="189"/>
                    </a:lnTo>
                    <a:lnTo>
                      <a:pt x="1332" y="179"/>
                    </a:lnTo>
                    <a:lnTo>
                      <a:pt x="1328" y="167"/>
                    </a:lnTo>
                    <a:lnTo>
                      <a:pt x="1322" y="155"/>
                    </a:lnTo>
                    <a:lnTo>
                      <a:pt x="1315" y="144"/>
                    </a:lnTo>
                    <a:lnTo>
                      <a:pt x="1312" y="139"/>
                    </a:lnTo>
                    <a:lnTo>
                      <a:pt x="1307" y="136"/>
                    </a:lnTo>
                    <a:lnTo>
                      <a:pt x="1302" y="133"/>
                    </a:lnTo>
                    <a:lnTo>
                      <a:pt x="1297" y="131"/>
                    </a:lnTo>
                    <a:lnTo>
                      <a:pt x="1297" y="131"/>
                    </a:lnTo>
                    <a:lnTo>
                      <a:pt x="1292" y="129"/>
                    </a:lnTo>
                    <a:lnTo>
                      <a:pt x="1287" y="126"/>
                    </a:lnTo>
                    <a:lnTo>
                      <a:pt x="1284" y="121"/>
                    </a:lnTo>
                    <a:lnTo>
                      <a:pt x="1280" y="118"/>
                    </a:lnTo>
                    <a:lnTo>
                      <a:pt x="1275" y="107"/>
                    </a:lnTo>
                    <a:lnTo>
                      <a:pt x="1272" y="94"/>
                    </a:lnTo>
                    <a:lnTo>
                      <a:pt x="1266" y="80"/>
                    </a:lnTo>
                    <a:lnTo>
                      <a:pt x="1260" y="68"/>
                    </a:lnTo>
                    <a:lnTo>
                      <a:pt x="1255" y="62"/>
                    </a:lnTo>
                    <a:lnTo>
                      <a:pt x="1250" y="56"/>
                    </a:lnTo>
                    <a:lnTo>
                      <a:pt x="1244" y="52"/>
                    </a:lnTo>
                    <a:lnTo>
                      <a:pt x="1238" y="47"/>
                    </a:lnTo>
                    <a:lnTo>
                      <a:pt x="1238" y="47"/>
                    </a:lnTo>
                    <a:lnTo>
                      <a:pt x="1227" y="43"/>
                    </a:lnTo>
                    <a:lnTo>
                      <a:pt x="1212" y="38"/>
                    </a:lnTo>
                    <a:lnTo>
                      <a:pt x="1191" y="33"/>
                    </a:lnTo>
                    <a:lnTo>
                      <a:pt x="1166" y="27"/>
                    </a:lnTo>
                    <a:lnTo>
                      <a:pt x="1137" y="23"/>
                    </a:lnTo>
                    <a:lnTo>
                      <a:pt x="1106" y="18"/>
                    </a:lnTo>
                    <a:lnTo>
                      <a:pt x="1070" y="13"/>
                    </a:lnTo>
                    <a:lnTo>
                      <a:pt x="1032" y="8"/>
                    </a:lnTo>
                    <a:lnTo>
                      <a:pt x="994" y="5"/>
                    </a:lnTo>
                    <a:lnTo>
                      <a:pt x="953" y="2"/>
                    </a:lnTo>
                    <a:lnTo>
                      <a:pt x="911" y="1"/>
                    </a:lnTo>
                    <a:lnTo>
                      <a:pt x="870" y="0"/>
                    </a:lnTo>
                    <a:lnTo>
                      <a:pt x="828" y="1"/>
                    </a:lnTo>
                    <a:lnTo>
                      <a:pt x="786" y="2"/>
                    </a:lnTo>
                    <a:lnTo>
                      <a:pt x="746" y="7"/>
                    </a:lnTo>
                    <a:lnTo>
                      <a:pt x="707" y="12"/>
                    </a:lnTo>
                    <a:lnTo>
                      <a:pt x="707" y="12"/>
                    </a:lnTo>
                    <a:lnTo>
                      <a:pt x="666" y="20"/>
                    </a:lnTo>
                    <a:lnTo>
                      <a:pt x="621" y="30"/>
                    </a:lnTo>
                    <a:lnTo>
                      <a:pt x="571" y="42"/>
                    </a:lnTo>
                    <a:lnTo>
                      <a:pt x="518" y="55"/>
                    </a:lnTo>
                    <a:lnTo>
                      <a:pt x="410" y="85"/>
                    </a:lnTo>
                    <a:lnTo>
                      <a:pt x="301" y="115"/>
                    </a:lnTo>
                    <a:lnTo>
                      <a:pt x="119" y="169"/>
                    </a:lnTo>
                    <a:lnTo>
                      <a:pt x="62" y="186"/>
                    </a:lnTo>
                    <a:lnTo>
                      <a:pt x="38" y="192"/>
                    </a:lnTo>
                    <a:lnTo>
                      <a:pt x="38" y="192"/>
                    </a:lnTo>
                    <a:lnTo>
                      <a:pt x="0" y="198"/>
                    </a:lnTo>
                    <a:lnTo>
                      <a:pt x="0" y="450"/>
                    </a:lnTo>
                    <a:lnTo>
                      <a:pt x="0" y="450"/>
                    </a:lnTo>
                    <a:lnTo>
                      <a:pt x="66" y="443"/>
                    </a:lnTo>
                    <a:lnTo>
                      <a:pt x="130" y="438"/>
                    </a:lnTo>
                    <a:lnTo>
                      <a:pt x="185" y="437"/>
                    </a:lnTo>
                    <a:lnTo>
                      <a:pt x="208" y="437"/>
                    </a:lnTo>
                    <a:lnTo>
                      <a:pt x="227" y="438"/>
                    </a:lnTo>
                    <a:lnTo>
                      <a:pt x="227" y="438"/>
                    </a:lnTo>
                    <a:lnTo>
                      <a:pt x="244" y="434"/>
                    </a:lnTo>
                    <a:lnTo>
                      <a:pt x="258" y="429"/>
                    </a:lnTo>
                    <a:lnTo>
                      <a:pt x="273" y="425"/>
                    </a:lnTo>
                    <a:lnTo>
                      <a:pt x="285" y="420"/>
                    </a:lnTo>
                    <a:lnTo>
                      <a:pt x="305" y="410"/>
                    </a:lnTo>
                    <a:lnTo>
                      <a:pt x="323" y="399"/>
                    </a:lnTo>
                    <a:lnTo>
                      <a:pt x="341" y="391"/>
                    </a:lnTo>
                    <a:lnTo>
                      <a:pt x="351" y="387"/>
                    </a:lnTo>
                    <a:lnTo>
                      <a:pt x="361" y="385"/>
                    </a:lnTo>
                    <a:lnTo>
                      <a:pt x="372" y="384"/>
                    </a:lnTo>
                    <a:lnTo>
                      <a:pt x="384" y="383"/>
                    </a:lnTo>
                    <a:lnTo>
                      <a:pt x="396" y="383"/>
                    </a:lnTo>
                    <a:lnTo>
                      <a:pt x="410" y="384"/>
                    </a:lnTo>
                    <a:lnTo>
                      <a:pt x="410" y="384"/>
                    </a:lnTo>
                    <a:lnTo>
                      <a:pt x="443" y="390"/>
                    </a:lnTo>
                    <a:lnTo>
                      <a:pt x="480" y="397"/>
                    </a:lnTo>
                    <a:lnTo>
                      <a:pt x="518" y="405"/>
                    </a:lnTo>
                    <a:lnTo>
                      <a:pt x="559" y="413"/>
                    </a:lnTo>
                    <a:lnTo>
                      <a:pt x="580" y="416"/>
                    </a:lnTo>
                    <a:lnTo>
                      <a:pt x="600" y="419"/>
                    </a:lnTo>
                    <a:lnTo>
                      <a:pt x="621" y="420"/>
                    </a:lnTo>
                    <a:lnTo>
                      <a:pt x="640" y="420"/>
                    </a:lnTo>
                    <a:lnTo>
                      <a:pt x="659" y="419"/>
                    </a:lnTo>
                    <a:lnTo>
                      <a:pt x="677" y="416"/>
                    </a:lnTo>
                    <a:lnTo>
                      <a:pt x="695" y="411"/>
                    </a:lnTo>
                    <a:lnTo>
                      <a:pt x="712" y="405"/>
                    </a:lnTo>
                    <a:lnTo>
                      <a:pt x="712" y="405"/>
                    </a:lnTo>
                    <a:lnTo>
                      <a:pt x="740" y="401"/>
                    </a:lnTo>
                    <a:lnTo>
                      <a:pt x="768" y="396"/>
                    </a:lnTo>
                    <a:lnTo>
                      <a:pt x="823" y="389"/>
                    </a:lnTo>
                    <a:lnTo>
                      <a:pt x="923" y="377"/>
                    </a:lnTo>
                    <a:lnTo>
                      <a:pt x="964" y="370"/>
                    </a:lnTo>
                    <a:lnTo>
                      <a:pt x="982" y="366"/>
                    </a:lnTo>
                    <a:lnTo>
                      <a:pt x="996" y="362"/>
                    </a:lnTo>
                    <a:lnTo>
                      <a:pt x="1008" y="356"/>
                    </a:lnTo>
                    <a:lnTo>
                      <a:pt x="1018" y="350"/>
                    </a:lnTo>
                    <a:lnTo>
                      <a:pt x="1020" y="348"/>
                    </a:lnTo>
                    <a:lnTo>
                      <a:pt x="1023" y="344"/>
                    </a:lnTo>
                    <a:lnTo>
                      <a:pt x="1024" y="339"/>
                    </a:lnTo>
                    <a:lnTo>
                      <a:pt x="1025" y="336"/>
                    </a:lnTo>
                    <a:lnTo>
                      <a:pt x="1025" y="336"/>
                    </a:lnTo>
                    <a:lnTo>
                      <a:pt x="1025" y="331"/>
                    </a:lnTo>
                    <a:lnTo>
                      <a:pt x="1027" y="327"/>
                    </a:lnTo>
                    <a:lnTo>
                      <a:pt x="1031" y="324"/>
                    </a:lnTo>
                    <a:lnTo>
                      <a:pt x="1036" y="321"/>
                    </a:lnTo>
                    <a:lnTo>
                      <a:pt x="1049" y="315"/>
                    </a:lnTo>
                    <a:lnTo>
                      <a:pt x="1067" y="310"/>
                    </a:lnTo>
                    <a:lnTo>
                      <a:pt x="1088" y="307"/>
                    </a:lnTo>
                    <a:lnTo>
                      <a:pt x="1112" y="302"/>
                    </a:lnTo>
                    <a:lnTo>
                      <a:pt x="1165" y="296"/>
                    </a:lnTo>
                    <a:lnTo>
                      <a:pt x="1220" y="289"/>
                    </a:lnTo>
                    <a:lnTo>
                      <a:pt x="1247" y="285"/>
                    </a:lnTo>
                    <a:lnTo>
                      <a:pt x="1273" y="280"/>
                    </a:lnTo>
                    <a:lnTo>
                      <a:pt x="1296" y="274"/>
                    </a:lnTo>
                    <a:lnTo>
                      <a:pt x="1316" y="268"/>
                    </a:lnTo>
                    <a:lnTo>
                      <a:pt x="1333" y="261"/>
                    </a:lnTo>
                    <a:lnTo>
                      <a:pt x="1339" y="256"/>
                    </a:lnTo>
                    <a:lnTo>
                      <a:pt x="1345" y="253"/>
                    </a:lnTo>
                    <a:lnTo>
                      <a:pt x="1345" y="253"/>
                    </a:lnTo>
                    <a:lnTo>
                      <a:pt x="1350" y="245"/>
                    </a:lnTo>
                    <a:lnTo>
                      <a:pt x="1354" y="239"/>
                    </a:lnTo>
                    <a:lnTo>
                      <a:pt x="1356" y="234"/>
                    </a:lnTo>
                    <a:lnTo>
                      <a:pt x="1357" y="228"/>
                    </a:lnTo>
                    <a:lnTo>
                      <a:pt x="1357" y="224"/>
                    </a:lnTo>
                    <a:lnTo>
                      <a:pt x="1357" y="220"/>
                    </a:lnTo>
                    <a:lnTo>
                      <a:pt x="1354" y="212"/>
                    </a:lnTo>
                    <a:lnTo>
                      <a:pt x="1349" y="206"/>
                    </a:lnTo>
                    <a:lnTo>
                      <a:pt x="1343" y="202"/>
                    </a:lnTo>
                    <a:lnTo>
                      <a:pt x="1337" y="198"/>
                    </a:lnTo>
                    <a:lnTo>
                      <a:pt x="1337" y="198"/>
                    </a:lnTo>
                    <a:close/>
                  </a:path>
                </a:pathLst>
              </a:custGeom>
              <a:solidFill>
                <a:schemeClr val="tx2">
                  <a:lumMod val="75000"/>
                  <a:alpha val="56000"/>
                </a:schemeClr>
              </a:solidFill>
              <a:ln>
                <a:noFill/>
              </a:ln>
            </p:spPr>
            <p:txBody>
              <a:bodyPr vert="horz" wrap="square" lIns="91440" tIns="45720" rIns="91440" bIns="45720" numCol="1" anchor="t" anchorCtr="0" compatLnSpc="1">
                <a:normAutofit/>
              </a:bodyPr>
              <a:lstStyle/>
              <a:p>
                <a:endParaRPr lang="en-US"/>
              </a:p>
            </p:txBody>
          </p:sp>
          <p:sp>
            <p:nvSpPr>
              <p:cNvPr id="47" name="îṩ1íďe"/>
              <p:cNvSpPr/>
              <p:nvPr/>
            </p:nvSpPr>
            <p:spPr bwMode="auto">
              <a:xfrm>
                <a:off x="1255104" y="4333651"/>
                <a:ext cx="211698" cy="692500"/>
              </a:xfrm>
              <a:custGeom>
                <a:avLst/>
                <a:gdLst>
                  <a:gd name="T0" fmla="*/ 82 w 118"/>
                  <a:gd name="T1" fmla="*/ 65 h 385"/>
                  <a:gd name="T2" fmla="*/ 82 w 118"/>
                  <a:gd name="T3" fmla="*/ 65 h 385"/>
                  <a:gd name="T4" fmla="*/ 74 w 118"/>
                  <a:gd name="T5" fmla="*/ 47 h 385"/>
                  <a:gd name="T6" fmla="*/ 65 w 118"/>
                  <a:gd name="T7" fmla="*/ 33 h 385"/>
                  <a:gd name="T8" fmla="*/ 57 w 118"/>
                  <a:gd name="T9" fmla="*/ 22 h 385"/>
                  <a:gd name="T10" fmla="*/ 48 w 118"/>
                  <a:gd name="T11" fmla="*/ 13 h 385"/>
                  <a:gd name="T12" fmla="*/ 42 w 118"/>
                  <a:gd name="T13" fmla="*/ 6 h 385"/>
                  <a:gd name="T14" fmla="*/ 36 w 118"/>
                  <a:gd name="T15" fmla="*/ 3 h 385"/>
                  <a:gd name="T16" fmla="*/ 32 w 118"/>
                  <a:gd name="T17" fmla="*/ 0 h 385"/>
                  <a:gd name="T18" fmla="*/ 32 w 118"/>
                  <a:gd name="T19" fmla="*/ 0 h 385"/>
                  <a:gd name="T20" fmla="*/ 28 w 118"/>
                  <a:gd name="T21" fmla="*/ 10 h 385"/>
                  <a:gd name="T22" fmla="*/ 18 w 118"/>
                  <a:gd name="T23" fmla="*/ 40 h 385"/>
                  <a:gd name="T24" fmla="*/ 14 w 118"/>
                  <a:gd name="T25" fmla="*/ 60 h 385"/>
                  <a:gd name="T26" fmla="*/ 9 w 118"/>
                  <a:gd name="T27" fmla="*/ 85 h 385"/>
                  <a:gd name="T28" fmla="*/ 4 w 118"/>
                  <a:gd name="T29" fmla="*/ 110 h 385"/>
                  <a:gd name="T30" fmla="*/ 1 w 118"/>
                  <a:gd name="T31" fmla="*/ 139 h 385"/>
                  <a:gd name="T32" fmla="*/ 0 w 118"/>
                  <a:gd name="T33" fmla="*/ 169 h 385"/>
                  <a:gd name="T34" fmla="*/ 0 w 118"/>
                  <a:gd name="T35" fmla="*/ 200 h 385"/>
                  <a:gd name="T36" fmla="*/ 1 w 118"/>
                  <a:gd name="T37" fmla="*/ 216 h 385"/>
                  <a:gd name="T38" fmla="*/ 4 w 118"/>
                  <a:gd name="T39" fmla="*/ 233 h 385"/>
                  <a:gd name="T40" fmla="*/ 7 w 118"/>
                  <a:gd name="T41" fmla="*/ 248 h 385"/>
                  <a:gd name="T42" fmla="*/ 11 w 118"/>
                  <a:gd name="T43" fmla="*/ 265 h 385"/>
                  <a:gd name="T44" fmla="*/ 15 w 118"/>
                  <a:gd name="T45" fmla="*/ 281 h 385"/>
                  <a:gd name="T46" fmla="*/ 21 w 118"/>
                  <a:gd name="T47" fmla="*/ 296 h 385"/>
                  <a:gd name="T48" fmla="*/ 28 w 118"/>
                  <a:gd name="T49" fmla="*/ 312 h 385"/>
                  <a:gd name="T50" fmla="*/ 35 w 118"/>
                  <a:gd name="T51" fmla="*/ 328 h 385"/>
                  <a:gd name="T52" fmla="*/ 44 w 118"/>
                  <a:gd name="T53" fmla="*/ 342 h 385"/>
                  <a:gd name="T54" fmla="*/ 54 w 118"/>
                  <a:gd name="T55" fmla="*/ 358 h 385"/>
                  <a:gd name="T56" fmla="*/ 65 w 118"/>
                  <a:gd name="T57" fmla="*/ 371 h 385"/>
                  <a:gd name="T58" fmla="*/ 78 w 118"/>
                  <a:gd name="T59" fmla="*/ 385 h 385"/>
                  <a:gd name="T60" fmla="*/ 78 w 118"/>
                  <a:gd name="T61" fmla="*/ 385 h 385"/>
                  <a:gd name="T62" fmla="*/ 83 w 118"/>
                  <a:gd name="T63" fmla="*/ 382 h 385"/>
                  <a:gd name="T64" fmla="*/ 89 w 118"/>
                  <a:gd name="T65" fmla="*/ 377 h 385"/>
                  <a:gd name="T66" fmla="*/ 93 w 118"/>
                  <a:gd name="T67" fmla="*/ 371 h 385"/>
                  <a:gd name="T68" fmla="*/ 98 w 118"/>
                  <a:gd name="T69" fmla="*/ 365 h 385"/>
                  <a:gd name="T70" fmla="*/ 105 w 118"/>
                  <a:gd name="T71" fmla="*/ 351 h 385"/>
                  <a:gd name="T72" fmla="*/ 111 w 118"/>
                  <a:gd name="T73" fmla="*/ 335 h 385"/>
                  <a:gd name="T74" fmla="*/ 115 w 118"/>
                  <a:gd name="T75" fmla="*/ 316 h 385"/>
                  <a:gd name="T76" fmla="*/ 117 w 118"/>
                  <a:gd name="T77" fmla="*/ 295 h 385"/>
                  <a:gd name="T78" fmla="*/ 118 w 118"/>
                  <a:gd name="T79" fmla="*/ 272 h 385"/>
                  <a:gd name="T80" fmla="*/ 118 w 118"/>
                  <a:gd name="T81" fmla="*/ 249 h 385"/>
                  <a:gd name="T82" fmla="*/ 117 w 118"/>
                  <a:gd name="T83" fmla="*/ 225 h 385"/>
                  <a:gd name="T84" fmla="*/ 115 w 118"/>
                  <a:gd name="T85" fmla="*/ 201 h 385"/>
                  <a:gd name="T86" fmla="*/ 112 w 118"/>
                  <a:gd name="T87" fmla="*/ 177 h 385"/>
                  <a:gd name="T88" fmla="*/ 107 w 118"/>
                  <a:gd name="T89" fmla="*/ 153 h 385"/>
                  <a:gd name="T90" fmla="*/ 103 w 118"/>
                  <a:gd name="T91" fmla="*/ 129 h 385"/>
                  <a:gd name="T92" fmla="*/ 97 w 118"/>
                  <a:gd name="T93" fmla="*/ 106 h 385"/>
                  <a:gd name="T94" fmla="*/ 89 w 118"/>
                  <a:gd name="T95" fmla="*/ 86 h 385"/>
                  <a:gd name="T96" fmla="*/ 82 w 118"/>
                  <a:gd name="T97" fmla="*/ 65 h 385"/>
                  <a:gd name="T98" fmla="*/ 82 w 118"/>
                  <a:gd name="T99" fmla="*/ 6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385">
                    <a:moveTo>
                      <a:pt x="82" y="65"/>
                    </a:moveTo>
                    <a:lnTo>
                      <a:pt x="82" y="65"/>
                    </a:lnTo>
                    <a:lnTo>
                      <a:pt x="74" y="47"/>
                    </a:lnTo>
                    <a:lnTo>
                      <a:pt x="65" y="33"/>
                    </a:lnTo>
                    <a:lnTo>
                      <a:pt x="57" y="22"/>
                    </a:lnTo>
                    <a:lnTo>
                      <a:pt x="48" y="13"/>
                    </a:lnTo>
                    <a:lnTo>
                      <a:pt x="42" y="6"/>
                    </a:lnTo>
                    <a:lnTo>
                      <a:pt x="36" y="3"/>
                    </a:lnTo>
                    <a:lnTo>
                      <a:pt x="32" y="0"/>
                    </a:lnTo>
                    <a:lnTo>
                      <a:pt x="32" y="0"/>
                    </a:lnTo>
                    <a:lnTo>
                      <a:pt x="28" y="10"/>
                    </a:lnTo>
                    <a:lnTo>
                      <a:pt x="18" y="40"/>
                    </a:lnTo>
                    <a:lnTo>
                      <a:pt x="14" y="60"/>
                    </a:lnTo>
                    <a:lnTo>
                      <a:pt x="9" y="85"/>
                    </a:lnTo>
                    <a:lnTo>
                      <a:pt x="4" y="110"/>
                    </a:lnTo>
                    <a:lnTo>
                      <a:pt x="1" y="139"/>
                    </a:lnTo>
                    <a:lnTo>
                      <a:pt x="0" y="169"/>
                    </a:lnTo>
                    <a:lnTo>
                      <a:pt x="0" y="200"/>
                    </a:lnTo>
                    <a:lnTo>
                      <a:pt x="1" y="216"/>
                    </a:lnTo>
                    <a:lnTo>
                      <a:pt x="4" y="233"/>
                    </a:lnTo>
                    <a:lnTo>
                      <a:pt x="7" y="248"/>
                    </a:lnTo>
                    <a:lnTo>
                      <a:pt x="11" y="265"/>
                    </a:lnTo>
                    <a:lnTo>
                      <a:pt x="15" y="281"/>
                    </a:lnTo>
                    <a:lnTo>
                      <a:pt x="21" y="296"/>
                    </a:lnTo>
                    <a:lnTo>
                      <a:pt x="28" y="312"/>
                    </a:lnTo>
                    <a:lnTo>
                      <a:pt x="35" y="328"/>
                    </a:lnTo>
                    <a:lnTo>
                      <a:pt x="44" y="342"/>
                    </a:lnTo>
                    <a:lnTo>
                      <a:pt x="54" y="358"/>
                    </a:lnTo>
                    <a:lnTo>
                      <a:pt x="65" y="371"/>
                    </a:lnTo>
                    <a:lnTo>
                      <a:pt x="78" y="385"/>
                    </a:lnTo>
                    <a:lnTo>
                      <a:pt x="78" y="385"/>
                    </a:lnTo>
                    <a:lnTo>
                      <a:pt x="83" y="382"/>
                    </a:lnTo>
                    <a:lnTo>
                      <a:pt x="89" y="377"/>
                    </a:lnTo>
                    <a:lnTo>
                      <a:pt x="93" y="371"/>
                    </a:lnTo>
                    <a:lnTo>
                      <a:pt x="98" y="365"/>
                    </a:lnTo>
                    <a:lnTo>
                      <a:pt x="105" y="351"/>
                    </a:lnTo>
                    <a:lnTo>
                      <a:pt x="111" y="335"/>
                    </a:lnTo>
                    <a:lnTo>
                      <a:pt x="115" y="316"/>
                    </a:lnTo>
                    <a:lnTo>
                      <a:pt x="117" y="295"/>
                    </a:lnTo>
                    <a:lnTo>
                      <a:pt x="118" y="272"/>
                    </a:lnTo>
                    <a:lnTo>
                      <a:pt x="118" y="249"/>
                    </a:lnTo>
                    <a:lnTo>
                      <a:pt x="117" y="225"/>
                    </a:lnTo>
                    <a:lnTo>
                      <a:pt x="115" y="201"/>
                    </a:lnTo>
                    <a:lnTo>
                      <a:pt x="112" y="177"/>
                    </a:lnTo>
                    <a:lnTo>
                      <a:pt x="107" y="153"/>
                    </a:lnTo>
                    <a:lnTo>
                      <a:pt x="103" y="129"/>
                    </a:lnTo>
                    <a:lnTo>
                      <a:pt x="97" y="106"/>
                    </a:lnTo>
                    <a:lnTo>
                      <a:pt x="89" y="86"/>
                    </a:lnTo>
                    <a:lnTo>
                      <a:pt x="82" y="65"/>
                    </a:lnTo>
                    <a:lnTo>
                      <a:pt x="82" y="65"/>
                    </a:lnTo>
                    <a:close/>
                  </a:path>
                </a:pathLst>
              </a:custGeom>
              <a:solidFill>
                <a:srgbClr val="1717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48" name="ïśļîďé"/>
              <p:cNvSpPr/>
              <p:nvPr/>
            </p:nvSpPr>
            <p:spPr bwMode="auto">
              <a:xfrm>
                <a:off x="2435580" y="4017900"/>
                <a:ext cx="789377" cy="412630"/>
              </a:xfrm>
              <a:custGeom>
                <a:avLst/>
                <a:gdLst>
                  <a:gd name="T0" fmla="*/ 29 w 440"/>
                  <a:gd name="T1" fmla="*/ 65 h 231"/>
                  <a:gd name="T2" fmla="*/ 9 w 440"/>
                  <a:gd name="T3" fmla="*/ 41 h 231"/>
                  <a:gd name="T4" fmla="*/ 1 w 440"/>
                  <a:gd name="T5" fmla="*/ 26 h 231"/>
                  <a:gd name="T6" fmla="*/ 0 w 440"/>
                  <a:gd name="T7" fmla="*/ 10 h 231"/>
                  <a:gd name="T8" fmla="*/ 3 w 440"/>
                  <a:gd name="T9" fmla="*/ 3 h 231"/>
                  <a:gd name="T10" fmla="*/ 7 w 440"/>
                  <a:gd name="T11" fmla="*/ 0 h 231"/>
                  <a:gd name="T12" fmla="*/ 20 w 440"/>
                  <a:gd name="T13" fmla="*/ 3 h 231"/>
                  <a:gd name="T14" fmla="*/ 54 w 440"/>
                  <a:gd name="T15" fmla="*/ 17 h 231"/>
                  <a:gd name="T16" fmla="*/ 116 w 440"/>
                  <a:gd name="T17" fmla="*/ 46 h 231"/>
                  <a:gd name="T18" fmla="*/ 168 w 440"/>
                  <a:gd name="T19" fmla="*/ 67 h 231"/>
                  <a:gd name="T20" fmla="*/ 202 w 440"/>
                  <a:gd name="T21" fmla="*/ 74 h 231"/>
                  <a:gd name="T22" fmla="*/ 217 w 440"/>
                  <a:gd name="T23" fmla="*/ 75 h 231"/>
                  <a:gd name="T24" fmla="*/ 291 w 440"/>
                  <a:gd name="T25" fmla="*/ 77 h 231"/>
                  <a:gd name="T26" fmla="*/ 302 w 440"/>
                  <a:gd name="T27" fmla="*/ 80 h 231"/>
                  <a:gd name="T28" fmla="*/ 308 w 440"/>
                  <a:gd name="T29" fmla="*/ 85 h 231"/>
                  <a:gd name="T30" fmla="*/ 317 w 440"/>
                  <a:gd name="T31" fmla="*/ 95 h 231"/>
                  <a:gd name="T32" fmla="*/ 343 w 440"/>
                  <a:gd name="T33" fmla="*/ 122 h 231"/>
                  <a:gd name="T34" fmla="*/ 367 w 440"/>
                  <a:gd name="T35" fmla="*/ 141 h 231"/>
                  <a:gd name="T36" fmla="*/ 380 w 440"/>
                  <a:gd name="T37" fmla="*/ 150 h 231"/>
                  <a:gd name="T38" fmla="*/ 418 w 440"/>
                  <a:gd name="T39" fmla="*/ 169 h 231"/>
                  <a:gd name="T40" fmla="*/ 437 w 440"/>
                  <a:gd name="T41" fmla="*/ 175 h 231"/>
                  <a:gd name="T42" fmla="*/ 438 w 440"/>
                  <a:gd name="T43" fmla="*/ 176 h 231"/>
                  <a:gd name="T44" fmla="*/ 440 w 440"/>
                  <a:gd name="T45" fmla="*/ 187 h 231"/>
                  <a:gd name="T46" fmla="*/ 437 w 440"/>
                  <a:gd name="T47" fmla="*/ 204 h 231"/>
                  <a:gd name="T48" fmla="*/ 430 w 440"/>
                  <a:gd name="T49" fmla="*/ 215 h 231"/>
                  <a:gd name="T50" fmla="*/ 421 w 440"/>
                  <a:gd name="T51" fmla="*/ 224 h 231"/>
                  <a:gd name="T52" fmla="*/ 405 w 440"/>
                  <a:gd name="T53" fmla="*/ 230 h 231"/>
                  <a:gd name="T54" fmla="*/ 385 w 440"/>
                  <a:gd name="T55" fmla="*/ 231 h 231"/>
                  <a:gd name="T56" fmla="*/ 373 w 440"/>
                  <a:gd name="T57" fmla="*/ 229 h 231"/>
                  <a:gd name="T58" fmla="*/ 349 w 440"/>
                  <a:gd name="T59" fmla="*/ 222 h 231"/>
                  <a:gd name="T60" fmla="*/ 328 w 440"/>
                  <a:gd name="T61" fmla="*/ 213 h 231"/>
                  <a:gd name="T62" fmla="*/ 313 w 440"/>
                  <a:gd name="T63" fmla="*/ 203 h 231"/>
                  <a:gd name="T64" fmla="*/ 291 w 440"/>
                  <a:gd name="T65" fmla="*/ 178 h 231"/>
                  <a:gd name="T66" fmla="*/ 279 w 440"/>
                  <a:gd name="T67" fmla="*/ 154 h 231"/>
                  <a:gd name="T68" fmla="*/ 274 w 440"/>
                  <a:gd name="T69" fmla="*/ 145 h 231"/>
                  <a:gd name="T70" fmla="*/ 269 w 440"/>
                  <a:gd name="T71" fmla="*/ 151 h 231"/>
                  <a:gd name="T72" fmla="*/ 256 w 440"/>
                  <a:gd name="T73" fmla="*/ 157 h 231"/>
                  <a:gd name="T74" fmla="*/ 240 w 440"/>
                  <a:gd name="T75" fmla="*/ 159 h 231"/>
                  <a:gd name="T76" fmla="*/ 220 w 440"/>
                  <a:gd name="T77" fmla="*/ 159 h 231"/>
                  <a:gd name="T78" fmla="*/ 192 w 440"/>
                  <a:gd name="T79" fmla="*/ 154 h 231"/>
                  <a:gd name="T80" fmla="*/ 157 w 440"/>
                  <a:gd name="T81" fmla="*/ 144 h 231"/>
                  <a:gd name="T82" fmla="*/ 137 w 440"/>
                  <a:gd name="T83" fmla="*/ 135 h 231"/>
                  <a:gd name="T84" fmla="*/ 71 w 440"/>
                  <a:gd name="T85" fmla="*/ 105 h 231"/>
                  <a:gd name="T86" fmla="*/ 39 w 440"/>
                  <a:gd name="T87" fmla="*/ 82 h 231"/>
                  <a:gd name="T88" fmla="*/ 29 w 440"/>
                  <a:gd name="T89" fmla="*/ 70 h 231"/>
                  <a:gd name="T90" fmla="*/ 29 w 440"/>
                  <a:gd name="T91" fmla="*/ 6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0" h="231">
                    <a:moveTo>
                      <a:pt x="29" y="65"/>
                    </a:moveTo>
                    <a:lnTo>
                      <a:pt x="29" y="65"/>
                    </a:lnTo>
                    <a:lnTo>
                      <a:pt x="15" y="50"/>
                    </a:lnTo>
                    <a:lnTo>
                      <a:pt x="9" y="41"/>
                    </a:lnTo>
                    <a:lnTo>
                      <a:pt x="4" y="33"/>
                    </a:lnTo>
                    <a:lnTo>
                      <a:pt x="1" y="26"/>
                    </a:lnTo>
                    <a:lnTo>
                      <a:pt x="0" y="17"/>
                    </a:lnTo>
                    <a:lnTo>
                      <a:pt x="0" y="10"/>
                    </a:lnTo>
                    <a:lnTo>
                      <a:pt x="3" y="3"/>
                    </a:lnTo>
                    <a:lnTo>
                      <a:pt x="3" y="3"/>
                    </a:lnTo>
                    <a:lnTo>
                      <a:pt x="4" y="2"/>
                    </a:lnTo>
                    <a:lnTo>
                      <a:pt x="7" y="0"/>
                    </a:lnTo>
                    <a:lnTo>
                      <a:pt x="13" y="0"/>
                    </a:lnTo>
                    <a:lnTo>
                      <a:pt x="20" y="3"/>
                    </a:lnTo>
                    <a:lnTo>
                      <a:pt x="30" y="6"/>
                    </a:lnTo>
                    <a:lnTo>
                      <a:pt x="54" y="17"/>
                    </a:lnTo>
                    <a:lnTo>
                      <a:pt x="84" y="32"/>
                    </a:lnTo>
                    <a:lnTo>
                      <a:pt x="116" y="46"/>
                    </a:lnTo>
                    <a:lnTo>
                      <a:pt x="150" y="61"/>
                    </a:lnTo>
                    <a:lnTo>
                      <a:pt x="168" y="67"/>
                    </a:lnTo>
                    <a:lnTo>
                      <a:pt x="185" y="70"/>
                    </a:lnTo>
                    <a:lnTo>
                      <a:pt x="202" y="74"/>
                    </a:lnTo>
                    <a:lnTo>
                      <a:pt x="217" y="75"/>
                    </a:lnTo>
                    <a:lnTo>
                      <a:pt x="217" y="75"/>
                    </a:lnTo>
                    <a:lnTo>
                      <a:pt x="266" y="76"/>
                    </a:lnTo>
                    <a:lnTo>
                      <a:pt x="291" y="77"/>
                    </a:lnTo>
                    <a:lnTo>
                      <a:pt x="297" y="79"/>
                    </a:lnTo>
                    <a:lnTo>
                      <a:pt x="302" y="80"/>
                    </a:lnTo>
                    <a:lnTo>
                      <a:pt x="304" y="82"/>
                    </a:lnTo>
                    <a:lnTo>
                      <a:pt x="308" y="85"/>
                    </a:lnTo>
                    <a:lnTo>
                      <a:pt x="308" y="85"/>
                    </a:lnTo>
                    <a:lnTo>
                      <a:pt x="317" y="95"/>
                    </a:lnTo>
                    <a:lnTo>
                      <a:pt x="333" y="112"/>
                    </a:lnTo>
                    <a:lnTo>
                      <a:pt x="343" y="122"/>
                    </a:lnTo>
                    <a:lnTo>
                      <a:pt x="353" y="132"/>
                    </a:lnTo>
                    <a:lnTo>
                      <a:pt x="367" y="141"/>
                    </a:lnTo>
                    <a:lnTo>
                      <a:pt x="380" y="150"/>
                    </a:lnTo>
                    <a:lnTo>
                      <a:pt x="380" y="150"/>
                    </a:lnTo>
                    <a:lnTo>
                      <a:pt x="403" y="162"/>
                    </a:lnTo>
                    <a:lnTo>
                      <a:pt x="418" y="169"/>
                    </a:lnTo>
                    <a:lnTo>
                      <a:pt x="428" y="172"/>
                    </a:lnTo>
                    <a:lnTo>
                      <a:pt x="437" y="175"/>
                    </a:lnTo>
                    <a:lnTo>
                      <a:pt x="437" y="175"/>
                    </a:lnTo>
                    <a:lnTo>
                      <a:pt x="438" y="176"/>
                    </a:lnTo>
                    <a:lnTo>
                      <a:pt x="439" y="178"/>
                    </a:lnTo>
                    <a:lnTo>
                      <a:pt x="440" y="187"/>
                    </a:lnTo>
                    <a:lnTo>
                      <a:pt x="439" y="198"/>
                    </a:lnTo>
                    <a:lnTo>
                      <a:pt x="437" y="204"/>
                    </a:lnTo>
                    <a:lnTo>
                      <a:pt x="434" y="209"/>
                    </a:lnTo>
                    <a:lnTo>
                      <a:pt x="430" y="215"/>
                    </a:lnTo>
                    <a:lnTo>
                      <a:pt x="426" y="219"/>
                    </a:lnTo>
                    <a:lnTo>
                      <a:pt x="421" y="224"/>
                    </a:lnTo>
                    <a:lnTo>
                      <a:pt x="414" y="228"/>
                    </a:lnTo>
                    <a:lnTo>
                      <a:pt x="405" y="230"/>
                    </a:lnTo>
                    <a:lnTo>
                      <a:pt x="396" y="231"/>
                    </a:lnTo>
                    <a:lnTo>
                      <a:pt x="385" y="231"/>
                    </a:lnTo>
                    <a:lnTo>
                      <a:pt x="373" y="229"/>
                    </a:lnTo>
                    <a:lnTo>
                      <a:pt x="373" y="229"/>
                    </a:lnTo>
                    <a:lnTo>
                      <a:pt x="359" y="225"/>
                    </a:lnTo>
                    <a:lnTo>
                      <a:pt x="349" y="222"/>
                    </a:lnTo>
                    <a:lnTo>
                      <a:pt x="338" y="218"/>
                    </a:lnTo>
                    <a:lnTo>
                      <a:pt x="328" y="213"/>
                    </a:lnTo>
                    <a:lnTo>
                      <a:pt x="320" y="207"/>
                    </a:lnTo>
                    <a:lnTo>
                      <a:pt x="313" y="203"/>
                    </a:lnTo>
                    <a:lnTo>
                      <a:pt x="301" y="190"/>
                    </a:lnTo>
                    <a:lnTo>
                      <a:pt x="291" y="178"/>
                    </a:lnTo>
                    <a:lnTo>
                      <a:pt x="284" y="166"/>
                    </a:lnTo>
                    <a:lnTo>
                      <a:pt x="279" y="154"/>
                    </a:lnTo>
                    <a:lnTo>
                      <a:pt x="274" y="145"/>
                    </a:lnTo>
                    <a:lnTo>
                      <a:pt x="274" y="145"/>
                    </a:lnTo>
                    <a:lnTo>
                      <a:pt x="273" y="146"/>
                    </a:lnTo>
                    <a:lnTo>
                      <a:pt x="269" y="151"/>
                    </a:lnTo>
                    <a:lnTo>
                      <a:pt x="262" y="154"/>
                    </a:lnTo>
                    <a:lnTo>
                      <a:pt x="256" y="157"/>
                    </a:lnTo>
                    <a:lnTo>
                      <a:pt x="249" y="158"/>
                    </a:lnTo>
                    <a:lnTo>
                      <a:pt x="240" y="159"/>
                    </a:lnTo>
                    <a:lnTo>
                      <a:pt x="231" y="159"/>
                    </a:lnTo>
                    <a:lnTo>
                      <a:pt x="220" y="159"/>
                    </a:lnTo>
                    <a:lnTo>
                      <a:pt x="207" y="157"/>
                    </a:lnTo>
                    <a:lnTo>
                      <a:pt x="192" y="154"/>
                    </a:lnTo>
                    <a:lnTo>
                      <a:pt x="175" y="150"/>
                    </a:lnTo>
                    <a:lnTo>
                      <a:pt x="157" y="144"/>
                    </a:lnTo>
                    <a:lnTo>
                      <a:pt x="137" y="135"/>
                    </a:lnTo>
                    <a:lnTo>
                      <a:pt x="137" y="135"/>
                    </a:lnTo>
                    <a:lnTo>
                      <a:pt x="98" y="118"/>
                    </a:lnTo>
                    <a:lnTo>
                      <a:pt x="71" y="105"/>
                    </a:lnTo>
                    <a:lnTo>
                      <a:pt x="51" y="92"/>
                    </a:lnTo>
                    <a:lnTo>
                      <a:pt x="39" y="82"/>
                    </a:lnTo>
                    <a:lnTo>
                      <a:pt x="32" y="75"/>
                    </a:lnTo>
                    <a:lnTo>
                      <a:pt x="29" y="70"/>
                    </a:lnTo>
                    <a:lnTo>
                      <a:pt x="29" y="67"/>
                    </a:lnTo>
                    <a:lnTo>
                      <a:pt x="29" y="65"/>
                    </a:lnTo>
                    <a:lnTo>
                      <a:pt x="29" y="65"/>
                    </a:lnTo>
                    <a:close/>
                  </a:path>
                </a:pathLst>
              </a:custGeom>
              <a:solidFill>
                <a:srgbClr val="E8AD8B"/>
              </a:solidFill>
              <a:ln>
                <a:noFill/>
              </a:ln>
            </p:spPr>
            <p:txBody>
              <a:bodyPr vert="horz" wrap="square" lIns="91440" tIns="45720" rIns="91440" bIns="45720" numCol="1" anchor="t" anchorCtr="0" compatLnSpc="1">
                <a:normAutofit fontScale="92500" lnSpcReduction="20000"/>
              </a:bodyPr>
              <a:lstStyle/>
              <a:p>
                <a:endParaRPr lang="en-US"/>
              </a:p>
            </p:txBody>
          </p:sp>
          <p:sp>
            <p:nvSpPr>
              <p:cNvPr id="49" name="î$ḻîḑé"/>
              <p:cNvSpPr/>
              <p:nvPr/>
            </p:nvSpPr>
            <p:spPr bwMode="auto">
              <a:xfrm>
                <a:off x="2435580" y="4017900"/>
                <a:ext cx="785790" cy="340868"/>
              </a:xfrm>
              <a:custGeom>
                <a:avLst/>
                <a:gdLst>
                  <a:gd name="T0" fmla="*/ 439 w 439"/>
                  <a:gd name="T1" fmla="*/ 178 h 192"/>
                  <a:gd name="T2" fmla="*/ 437 w 439"/>
                  <a:gd name="T3" fmla="*/ 175 h 192"/>
                  <a:gd name="T4" fmla="*/ 428 w 439"/>
                  <a:gd name="T5" fmla="*/ 172 h 192"/>
                  <a:gd name="T6" fmla="*/ 403 w 439"/>
                  <a:gd name="T7" fmla="*/ 162 h 192"/>
                  <a:gd name="T8" fmla="*/ 380 w 439"/>
                  <a:gd name="T9" fmla="*/ 150 h 192"/>
                  <a:gd name="T10" fmla="*/ 353 w 439"/>
                  <a:gd name="T11" fmla="*/ 132 h 192"/>
                  <a:gd name="T12" fmla="*/ 333 w 439"/>
                  <a:gd name="T13" fmla="*/ 112 h 192"/>
                  <a:gd name="T14" fmla="*/ 308 w 439"/>
                  <a:gd name="T15" fmla="*/ 85 h 192"/>
                  <a:gd name="T16" fmla="*/ 304 w 439"/>
                  <a:gd name="T17" fmla="*/ 82 h 192"/>
                  <a:gd name="T18" fmla="*/ 297 w 439"/>
                  <a:gd name="T19" fmla="*/ 79 h 192"/>
                  <a:gd name="T20" fmla="*/ 266 w 439"/>
                  <a:gd name="T21" fmla="*/ 76 h 192"/>
                  <a:gd name="T22" fmla="*/ 217 w 439"/>
                  <a:gd name="T23" fmla="*/ 75 h 192"/>
                  <a:gd name="T24" fmla="*/ 185 w 439"/>
                  <a:gd name="T25" fmla="*/ 70 h 192"/>
                  <a:gd name="T26" fmla="*/ 150 w 439"/>
                  <a:gd name="T27" fmla="*/ 61 h 192"/>
                  <a:gd name="T28" fmla="*/ 84 w 439"/>
                  <a:gd name="T29" fmla="*/ 32 h 192"/>
                  <a:gd name="T30" fmla="*/ 30 w 439"/>
                  <a:gd name="T31" fmla="*/ 6 h 192"/>
                  <a:gd name="T32" fmla="*/ 13 w 439"/>
                  <a:gd name="T33" fmla="*/ 0 h 192"/>
                  <a:gd name="T34" fmla="*/ 4 w 439"/>
                  <a:gd name="T35" fmla="*/ 2 h 192"/>
                  <a:gd name="T36" fmla="*/ 3 w 439"/>
                  <a:gd name="T37" fmla="*/ 3 h 192"/>
                  <a:gd name="T38" fmla="*/ 0 w 439"/>
                  <a:gd name="T39" fmla="*/ 17 h 192"/>
                  <a:gd name="T40" fmla="*/ 4 w 439"/>
                  <a:gd name="T41" fmla="*/ 33 h 192"/>
                  <a:gd name="T42" fmla="*/ 15 w 439"/>
                  <a:gd name="T43" fmla="*/ 50 h 192"/>
                  <a:gd name="T44" fmla="*/ 29 w 439"/>
                  <a:gd name="T45" fmla="*/ 65 h 192"/>
                  <a:gd name="T46" fmla="*/ 29 w 439"/>
                  <a:gd name="T47" fmla="*/ 68 h 192"/>
                  <a:gd name="T48" fmla="*/ 65 w 439"/>
                  <a:gd name="T49" fmla="*/ 85 h 192"/>
                  <a:gd name="T50" fmla="*/ 107 w 439"/>
                  <a:gd name="T51" fmla="*/ 99 h 192"/>
                  <a:gd name="T52" fmla="*/ 126 w 439"/>
                  <a:gd name="T53" fmla="*/ 103 h 192"/>
                  <a:gd name="T54" fmla="*/ 162 w 439"/>
                  <a:gd name="T55" fmla="*/ 109 h 192"/>
                  <a:gd name="T56" fmla="*/ 208 w 439"/>
                  <a:gd name="T57" fmla="*/ 111 h 192"/>
                  <a:gd name="T58" fmla="*/ 254 w 439"/>
                  <a:gd name="T59" fmla="*/ 106 h 192"/>
                  <a:gd name="T60" fmla="*/ 280 w 439"/>
                  <a:gd name="T61" fmla="*/ 100 h 192"/>
                  <a:gd name="T62" fmla="*/ 281 w 439"/>
                  <a:gd name="T63" fmla="*/ 103 h 192"/>
                  <a:gd name="T64" fmla="*/ 290 w 439"/>
                  <a:gd name="T65" fmla="*/ 113 h 192"/>
                  <a:gd name="T66" fmla="*/ 311 w 439"/>
                  <a:gd name="T67" fmla="*/ 135 h 192"/>
                  <a:gd name="T68" fmla="*/ 352 w 439"/>
                  <a:gd name="T69" fmla="*/ 168 h 192"/>
                  <a:gd name="T70" fmla="*/ 370 w 439"/>
                  <a:gd name="T71" fmla="*/ 178 h 192"/>
                  <a:gd name="T72" fmla="*/ 399 w 439"/>
                  <a:gd name="T73" fmla="*/ 190 h 192"/>
                  <a:gd name="T74" fmla="*/ 420 w 439"/>
                  <a:gd name="T75" fmla="*/ 190 h 192"/>
                  <a:gd name="T76" fmla="*/ 434 w 439"/>
                  <a:gd name="T77" fmla="*/ 183 h 192"/>
                  <a:gd name="T78" fmla="*/ 439 w 439"/>
                  <a:gd name="T79"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9" h="192">
                    <a:moveTo>
                      <a:pt x="439" y="178"/>
                    </a:moveTo>
                    <a:lnTo>
                      <a:pt x="439" y="178"/>
                    </a:lnTo>
                    <a:lnTo>
                      <a:pt x="438" y="176"/>
                    </a:lnTo>
                    <a:lnTo>
                      <a:pt x="437" y="175"/>
                    </a:lnTo>
                    <a:lnTo>
                      <a:pt x="437" y="175"/>
                    </a:lnTo>
                    <a:lnTo>
                      <a:pt x="428" y="172"/>
                    </a:lnTo>
                    <a:lnTo>
                      <a:pt x="418" y="169"/>
                    </a:lnTo>
                    <a:lnTo>
                      <a:pt x="403" y="162"/>
                    </a:lnTo>
                    <a:lnTo>
                      <a:pt x="380" y="150"/>
                    </a:lnTo>
                    <a:lnTo>
                      <a:pt x="380" y="150"/>
                    </a:lnTo>
                    <a:lnTo>
                      <a:pt x="367" y="141"/>
                    </a:lnTo>
                    <a:lnTo>
                      <a:pt x="353" y="132"/>
                    </a:lnTo>
                    <a:lnTo>
                      <a:pt x="343" y="122"/>
                    </a:lnTo>
                    <a:lnTo>
                      <a:pt x="333" y="112"/>
                    </a:lnTo>
                    <a:lnTo>
                      <a:pt x="317" y="95"/>
                    </a:lnTo>
                    <a:lnTo>
                      <a:pt x="308" y="85"/>
                    </a:lnTo>
                    <a:lnTo>
                      <a:pt x="308" y="85"/>
                    </a:lnTo>
                    <a:lnTo>
                      <a:pt x="304" y="82"/>
                    </a:lnTo>
                    <a:lnTo>
                      <a:pt x="302" y="80"/>
                    </a:lnTo>
                    <a:lnTo>
                      <a:pt x="297" y="79"/>
                    </a:lnTo>
                    <a:lnTo>
                      <a:pt x="291" y="77"/>
                    </a:lnTo>
                    <a:lnTo>
                      <a:pt x="266" y="76"/>
                    </a:lnTo>
                    <a:lnTo>
                      <a:pt x="217" y="75"/>
                    </a:lnTo>
                    <a:lnTo>
                      <a:pt x="217" y="75"/>
                    </a:lnTo>
                    <a:lnTo>
                      <a:pt x="202" y="74"/>
                    </a:lnTo>
                    <a:lnTo>
                      <a:pt x="185" y="70"/>
                    </a:lnTo>
                    <a:lnTo>
                      <a:pt x="168" y="67"/>
                    </a:lnTo>
                    <a:lnTo>
                      <a:pt x="150" y="61"/>
                    </a:lnTo>
                    <a:lnTo>
                      <a:pt x="116" y="46"/>
                    </a:lnTo>
                    <a:lnTo>
                      <a:pt x="84" y="32"/>
                    </a:lnTo>
                    <a:lnTo>
                      <a:pt x="54" y="17"/>
                    </a:lnTo>
                    <a:lnTo>
                      <a:pt x="30" y="6"/>
                    </a:lnTo>
                    <a:lnTo>
                      <a:pt x="20" y="3"/>
                    </a:lnTo>
                    <a:lnTo>
                      <a:pt x="13" y="0"/>
                    </a:lnTo>
                    <a:lnTo>
                      <a:pt x="7" y="0"/>
                    </a:lnTo>
                    <a:lnTo>
                      <a:pt x="4" y="2"/>
                    </a:lnTo>
                    <a:lnTo>
                      <a:pt x="3" y="3"/>
                    </a:lnTo>
                    <a:lnTo>
                      <a:pt x="3" y="3"/>
                    </a:lnTo>
                    <a:lnTo>
                      <a:pt x="0" y="10"/>
                    </a:lnTo>
                    <a:lnTo>
                      <a:pt x="0" y="17"/>
                    </a:lnTo>
                    <a:lnTo>
                      <a:pt x="1" y="26"/>
                    </a:lnTo>
                    <a:lnTo>
                      <a:pt x="4" y="33"/>
                    </a:lnTo>
                    <a:lnTo>
                      <a:pt x="9" y="41"/>
                    </a:lnTo>
                    <a:lnTo>
                      <a:pt x="15" y="50"/>
                    </a:lnTo>
                    <a:lnTo>
                      <a:pt x="29" y="65"/>
                    </a:lnTo>
                    <a:lnTo>
                      <a:pt x="29" y="65"/>
                    </a:lnTo>
                    <a:lnTo>
                      <a:pt x="29" y="68"/>
                    </a:lnTo>
                    <a:lnTo>
                      <a:pt x="29" y="68"/>
                    </a:lnTo>
                    <a:lnTo>
                      <a:pt x="45" y="76"/>
                    </a:lnTo>
                    <a:lnTo>
                      <a:pt x="65" y="85"/>
                    </a:lnTo>
                    <a:lnTo>
                      <a:pt x="85" y="92"/>
                    </a:lnTo>
                    <a:lnTo>
                      <a:pt x="107" y="99"/>
                    </a:lnTo>
                    <a:lnTo>
                      <a:pt x="107" y="99"/>
                    </a:lnTo>
                    <a:lnTo>
                      <a:pt x="126" y="103"/>
                    </a:lnTo>
                    <a:lnTo>
                      <a:pt x="144" y="106"/>
                    </a:lnTo>
                    <a:lnTo>
                      <a:pt x="162" y="109"/>
                    </a:lnTo>
                    <a:lnTo>
                      <a:pt x="178" y="110"/>
                    </a:lnTo>
                    <a:lnTo>
                      <a:pt x="208" y="111"/>
                    </a:lnTo>
                    <a:lnTo>
                      <a:pt x="233" y="110"/>
                    </a:lnTo>
                    <a:lnTo>
                      <a:pt x="254" y="106"/>
                    </a:lnTo>
                    <a:lnTo>
                      <a:pt x="268" y="104"/>
                    </a:lnTo>
                    <a:lnTo>
                      <a:pt x="280" y="100"/>
                    </a:lnTo>
                    <a:lnTo>
                      <a:pt x="280" y="100"/>
                    </a:lnTo>
                    <a:lnTo>
                      <a:pt x="281" y="103"/>
                    </a:lnTo>
                    <a:lnTo>
                      <a:pt x="285" y="107"/>
                    </a:lnTo>
                    <a:lnTo>
                      <a:pt x="290" y="113"/>
                    </a:lnTo>
                    <a:lnTo>
                      <a:pt x="299" y="123"/>
                    </a:lnTo>
                    <a:lnTo>
                      <a:pt x="311" y="135"/>
                    </a:lnTo>
                    <a:lnTo>
                      <a:pt x="329" y="150"/>
                    </a:lnTo>
                    <a:lnTo>
                      <a:pt x="352" y="168"/>
                    </a:lnTo>
                    <a:lnTo>
                      <a:pt x="352" y="168"/>
                    </a:lnTo>
                    <a:lnTo>
                      <a:pt x="370" y="178"/>
                    </a:lnTo>
                    <a:lnTo>
                      <a:pt x="386" y="187"/>
                    </a:lnTo>
                    <a:lnTo>
                      <a:pt x="399" y="190"/>
                    </a:lnTo>
                    <a:lnTo>
                      <a:pt x="410" y="192"/>
                    </a:lnTo>
                    <a:lnTo>
                      <a:pt x="420" y="190"/>
                    </a:lnTo>
                    <a:lnTo>
                      <a:pt x="428" y="187"/>
                    </a:lnTo>
                    <a:lnTo>
                      <a:pt x="434" y="183"/>
                    </a:lnTo>
                    <a:lnTo>
                      <a:pt x="439" y="178"/>
                    </a:lnTo>
                    <a:lnTo>
                      <a:pt x="439" y="178"/>
                    </a:lnTo>
                    <a:close/>
                  </a:path>
                </a:pathLst>
              </a:custGeom>
              <a:solidFill>
                <a:srgbClr val="E8AD8B"/>
              </a:solidFill>
              <a:ln>
                <a:noFill/>
              </a:ln>
            </p:spPr>
            <p:txBody>
              <a:bodyPr vert="horz" wrap="square" lIns="91440" tIns="45720" rIns="91440" bIns="45720" numCol="1" anchor="t" anchorCtr="0" compatLnSpc="1">
                <a:normAutofit fontScale="65000" lnSpcReduction="20000"/>
              </a:bodyPr>
              <a:lstStyle/>
              <a:p>
                <a:endParaRPr lang="en-US"/>
              </a:p>
            </p:txBody>
          </p:sp>
          <p:sp>
            <p:nvSpPr>
              <p:cNvPr id="50" name="î$ļïḑè"/>
              <p:cNvSpPr/>
              <p:nvPr/>
            </p:nvSpPr>
            <p:spPr bwMode="auto">
              <a:xfrm>
                <a:off x="3092199" y="4269066"/>
                <a:ext cx="114818" cy="60998"/>
              </a:xfrm>
              <a:custGeom>
                <a:avLst/>
                <a:gdLst>
                  <a:gd name="T0" fmla="*/ 62 w 62"/>
                  <a:gd name="T1" fmla="*/ 33 h 34"/>
                  <a:gd name="T2" fmla="*/ 62 w 62"/>
                  <a:gd name="T3" fmla="*/ 33 h 34"/>
                  <a:gd name="T4" fmla="*/ 44 w 62"/>
                  <a:gd name="T5" fmla="*/ 25 h 34"/>
                  <a:gd name="T6" fmla="*/ 13 w 62"/>
                  <a:gd name="T7" fmla="*/ 9 h 34"/>
                  <a:gd name="T8" fmla="*/ 13 w 62"/>
                  <a:gd name="T9" fmla="*/ 9 h 34"/>
                  <a:gd name="T10" fmla="*/ 0 w 62"/>
                  <a:gd name="T11" fmla="*/ 0 h 34"/>
                  <a:gd name="T12" fmla="*/ 0 w 62"/>
                  <a:gd name="T13" fmla="*/ 0 h 34"/>
                  <a:gd name="T14" fmla="*/ 0 w 62"/>
                  <a:gd name="T15" fmla="*/ 4 h 34"/>
                  <a:gd name="T16" fmla="*/ 0 w 62"/>
                  <a:gd name="T17" fmla="*/ 7 h 34"/>
                  <a:gd name="T18" fmla="*/ 1 w 62"/>
                  <a:gd name="T19" fmla="*/ 11 h 34"/>
                  <a:gd name="T20" fmla="*/ 3 w 62"/>
                  <a:gd name="T21" fmla="*/ 15 h 34"/>
                  <a:gd name="T22" fmla="*/ 3 w 62"/>
                  <a:gd name="T23" fmla="*/ 15 h 34"/>
                  <a:gd name="T24" fmla="*/ 14 w 62"/>
                  <a:gd name="T25" fmla="*/ 22 h 34"/>
                  <a:gd name="T26" fmla="*/ 21 w 62"/>
                  <a:gd name="T27" fmla="*/ 25 h 34"/>
                  <a:gd name="T28" fmla="*/ 30 w 62"/>
                  <a:gd name="T29" fmla="*/ 29 h 34"/>
                  <a:gd name="T30" fmla="*/ 38 w 62"/>
                  <a:gd name="T31" fmla="*/ 33 h 34"/>
                  <a:gd name="T32" fmla="*/ 47 w 62"/>
                  <a:gd name="T33" fmla="*/ 34 h 34"/>
                  <a:gd name="T34" fmla="*/ 55 w 62"/>
                  <a:gd name="T35" fmla="*/ 34 h 34"/>
                  <a:gd name="T36" fmla="*/ 62 w 62"/>
                  <a:gd name="T37" fmla="*/ 33 h 34"/>
                  <a:gd name="T38" fmla="*/ 62 w 62"/>
                  <a:gd name="T3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34">
                    <a:moveTo>
                      <a:pt x="62" y="33"/>
                    </a:moveTo>
                    <a:lnTo>
                      <a:pt x="62" y="33"/>
                    </a:lnTo>
                    <a:lnTo>
                      <a:pt x="44" y="25"/>
                    </a:lnTo>
                    <a:lnTo>
                      <a:pt x="13" y="9"/>
                    </a:lnTo>
                    <a:lnTo>
                      <a:pt x="13" y="9"/>
                    </a:lnTo>
                    <a:lnTo>
                      <a:pt x="0" y="0"/>
                    </a:lnTo>
                    <a:lnTo>
                      <a:pt x="0" y="0"/>
                    </a:lnTo>
                    <a:lnTo>
                      <a:pt x="0" y="4"/>
                    </a:lnTo>
                    <a:lnTo>
                      <a:pt x="0" y="7"/>
                    </a:lnTo>
                    <a:lnTo>
                      <a:pt x="1" y="11"/>
                    </a:lnTo>
                    <a:lnTo>
                      <a:pt x="3" y="15"/>
                    </a:lnTo>
                    <a:lnTo>
                      <a:pt x="3" y="15"/>
                    </a:lnTo>
                    <a:lnTo>
                      <a:pt x="14" y="22"/>
                    </a:lnTo>
                    <a:lnTo>
                      <a:pt x="21" y="25"/>
                    </a:lnTo>
                    <a:lnTo>
                      <a:pt x="30" y="29"/>
                    </a:lnTo>
                    <a:lnTo>
                      <a:pt x="38" y="33"/>
                    </a:lnTo>
                    <a:lnTo>
                      <a:pt x="47" y="34"/>
                    </a:lnTo>
                    <a:lnTo>
                      <a:pt x="55" y="34"/>
                    </a:lnTo>
                    <a:lnTo>
                      <a:pt x="62" y="33"/>
                    </a:lnTo>
                    <a:lnTo>
                      <a:pt x="62" y="33"/>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51" name="íSľïḓê"/>
              <p:cNvSpPr/>
              <p:nvPr/>
            </p:nvSpPr>
            <p:spPr bwMode="auto">
              <a:xfrm>
                <a:off x="2457108" y="4114779"/>
                <a:ext cx="889843" cy="473626"/>
              </a:xfrm>
              <a:custGeom>
                <a:avLst/>
                <a:gdLst>
                  <a:gd name="T0" fmla="*/ 2 w 496"/>
                  <a:gd name="T1" fmla="*/ 4 h 265"/>
                  <a:gd name="T2" fmla="*/ 11 w 496"/>
                  <a:gd name="T3" fmla="*/ 0 h 265"/>
                  <a:gd name="T4" fmla="*/ 23 w 496"/>
                  <a:gd name="T5" fmla="*/ 0 h 265"/>
                  <a:gd name="T6" fmla="*/ 53 w 496"/>
                  <a:gd name="T7" fmla="*/ 14 h 265"/>
                  <a:gd name="T8" fmla="*/ 100 w 496"/>
                  <a:gd name="T9" fmla="*/ 34 h 265"/>
                  <a:gd name="T10" fmla="*/ 150 w 496"/>
                  <a:gd name="T11" fmla="*/ 50 h 265"/>
                  <a:gd name="T12" fmla="*/ 170 w 496"/>
                  <a:gd name="T13" fmla="*/ 53 h 265"/>
                  <a:gd name="T14" fmla="*/ 236 w 496"/>
                  <a:gd name="T15" fmla="*/ 65 h 265"/>
                  <a:gd name="T16" fmla="*/ 272 w 496"/>
                  <a:gd name="T17" fmla="*/ 69 h 265"/>
                  <a:gd name="T18" fmla="*/ 292 w 496"/>
                  <a:gd name="T19" fmla="*/ 68 h 265"/>
                  <a:gd name="T20" fmla="*/ 306 w 496"/>
                  <a:gd name="T21" fmla="*/ 65 h 265"/>
                  <a:gd name="T22" fmla="*/ 315 w 496"/>
                  <a:gd name="T23" fmla="*/ 72 h 265"/>
                  <a:gd name="T24" fmla="*/ 345 w 496"/>
                  <a:gd name="T25" fmla="*/ 105 h 265"/>
                  <a:gd name="T26" fmla="*/ 377 w 496"/>
                  <a:gd name="T27" fmla="*/ 141 h 265"/>
                  <a:gd name="T28" fmla="*/ 403 w 496"/>
                  <a:gd name="T29" fmla="*/ 164 h 265"/>
                  <a:gd name="T30" fmla="*/ 434 w 496"/>
                  <a:gd name="T31" fmla="*/ 185 h 265"/>
                  <a:gd name="T32" fmla="*/ 468 w 496"/>
                  <a:gd name="T33" fmla="*/ 198 h 265"/>
                  <a:gd name="T34" fmla="*/ 487 w 496"/>
                  <a:gd name="T35" fmla="*/ 201 h 265"/>
                  <a:gd name="T36" fmla="*/ 493 w 496"/>
                  <a:gd name="T37" fmla="*/ 210 h 265"/>
                  <a:gd name="T38" fmla="*/ 496 w 496"/>
                  <a:gd name="T39" fmla="*/ 221 h 265"/>
                  <a:gd name="T40" fmla="*/ 493 w 496"/>
                  <a:gd name="T41" fmla="*/ 234 h 265"/>
                  <a:gd name="T42" fmla="*/ 486 w 496"/>
                  <a:gd name="T43" fmla="*/ 246 h 265"/>
                  <a:gd name="T44" fmla="*/ 474 w 496"/>
                  <a:gd name="T45" fmla="*/ 256 h 265"/>
                  <a:gd name="T46" fmla="*/ 457 w 496"/>
                  <a:gd name="T47" fmla="*/ 263 h 265"/>
                  <a:gd name="T48" fmla="*/ 434 w 496"/>
                  <a:gd name="T49" fmla="*/ 265 h 265"/>
                  <a:gd name="T50" fmla="*/ 408 w 496"/>
                  <a:gd name="T51" fmla="*/ 262 h 265"/>
                  <a:gd name="T52" fmla="*/ 393 w 496"/>
                  <a:gd name="T53" fmla="*/ 257 h 265"/>
                  <a:gd name="T54" fmla="*/ 368 w 496"/>
                  <a:gd name="T55" fmla="*/ 247 h 265"/>
                  <a:gd name="T56" fmla="*/ 345 w 496"/>
                  <a:gd name="T57" fmla="*/ 236 h 265"/>
                  <a:gd name="T58" fmla="*/ 326 w 496"/>
                  <a:gd name="T59" fmla="*/ 222 h 265"/>
                  <a:gd name="T60" fmla="*/ 310 w 496"/>
                  <a:gd name="T61" fmla="*/ 208 h 265"/>
                  <a:gd name="T62" fmla="*/ 297 w 496"/>
                  <a:gd name="T63" fmla="*/ 189 h 265"/>
                  <a:gd name="T64" fmla="*/ 286 w 496"/>
                  <a:gd name="T65" fmla="*/ 171 h 265"/>
                  <a:gd name="T66" fmla="*/ 274 w 496"/>
                  <a:gd name="T67" fmla="*/ 140 h 265"/>
                  <a:gd name="T68" fmla="*/ 262 w 496"/>
                  <a:gd name="T69" fmla="*/ 144 h 265"/>
                  <a:gd name="T70" fmla="*/ 235 w 496"/>
                  <a:gd name="T71" fmla="*/ 149 h 265"/>
                  <a:gd name="T72" fmla="*/ 188 w 496"/>
                  <a:gd name="T73" fmla="*/ 152 h 265"/>
                  <a:gd name="T74" fmla="*/ 136 w 496"/>
                  <a:gd name="T75" fmla="*/ 150 h 265"/>
                  <a:gd name="T76" fmla="*/ 103 w 496"/>
                  <a:gd name="T77" fmla="*/ 144 h 265"/>
                  <a:gd name="T78" fmla="*/ 73 w 496"/>
                  <a:gd name="T79" fmla="*/ 135 h 265"/>
                  <a:gd name="T80" fmla="*/ 49 w 496"/>
                  <a:gd name="T81" fmla="*/ 123 h 265"/>
                  <a:gd name="T82" fmla="*/ 38 w 496"/>
                  <a:gd name="T83" fmla="*/ 116 h 265"/>
                  <a:gd name="T84" fmla="*/ 23 w 496"/>
                  <a:gd name="T85" fmla="*/ 100 h 265"/>
                  <a:gd name="T86" fmla="*/ 12 w 496"/>
                  <a:gd name="T87" fmla="*/ 82 h 265"/>
                  <a:gd name="T88" fmla="*/ 5 w 496"/>
                  <a:gd name="T89" fmla="*/ 64 h 265"/>
                  <a:gd name="T90" fmla="*/ 0 w 496"/>
                  <a:gd name="T91" fmla="*/ 29 h 265"/>
                  <a:gd name="T92" fmla="*/ 2 w 496"/>
                  <a:gd name="T93" fmla="*/ 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6" h="265">
                    <a:moveTo>
                      <a:pt x="2" y="4"/>
                    </a:moveTo>
                    <a:lnTo>
                      <a:pt x="2" y="4"/>
                    </a:lnTo>
                    <a:lnTo>
                      <a:pt x="6" y="2"/>
                    </a:lnTo>
                    <a:lnTo>
                      <a:pt x="11" y="0"/>
                    </a:lnTo>
                    <a:lnTo>
                      <a:pt x="17" y="0"/>
                    </a:lnTo>
                    <a:lnTo>
                      <a:pt x="23" y="0"/>
                    </a:lnTo>
                    <a:lnTo>
                      <a:pt x="36" y="5"/>
                    </a:lnTo>
                    <a:lnTo>
                      <a:pt x="53" y="14"/>
                    </a:lnTo>
                    <a:lnTo>
                      <a:pt x="74" y="23"/>
                    </a:lnTo>
                    <a:lnTo>
                      <a:pt x="100" y="34"/>
                    </a:lnTo>
                    <a:lnTo>
                      <a:pt x="131" y="44"/>
                    </a:lnTo>
                    <a:lnTo>
                      <a:pt x="150" y="50"/>
                    </a:lnTo>
                    <a:lnTo>
                      <a:pt x="170" y="53"/>
                    </a:lnTo>
                    <a:lnTo>
                      <a:pt x="170" y="53"/>
                    </a:lnTo>
                    <a:lnTo>
                      <a:pt x="207" y="61"/>
                    </a:lnTo>
                    <a:lnTo>
                      <a:pt x="236" y="65"/>
                    </a:lnTo>
                    <a:lnTo>
                      <a:pt x="256" y="68"/>
                    </a:lnTo>
                    <a:lnTo>
                      <a:pt x="272" y="69"/>
                    </a:lnTo>
                    <a:lnTo>
                      <a:pt x="284" y="68"/>
                    </a:lnTo>
                    <a:lnTo>
                      <a:pt x="292" y="68"/>
                    </a:lnTo>
                    <a:lnTo>
                      <a:pt x="306" y="65"/>
                    </a:lnTo>
                    <a:lnTo>
                      <a:pt x="306" y="65"/>
                    </a:lnTo>
                    <a:lnTo>
                      <a:pt x="310" y="68"/>
                    </a:lnTo>
                    <a:lnTo>
                      <a:pt x="315" y="72"/>
                    </a:lnTo>
                    <a:lnTo>
                      <a:pt x="328" y="86"/>
                    </a:lnTo>
                    <a:lnTo>
                      <a:pt x="345" y="105"/>
                    </a:lnTo>
                    <a:lnTo>
                      <a:pt x="366" y="129"/>
                    </a:lnTo>
                    <a:lnTo>
                      <a:pt x="377" y="141"/>
                    </a:lnTo>
                    <a:lnTo>
                      <a:pt x="390" y="153"/>
                    </a:lnTo>
                    <a:lnTo>
                      <a:pt x="403" y="164"/>
                    </a:lnTo>
                    <a:lnTo>
                      <a:pt x="419" y="175"/>
                    </a:lnTo>
                    <a:lnTo>
                      <a:pt x="434" y="185"/>
                    </a:lnTo>
                    <a:lnTo>
                      <a:pt x="451" y="192"/>
                    </a:lnTo>
                    <a:lnTo>
                      <a:pt x="468" y="198"/>
                    </a:lnTo>
                    <a:lnTo>
                      <a:pt x="487" y="201"/>
                    </a:lnTo>
                    <a:lnTo>
                      <a:pt x="487" y="201"/>
                    </a:lnTo>
                    <a:lnTo>
                      <a:pt x="491" y="205"/>
                    </a:lnTo>
                    <a:lnTo>
                      <a:pt x="493" y="210"/>
                    </a:lnTo>
                    <a:lnTo>
                      <a:pt x="496" y="216"/>
                    </a:lnTo>
                    <a:lnTo>
                      <a:pt x="496" y="221"/>
                    </a:lnTo>
                    <a:lnTo>
                      <a:pt x="495" y="228"/>
                    </a:lnTo>
                    <a:lnTo>
                      <a:pt x="493" y="234"/>
                    </a:lnTo>
                    <a:lnTo>
                      <a:pt x="490" y="240"/>
                    </a:lnTo>
                    <a:lnTo>
                      <a:pt x="486" y="246"/>
                    </a:lnTo>
                    <a:lnTo>
                      <a:pt x="480" y="251"/>
                    </a:lnTo>
                    <a:lnTo>
                      <a:pt x="474" y="256"/>
                    </a:lnTo>
                    <a:lnTo>
                      <a:pt x="466" y="259"/>
                    </a:lnTo>
                    <a:lnTo>
                      <a:pt x="457" y="263"/>
                    </a:lnTo>
                    <a:lnTo>
                      <a:pt x="446" y="264"/>
                    </a:lnTo>
                    <a:lnTo>
                      <a:pt x="434" y="265"/>
                    </a:lnTo>
                    <a:lnTo>
                      <a:pt x="422" y="264"/>
                    </a:lnTo>
                    <a:lnTo>
                      <a:pt x="408" y="262"/>
                    </a:lnTo>
                    <a:lnTo>
                      <a:pt x="408" y="262"/>
                    </a:lnTo>
                    <a:lnTo>
                      <a:pt x="393" y="257"/>
                    </a:lnTo>
                    <a:lnTo>
                      <a:pt x="380" y="252"/>
                    </a:lnTo>
                    <a:lnTo>
                      <a:pt x="368" y="247"/>
                    </a:lnTo>
                    <a:lnTo>
                      <a:pt x="356" y="242"/>
                    </a:lnTo>
                    <a:lnTo>
                      <a:pt x="345" y="236"/>
                    </a:lnTo>
                    <a:lnTo>
                      <a:pt x="336" y="229"/>
                    </a:lnTo>
                    <a:lnTo>
                      <a:pt x="326" y="222"/>
                    </a:lnTo>
                    <a:lnTo>
                      <a:pt x="318" y="215"/>
                    </a:lnTo>
                    <a:lnTo>
                      <a:pt x="310" y="208"/>
                    </a:lnTo>
                    <a:lnTo>
                      <a:pt x="303" y="199"/>
                    </a:lnTo>
                    <a:lnTo>
                      <a:pt x="297" y="189"/>
                    </a:lnTo>
                    <a:lnTo>
                      <a:pt x="291" y="181"/>
                    </a:lnTo>
                    <a:lnTo>
                      <a:pt x="286" y="171"/>
                    </a:lnTo>
                    <a:lnTo>
                      <a:pt x="281" y="161"/>
                    </a:lnTo>
                    <a:lnTo>
                      <a:pt x="274" y="140"/>
                    </a:lnTo>
                    <a:lnTo>
                      <a:pt x="274" y="140"/>
                    </a:lnTo>
                    <a:lnTo>
                      <a:pt x="262" y="144"/>
                    </a:lnTo>
                    <a:lnTo>
                      <a:pt x="249" y="146"/>
                    </a:lnTo>
                    <a:lnTo>
                      <a:pt x="235" y="149"/>
                    </a:lnTo>
                    <a:lnTo>
                      <a:pt x="220" y="151"/>
                    </a:lnTo>
                    <a:lnTo>
                      <a:pt x="188" y="152"/>
                    </a:lnTo>
                    <a:lnTo>
                      <a:pt x="153" y="151"/>
                    </a:lnTo>
                    <a:lnTo>
                      <a:pt x="136" y="150"/>
                    </a:lnTo>
                    <a:lnTo>
                      <a:pt x="120" y="147"/>
                    </a:lnTo>
                    <a:lnTo>
                      <a:pt x="103" y="144"/>
                    </a:lnTo>
                    <a:lnTo>
                      <a:pt x="88" y="140"/>
                    </a:lnTo>
                    <a:lnTo>
                      <a:pt x="73" y="135"/>
                    </a:lnTo>
                    <a:lnTo>
                      <a:pt x="60" y="129"/>
                    </a:lnTo>
                    <a:lnTo>
                      <a:pt x="49" y="123"/>
                    </a:lnTo>
                    <a:lnTo>
                      <a:pt x="38" y="116"/>
                    </a:lnTo>
                    <a:lnTo>
                      <a:pt x="38" y="116"/>
                    </a:lnTo>
                    <a:lnTo>
                      <a:pt x="30" y="109"/>
                    </a:lnTo>
                    <a:lnTo>
                      <a:pt x="23" y="100"/>
                    </a:lnTo>
                    <a:lnTo>
                      <a:pt x="17" y="92"/>
                    </a:lnTo>
                    <a:lnTo>
                      <a:pt x="12" y="82"/>
                    </a:lnTo>
                    <a:lnTo>
                      <a:pt x="7" y="73"/>
                    </a:lnTo>
                    <a:lnTo>
                      <a:pt x="5" y="64"/>
                    </a:lnTo>
                    <a:lnTo>
                      <a:pt x="1" y="46"/>
                    </a:lnTo>
                    <a:lnTo>
                      <a:pt x="0" y="29"/>
                    </a:lnTo>
                    <a:lnTo>
                      <a:pt x="1" y="16"/>
                    </a:lnTo>
                    <a:lnTo>
                      <a:pt x="2" y="4"/>
                    </a:lnTo>
                    <a:lnTo>
                      <a:pt x="2" y="4"/>
                    </a:lnTo>
                    <a:close/>
                  </a:path>
                </a:pathLst>
              </a:custGeom>
              <a:solidFill>
                <a:srgbClr val="E8AD8B"/>
              </a:solidFill>
              <a:ln>
                <a:noFill/>
              </a:ln>
            </p:spPr>
            <p:txBody>
              <a:bodyPr vert="horz" wrap="square" lIns="91440" tIns="45720" rIns="91440" bIns="45720" numCol="1" anchor="t" anchorCtr="0" compatLnSpc="1">
                <a:normAutofit fontScale="97500" lnSpcReduction="10000"/>
              </a:bodyPr>
              <a:lstStyle/>
              <a:p>
                <a:endParaRPr lang="en-US"/>
              </a:p>
            </p:txBody>
          </p:sp>
          <p:sp>
            <p:nvSpPr>
              <p:cNvPr id="52" name="íSḷîḓe"/>
              <p:cNvSpPr/>
              <p:nvPr/>
            </p:nvSpPr>
            <p:spPr bwMode="auto">
              <a:xfrm>
                <a:off x="1172577" y="4340827"/>
                <a:ext cx="337279" cy="627914"/>
              </a:xfrm>
              <a:custGeom>
                <a:avLst/>
                <a:gdLst>
                  <a:gd name="T0" fmla="*/ 58 w 186"/>
                  <a:gd name="T1" fmla="*/ 1 h 350"/>
                  <a:gd name="T2" fmla="*/ 136 w 186"/>
                  <a:gd name="T3" fmla="*/ 0 h 350"/>
                  <a:gd name="T4" fmla="*/ 136 w 186"/>
                  <a:gd name="T5" fmla="*/ 0 h 350"/>
                  <a:gd name="T6" fmla="*/ 139 w 186"/>
                  <a:gd name="T7" fmla="*/ 6 h 350"/>
                  <a:gd name="T8" fmla="*/ 148 w 186"/>
                  <a:gd name="T9" fmla="*/ 24 h 350"/>
                  <a:gd name="T10" fmla="*/ 153 w 186"/>
                  <a:gd name="T11" fmla="*/ 37 h 350"/>
                  <a:gd name="T12" fmla="*/ 159 w 186"/>
                  <a:gd name="T13" fmla="*/ 53 h 350"/>
                  <a:gd name="T14" fmla="*/ 165 w 186"/>
                  <a:gd name="T15" fmla="*/ 71 h 350"/>
                  <a:gd name="T16" fmla="*/ 171 w 186"/>
                  <a:gd name="T17" fmla="*/ 93 h 350"/>
                  <a:gd name="T18" fmla="*/ 177 w 186"/>
                  <a:gd name="T19" fmla="*/ 115 h 350"/>
                  <a:gd name="T20" fmla="*/ 180 w 186"/>
                  <a:gd name="T21" fmla="*/ 142 h 350"/>
                  <a:gd name="T22" fmla="*/ 184 w 186"/>
                  <a:gd name="T23" fmla="*/ 170 h 350"/>
                  <a:gd name="T24" fmla="*/ 186 w 186"/>
                  <a:gd name="T25" fmla="*/ 201 h 350"/>
                  <a:gd name="T26" fmla="*/ 186 w 186"/>
                  <a:gd name="T27" fmla="*/ 233 h 350"/>
                  <a:gd name="T28" fmla="*/ 184 w 186"/>
                  <a:gd name="T29" fmla="*/ 268 h 350"/>
                  <a:gd name="T30" fmla="*/ 180 w 186"/>
                  <a:gd name="T31" fmla="*/ 306 h 350"/>
                  <a:gd name="T32" fmla="*/ 173 w 186"/>
                  <a:gd name="T33" fmla="*/ 344 h 350"/>
                  <a:gd name="T34" fmla="*/ 173 w 186"/>
                  <a:gd name="T35" fmla="*/ 344 h 350"/>
                  <a:gd name="T36" fmla="*/ 132 w 186"/>
                  <a:gd name="T37" fmla="*/ 345 h 350"/>
                  <a:gd name="T38" fmla="*/ 91 w 186"/>
                  <a:gd name="T39" fmla="*/ 348 h 350"/>
                  <a:gd name="T40" fmla="*/ 48 w 186"/>
                  <a:gd name="T41" fmla="*/ 350 h 350"/>
                  <a:gd name="T42" fmla="*/ 48 w 186"/>
                  <a:gd name="T43" fmla="*/ 350 h 350"/>
                  <a:gd name="T44" fmla="*/ 45 w 186"/>
                  <a:gd name="T45" fmla="*/ 348 h 350"/>
                  <a:gd name="T46" fmla="*/ 38 w 186"/>
                  <a:gd name="T47" fmla="*/ 339 h 350"/>
                  <a:gd name="T48" fmla="*/ 30 w 186"/>
                  <a:gd name="T49" fmla="*/ 325 h 350"/>
                  <a:gd name="T50" fmla="*/ 19 w 186"/>
                  <a:gd name="T51" fmla="*/ 306 h 350"/>
                  <a:gd name="T52" fmla="*/ 14 w 186"/>
                  <a:gd name="T53" fmla="*/ 294 h 350"/>
                  <a:gd name="T54" fmla="*/ 11 w 186"/>
                  <a:gd name="T55" fmla="*/ 280 h 350"/>
                  <a:gd name="T56" fmla="*/ 6 w 186"/>
                  <a:gd name="T57" fmla="*/ 265 h 350"/>
                  <a:gd name="T58" fmla="*/ 3 w 186"/>
                  <a:gd name="T59" fmla="*/ 248 h 350"/>
                  <a:gd name="T60" fmla="*/ 1 w 186"/>
                  <a:gd name="T61" fmla="*/ 230 h 350"/>
                  <a:gd name="T62" fmla="*/ 0 w 186"/>
                  <a:gd name="T63" fmla="*/ 209 h 350"/>
                  <a:gd name="T64" fmla="*/ 0 w 186"/>
                  <a:gd name="T65" fmla="*/ 188 h 350"/>
                  <a:gd name="T66" fmla="*/ 2 w 186"/>
                  <a:gd name="T67" fmla="*/ 165 h 350"/>
                  <a:gd name="T68" fmla="*/ 2 w 186"/>
                  <a:gd name="T69" fmla="*/ 165 h 350"/>
                  <a:gd name="T70" fmla="*/ 5 w 186"/>
                  <a:gd name="T71" fmla="*/ 142 h 350"/>
                  <a:gd name="T72" fmla="*/ 8 w 186"/>
                  <a:gd name="T73" fmla="*/ 120 h 350"/>
                  <a:gd name="T74" fmla="*/ 12 w 186"/>
                  <a:gd name="T75" fmla="*/ 102 h 350"/>
                  <a:gd name="T76" fmla="*/ 17 w 186"/>
                  <a:gd name="T77" fmla="*/ 85 h 350"/>
                  <a:gd name="T78" fmla="*/ 26 w 186"/>
                  <a:gd name="T79" fmla="*/ 56 h 350"/>
                  <a:gd name="T80" fmla="*/ 35 w 186"/>
                  <a:gd name="T81" fmla="*/ 35 h 350"/>
                  <a:gd name="T82" fmla="*/ 43 w 186"/>
                  <a:gd name="T83" fmla="*/ 19 h 350"/>
                  <a:gd name="T84" fmla="*/ 50 w 186"/>
                  <a:gd name="T85" fmla="*/ 8 h 350"/>
                  <a:gd name="T86" fmla="*/ 58 w 186"/>
                  <a:gd name="T87" fmla="*/ 1 h 350"/>
                  <a:gd name="T88" fmla="*/ 58 w 186"/>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 h="350">
                    <a:moveTo>
                      <a:pt x="58" y="1"/>
                    </a:moveTo>
                    <a:lnTo>
                      <a:pt x="136" y="0"/>
                    </a:lnTo>
                    <a:lnTo>
                      <a:pt x="136" y="0"/>
                    </a:lnTo>
                    <a:lnTo>
                      <a:pt x="139" y="6"/>
                    </a:lnTo>
                    <a:lnTo>
                      <a:pt x="148" y="24"/>
                    </a:lnTo>
                    <a:lnTo>
                      <a:pt x="153" y="37"/>
                    </a:lnTo>
                    <a:lnTo>
                      <a:pt x="159" y="53"/>
                    </a:lnTo>
                    <a:lnTo>
                      <a:pt x="165" y="71"/>
                    </a:lnTo>
                    <a:lnTo>
                      <a:pt x="171" y="93"/>
                    </a:lnTo>
                    <a:lnTo>
                      <a:pt x="177" y="115"/>
                    </a:lnTo>
                    <a:lnTo>
                      <a:pt x="180" y="142"/>
                    </a:lnTo>
                    <a:lnTo>
                      <a:pt x="184" y="170"/>
                    </a:lnTo>
                    <a:lnTo>
                      <a:pt x="186" y="201"/>
                    </a:lnTo>
                    <a:lnTo>
                      <a:pt x="186" y="233"/>
                    </a:lnTo>
                    <a:lnTo>
                      <a:pt x="184" y="268"/>
                    </a:lnTo>
                    <a:lnTo>
                      <a:pt x="180" y="306"/>
                    </a:lnTo>
                    <a:lnTo>
                      <a:pt x="173" y="344"/>
                    </a:lnTo>
                    <a:lnTo>
                      <a:pt x="173" y="344"/>
                    </a:lnTo>
                    <a:lnTo>
                      <a:pt x="132" y="345"/>
                    </a:lnTo>
                    <a:lnTo>
                      <a:pt x="91" y="348"/>
                    </a:lnTo>
                    <a:lnTo>
                      <a:pt x="48" y="350"/>
                    </a:lnTo>
                    <a:lnTo>
                      <a:pt x="48" y="350"/>
                    </a:lnTo>
                    <a:lnTo>
                      <a:pt x="45" y="348"/>
                    </a:lnTo>
                    <a:lnTo>
                      <a:pt x="38" y="339"/>
                    </a:lnTo>
                    <a:lnTo>
                      <a:pt x="30" y="325"/>
                    </a:lnTo>
                    <a:lnTo>
                      <a:pt x="19" y="306"/>
                    </a:lnTo>
                    <a:lnTo>
                      <a:pt x="14" y="294"/>
                    </a:lnTo>
                    <a:lnTo>
                      <a:pt x="11" y="280"/>
                    </a:lnTo>
                    <a:lnTo>
                      <a:pt x="6" y="265"/>
                    </a:lnTo>
                    <a:lnTo>
                      <a:pt x="3" y="248"/>
                    </a:lnTo>
                    <a:lnTo>
                      <a:pt x="1" y="230"/>
                    </a:lnTo>
                    <a:lnTo>
                      <a:pt x="0" y="209"/>
                    </a:lnTo>
                    <a:lnTo>
                      <a:pt x="0" y="188"/>
                    </a:lnTo>
                    <a:lnTo>
                      <a:pt x="2" y="165"/>
                    </a:lnTo>
                    <a:lnTo>
                      <a:pt x="2" y="165"/>
                    </a:lnTo>
                    <a:lnTo>
                      <a:pt x="5" y="142"/>
                    </a:lnTo>
                    <a:lnTo>
                      <a:pt x="8" y="120"/>
                    </a:lnTo>
                    <a:lnTo>
                      <a:pt x="12" y="102"/>
                    </a:lnTo>
                    <a:lnTo>
                      <a:pt x="17" y="85"/>
                    </a:lnTo>
                    <a:lnTo>
                      <a:pt x="26" y="56"/>
                    </a:lnTo>
                    <a:lnTo>
                      <a:pt x="35" y="35"/>
                    </a:lnTo>
                    <a:lnTo>
                      <a:pt x="43" y="19"/>
                    </a:lnTo>
                    <a:lnTo>
                      <a:pt x="50" y="8"/>
                    </a:lnTo>
                    <a:lnTo>
                      <a:pt x="58" y="1"/>
                    </a:lnTo>
                    <a:lnTo>
                      <a:pt x="58" y="1"/>
                    </a:lnTo>
                    <a:close/>
                  </a:path>
                </a:pathLst>
              </a:custGeom>
              <a:solidFill>
                <a:srgbClr val="C6A7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53" name="îṥļîdè"/>
              <p:cNvSpPr/>
              <p:nvPr/>
            </p:nvSpPr>
            <p:spPr bwMode="auto">
              <a:xfrm>
                <a:off x="1269456" y="3978433"/>
                <a:ext cx="1528521" cy="1015427"/>
              </a:xfrm>
              <a:custGeom>
                <a:avLst/>
                <a:gdLst>
                  <a:gd name="T0" fmla="*/ 783 w 852"/>
                  <a:gd name="T1" fmla="*/ 426 h 566"/>
                  <a:gd name="T2" fmla="*/ 742 w 852"/>
                  <a:gd name="T3" fmla="*/ 420 h 566"/>
                  <a:gd name="T4" fmla="*/ 686 w 852"/>
                  <a:gd name="T5" fmla="*/ 425 h 566"/>
                  <a:gd name="T6" fmla="*/ 612 w 852"/>
                  <a:gd name="T7" fmla="*/ 446 h 566"/>
                  <a:gd name="T8" fmla="*/ 588 w 852"/>
                  <a:gd name="T9" fmla="*/ 451 h 566"/>
                  <a:gd name="T10" fmla="*/ 561 w 852"/>
                  <a:gd name="T11" fmla="*/ 434 h 566"/>
                  <a:gd name="T12" fmla="*/ 535 w 852"/>
                  <a:gd name="T13" fmla="*/ 408 h 566"/>
                  <a:gd name="T14" fmla="*/ 558 w 852"/>
                  <a:gd name="T15" fmla="*/ 398 h 566"/>
                  <a:gd name="T16" fmla="*/ 618 w 852"/>
                  <a:gd name="T17" fmla="*/ 385 h 566"/>
                  <a:gd name="T18" fmla="*/ 666 w 852"/>
                  <a:gd name="T19" fmla="*/ 357 h 566"/>
                  <a:gd name="T20" fmla="*/ 686 w 852"/>
                  <a:gd name="T21" fmla="*/ 342 h 566"/>
                  <a:gd name="T22" fmla="*/ 703 w 852"/>
                  <a:gd name="T23" fmla="*/ 316 h 566"/>
                  <a:gd name="T24" fmla="*/ 707 w 852"/>
                  <a:gd name="T25" fmla="*/ 313 h 566"/>
                  <a:gd name="T26" fmla="*/ 725 w 852"/>
                  <a:gd name="T27" fmla="*/ 286 h 566"/>
                  <a:gd name="T28" fmla="*/ 745 w 852"/>
                  <a:gd name="T29" fmla="*/ 248 h 566"/>
                  <a:gd name="T30" fmla="*/ 748 w 852"/>
                  <a:gd name="T31" fmla="*/ 231 h 566"/>
                  <a:gd name="T32" fmla="*/ 747 w 852"/>
                  <a:gd name="T33" fmla="*/ 203 h 566"/>
                  <a:gd name="T34" fmla="*/ 731 w 852"/>
                  <a:gd name="T35" fmla="*/ 168 h 566"/>
                  <a:gd name="T36" fmla="*/ 717 w 852"/>
                  <a:gd name="T37" fmla="*/ 143 h 566"/>
                  <a:gd name="T38" fmla="*/ 709 w 852"/>
                  <a:gd name="T39" fmla="*/ 109 h 566"/>
                  <a:gd name="T40" fmla="*/ 697 w 852"/>
                  <a:gd name="T41" fmla="*/ 46 h 566"/>
                  <a:gd name="T42" fmla="*/ 683 w 852"/>
                  <a:gd name="T43" fmla="*/ 19 h 566"/>
                  <a:gd name="T44" fmla="*/ 660 w 852"/>
                  <a:gd name="T45" fmla="*/ 1 h 566"/>
                  <a:gd name="T46" fmla="*/ 646 w 852"/>
                  <a:gd name="T47" fmla="*/ 0 h 566"/>
                  <a:gd name="T48" fmla="*/ 627 w 852"/>
                  <a:gd name="T49" fmla="*/ 12 h 566"/>
                  <a:gd name="T50" fmla="*/ 567 w 852"/>
                  <a:gd name="T51" fmla="*/ 60 h 566"/>
                  <a:gd name="T52" fmla="*/ 508 w 852"/>
                  <a:gd name="T53" fmla="*/ 95 h 566"/>
                  <a:gd name="T54" fmla="*/ 397 w 852"/>
                  <a:gd name="T55" fmla="*/ 147 h 566"/>
                  <a:gd name="T56" fmla="*/ 262 w 852"/>
                  <a:gd name="T57" fmla="*/ 198 h 566"/>
                  <a:gd name="T58" fmla="*/ 195 w 852"/>
                  <a:gd name="T59" fmla="*/ 218 h 566"/>
                  <a:gd name="T60" fmla="*/ 141 w 852"/>
                  <a:gd name="T61" fmla="*/ 226 h 566"/>
                  <a:gd name="T62" fmla="*/ 69 w 852"/>
                  <a:gd name="T63" fmla="*/ 224 h 566"/>
                  <a:gd name="T64" fmla="*/ 53 w 852"/>
                  <a:gd name="T65" fmla="*/ 221 h 566"/>
                  <a:gd name="T66" fmla="*/ 33 w 852"/>
                  <a:gd name="T67" fmla="*/ 242 h 566"/>
                  <a:gd name="T68" fmla="*/ 18 w 852"/>
                  <a:gd name="T69" fmla="*/ 273 h 566"/>
                  <a:gd name="T70" fmla="*/ 6 w 852"/>
                  <a:gd name="T71" fmla="*/ 321 h 566"/>
                  <a:gd name="T72" fmla="*/ 0 w 852"/>
                  <a:gd name="T73" fmla="*/ 393 h 566"/>
                  <a:gd name="T74" fmla="*/ 2 w 852"/>
                  <a:gd name="T75" fmla="*/ 419 h 566"/>
                  <a:gd name="T76" fmla="*/ 13 w 852"/>
                  <a:gd name="T77" fmla="*/ 457 h 566"/>
                  <a:gd name="T78" fmla="*/ 35 w 852"/>
                  <a:gd name="T79" fmla="*/ 491 h 566"/>
                  <a:gd name="T80" fmla="*/ 43 w 852"/>
                  <a:gd name="T81" fmla="*/ 496 h 566"/>
                  <a:gd name="T82" fmla="*/ 98 w 852"/>
                  <a:gd name="T83" fmla="*/ 485 h 566"/>
                  <a:gd name="T84" fmla="*/ 202 w 852"/>
                  <a:gd name="T85" fmla="*/ 475 h 566"/>
                  <a:gd name="T86" fmla="*/ 246 w 852"/>
                  <a:gd name="T87" fmla="*/ 478 h 566"/>
                  <a:gd name="T88" fmla="*/ 267 w 852"/>
                  <a:gd name="T89" fmla="*/ 487 h 566"/>
                  <a:gd name="T90" fmla="*/ 311 w 852"/>
                  <a:gd name="T91" fmla="*/ 511 h 566"/>
                  <a:gd name="T92" fmla="*/ 372 w 852"/>
                  <a:gd name="T93" fmla="*/ 535 h 566"/>
                  <a:gd name="T94" fmla="*/ 441 w 852"/>
                  <a:gd name="T95" fmla="*/ 555 h 566"/>
                  <a:gd name="T96" fmla="*/ 510 w 852"/>
                  <a:gd name="T97" fmla="*/ 566 h 566"/>
                  <a:gd name="T98" fmla="*/ 570 w 852"/>
                  <a:gd name="T99" fmla="*/ 561 h 566"/>
                  <a:gd name="T100" fmla="*/ 603 w 852"/>
                  <a:gd name="T101" fmla="*/ 544 h 566"/>
                  <a:gd name="T102" fmla="*/ 665 w 852"/>
                  <a:gd name="T103" fmla="*/ 528 h 566"/>
                  <a:gd name="T104" fmla="*/ 775 w 852"/>
                  <a:gd name="T105" fmla="*/ 517 h 566"/>
                  <a:gd name="T106" fmla="*/ 841 w 852"/>
                  <a:gd name="T107" fmla="*/ 516 h 566"/>
                  <a:gd name="T108" fmla="*/ 851 w 852"/>
                  <a:gd name="T109" fmla="*/ 499 h 566"/>
                  <a:gd name="T110" fmla="*/ 851 w 852"/>
                  <a:gd name="T111" fmla="*/ 484 h 566"/>
                  <a:gd name="T112" fmla="*/ 842 w 852"/>
                  <a:gd name="T113" fmla="*/ 466 h 566"/>
                  <a:gd name="T114" fmla="*/ 825 w 852"/>
                  <a:gd name="T115" fmla="*/ 448 h 566"/>
                  <a:gd name="T116" fmla="*/ 795 w 852"/>
                  <a:gd name="T117" fmla="*/ 43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2" h="566">
                    <a:moveTo>
                      <a:pt x="795" y="431"/>
                    </a:moveTo>
                    <a:lnTo>
                      <a:pt x="795" y="431"/>
                    </a:lnTo>
                    <a:lnTo>
                      <a:pt x="783" y="426"/>
                    </a:lnTo>
                    <a:lnTo>
                      <a:pt x="770" y="424"/>
                    </a:lnTo>
                    <a:lnTo>
                      <a:pt x="757" y="421"/>
                    </a:lnTo>
                    <a:lnTo>
                      <a:pt x="742" y="420"/>
                    </a:lnTo>
                    <a:lnTo>
                      <a:pt x="728" y="420"/>
                    </a:lnTo>
                    <a:lnTo>
                      <a:pt x="713" y="421"/>
                    </a:lnTo>
                    <a:lnTo>
                      <a:pt x="686" y="425"/>
                    </a:lnTo>
                    <a:lnTo>
                      <a:pt x="658" y="431"/>
                    </a:lnTo>
                    <a:lnTo>
                      <a:pt x="634" y="439"/>
                    </a:lnTo>
                    <a:lnTo>
                      <a:pt x="612" y="446"/>
                    </a:lnTo>
                    <a:lnTo>
                      <a:pt x="595" y="455"/>
                    </a:lnTo>
                    <a:lnTo>
                      <a:pt x="595" y="455"/>
                    </a:lnTo>
                    <a:lnTo>
                      <a:pt x="588" y="451"/>
                    </a:lnTo>
                    <a:lnTo>
                      <a:pt x="580" y="448"/>
                    </a:lnTo>
                    <a:lnTo>
                      <a:pt x="570" y="442"/>
                    </a:lnTo>
                    <a:lnTo>
                      <a:pt x="561" y="434"/>
                    </a:lnTo>
                    <a:lnTo>
                      <a:pt x="552" y="426"/>
                    </a:lnTo>
                    <a:lnTo>
                      <a:pt x="543" y="418"/>
                    </a:lnTo>
                    <a:lnTo>
                      <a:pt x="535" y="408"/>
                    </a:lnTo>
                    <a:lnTo>
                      <a:pt x="529" y="399"/>
                    </a:lnTo>
                    <a:lnTo>
                      <a:pt x="529" y="399"/>
                    </a:lnTo>
                    <a:lnTo>
                      <a:pt x="558" y="398"/>
                    </a:lnTo>
                    <a:lnTo>
                      <a:pt x="582" y="395"/>
                    </a:lnTo>
                    <a:lnTo>
                      <a:pt x="601" y="391"/>
                    </a:lnTo>
                    <a:lnTo>
                      <a:pt x="618" y="385"/>
                    </a:lnTo>
                    <a:lnTo>
                      <a:pt x="632" y="379"/>
                    </a:lnTo>
                    <a:lnTo>
                      <a:pt x="644" y="372"/>
                    </a:lnTo>
                    <a:lnTo>
                      <a:pt x="666" y="357"/>
                    </a:lnTo>
                    <a:lnTo>
                      <a:pt x="666" y="357"/>
                    </a:lnTo>
                    <a:lnTo>
                      <a:pt x="677" y="349"/>
                    </a:lnTo>
                    <a:lnTo>
                      <a:pt x="686" y="342"/>
                    </a:lnTo>
                    <a:lnTo>
                      <a:pt x="692" y="333"/>
                    </a:lnTo>
                    <a:lnTo>
                      <a:pt x="697" y="327"/>
                    </a:lnTo>
                    <a:lnTo>
                      <a:pt x="703" y="316"/>
                    </a:lnTo>
                    <a:lnTo>
                      <a:pt x="704" y="312"/>
                    </a:lnTo>
                    <a:lnTo>
                      <a:pt x="704" y="312"/>
                    </a:lnTo>
                    <a:lnTo>
                      <a:pt x="707" y="313"/>
                    </a:lnTo>
                    <a:lnTo>
                      <a:pt x="707" y="313"/>
                    </a:lnTo>
                    <a:lnTo>
                      <a:pt x="716" y="300"/>
                    </a:lnTo>
                    <a:lnTo>
                      <a:pt x="725" y="286"/>
                    </a:lnTo>
                    <a:lnTo>
                      <a:pt x="735" y="271"/>
                    </a:lnTo>
                    <a:lnTo>
                      <a:pt x="740" y="260"/>
                    </a:lnTo>
                    <a:lnTo>
                      <a:pt x="745" y="248"/>
                    </a:lnTo>
                    <a:lnTo>
                      <a:pt x="745" y="248"/>
                    </a:lnTo>
                    <a:lnTo>
                      <a:pt x="747" y="239"/>
                    </a:lnTo>
                    <a:lnTo>
                      <a:pt x="748" y="231"/>
                    </a:lnTo>
                    <a:lnTo>
                      <a:pt x="750" y="224"/>
                    </a:lnTo>
                    <a:lnTo>
                      <a:pt x="750" y="217"/>
                    </a:lnTo>
                    <a:lnTo>
                      <a:pt x="747" y="203"/>
                    </a:lnTo>
                    <a:lnTo>
                      <a:pt x="743" y="191"/>
                    </a:lnTo>
                    <a:lnTo>
                      <a:pt x="737" y="179"/>
                    </a:lnTo>
                    <a:lnTo>
                      <a:pt x="731" y="168"/>
                    </a:lnTo>
                    <a:lnTo>
                      <a:pt x="724" y="156"/>
                    </a:lnTo>
                    <a:lnTo>
                      <a:pt x="717" y="143"/>
                    </a:lnTo>
                    <a:lnTo>
                      <a:pt x="717" y="143"/>
                    </a:lnTo>
                    <a:lnTo>
                      <a:pt x="715" y="136"/>
                    </a:lnTo>
                    <a:lnTo>
                      <a:pt x="712" y="127"/>
                    </a:lnTo>
                    <a:lnTo>
                      <a:pt x="709" y="109"/>
                    </a:lnTo>
                    <a:lnTo>
                      <a:pt x="705" y="88"/>
                    </a:lnTo>
                    <a:lnTo>
                      <a:pt x="701" y="66"/>
                    </a:lnTo>
                    <a:lnTo>
                      <a:pt x="697" y="46"/>
                    </a:lnTo>
                    <a:lnTo>
                      <a:pt x="693" y="36"/>
                    </a:lnTo>
                    <a:lnTo>
                      <a:pt x="689" y="26"/>
                    </a:lnTo>
                    <a:lnTo>
                      <a:pt x="683" y="19"/>
                    </a:lnTo>
                    <a:lnTo>
                      <a:pt x="677" y="12"/>
                    </a:lnTo>
                    <a:lnTo>
                      <a:pt x="670" y="6"/>
                    </a:lnTo>
                    <a:lnTo>
                      <a:pt x="660" y="1"/>
                    </a:lnTo>
                    <a:lnTo>
                      <a:pt x="660" y="1"/>
                    </a:lnTo>
                    <a:lnTo>
                      <a:pt x="651" y="0"/>
                    </a:lnTo>
                    <a:lnTo>
                      <a:pt x="646" y="0"/>
                    </a:lnTo>
                    <a:lnTo>
                      <a:pt x="642" y="1"/>
                    </a:lnTo>
                    <a:lnTo>
                      <a:pt x="635" y="5"/>
                    </a:lnTo>
                    <a:lnTo>
                      <a:pt x="627" y="12"/>
                    </a:lnTo>
                    <a:lnTo>
                      <a:pt x="604" y="32"/>
                    </a:lnTo>
                    <a:lnTo>
                      <a:pt x="587" y="46"/>
                    </a:lnTo>
                    <a:lnTo>
                      <a:pt x="567" y="60"/>
                    </a:lnTo>
                    <a:lnTo>
                      <a:pt x="567" y="60"/>
                    </a:lnTo>
                    <a:lnTo>
                      <a:pt x="539" y="77"/>
                    </a:lnTo>
                    <a:lnTo>
                      <a:pt x="508" y="95"/>
                    </a:lnTo>
                    <a:lnTo>
                      <a:pt x="474" y="112"/>
                    </a:lnTo>
                    <a:lnTo>
                      <a:pt x="437" y="129"/>
                    </a:lnTo>
                    <a:lnTo>
                      <a:pt x="397" y="147"/>
                    </a:lnTo>
                    <a:lnTo>
                      <a:pt x="355" y="164"/>
                    </a:lnTo>
                    <a:lnTo>
                      <a:pt x="262" y="198"/>
                    </a:lnTo>
                    <a:lnTo>
                      <a:pt x="262" y="198"/>
                    </a:lnTo>
                    <a:lnTo>
                      <a:pt x="238" y="207"/>
                    </a:lnTo>
                    <a:lnTo>
                      <a:pt x="216" y="213"/>
                    </a:lnTo>
                    <a:lnTo>
                      <a:pt x="195" y="218"/>
                    </a:lnTo>
                    <a:lnTo>
                      <a:pt x="175" y="221"/>
                    </a:lnTo>
                    <a:lnTo>
                      <a:pt x="157" y="224"/>
                    </a:lnTo>
                    <a:lnTo>
                      <a:pt x="141" y="226"/>
                    </a:lnTo>
                    <a:lnTo>
                      <a:pt x="110" y="227"/>
                    </a:lnTo>
                    <a:lnTo>
                      <a:pt x="86" y="225"/>
                    </a:lnTo>
                    <a:lnTo>
                      <a:pt x="69" y="224"/>
                    </a:lnTo>
                    <a:lnTo>
                      <a:pt x="55" y="220"/>
                    </a:lnTo>
                    <a:lnTo>
                      <a:pt x="55" y="220"/>
                    </a:lnTo>
                    <a:lnTo>
                      <a:pt x="53" y="221"/>
                    </a:lnTo>
                    <a:lnTo>
                      <a:pt x="47" y="226"/>
                    </a:lnTo>
                    <a:lnTo>
                      <a:pt x="38" y="236"/>
                    </a:lnTo>
                    <a:lnTo>
                      <a:pt x="33" y="242"/>
                    </a:lnTo>
                    <a:lnTo>
                      <a:pt x="29" y="250"/>
                    </a:lnTo>
                    <a:lnTo>
                      <a:pt x="23" y="261"/>
                    </a:lnTo>
                    <a:lnTo>
                      <a:pt x="18" y="273"/>
                    </a:lnTo>
                    <a:lnTo>
                      <a:pt x="13" y="286"/>
                    </a:lnTo>
                    <a:lnTo>
                      <a:pt x="9" y="303"/>
                    </a:lnTo>
                    <a:lnTo>
                      <a:pt x="6" y="321"/>
                    </a:lnTo>
                    <a:lnTo>
                      <a:pt x="3" y="343"/>
                    </a:lnTo>
                    <a:lnTo>
                      <a:pt x="1" y="367"/>
                    </a:lnTo>
                    <a:lnTo>
                      <a:pt x="0" y="393"/>
                    </a:lnTo>
                    <a:lnTo>
                      <a:pt x="0" y="393"/>
                    </a:lnTo>
                    <a:lnTo>
                      <a:pt x="1" y="407"/>
                    </a:lnTo>
                    <a:lnTo>
                      <a:pt x="2" y="419"/>
                    </a:lnTo>
                    <a:lnTo>
                      <a:pt x="3" y="430"/>
                    </a:lnTo>
                    <a:lnTo>
                      <a:pt x="6" y="439"/>
                    </a:lnTo>
                    <a:lnTo>
                      <a:pt x="13" y="457"/>
                    </a:lnTo>
                    <a:lnTo>
                      <a:pt x="20" y="472"/>
                    </a:lnTo>
                    <a:lnTo>
                      <a:pt x="27" y="483"/>
                    </a:lnTo>
                    <a:lnTo>
                      <a:pt x="35" y="491"/>
                    </a:lnTo>
                    <a:lnTo>
                      <a:pt x="39" y="495"/>
                    </a:lnTo>
                    <a:lnTo>
                      <a:pt x="43" y="496"/>
                    </a:lnTo>
                    <a:lnTo>
                      <a:pt x="43" y="496"/>
                    </a:lnTo>
                    <a:lnTo>
                      <a:pt x="50" y="493"/>
                    </a:lnTo>
                    <a:lnTo>
                      <a:pt x="69" y="490"/>
                    </a:lnTo>
                    <a:lnTo>
                      <a:pt x="98" y="485"/>
                    </a:lnTo>
                    <a:lnTo>
                      <a:pt x="131" y="481"/>
                    </a:lnTo>
                    <a:lnTo>
                      <a:pt x="167" y="478"/>
                    </a:lnTo>
                    <a:lnTo>
                      <a:pt x="202" y="475"/>
                    </a:lnTo>
                    <a:lnTo>
                      <a:pt x="218" y="475"/>
                    </a:lnTo>
                    <a:lnTo>
                      <a:pt x="233" y="476"/>
                    </a:lnTo>
                    <a:lnTo>
                      <a:pt x="246" y="478"/>
                    </a:lnTo>
                    <a:lnTo>
                      <a:pt x="257" y="480"/>
                    </a:lnTo>
                    <a:lnTo>
                      <a:pt x="257" y="480"/>
                    </a:lnTo>
                    <a:lnTo>
                      <a:pt x="267" y="487"/>
                    </a:lnTo>
                    <a:lnTo>
                      <a:pt x="280" y="495"/>
                    </a:lnTo>
                    <a:lnTo>
                      <a:pt x="295" y="503"/>
                    </a:lnTo>
                    <a:lnTo>
                      <a:pt x="311" y="511"/>
                    </a:lnTo>
                    <a:lnTo>
                      <a:pt x="331" y="520"/>
                    </a:lnTo>
                    <a:lnTo>
                      <a:pt x="351" y="527"/>
                    </a:lnTo>
                    <a:lnTo>
                      <a:pt x="372" y="535"/>
                    </a:lnTo>
                    <a:lnTo>
                      <a:pt x="394" y="543"/>
                    </a:lnTo>
                    <a:lnTo>
                      <a:pt x="417" y="549"/>
                    </a:lnTo>
                    <a:lnTo>
                      <a:pt x="441" y="555"/>
                    </a:lnTo>
                    <a:lnTo>
                      <a:pt x="464" y="560"/>
                    </a:lnTo>
                    <a:lnTo>
                      <a:pt x="488" y="563"/>
                    </a:lnTo>
                    <a:lnTo>
                      <a:pt x="510" y="566"/>
                    </a:lnTo>
                    <a:lnTo>
                      <a:pt x="532" y="566"/>
                    </a:lnTo>
                    <a:lnTo>
                      <a:pt x="552" y="564"/>
                    </a:lnTo>
                    <a:lnTo>
                      <a:pt x="570" y="561"/>
                    </a:lnTo>
                    <a:lnTo>
                      <a:pt x="570" y="561"/>
                    </a:lnTo>
                    <a:lnTo>
                      <a:pt x="586" y="552"/>
                    </a:lnTo>
                    <a:lnTo>
                      <a:pt x="603" y="544"/>
                    </a:lnTo>
                    <a:lnTo>
                      <a:pt x="622" y="538"/>
                    </a:lnTo>
                    <a:lnTo>
                      <a:pt x="644" y="533"/>
                    </a:lnTo>
                    <a:lnTo>
                      <a:pt x="665" y="528"/>
                    </a:lnTo>
                    <a:lnTo>
                      <a:pt x="688" y="525"/>
                    </a:lnTo>
                    <a:lnTo>
                      <a:pt x="733" y="520"/>
                    </a:lnTo>
                    <a:lnTo>
                      <a:pt x="775" y="517"/>
                    </a:lnTo>
                    <a:lnTo>
                      <a:pt x="810" y="516"/>
                    </a:lnTo>
                    <a:lnTo>
                      <a:pt x="841" y="516"/>
                    </a:lnTo>
                    <a:lnTo>
                      <a:pt x="841" y="516"/>
                    </a:lnTo>
                    <a:lnTo>
                      <a:pt x="847" y="509"/>
                    </a:lnTo>
                    <a:lnTo>
                      <a:pt x="849" y="504"/>
                    </a:lnTo>
                    <a:lnTo>
                      <a:pt x="851" y="499"/>
                    </a:lnTo>
                    <a:lnTo>
                      <a:pt x="852" y="495"/>
                    </a:lnTo>
                    <a:lnTo>
                      <a:pt x="852" y="490"/>
                    </a:lnTo>
                    <a:lnTo>
                      <a:pt x="851" y="484"/>
                    </a:lnTo>
                    <a:lnTo>
                      <a:pt x="849" y="478"/>
                    </a:lnTo>
                    <a:lnTo>
                      <a:pt x="847" y="472"/>
                    </a:lnTo>
                    <a:lnTo>
                      <a:pt x="842" y="466"/>
                    </a:lnTo>
                    <a:lnTo>
                      <a:pt x="837" y="460"/>
                    </a:lnTo>
                    <a:lnTo>
                      <a:pt x="831" y="454"/>
                    </a:lnTo>
                    <a:lnTo>
                      <a:pt x="825" y="448"/>
                    </a:lnTo>
                    <a:lnTo>
                      <a:pt x="816" y="442"/>
                    </a:lnTo>
                    <a:lnTo>
                      <a:pt x="806" y="437"/>
                    </a:lnTo>
                    <a:lnTo>
                      <a:pt x="795" y="431"/>
                    </a:lnTo>
                    <a:lnTo>
                      <a:pt x="795" y="431"/>
                    </a:lnTo>
                    <a:close/>
                  </a:path>
                </a:pathLst>
              </a:custGeom>
              <a:solidFill>
                <a:srgbClr val="E8AD8B"/>
              </a:solidFill>
              <a:ln>
                <a:noFill/>
              </a:ln>
            </p:spPr>
            <p:txBody>
              <a:bodyPr vert="horz" wrap="square" lIns="91440" tIns="45720" rIns="91440" bIns="45720" numCol="1" anchor="t" anchorCtr="0" compatLnSpc="1">
                <a:normAutofit/>
              </a:bodyPr>
              <a:lstStyle/>
              <a:p>
                <a:endParaRPr lang="en-US"/>
              </a:p>
            </p:txBody>
          </p:sp>
          <p:sp>
            <p:nvSpPr>
              <p:cNvPr id="54" name="î$ľidè"/>
              <p:cNvSpPr/>
              <p:nvPr/>
            </p:nvSpPr>
            <p:spPr bwMode="auto">
              <a:xfrm>
                <a:off x="1269456" y="4667343"/>
                <a:ext cx="1080012" cy="326516"/>
              </a:xfrm>
              <a:custGeom>
                <a:avLst/>
                <a:gdLst>
                  <a:gd name="T0" fmla="*/ 600 w 600"/>
                  <a:gd name="T1" fmla="*/ 161 h 183"/>
                  <a:gd name="T2" fmla="*/ 561 w 600"/>
                  <a:gd name="T3" fmla="*/ 166 h 183"/>
                  <a:gd name="T4" fmla="*/ 523 w 600"/>
                  <a:gd name="T5" fmla="*/ 167 h 183"/>
                  <a:gd name="T6" fmla="*/ 489 w 600"/>
                  <a:gd name="T7" fmla="*/ 162 h 183"/>
                  <a:gd name="T8" fmla="*/ 457 w 600"/>
                  <a:gd name="T9" fmla="*/ 155 h 183"/>
                  <a:gd name="T10" fmla="*/ 427 w 600"/>
                  <a:gd name="T11" fmla="*/ 144 h 183"/>
                  <a:gd name="T12" fmla="*/ 401 w 600"/>
                  <a:gd name="T13" fmla="*/ 132 h 183"/>
                  <a:gd name="T14" fmla="*/ 354 w 600"/>
                  <a:gd name="T15" fmla="*/ 102 h 183"/>
                  <a:gd name="T16" fmla="*/ 314 w 600"/>
                  <a:gd name="T17" fmla="*/ 69 h 183"/>
                  <a:gd name="T18" fmla="*/ 268 w 600"/>
                  <a:gd name="T19" fmla="*/ 29 h 183"/>
                  <a:gd name="T20" fmla="*/ 243 w 600"/>
                  <a:gd name="T21" fmla="*/ 14 h 183"/>
                  <a:gd name="T22" fmla="*/ 232 w 600"/>
                  <a:gd name="T23" fmla="*/ 12 h 183"/>
                  <a:gd name="T24" fmla="*/ 186 w 600"/>
                  <a:gd name="T25" fmla="*/ 12 h 183"/>
                  <a:gd name="T26" fmla="*/ 114 w 600"/>
                  <a:gd name="T27" fmla="*/ 8 h 183"/>
                  <a:gd name="T28" fmla="*/ 54 w 600"/>
                  <a:gd name="T29" fmla="*/ 2 h 183"/>
                  <a:gd name="T30" fmla="*/ 0 w 600"/>
                  <a:gd name="T31" fmla="*/ 20 h 183"/>
                  <a:gd name="T32" fmla="*/ 0 w 600"/>
                  <a:gd name="T33" fmla="*/ 32 h 183"/>
                  <a:gd name="T34" fmla="*/ 7 w 600"/>
                  <a:gd name="T35" fmla="*/ 62 h 183"/>
                  <a:gd name="T36" fmla="*/ 20 w 600"/>
                  <a:gd name="T37" fmla="*/ 91 h 183"/>
                  <a:gd name="T38" fmla="*/ 35 w 600"/>
                  <a:gd name="T39" fmla="*/ 108 h 183"/>
                  <a:gd name="T40" fmla="*/ 42 w 600"/>
                  <a:gd name="T41" fmla="*/ 113 h 183"/>
                  <a:gd name="T42" fmla="*/ 49 w 600"/>
                  <a:gd name="T43" fmla="*/ 110 h 183"/>
                  <a:gd name="T44" fmla="*/ 97 w 600"/>
                  <a:gd name="T45" fmla="*/ 102 h 183"/>
                  <a:gd name="T46" fmla="*/ 166 w 600"/>
                  <a:gd name="T47" fmla="*/ 95 h 183"/>
                  <a:gd name="T48" fmla="*/ 217 w 600"/>
                  <a:gd name="T49" fmla="*/ 92 h 183"/>
                  <a:gd name="T50" fmla="*/ 245 w 600"/>
                  <a:gd name="T51" fmla="*/ 95 h 183"/>
                  <a:gd name="T52" fmla="*/ 256 w 600"/>
                  <a:gd name="T53" fmla="*/ 97 h 183"/>
                  <a:gd name="T54" fmla="*/ 279 w 600"/>
                  <a:gd name="T55" fmla="*/ 112 h 183"/>
                  <a:gd name="T56" fmla="*/ 310 w 600"/>
                  <a:gd name="T57" fmla="*/ 128 h 183"/>
                  <a:gd name="T58" fmla="*/ 350 w 600"/>
                  <a:gd name="T59" fmla="*/ 144 h 183"/>
                  <a:gd name="T60" fmla="*/ 393 w 600"/>
                  <a:gd name="T61" fmla="*/ 160 h 183"/>
                  <a:gd name="T62" fmla="*/ 440 w 600"/>
                  <a:gd name="T63" fmla="*/ 172 h 183"/>
                  <a:gd name="T64" fmla="*/ 487 w 600"/>
                  <a:gd name="T65" fmla="*/ 180 h 183"/>
                  <a:gd name="T66" fmla="*/ 531 w 600"/>
                  <a:gd name="T67" fmla="*/ 183 h 183"/>
                  <a:gd name="T68" fmla="*/ 569 w 600"/>
                  <a:gd name="T69" fmla="*/ 178 h 183"/>
                  <a:gd name="T70" fmla="*/ 584 w 600"/>
                  <a:gd name="T71" fmla="*/ 169 h 183"/>
                  <a:gd name="T72" fmla="*/ 600 w 600"/>
                  <a:gd name="T73" fmla="*/ 1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0" h="183">
                    <a:moveTo>
                      <a:pt x="600" y="161"/>
                    </a:moveTo>
                    <a:lnTo>
                      <a:pt x="600" y="161"/>
                    </a:lnTo>
                    <a:lnTo>
                      <a:pt x="580" y="165"/>
                    </a:lnTo>
                    <a:lnTo>
                      <a:pt x="561" y="166"/>
                    </a:lnTo>
                    <a:lnTo>
                      <a:pt x="542" y="167"/>
                    </a:lnTo>
                    <a:lnTo>
                      <a:pt x="523" y="167"/>
                    </a:lnTo>
                    <a:lnTo>
                      <a:pt x="505" y="165"/>
                    </a:lnTo>
                    <a:lnTo>
                      <a:pt x="489" y="162"/>
                    </a:lnTo>
                    <a:lnTo>
                      <a:pt x="473" y="158"/>
                    </a:lnTo>
                    <a:lnTo>
                      <a:pt x="457" y="155"/>
                    </a:lnTo>
                    <a:lnTo>
                      <a:pt x="442" y="150"/>
                    </a:lnTo>
                    <a:lnTo>
                      <a:pt x="427" y="144"/>
                    </a:lnTo>
                    <a:lnTo>
                      <a:pt x="414" y="138"/>
                    </a:lnTo>
                    <a:lnTo>
                      <a:pt x="401" y="132"/>
                    </a:lnTo>
                    <a:lnTo>
                      <a:pt x="377" y="118"/>
                    </a:lnTo>
                    <a:lnTo>
                      <a:pt x="354" y="102"/>
                    </a:lnTo>
                    <a:lnTo>
                      <a:pt x="333" y="85"/>
                    </a:lnTo>
                    <a:lnTo>
                      <a:pt x="314" y="69"/>
                    </a:lnTo>
                    <a:lnTo>
                      <a:pt x="282" y="41"/>
                    </a:lnTo>
                    <a:lnTo>
                      <a:pt x="268" y="29"/>
                    </a:lnTo>
                    <a:lnTo>
                      <a:pt x="255" y="20"/>
                    </a:lnTo>
                    <a:lnTo>
                      <a:pt x="243" y="14"/>
                    </a:lnTo>
                    <a:lnTo>
                      <a:pt x="238" y="12"/>
                    </a:lnTo>
                    <a:lnTo>
                      <a:pt x="232" y="12"/>
                    </a:lnTo>
                    <a:lnTo>
                      <a:pt x="232" y="12"/>
                    </a:lnTo>
                    <a:lnTo>
                      <a:pt x="186" y="12"/>
                    </a:lnTo>
                    <a:lnTo>
                      <a:pt x="147" y="9"/>
                    </a:lnTo>
                    <a:lnTo>
                      <a:pt x="114" y="8"/>
                    </a:lnTo>
                    <a:lnTo>
                      <a:pt x="88" y="6"/>
                    </a:lnTo>
                    <a:lnTo>
                      <a:pt x="54" y="2"/>
                    </a:lnTo>
                    <a:lnTo>
                      <a:pt x="43" y="0"/>
                    </a:lnTo>
                    <a:lnTo>
                      <a:pt x="0" y="20"/>
                    </a:lnTo>
                    <a:lnTo>
                      <a:pt x="0" y="20"/>
                    </a:lnTo>
                    <a:lnTo>
                      <a:pt x="0" y="32"/>
                    </a:lnTo>
                    <a:lnTo>
                      <a:pt x="2" y="43"/>
                    </a:lnTo>
                    <a:lnTo>
                      <a:pt x="7" y="62"/>
                    </a:lnTo>
                    <a:lnTo>
                      <a:pt x="13" y="79"/>
                    </a:lnTo>
                    <a:lnTo>
                      <a:pt x="20" y="91"/>
                    </a:lnTo>
                    <a:lnTo>
                      <a:pt x="28" y="101"/>
                    </a:lnTo>
                    <a:lnTo>
                      <a:pt x="35" y="108"/>
                    </a:lnTo>
                    <a:lnTo>
                      <a:pt x="40" y="112"/>
                    </a:lnTo>
                    <a:lnTo>
                      <a:pt x="42" y="113"/>
                    </a:lnTo>
                    <a:lnTo>
                      <a:pt x="42" y="113"/>
                    </a:lnTo>
                    <a:lnTo>
                      <a:pt x="49" y="110"/>
                    </a:lnTo>
                    <a:lnTo>
                      <a:pt x="68" y="107"/>
                    </a:lnTo>
                    <a:lnTo>
                      <a:pt x="97" y="102"/>
                    </a:lnTo>
                    <a:lnTo>
                      <a:pt x="130" y="98"/>
                    </a:lnTo>
                    <a:lnTo>
                      <a:pt x="166" y="95"/>
                    </a:lnTo>
                    <a:lnTo>
                      <a:pt x="201" y="92"/>
                    </a:lnTo>
                    <a:lnTo>
                      <a:pt x="217" y="92"/>
                    </a:lnTo>
                    <a:lnTo>
                      <a:pt x="232" y="93"/>
                    </a:lnTo>
                    <a:lnTo>
                      <a:pt x="245" y="95"/>
                    </a:lnTo>
                    <a:lnTo>
                      <a:pt x="256" y="97"/>
                    </a:lnTo>
                    <a:lnTo>
                      <a:pt x="256" y="97"/>
                    </a:lnTo>
                    <a:lnTo>
                      <a:pt x="266" y="104"/>
                    </a:lnTo>
                    <a:lnTo>
                      <a:pt x="279" y="112"/>
                    </a:lnTo>
                    <a:lnTo>
                      <a:pt x="294" y="120"/>
                    </a:lnTo>
                    <a:lnTo>
                      <a:pt x="310" y="128"/>
                    </a:lnTo>
                    <a:lnTo>
                      <a:pt x="330" y="137"/>
                    </a:lnTo>
                    <a:lnTo>
                      <a:pt x="350" y="144"/>
                    </a:lnTo>
                    <a:lnTo>
                      <a:pt x="371" y="152"/>
                    </a:lnTo>
                    <a:lnTo>
                      <a:pt x="393" y="160"/>
                    </a:lnTo>
                    <a:lnTo>
                      <a:pt x="416" y="166"/>
                    </a:lnTo>
                    <a:lnTo>
                      <a:pt x="440" y="172"/>
                    </a:lnTo>
                    <a:lnTo>
                      <a:pt x="463" y="177"/>
                    </a:lnTo>
                    <a:lnTo>
                      <a:pt x="487" y="180"/>
                    </a:lnTo>
                    <a:lnTo>
                      <a:pt x="509" y="183"/>
                    </a:lnTo>
                    <a:lnTo>
                      <a:pt x="531" y="183"/>
                    </a:lnTo>
                    <a:lnTo>
                      <a:pt x="551" y="181"/>
                    </a:lnTo>
                    <a:lnTo>
                      <a:pt x="569" y="178"/>
                    </a:lnTo>
                    <a:lnTo>
                      <a:pt x="569" y="178"/>
                    </a:lnTo>
                    <a:lnTo>
                      <a:pt x="584" y="169"/>
                    </a:lnTo>
                    <a:lnTo>
                      <a:pt x="600" y="162"/>
                    </a:lnTo>
                    <a:lnTo>
                      <a:pt x="600" y="161"/>
                    </a:lnTo>
                    <a:close/>
                  </a:path>
                </a:pathLst>
              </a:custGeom>
              <a:solidFill>
                <a:srgbClr val="E8AD8B"/>
              </a:solidFill>
              <a:ln>
                <a:noFill/>
              </a:ln>
            </p:spPr>
            <p:txBody>
              <a:bodyPr vert="horz" wrap="square" lIns="91440" tIns="45720" rIns="91440" bIns="45720" numCol="1" anchor="t" anchorCtr="0" compatLnSpc="1">
                <a:normAutofit fontScale="60000" lnSpcReduction="20000"/>
              </a:bodyPr>
              <a:lstStyle/>
              <a:p>
                <a:endParaRPr lang="en-US"/>
              </a:p>
            </p:txBody>
          </p:sp>
          <p:sp>
            <p:nvSpPr>
              <p:cNvPr id="55" name="iṩ1íďê"/>
              <p:cNvSpPr/>
              <p:nvPr/>
            </p:nvSpPr>
            <p:spPr bwMode="auto">
              <a:xfrm>
                <a:off x="2546812" y="4814453"/>
                <a:ext cx="208108" cy="104055"/>
              </a:xfrm>
              <a:custGeom>
                <a:avLst/>
                <a:gdLst>
                  <a:gd name="T0" fmla="*/ 16 w 117"/>
                  <a:gd name="T1" fmla="*/ 4 h 56"/>
                  <a:gd name="T2" fmla="*/ 16 w 117"/>
                  <a:gd name="T3" fmla="*/ 4 h 56"/>
                  <a:gd name="T4" fmla="*/ 11 w 117"/>
                  <a:gd name="T5" fmla="*/ 9 h 56"/>
                  <a:gd name="T6" fmla="*/ 7 w 117"/>
                  <a:gd name="T7" fmla="*/ 15 h 56"/>
                  <a:gd name="T8" fmla="*/ 4 w 117"/>
                  <a:gd name="T9" fmla="*/ 21 h 56"/>
                  <a:gd name="T10" fmla="*/ 2 w 117"/>
                  <a:gd name="T11" fmla="*/ 29 h 56"/>
                  <a:gd name="T12" fmla="*/ 0 w 117"/>
                  <a:gd name="T13" fmla="*/ 43 h 56"/>
                  <a:gd name="T14" fmla="*/ 0 w 117"/>
                  <a:gd name="T15" fmla="*/ 56 h 56"/>
                  <a:gd name="T16" fmla="*/ 0 w 117"/>
                  <a:gd name="T17" fmla="*/ 56 h 56"/>
                  <a:gd name="T18" fmla="*/ 36 w 117"/>
                  <a:gd name="T19" fmla="*/ 53 h 56"/>
                  <a:gd name="T20" fmla="*/ 69 w 117"/>
                  <a:gd name="T21" fmla="*/ 51 h 56"/>
                  <a:gd name="T22" fmla="*/ 117 w 117"/>
                  <a:gd name="T23" fmla="*/ 50 h 56"/>
                  <a:gd name="T24" fmla="*/ 117 w 117"/>
                  <a:gd name="T25" fmla="*/ 50 h 56"/>
                  <a:gd name="T26" fmla="*/ 117 w 117"/>
                  <a:gd name="T27" fmla="*/ 43 h 56"/>
                  <a:gd name="T28" fmla="*/ 116 w 117"/>
                  <a:gd name="T29" fmla="*/ 37 h 56"/>
                  <a:gd name="T30" fmla="*/ 112 w 117"/>
                  <a:gd name="T31" fmla="*/ 31 h 56"/>
                  <a:gd name="T32" fmla="*/ 108 w 117"/>
                  <a:gd name="T33" fmla="*/ 26 h 56"/>
                  <a:gd name="T34" fmla="*/ 105 w 117"/>
                  <a:gd name="T35" fmla="*/ 21 h 56"/>
                  <a:gd name="T36" fmla="*/ 99 w 117"/>
                  <a:gd name="T37" fmla="*/ 17 h 56"/>
                  <a:gd name="T38" fmla="*/ 93 w 117"/>
                  <a:gd name="T39" fmla="*/ 12 h 56"/>
                  <a:gd name="T40" fmla="*/ 87 w 117"/>
                  <a:gd name="T41" fmla="*/ 8 h 56"/>
                  <a:gd name="T42" fmla="*/ 79 w 117"/>
                  <a:gd name="T43" fmla="*/ 6 h 56"/>
                  <a:gd name="T44" fmla="*/ 71 w 117"/>
                  <a:gd name="T45" fmla="*/ 3 h 56"/>
                  <a:gd name="T46" fmla="*/ 63 w 117"/>
                  <a:gd name="T47" fmla="*/ 1 h 56"/>
                  <a:gd name="T48" fmla="*/ 54 w 117"/>
                  <a:gd name="T49" fmla="*/ 1 h 56"/>
                  <a:gd name="T50" fmla="*/ 45 w 117"/>
                  <a:gd name="T51" fmla="*/ 0 h 56"/>
                  <a:gd name="T52" fmla="*/ 35 w 117"/>
                  <a:gd name="T53" fmla="*/ 1 h 56"/>
                  <a:gd name="T54" fmla="*/ 25 w 117"/>
                  <a:gd name="T55" fmla="*/ 2 h 56"/>
                  <a:gd name="T56" fmla="*/ 16 w 117"/>
                  <a:gd name="T57" fmla="*/ 4 h 56"/>
                  <a:gd name="T58" fmla="*/ 16 w 117"/>
                  <a:gd name="T5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56">
                    <a:moveTo>
                      <a:pt x="16" y="4"/>
                    </a:moveTo>
                    <a:lnTo>
                      <a:pt x="16" y="4"/>
                    </a:lnTo>
                    <a:lnTo>
                      <a:pt x="11" y="9"/>
                    </a:lnTo>
                    <a:lnTo>
                      <a:pt x="7" y="15"/>
                    </a:lnTo>
                    <a:lnTo>
                      <a:pt x="4" y="21"/>
                    </a:lnTo>
                    <a:lnTo>
                      <a:pt x="2" y="29"/>
                    </a:lnTo>
                    <a:lnTo>
                      <a:pt x="0" y="43"/>
                    </a:lnTo>
                    <a:lnTo>
                      <a:pt x="0" y="56"/>
                    </a:lnTo>
                    <a:lnTo>
                      <a:pt x="0" y="56"/>
                    </a:lnTo>
                    <a:lnTo>
                      <a:pt x="36" y="53"/>
                    </a:lnTo>
                    <a:lnTo>
                      <a:pt x="69" y="51"/>
                    </a:lnTo>
                    <a:lnTo>
                      <a:pt x="117" y="50"/>
                    </a:lnTo>
                    <a:lnTo>
                      <a:pt x="117" y="50"/>
                    </a:lnTo>
                    <a:lnTo>
                      <a:pt x="117" y="43"/>
                    </a:lnTo>
                    <a:lnTo>
                      <a:pt x="116" y="37"/>
                    </a:lnTo>
                    <a:lnTo>
                      <a:pt x="112" y="31"/>
                    </a:lnTo>
                    <a:lnTo>
                      <a:pt x="108" y="26"/>
                    </a:lnTo>
                    <a:lnTo>
                      <a:pt x="105" y="21"/>
                    </a:lnTo>
                    <a:lnTo>
                      <a:pt x="99" y="17"/>
                    </a:lnTo>
                    <a:lnTo>
                      <a:pt x="93" y="12"/>
                    </a:lnTo>
                    <a:lnTo>
                      <a:pt x="87" y="8"/>
                    </a:lnTo>
                    <a:lnTo>
                      <a:pt x="79" y="6"/>
                    </a:lnTo>
                    <a:lnTo>
                      <a:pt x="71" y="3"/>
                    </a:lnTo>
                    <a:lnTo>
                      <a:pt x="63" y="1"/>
                    </a:lnTo>
                    <a:lnTo>
                      <a:pt x="54" y="1"/>
                    </a:lnTo>
                    <a:lnTo>
                      <a:pt x="45" y="0"/>
                    </a:lnTo>
                    <a:lnTo>
                      <a:pt x="35" y="1"/>
                    </a:lnTo>
                    <a:lnTo>
                      <a:pt x="25" y="2"/>
                    </a:lnTo>
                    <a:lnTo>
                      <a:pt x="16" y="4"/>
                    </a:lnTo>
                    <a:lnTo>
                      <a:pt x="16" y="4"/>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56" name="iṥḷîdê"/>
              <p:cNvSpPr/>
              <p:nvPr/>
            </p:nvSpPr>
            <p:spPr bwMode="auto">
              <a:xfrm>
                <a:off x="1172577" y="4340827"/>
                <a:ext cx="312164" cy="627914"/>
              </a:xfrm>
              <a:custGeom>
                <a:avLst/>
                <a:gdLst>
                  <a:gd name="T0" fmla="*/ 58 w 173"/>
                  <a:gd name="T1" fmla="*/ 1 h 350"/>
                  <a:gd name="T2" fmla="*/ 136 w 173"/>
                  <a:gd name="T3" fmla="*/ 0 h 350"/>
                  <a:gd name="T4" fmla="*/ 136 w 173"/>
                  <a:gd name="T5" fmla="*/ 0 h 350"/>
                  <a:gd name="T6" fmla="*/ 133 w 173"/>
                  <a:gd name="T7" fmla="*/ 8 h 350"/>
                  <a:gd name="T8" fmla="*/ 130 w 173"/>
                  <a:gd name="T9" fmla="*/ 32 h 350"/>
                  <a:gd name="T10" fmla="*/ 125 w 173"/>
                  <a:gd name="T11" fmla="*/ 70 h 350"/>
                  <a:gd name="T12" fmla="*/ 124 w 173"/>
                  <a:gd name="T13" fmla="*/ 91 h 350"/>
                  <a:gd name="T14" fmla="*/ 122 w 173"/>
                  <a:gd name="T15" fmla="*/ 115 h 350"/>
                  <a:gd name="T16" fmla="*/ 124 w 173"/>
                  <a:gd name="T17" fmla="*/ 142 h 350"/>
                  <a:gd name="T18" fmla="*/ 125 w 173"/>
                  <a:gd name="T19" fmla="*/ 170 h 350"/>
                  <a:gd name="T20" fmla="*/ 127 w 173"/>
                  <a:gd name="T21" fmla="*/ 198 h 350"/>
                  <a:gd name="T22" fmla="*/ 132 w 173"/>
                  <a:gd name="T23" fmla="*/ 227 h 350"/>
                  <a:gd name="T24" fmla="*/ 138 w 173"/>
                  <a:gd name="T25" fmla="*/ 257 h 350"/>
                  <a:gd name="T26" fmla="*/ 148 w 173"/>
                  <a:gd name="T27" fmla="*/ 286 h 350"/>
                  <a:gd name="T28" fmla="*/ 159 w 173"/>
                  <a:gd name="T29" fmla="*/ 316 h 350"/>
                  <a:gd name="T30" fmla="*/ 166 w 173"/>
                  <a:gd name="T31" fmla="*/ 331 h 350"/>
                  <a:gd name="T32" fmla="*/ 173 w 173"/>
                  <a:gd name="T33" fmla="*/ 344 h 350"/>
                  <a:gd name="T34" fmla="*/ 173 w 173"/>
                  <a:gd name="T35" fmla="*/ 344 h 350"/>
                  <a:gd name="T36" fmla="*/ 132 w 173"/>
                  <a:gd name="T37" fmla="*/ 345 h 350"/>
                  <a:gd name="T38" fmla="*/ 91 w 173"/>
                  <a:gd name="T39" fmla="*/ 348 h 350"/>
                  <a:gd name="T40" fmla="*/ 48 w 173"/>
                  <a:gd name="T41" fmla="*/ 350 h 350"/>
                  <a:gd name="T42" fmla="*/ 48 w 173"/>
                  <a:gd name="T43" fmla="*/ 350 h 350"/>
                  <a:gd name="T44" fmla="*/ 45 w 173"/>
                  <a:gd name="T45" fmla="*/ 348 h 350"/>
                  <a:gd name="T46" fmla="*/ 38 w 173"/>
                  <a:gd name="T47" fmla="*/ 339 h 350"/>
                  <a:gd name="T48" fmla="*/ 30 w 173"/>
                  <a:gd name="T49" fmla="*/ 325 h 350"/>
                  <a:gd name="T50" fmla="*/ 19 w 173"/>
                  <a:gd name="T51" fmla="*/ 306 h 350"/>
                  <a:gd name="T52" fmla="*/ 14 w 173"/>
                  <a:gd name="T53" fmla="*/ 294 h 350"/>
                  <a:gd name="T54" fmla="*/ 11 w 173"/>
                  <a:gd name="T55" fmla="*/ 280 h 350"/>
                  <a:gd name="T56" fmla="*/ 6 w 173"/>
                  <a:gd name="T57" fmla="*/ 265 h 350"/>
                  <a:gd name="T58" fmla="*/ 3 w 173"/>
                  <a:gd name="T59" fmla="*/ 248 h 350"/>
                  <a:gd name="T60" fmla="*/ 1 w 173"/>
                  <a:gd name="T61" fmla="*/ 230 h 350"/>
                  <a:gd name="T62" fmla="*/ 0 w 173"/>
                  <a:gd name="T63" fmla="*/ 209 h 350"/>
                  <a:gd name="T64" fmla="*/ 0 w 173"/>
                  <a:gd name="T65" fmla="*/ 188 h 350"/>
                  <a:gd name="T66" fmla="*/ 2 w 173"/>
                  <a:gd name="T67" fmla="*/ 165 h 350"/>
                  <a:gd name="T68" fmla="*/ 2 w 173"/>
                  <a:gd name="T69" fmla="*/ 165 h 350"/>
                  <a:gd name="T70" fmla="*/ 5 w 173"/>
                  <a:gd name="T71" fmla="*/ 142 h 350"/>
                  <a:gd name="T72" fmla="*/ 8 w 173"/>
                  <a:gd name="T73" fmla="*/ 120 h 350"/>
                  <a:gd name="T74" fmla="*/ 12 w 173"/>
                  <a:gd name="T75" fmla="*/ 102 h 350"/>
                  <a:gd name="T76" fmla="*/ 17 w 173"/>
                  <a:gd name="T77" fmla="*/ 85 h 350"/>
                  <a:gd name="T78" fmla="*/ 26 w 173"/>
                  <a:gd name="T79" fmla="*/ 56 h 350"/>
                  <a:gd name="T80" fmla="*/ 35 w 173"/>
                  <a:gd name="T81" fmla="*/ 35 h 350"/>
                  <a:gd name="T82" fmla="*/ 43 w 173"/>
                  <a:gd name="T83" fmla="*/ 19 h 350"/>
                  <a:gd name="T84" fmla="*/ 50 w 173"/>
                  <a:gd name="T85" fmla="*/ 8 h 350"/>
                  <a:gd name="T86" fmla="*/ 58 w 173"/>
                  <a:gd name="T87" fmla="*/ 1 h 350"/>
                  <a:gd name="T88" fmla="*/ 58 w 173"/>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 h="350">
                    <a:moveTo>
                      <a:pt x="58" y="1"/>
                    </a:moveTo>
                    <a:lnTo>
                      <a:pt x="136" y="0"/>
                    </a:lnTo>
                    <a:lnTo>
                      <a:pt x="136" y="0"/>
                    </a:lnTo>
                    <a:lnTo>
                      <a:pt x="133" y="8"/>
                    </a:lnTo>
                    <a:lnTo>
                      <a:pt x="130" y="32"/>
                    </a:lnTo>
                    <a:lnTo>
                      <a:pt x="125" y="70"/>
                    </a:lnTo>
                    <a:lnTo>
                      <a:pt x="124" y="91"/>
                    </a:lnTo>
                    <a:lnTo>
                      <a:pt x="122" y="115"/>
                    </a:lnTo>
                    <a:lnTo>
                      <a:pt x="124" y="142"/>
                    </a:lnTo>
                    <a:lnTo>
                      <a:pt x="125" y="170"/>
                    </a:lnTo>
                    <a:lnTo>
                      <a:pt x="127" y="198"/>
                    </a:lnTo>
                    <a:lnTo>
                      <a:pt x="132" y="227"/>
                    </a:lnTo>
                    <a:lnTo>
                      <a:pt x="138" y="257"/>
                    </a:lnTo>
                    <a:lnTo>
                      <a:pt x="148" y="286"/>
                    </a:lnTo>
                    <a:lnTo>
                      <a:pt x="159" y="316"/>
                    </a:lnTo>
                    <a:lnTo>
                      <a:pt x="166" y="331"/>
                    </a:lnTo>
                    <a:lnTo>
                      <a:pt x="173" y="344"/>
                    </a:lnTo>
                    <a:lnTo>
                      <a:pt x="173" y="344"/>
                    </a:lnTo>
                    <a:lnTo>
                      <a:pt x="132" y="345"/>
                    </a:lnTo>
                    <a:lnTo>
                      <a:pt x="91" y="348"/>
                    </a:lnTo>
                    <a:lnTo>
                      <a:pt x="48" y="350"/>
                    </a:lnTo>
                    <a:lnTo>
                      <a:pt x="48" y="350"/>
                    </a:lnTo>
                    <a:lnTo>
                      <a:pt x="45" y="348"/>
                    </a:lnTo>
                    <a:lnTo>
                      <a:pt x="38" y="339"/>
                    </a:lnTo>
                    <a:lnTo>
                      <a:pt x="30" y="325"/>
                    </a:lnTo>
                    <a:lnTo>
                      <a:pt x="19" y="306"/>
                    </a:lnTo>
                    <a:lnTo>
                      <a:pt x="14" y="294"/>
                    </a:lnTo>
                    <a:lnTo>
                      <a:pt x="11" y="280"/>
                    </a:lnTo>
                    <a:lnTo>
                      <a:pt x="6" y="265"/>
                    </a:lnTo>
                    <a:lnTo>
                      <a:pt x="3" y="248"/>
                    </a:lnTo>
                    <a:lnTo>
                      <a:pt x="1" y="230"/>
                    </a:lnTo>
                    <a:lnTo>
                      <a:pt x="0" y="209"/>
                    </a:lnTo>
                    <a:lnTo>
                      <a:pt x="0" y="188"/>
                    </a:lnTo>
                    <a:lnTo>
                      <a:pt x="2" y="165"/>
                    </a:lnTo>
                    <a:lnTo>
                      <a:pt x="2" y="165"/>
                    </a:lnTo>
                    <a:lnTo>
                      <a:pt x="5" y="142"/>
                    </a:lnTo>
                    <a:lnTo>
                      <a:pt x="8" y="120"/>
                    </a:lnTo>
                    <a:lnTo>
                      <a:pt x="12" y="102"/>
                    </a:lnTo>
                    <a:lnTo>
                      <a:pt x="17" y="85"/>
                    </a:lnTo>
                    <a:lnTo>
                      <a:pt x="26" y="56"/>
                    </a:lnTo>
                    <a:lnTo>
                      <a:pt x="35" y="35"/>
                    </a:lnTo>
                    <a:lnTo>
                      <a:pt x="43" y="19"/>
                    </a:lnTo>
                    <a:lnTo>
                      <a:pt x="50" y="8"/>
                    </a:lnTo>
                    <a:lnTo>
                      <a:pt x="58" y="1"/>
                    </a:lnTo>
                    <a:lnTo>
                      <a:pt x="58" y="1"/>
                    </a:lnTo>
                    <a:close/>
                  </a:path>
                </a:pathLst>
              </a:custGeom>
              <a:solidFill>
                <a:srgbClr val="E5CF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57" name="ïşļîḋê"/>
              <p:cNvSpPr/>
              <p:nvPr/>
            </p:nvSpPr>
            <p:spPr bwMode="auto">
              <a:xfrm>
                <a:off x="1172577" y="4340827"/>
                <a:ext cx="243989" cy="405454"/>
              </a:xfrm>
              <a:custGeom>
                <a:avLst/>
                <a:gdLst>
                  <a:gd name="T0" fmla="*/ 132 w 136"/>
                  <a:gd name="T1" fmla="*/ 226 h 226"/>
                  <a:gd name="T2" fmla="*/ 132 w 136"/>
                  <a:gd name="T3" fmla="*/ 226 h 226"/>
                  <a:gd name="T4" fmla="*/ 129 w 136"/>
                  <a:gd name="T5" fmla="*/ 204 h 226"/>
                  <a:gd name="T6" fmla="*/ 126 w 136"/>
                  <a:gd name="T7" fmla="*/ 183 h 226"/>
                  <a:gd name="T8" fmla="*/ 124 w 136"/>
                  <a:gd name="T9" fmla="*/ 162 h 226"/>
                  <a:gd name="T10" fmla="*/ 124 w 136"/>
                  <a:gd name="T11" fmla="*/ 142 h 226"/>
                  <a:gd name="T12" fmla="*/ 124 w 136"/>
                  <a:gd name="T13" fmla="*/ 103 h 226"/>
                  <a:gd name="T14" fmla="*/ 125 w 136"/>
                  <a:gd name="T15" fmla="*/ 70 h 226"/>
                  <a:gd name="T16" fmla="*/ 129 w 136"/>
                  <a:gd name="T17" fmla="*/ 41 h 226"/>
                  <a:gd name="T18" fmla="*/ 132 w 136"/>
                  <a:gd name="T19" fmla="*/ 19 h 226"/>
                  <a:gd name="T20" fmla="*/ 136 w 136"/>
                  <a:gd name="T21" fmla="*/ 0 h 226"/>
                  <a:gd name="T22" fmla="*/ 58 w 136"/>
                  <a:gd name="T23" fmla="*/ 1 h 226"/>
                  <a:gd name="T24" fmla="*/ 58 w 136"/>
                  <a:gd name="T25" fmla="*/ 1 h 226"/>
                  <a:gd name="T26" fmla="*/ 50 w 136"/>
                  <a:gd name="T27" fmla="*/ 8 h 226"/>
                  <a:gd name="T28" fmla="*/ 43 w 136"/>
                  <a:gd name="T29" fmla="*/ 19 h 226"/>
                  <a:gd name="T30" fmla="*/ 35 w 136"/>
                  <a:gd name="T31" fmla="*/ 35 h 226"/>
                  <a:gd name="T32" fmla="*/ 26 w 136"/>
                  <a:gd name="T33" fmla="*/ 56 h 226"/>
                  <a:gd name="T34" fmla="*/ 17 w 136"/>
                  <a:gd name="T35" fmla="*/ 85 h 226"/>
                  <a:gd name="T36" fmla="*/ 12 w 136"/>
                  <a:gd name="T37" fmla="*/ 102 h 226"/>
                  <a:gd name="T38" fmla="*/ 8 w 136"/>
                  <a:gd name="T39" fmla="*/ 120 h 226"/>
                  <a:gd name="T40" fmla="*/ 5 w 136"/>
                  <a:gd name="T41" fmla="*/ 142 h 226"/>
                  <a:gd name="T42" fmla="*/ 2 w 136"/>
                  <a:gd name="T43" fmla="*/ 165 h 226"/>
                  <a:gd name="T44" fmla="*/ 2 w 136"/>
                  <a:gd name="T45" fmla="*/ 165 h 226"/>
                  <a:gd name="T46" fmla="*/ 0 w 136"/>
                  <a:gd name="T47" fmla="*/ 190 h 226"/>
                  <a:gd name="T48" fmla="*/ 0 w 136"/>
                  <a:gd name="T49" fmla="*/ 190 h 226"/>
                  <a:gd name="T50" fmla="*/ 29 w 136"/>
                  <a:gd name="T51" fmla="*/ 201 h 226"/>
                  <a:gd name="T52" fmla="*/ 61 w 136"/>
                  <a:gd name="T53" fmla="*/ 212 h 226"/>
                  <a:gd name="T54" fmla="*/ 96 w 136"/>
                  <a:gd name="T55" fmla="*/ 220 h 226"/>
                  <a:gd name="T56" fmla="*/ 114 w 136"/>
                  <a:gd name="T57" fmla="*/ 224 h 226"/>
                  <a:gd name="T58" fmla="*/ 132 w 136"/>
                  <a:gd name="T59" fmla="*/ 226 h 226"/>
                  <a:gd name="T60" fmla="*/ 132 w 136"/>
                  <a:gd name="T61"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226">
                    <a:moveTo>
                      <a:pt x="132" y="226"/>
                    </a:moveTo>
                    <a:lnTo>
                      <a:pt x="132" y="226"/>
                    </a:lnTo>
                    <a:lnTo>
                      <a:pt x="129" y="204"/>
                    </a:lnTo>
                    <a:lnTo>
                      <a:pt x="126" y="183"/>
                    </a:lnTo>
                    <a:lnTo>
                      <a:pt x="124" y="162"/>
                    </a:lnTo>
                    <a:lnTo>
                      <a:pt x="124" y="142"/>
                    </a:lnTo>
                    <a:lnTo>
                      <a:pt x="124" y="103"/>
                    </a:lnTo>
                    <a:lnTo>
                      <a:pt x="125" y="70"/>
                    </a:lnTo>
                    <a:lnTo>
                      <a:pt x="129" y="41"/>
                    </a:lnTo>
                    <a:lnTo>
                      <a:pt x="132" y="19"/>
                    </a:lnTo>
                    <a:lnTo>
                      <a:pt x="136" y="0"/>
                    </a:lnTo>
                    <a:lnTo>
                      <a:pt x="58" y="1"/>
                    </a:lnTo>
                    <a:lnTo>
                      <a:pt x="58" y="1"/>
                    </a:lnTo>
                    <a:lnTo>
                      <a:pt x="50" y="8"/>
                    </a:lnTo>
                    <a:lnTo>
                      <a:pt x="43" y="19"/>
                    </a:lnTo>
                    <a:lnTo>
                      <a:pt x="35" y="35"/>
                    </a:lnTo>
                    <a:lnTo>
                      <a:pt x="26" y="56"/>
                    </a:lnTo>
                    <a:lnTo>
                      <a:pt x="17" y="85"/>
                    </a:lnTo>
                    <a:lnTo>
                      <a:pt x="12" y="102"/>
                    </a:lnTo>
                    <a:lnTo>
                      <a:pt x="8" y="120"/>
                    </a:lnTo>
                    <a:lnTo>
                      <a:pt x="5" y="142"/>
                    </a:lnTo>
                    <a:lnTo>
                      <a:pt x="2" y="165"/>
                    </a:lnTo>
                    <a:lnTo>
                      <a:pt x="2" y="165"/>
                    </a:lnTo>
                    <a:lnTo>
                      <a:pt x="0" y="190"/>
                    </a:lnTo>
                    <a:lnTo>
                      <a:pt x="0" y="190"/>
                    </a:lnTo>
                    <a:lnTo>
                      <a:pt x="29" y="201"/>
                    </a:lnTo>
                    <a:lnTo>
                      <a:pt x="61" y="212"/>
                    </a:lnTo>
                    <a:lnTo>
                      <a:pt x="96" y="220"/>
                    </a:lnTo>
                    <a:lnTo>
                      <a:pt x="114" y="224"/>
                    </a:lnTo>
                    <a:lnTo>
                      <a:pt x="132" y="226"/>
                    </a:lnTo>
                    <a:lnTo>
                      <a:pt x="132" y="226"/>
                    </a:lnTo>
                    <a:close/>
                  </a:path>
                </a:pathLst>
              </a:custGeom>
              <a:solidFill>
                <a:srgbClr val="F7E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endParaRPr lang="en-US"/>
              </a:p>
            </p:txBody>
          </p:sp>
          <p:sp>
            <p:nvSpPr>
              <p:cNvPr id="58" name="ïşľîdê"/>
              <p:cNvSpPr/>
              <p:nvPr/>
            </p:nvSpPr>
            <p:spPr bwMode="auto">
              <a:xfrm>
                <a:off x="993173" y="4333651"/>
                <a:ext cx="401865" cy="692500"/>
              </a:xfrm>
              <a:custGeom>
                <a:avLst/>
                <a:gdLst>
                  <a:gd name="connsiteX0" fmla="*/ 318969 w 401865"/>
                  <a:gd name="connsiteY0" fmla="*/ 0 h 692500"/>
                  <a:gd name="connsiteX1" fmla="*/ 311761 w 401865"/>
                  <a:gd name="connsiteY1" fmla="*/ 17987 h 692500"/>
                  <a:gd name="connsiteX2" fmla="*/ 293740 w 401865"/>
                  <a:gd name="connsiteY2" fmla="*/ 71948 h 692500"/>
                  <a:gd name="connsiteX3" fmla="*/ 286532 w 401865"/>
                  <a:gd name="connsiteY3" fmla="*/ 107922 h 692500"/>
                  <a:gd name="connsiteX4" fmla="*/ 277521 w 401865"/>
                  <a:gd name="connsiteY4" fmla="*/ 152890 h 692500"/>
                  <a:gd name="connsiteX5" fmla="*/ 268511 w 401865"/>
                  <a:gd name="connsiteY5" fmla="*/ 197857 h 692500"/>
                  <a:gd name="connsiteX6" fmla="*/ 263105 w 401865"/>
                  <a:gd name="connsiteY6" fmla="*/ 250020 h 692500"/>
                  <a:gd name="connsiteX7" fmla="*/ 261302 w 401865"/>
                  <a:gd name="connsiteY7" fmla="*/ 303981 h 692500"/>
                  <a:gd name="connsiteX8" fmla="*/ 261302 w 401865"/>
                  <a:gd name="connsiteY8" fmla="*/ 359740 h 692500"/>
                  <a:gd name="connsiteX9" fmla="*/ 263105 w 401865"/>
                  <a:gd name="connsiteY9" fmla="*/ 388520 h 692500"/>
                  <a:gd name="connsiteX10" fmla="*/ 268511 w 401865"/>
                  <a:gd name="connsiteY10" fmla="*/ 419098 h 692500"/>
                  <a:gd name="connsiteX11" fmla="*/ 273917 w 401865"/>
                  <a:gd name="connsiteY11" fmla="*/ 446078 h 692500"/>
                  <a:gd name="connsiteX12" fmla="*/ 281125 w 401865"/>
                  <a:gd name="connsiteY12" fmla="*/ 476656 h 692500"/>
                  <a:gd name="connsiteX13" fmla="*/ 288334 w 401865"/>
                  <a:gd name="connsiteY13" fmla="*/ 505435 h 692500"/>
                  <a:gd name="connsiteX14" fmla="*/ 299146 w 401865"/>
                  <a:gd name="connsiteY14" fmla="*/ 532416 h 692500"/>
                  <a:gd name="connsiteX15" fmla="*/ 311761 w 401865"/>
                  <a:gd name="connsiteY15" fmla="*/ 561195 h 692500"/>
                  <a:gd name="connsiteX16" fmla="*/ 324375 w 401865"/>
                  <a:gd name="connsiteY16" fmla="*/ 589974 h 692500"/>
                  <a:gd name="connsiteX17" fmla="*/ 340594 w 401865"/>
                  <a:gd name="connsiteY17" fmla="*/ 615156 h 692500"/>
                  <a:gd name="connsiteX18" fmla="*/ 358615 w 401865"/>
                  <a:gd name="connsiteY18" fmla="*/ 643935 h 692500"/>
                  <a:gd name="connsiteX19" fmla="*/ 378438 w 401865"/>
                  <a:gd name="connsiteY19" fmla="*/ 667318 h 692500"/>
                  <a:gd name="connsiteX20" fmla="*/ 401865 w 401865"/>
                  <a:gd name="connsiteY20" fmla="*/ 692500 h 692500"/>
                  <a:gd name="connsiteX21" fmla="*/ 320771 w 401865"/>
                  <a:gd name="connsiteY21" fmla="*/ 688903 h 692500"/>
                  <a:gd name="connsiteX22" fmla="*/ 223459 w 401865"/>
                  <a:gd name="connsiteY22" fmla="*/ 687104 h 692500"/>
                  <a:gd name="connsiteX23" fmla="*/ 0 w 401865"/>
                  <a:gd name="connsiteY23" fmla="*/ 685305 h 692500"/>
                  <a:gd name="connsiteX24" fmla="*/ 0 w 401865"/>
                  <a:gd name="connsiteY24" fmla="*/ 554000 h 692500"/>
                  <a:gd name="connsiteX25" fmla="*/ 0 w 401865"/>
                  <a:gd name="connsiteY25" fmla="*/ 17987 h 6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1865" h="692500">
                    <a:moveTo>
                      <a:pt x="318969" y="0"/>
                    </a:moveTo>
                    <a:lnTo>
                      <a:pt x="311761" y="17987"/>
                    </a:lnTo>
                    <a:lnTo>
                      <a:pt x="293740" y="71948"/>
                    </a:lnTo>
                    <a:lnTo>
                      <a:pt x="286532" y="107922"/>
                    </a:lnTo>
                    <a:lnTo>
                      <a:pt x="277521" y="152890"/>
                    </a:lnTo>
                    <a:lnTo>
                      <a:pt x="268511" y="197857"/>
                    </a:lnTo>
                    <a:lnTo>
                      <a:pt x="263105" y="250020"/>
                    </a:lnTo>
                    <a:lnTo>
                      <a:pt x="261302" y="303981"/>
                    </a:lnTo>
                    <a:lnTo>
                      <a:pt x="261302" y="359740"/>
                    </a:lnTo>
                    <a:lnTo>
                      <a:pt x="263105" y="388520"/>
                    </a:lnTo>
                    <a:lnTo>
                      <a:pt x="268511" y="419098"/>
                    </a:lnTo>
                    <a:lnTo>
                      <a:pt x="273917" y="446078"/>
                    </a:lnTo>
                    <a:lnTo>
                      <a:pt x="281125" y="476656"/>
                    </a:lnTo>
                    <a:lnTo>
                      <a:pt x="288334" y="505435"/>
                    </a:lnTo>
                    <a:lnTo>
                      <a:pt x="299146" y="532416"/>
                    </a:lnTo>
                    <a:lnTo>
                      <a:pt x="311761" y="561195"/>
                    </a:lnTo>
                    <a:lnTo>
                      <a:pt x="324375" y="589974"/>
                    </a:lnTo>
                    <a:lnTo>
                      <a:pt x="340594" y="615156"/>
                    </a:lnTo>
                    <a:lnTo>
                      <a:pt x="358615" y="643935"/>
                    </a:lnTo>
                    <a:lnTo>
                      <a:pt x="378438" y="667318"/>
                    </a:lnTo>
                    <a:lnTo>
                      <a:pt x="401865" y="692500"/>
                    </a:lnTo>
                    <a:lnTo>
                      <a:pt x="320771" y="688903"/>
                    </a:lnTo>
                    <a:lnTo>
                      <a:pt x="223459" y="687104"/>
                    </a:lnTo>
                    <a:lnTo>
                      <a:pt x="0" y="685305"/>
                    </a:lnTo>
                    <a:lnTo>
                      <a:pt x="0" y="554000"/>
                    </a:lnTo>
                    <a:lnTo>
                      <a:pt x="0" y="17987"/>
                    </a:ln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59" name="isliḋè"/>
              <p:cNvSpPr/>
              <p:nvPr/>
            </p:nvSpPr>
            <p:spPr bwMode="auto">
              <a:xfrm>
                <a:off x="2485813" y="4222422"/>
                <a:ext cx="932900" cy="527448"/>
              </a:xfrm>
              <a:custGeom>
                <a:avLst/>
                <a:gdLst>
                  <a:gd name="T0" fmla="*/ 441 w 521"/>
                  <a:gd name="T1" fmla="*/ 190 h 294"/>
                  <a:gd name="T2" fmla="*/ 428 w 521"/>
                  <a:gd name="T3" fmla="*/ 183 h 294"/>
                  <a:gd name="T4" fmla="*/ 402 w 521"/>
                  <a:gd name="T5" fmla="*/ 167 h 294"/>
                  <a:gd name="T6" fmla="*/ 371 w 521"/>
                  <a:gd name="T7" fmla="*/ 142 h 294"/>
                  <a:gd name="T8" fmla="*/ 339 w 521"/>
                  <a:gd name="T9" fmla="*/ 106 h 294"/>
                  <a:gd name="T10" fmla="*/ 306 w 521"/>
                  <a:gd name="T11" fmla="*/ 64 h 294"/>
                  <a:gd name="T12" fmla="*/ 301 w 521"/>
                  <a:gd name="T13" fmla="*/ 58 h 294"/>
                  <a:gd name="T14" fmla="*/ 289 w 521"/>
                  <a:gd name="T15" fmla="*/ 50 h 294"/>
                  <a:gd name="T16" fmla="*/ 276 w 521"/>
                  <a:gd name="T17" fmla="*/ 47 h 294"/>
                  <a:gd name="T18" fmla="*/ 254 w 521"/>
                  <a:gd name="T19" fmla="*/ 49 h 294"/>
                  <a:gd name="T20" fmla="*/ 218 w 521"/>
                  <a:gd name="T21" fmla="*/ 56 h 294"/>
                  <a:gd name="T22" fmla="*/ 183 w 521"/>
                  <a:gd name="T23" fmla="*/ 59 h 294"/>
                  <a:gd name="T24" fmla="*/ 171 w 521"/>
                  <a:gd name="T25" fmla="*/ 59 h 294"/>
                  <a:gd name="T26" fmla="*/ 145 w 521"/>
                  <a:gd name="T27" fmla="*/ 54 h 294"/>
                  <a:gd name="T28" fmla="*/ 121 w 521"/>
                  <a:gd name="T29" fmla="*/ 47 h 294"/>
                  <a:gd name="T30" fmla="*/ 80 w 521"/>
                  <a:gd name="T31" fmla="*/ 28 h 294"/>
                  <a:gd name="T32" fmla="*/ 52 w 521"/>
                  <a:gd name="T33" fmla="*/ 8 h 294"/>
                  <a:gd name="T34" fmla="*/ 41 w 521"/>
                  <a:gd name="T35" fmla="*/ 0 h 294"/>
                  <a:gd name="T36" fmla="*/ 30 w 521"/>
                  <a:gd name="T37" fmla="*/ 2 h 294"/>
                  <a:gd name="T38" fmla="*/ 21 w 521"/>
                  <a:gd name="T39" fmla="*/ 7 h 294"/>
                  <a:gd name="T40" fmla="*/ 11 w 521"/>
                  <a:gd name="T41" fmla="*/ 16 h 294"/>
                  <a:gd name="T42" fmla="*/ 3 w 521"/>
                  <a:gd name="T43" fmla="*/ 30 h 294"/>
                  <a:gd name="T44" fmla="*/ 0 w 521"/>
                  <a:gd name="T45" fmla="*/ 52 h 294"/>
                  <a:gd name="T46" fmla="*/ 3 w 521"/>
                  <a:gd name="T47" fmla="*/ 82 h 294"/>
                  <a:gd name="T48" fmla="*/ 15 w 521"/>
                  <a:gd name="T49" fmla="*/ 121 h 294"/>
                  <a:gd name="T50" fmla="*/ 18 w 521"/>
                  <a:gd name="T51" fmla="*/ 130 h 294"/>
                  <a:gd name="T52" fmla="*/ 22 w 521"/>
                  <a:gd name="T53" fmla="*/ 158 h 294"/>
                  <a:gd name="T54" fmla="*/ 24 w 521"/>
                  <a:gd name="T55" fmla="*/ 171 h 294"/>
                  <a:gd name="T56" fmla="*/ 28 w 521"/>
                  <a:gd name="T57" fmla="*/ 177 h 294"/>
                  <a:gd name="T58" fmla="*/ 30 w 521"/>
                  <a:gd name="T59" fmla="*/ 177 h 294"/>
                  <a:gd name="T60" fmla="*/ 50 w 521"/>
                  <a:gd name="T61" fmla="*/ 179 h 294"/>
                  <a:gd name="T62" fmla="*/ 68 w 521"/>
                  <a:gd name="T63" fmla="*/ 174 h 294"/>
                  <a:gd name="T64" fmla="*/ 87 w 521"/>
                  <a:gd name="T65" fmla="*/ 161 h 294"/>
                  <a:gd name="T66" fmla="*/ 95 w 521"/>
                  <a:gd name="T67" fmla="*/ 149 h 294"/>
                  <a:gd name="T68" fmla="*/ 98 w 521"/>
                  <a:gd name="T69" fmla="*/ 154 h 294"/>
                  <a:gd name="T70" fmla="*/ 117 w 521"/>
                  <a:gd name="T71" fmla="*/ 165 h 294"/>
                  <a:gd name="T72" fmla="*/ 154 w 521"/>
                  <a:gd name="T73" fmla="*/ 177 h 294"/>
                  <a:gd name="T74" fmla="*/ 189 w 521"/>
                  <a:gd name="T75" fmla="*/ 180 h 294"/>
                  <a:gd name="T76" fmla="*/ 212 w 521"/>
                  <a:gd name="T77" fmla="*/ 180 h 294"/>
                  <a:gd name="T78" fmla="*/ 235 w 521"/>
                  <a:gd name="T79" fmla="*/ 176 h 294"/>
                  <a:gd name="T80" fmla="*/ 246 w 521"/>
                  <a:gd name="T81" fmla="*/ 172 h 294"/>
                  <a:gd name="T82" fmla="*/ 260 w 521"/>
                  <a:gd name="T83" fmla="*/ 200 h 294"/>
                  <a:gd name="T84" fmla="*/ 280 w 521"/>
                  <a:gd name="T85" fmla="*/ 225 h 294"/>
                  <a:gd name="T86" fmla="*/ 302 w 521"/>
                  <a:gd name="T87" fmla="*/ 247 h 294"/>
                  <a:gd name="T88" fmla="*/ 329 w 521"/>
                  <a:gd name="T89" fmla="*/ 266 h 294"/>
                  <a:gd name="T90" fmla="*/ 358 w 521"/>
                  <a:gd name="T91" fmla="*/ 279 h 294"/>
                  <a:gd name="T92" fmla="*/ 389 w 521"/>
                  <a:gd name="T93" fmla="*/ 289 h 294"/>
                  <a:gd name="T94" fmla="*/ 422 w 521"/>
                  <a:gd name="T95" fmla="*/ 294 h 294"/>
                  <a:gd name="T96" fmla="*/ 454 w 521"/>
                  <a:gd name="T97" fmla="*/ 292 h 294"/>
                  <a:gd name="T98" fmla="*/ 470 w 521"/>
                  <a:gd name="T99" fmla="*/ 290 h 294"/>
                  <a:gd name="T100" fmla="*/ 493 w 521"/>
                  <a:gd name="T101" fmla="*/ 282 h 294"/>
                  <a:gd name="T102" fmla="*/ 508 w 521"/>
                  <a:gd name="T103" fmla="*/ 271 h 294"/>
                  <a:gd name="T104" fmla="*/ 517 w 521"/>
                  <a:gd name="T105" fmla="*/ 257 h 294"/>
                  <a:gd name="T106" fmla="*/ 520 w 521"/>
                  <a:gd name="T107" fmla="*/ 244 h 294"/>
                  <a:gd name="T108" fmla="*/ 520 w 521"/>
                  <a:gd name="T109" fmla="*/ 227 h 294"/>
                  <a:gd name="T110" fmla="*/ 518 w 521"/>
                  <a:gd name="T111" fmla="*/ 217 h 294"/>
                  <a:gd name="T112" fmla="*/ 503 w 521"/>
                  <a:gd name="T113" fmla="*/ 215 h 294"/>
                  <a:gd name="T114" fmla="*/ 476 w 521"/>
                  <a:gd name="T115" fmla="*/ 207 h 294"/>
                  <a:gd name="T116" fmla="*/ 448 w 521"/>
                  <a:gd name="T117" fmla="*/ 195 h 294"/>
                  <a:gd name="T118" fmla="*/ 442 w 521"/>
                  <a:gd name="T119" fmla="*/ 19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1" h="294">
                    <a:moveTo>
                      <a:pt x="442" y="191"/>
                    </a:moveTo>
                    <a:lnTo>
                      <a:pt x="441" y="190"/>
                    </a:lnTo>
                    <a:lnTo>
                      <a:pt x="441" y="190"/>
                    </a:lnTo>
                    <a:lnTo>
                      <a:pt x="428" y="183"/>
                    </a:lnTo>
                    <a:lnTo>
                      <a:pt x="414" y="176"/>
                    </a:lnTo>
                    <a:lnTo>
                      <a:pt x="402" y="167"/>
                    </a:lnTo>
                    <a:lnTo>
                      <a:pt x="391" y="159"/>
                    </a:lnTo>
                    <a:lnTo>
                      <a:pt x="371" y="142"/>
                    </a:lnTo>
                    <a:lnTo>
                      <a:pt x="354" y="124"/>
                    </a:lnTo>
                    <a:lnTo>
                      <a:pt x="339" y="106"/>
                    </a:lnTo>
                    <a:lnTo>
                      <a:pt x="326" y="90"/>
                    </a:lnTo>
                    <a:lnTo>
                      <a:pt x="306" y="64"/>
                    </a:lnTo>
                    <a:lnTo>
                      <a:pt x="306" y="64"/>
                    </a:lnTo>
                    <a:lnTo>
                      <a:pt x="301" y="58"/>
                    </a:lnTo>
                    <a:lnTo>
                      <a:pt x="295" y="53"/>
                    </a:lnTo>
                    <a:lnTo>
                      <a:pt x="289" y="50"/>
                    </a:lnTo>
                    <a:lnTo>
                      <a:pt x="283" y="48"/>
                    </a:lnTo>
                    <a:lnTo>
                      <a:pt x="276" y="47"/>
                    </a:lnTo>
                    <a:lnTo>
                      <a:pt x="270" y="48"/>
                    </a:lnTo>
                    <a:lnTo>
                      <a:pt x="254" y="49"/>
                    </a:lnTo>
                    <a:lnTo>
                      <a:pt x="237" y="53"/>
                    </a:lnTo>
                    <a:lnTo>
                      <a:pt x="218" y="56"/>
                    </a:lnTo>
                    <a:lnTo>
                      <a:pt x="195" y="59"/>
                    </a:lnTo>
                    <a:lnTo>
                      <a:pt x="183" y="59"/>
                    </a:lnTo>
                    <a:lnTo>
                      <a:pt x="171" y="59"/>
                    </a:lnTo>
                    <a:lnTo>
                      <a:pt x="171" y="59"/>
                    </a:lnTo>
                    <a:lnTo>
                      <a:pt x="158" y="56"/>
                    </a:lnTo>
                    <a:lnTo>
                      <a:pt x="145" y="54"/>
                    </a:lnTo>
                    <a:lnTo>
                      <a:pt x="133" y="50"/>
                    </a:lnTo>
                    <a:lnTo>
                      <a:pt x="121" y="47"/>
                    </a:lnTo>
                    <a:lnTo>
                      <a:pt x="99" y="37"/>
                    </a:lnTo>
                    <a:lnTo>
                      <a:pt x="80" y="28"/>
                    </a:lnTo>
                    <a:lnTo>
                      <a:pt x="64" y="17"/>
                    </a:lnTo>
                    <a:lnTo>
                      <a:pt x="52" y="8"/>
                    </a:lnTo>
                    <a:lnTo>
                      <a:pt x="41" y="0"/>
                    </a:lnTo>
                    <a:lnTo>
                      <a:pt x="41" y="0"/>
                    </a:lnTo>
                    <a:lnTo>
                      <a:pt x="39" y="0"/>
                    </a:lnTo>
                    <a:lnTo>
                      <a:pt x="30" y="2"/>
                    </a:lnTo>
                    <a:lnTo>
                      <a:pt x="26" y="5"/>
                    </a:lnTo>
                    <a:lnTo>
                      <a:pt x="21" y="7"/>
                    </a:lnTo>
                    <a:lnTo>
                      <a:pt x="16" y="11"/>
                    </a:lnTo>
                    <a:lnTo>
                      <a:pt x="11" y="16"/>
                    </a:lnTo>
                    <a:lnTo>
                      <a:pt x="6" y="23"/>
                    </a:lnTo>
                    <a:lnTo>
                      <a:pt x="3" y="30"/>
                    </a:lnTo>
                    <a:lnTo>
                      <a:pt x="0" y="41"/>
                    </a:lnTo>
                    <a:lnTo>
                      <a:pt x="0" y="52"/>
                    </a:lnTo>
                    <a:lnTo>
                      <a:pt x="0" y="66"/>
                    </a:lnTo>
                    <a:lnTo>
                      <a:pt x="3" y="82"/>
                    </a:lnTo>
                    <a:lnTo>
                      <a:pt x="8" y="100"/>
                    </a:lnTo>
                    <a:lnTo>
                      <a:pt x="15" y="121"/>
                    </a:lnTo>
                    <a:lnTo>
                      <a:pt x="15" y="121"/>
                    </a:lnTo>
                    <a:lnTo>
                      <a:pt x="18" y="130"/>
                    </a:lnTo>
                    <a:lnTo>
                      <a:pt x="20" y="139"/>
                    </a:lnTo>
                    <a:lnTo>
                      <a:pt x="22" y="158"/>
                    </a:lnTo>
                    <a:lnTo>
                      <a:pt x="22" y="165"/>
                    </a:lnTo>
                    <a:lnTo>
                      <a:pt x="24" y="171"/>
                    </a:lnTo>
                    <a:lnTo>
                      <a:pt x="27" y="176"/>
                    </a:lnTo>
                    <a:lnTo>
                      <a:pt x="28" y="177"/>
                    </a:lnTo>
                    <a:lnTo>
                      <a:pt x="30" y="177"/>
                    </a:lnTo>
                    <a:lnTo>
                      <a:pt x="30" y="177"/>
                    </a:lnTo>
                    <a:lnTo>
                      <a:pt x="41" y="179"/>
                    </a:lnTo>
                    <a:lnTo>
                      <a:pt x="50" y="179"/>
                    </a:lnTo>
                    <a:lnTo>
                      <a:pt x="58" y="178"/>
                    </a:lnTo>
                    <a:lnTo>
                      <a:pt x="68" y="174"/>
                    </a:lnTo>
                    <a:lnTo>
                      <a:pt x="77" y="170"/>
                    </a:lnTo>
                    <a:lnTo>
                      <a:pt x="87" y="161"/>
                    </a:lnTo>
                    <a:lnTo>
                      <a:pt x="91" y="156"/>
                    </a:lnTo>
                    <a:lnTo>
                      <a:pt x="95" y="149"/>
                    </a:lnTo>
                    <a:lnTo>
                      <a:pt x="95" y="149"/>
                    </a:lnTo>
                    <a:lnTo>
                      <a:pt x="98" y="154"/>
                    </a:lnTo>
                    <a:lnTo>
                      <a:pt x="103" y="158"/>
                    </a:lnTo>
                    <a:lnTo>
                      <a:pt x="117" y="165"/>
                    </a:lnTo>
                    <a:lnTo>
                      <a:pt x="134" y="172"/>
                    </a:lnTo>
                    <a:lnTo>
                      <a:pt x="154" y="177"/>
                    </a:lnTo>
                    <a:lnTo>
                      <a:pt x="177" y="180"/>
                    </a:lnTo>
                    <a:lnTo>
                      <a:pt x="189" y="180"/>
                    </a:lnTo>
                    <a:lnTo>
                      <a:pt x="201" y="180"/>
                    </a:lnTo>
                    <a:lnTo>
                      <a:pt x="212" y="180"/>
                    </a:lnTo>
                    <a:lnTo>
                      <a:pt x="224" y="178"/>
                    </a:lnTo>
                    <a:lnTo>
                      <a:pt x="235" y="176"/>
                    </a:lnTo>
                    <a:lnTo>
                      <a:pt x="246" y="172"/>
                    </a:lnTo>
                    <a:lnTo>
                      <a:pt x="246" y="172"/>
                    </a:lnTo>
                    <a:lnTo>
                      <a:pt x="252" y="186"/>
                    </a:lnTo>
                    <a:lnTo>
                      <a:pt x="260" y="200"/>
                    </a:lnTo>
                    <a:lnTo>
                      <a:pt x="269" y="213"/>
                    </a:lnTo>
                    <a:lnTo>
                      <a:pt x="280" y="225"/>
                    </a:lnTo>
                    <a:lnTo>
                      <a:pt x="290" y="237"/>
                    </a:lnTo>
                    <a:lnTo>
                      <a:pt x="302" y="247"/>
                    </a:lnTo>
                    <a:lnTo>
                      <a:pt x="316" y="256"/>
                    </a:lnTo>
                    <a:lnTo>
                      <a:pt x="329" y="266"/>
                    </a:lnTo>
                    <a:lnTo>
                      <a:pt x="343" y="273"/>
                    </a:lnTo>
                    <a:lnTo>
                      <a:pt x="358" y="279"/>
                    </a:lnTo>
                    <a:lnTo>
                      <a:pt x="373" y="285"/>
                    </a:lnTo>
                    <a:lnTo>
                      <a:pt x="389" y="289"/>
                    </a:lnTo>
                    <a:lnTo>
                      <a:pt x="406" y="292"/>
                    </a:lnTo>
                    <a:lnTo>
                      <a:pt x="422" y="294"/>
                    </a:lnTo>
                    <a:lnTo>
                      <a:pt x="438" y="294"/>
                    </a:lnTo>
                    <a:lnTo>
                      <a:pt x="454" y="292"/>
                    </a:lnTo>
                    <a:lnTo>
                      <a:pt x="454" y="292"/>
                    </a:lnTo>
                    <a:lnTo>
                      <a:pt x="470" y="290"/>
                    </a:lnTo>
                    <a:lnTo>
                      <a:pt x="482" y="286"/>
                    </a:lnTo>
                    <a:lnTo>
                      <a:pt x="493" y="282"/>
                    </a:lnTo>
                    <a:lnTo>
                      <a:pt x="501" y="277"/>
                    </a:lnTo>
                    <a:lnTo>
                      <a:pt x="508" y="271"/>
                    </a:lnTo>
                    <a:lnTo>
                      <a:pt x="513" y="263"/>
                    </a:lnTo>
                    <a:lnTo>
                      <a:pt x="517" y="257"/>
                    </a:lnTo>
                    <a:lnTo>
                      <a:pt x="519" y="250"/>
                    </a:lnTo>
                    <a:lnTo>
                      <a:pt x="520" y="244"/>
                    </a:lnTo>
                    <a:lnTo>
                      <a:pt x="521" y="238"/>
                    </a:lnTo>
                    <a:lnTo>
                      <a:pt x="520" y="227"/>
                    </a:lnTo>
                    <a:lnTo>
                      <a:pt x="519" y="220"/>
                    </a:lnTo>
                    <a:lnTo>
                      <a:pt x="518" y="217"/>
                    </a:lnTo>
                    <a:lnTo>
                      <a:pt x="518" y="217"/>
                    </a:lnTo>
                    <a:lnTo>
                      <a:pt x="503" y="215"/>
                    </a:lnTo>
                    <a:lnTo>
                      <a:pt x="489" y="212"/>
                    </a:lnTo>
                    <a:lnTo>
                      <a:pt x="476" y="207"/>
                    </a:lnTo>
                    <a:lnTo>
                      <a:pt x="465" y="203"/>
                    </a:lnTo>
                    <a:lnTo>
                      <a:pt x="448" y="195"/>
                    </a:lnTo>
                    <a:lnTo>
                      <a:pt x="442" y="191"/>
                    </a:lnTo>
                    <a:lnTo>
                      <a:pt x="442" y="191"/>
                    </a:lnTo>
                    <a:close/>
                  </a:path>
                </a:pathLst>
              </a:custGeom>
              <a:solidFill>
                <a:srgbClr val="E8AD8B"/>
              </a:solidFill>
              <a:ln>
                <a:noFill/>
              </a:ln>
            </p:spPr>
            <p:txBody>
              <a:bodyPr vert="horz" wrap="square" lIns="91440" tIns="45720" rIns="91440" bIns="45720" numCol="1" anchor="t" anchorCtr="0" compatLnSpc="1">
                <a:normAutofit/>
              </a:bodyPr>
              <a:lstStyle/>
              <a:p>
                <a:endParaRPr lang="en-US"/>
              </a:p>
            </p:txBody>
          </p:sp>
          <p:sp>
            <p:nvSpPr>
              <p:cNvPr id="60" name="ï$ḻïḓè"/>
              <p:cNvSpPr/>
              <p:nvPr/>
            </p:nvSpPr>
            <p:spPr bwMode="auto">
              <a:xfrm>
                <a:off x="3210605" y="4545349"/>
                <a:ext cx="182993" cy="100466"/>
              </a:xfrm>
              <a:custGeom>
                <a:avLst/>
                <a:gdLst>
                  <a:gd name="T0" fmla="*/ 37 w 102"/>
                  <a:gd name="T1" fmla="*/ 12 h 57"/>
                  <a:gd name="T2" fmla="*/ 36 w 102"/>
                  <a:gd name="T3" fmla="*/ 11 h 57"/>
                  <a:gd name="T4" fmla="*/ 36 w 102"/>
                  <a:gd name="T5" fmla="*/ 11 h 57"/>
                  <a:gd name="T6" fmla="*/ 14 w 102"/>
                  <a:gd name="T7" fmla="*/ 0 h 57"/>
                  <a:gd name="T8" fmla="*/ 14 w 102"/>
                  <a:gd name="T9" fmla="*/ 0 h 57"/>
                  <a:gd name="T10" fmla="*/ 7 w 102"/>
                  <a:gd name="T11" fmla="*/ 6 h 57"/>
                  <a:gd name="T12" fmla="*/ 2 w 102"/>
                  <a:gd name="T13" fmla="*/ 13 h 57"/>
                  <a:gd name="T14" fmla="*/ 0 w 102"/>
                  <a:gd name="T15" fmla="*/ 17 h 57"/>
                  <a:gd name="T16" fmla="*/ 0 w 102"/>
                  <a:gd name="T17" fmla="*/ 22 h 57"/>
                  <a:gd name="T18" fmla="*/ 0 w 102"/>
                  <a:gd name="T19" fmla="*/ 25 h 57"/>
                  <a:gd name="T20" fmla="*/ 1 w 102"/>
                  <a:gd name="T21" fmla="*/ 30 h 57"/>
                  <a:gd name="T22" fmla="*/ 1 w 102"/>
                  <a:gd name="T23" fmla="*/ 30 h 57"/>
                  <a:gd name="T24" fmla="*/ 8 w 102"/>
                  <a:gd name="T25" fmla="*/ 36 h 57"/>
                  <a:gd name="T26" fmla="*/ 18 w 102"/>
                  <a:gd name="T27" fmla="*/ 44 h 57"/>
                  <a:gd name="T28" fmla="*/ 29 w 102"/>
                  <a:gd name="T29" fmla="*/ 48 h 57"/>
                  <a:gd name="T30" fmla="*/ 42 w 102"/>
                  <a:gd name="T31" fmla="*/ 53 h 57"/>
                  <a:gd name="T32" fmla="*/ 54 w 102"/>
                  <a:gd name="T33" fmla="*/ 56 h 57"/>
                  <a:gd name="T34" fmla="*/ 66 w 102"/>
                  <a:gd name="T35" fmla="*/ 57 h 57"/>
                  <a:gd name="T36" fmla="*/ 77 w 102"/>
                  <a:gd name="T37" fmla="*/ 57 h 57"/>
                  <a:gd name="T38" fmla="*/ 82 w 102"/>
                  <a:gd name="T39" fmla="*/ 56 h 57"/>
                  <a:gd name="T40" fmla="*/ 86 w 102"/>
                  <a:gd name="T41" fmla="*/ 53 h 57"/>
                  <a:gd name="T42" fmla="*/ 86 w 102"/>
                  <a:gd name="T43" fmla="*/ 53 h 57"/>
                  <a:gd name="T44" fmla="*/ 94 w 102"/>
                  <a:gd name="T45" fmla="*/ 48 h 57"/>
                  <a:gd name="T46" fmla="*/ 98 w 102"/>
                  <a:gd name="T47" fmla="*/ 45 h 57"/>
                  <a:gd name="T48" fmla="*/ 101 w 102"/>
                  <a:gd name="T49" fmla="*/ 41 h 57"/>
                  <a:gd name="T50" fmla="*/ 102 w 102"/>
                  <a:gd name="T51" fmla="*/ 36 h 57"/>
                  <a:gd name="T52" fmla="*/ 102 w 102"/>
                  <a:gd name="T53" fmla="*/ 36 h 57"/>
                  <a:gd name="T54" fmla="*/ 89 w 102"/>
                  <a:gd name="T55" fmla="*/ 34 h 57"/>
                  <a:gd name="T56" fmla="*/ 77 w 102"/>
                  <a:gd name="T57" fmla="*/ 30 h 57"/>
                  <a:gd name="T58" fmla="*/ 56 w 102"/>
                  <a:gd name="T59" fmla="*/ 22 h 57"/>
                  <a:gd name="T60" fmla="*/ 42 w 102"/>
                  <a:gd name="T61" fmla="*/ 15 h 57"/>
                  <a:gd name="T62" fmla="*/ 37 w 102"/>
                  <a:gd name="T63" fmla="*/ 12 h 57"/>
                  <a:gd name="T64" fmla="*/ 37 w 102"/>
                  <a:gd name="T65"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57">
                    <a:moveTo>
                      <a:pt x="37" y="12"/>
                    </a:moveTo>
                    <a:lnTo>
                      <a:pt x="36" y="11"/>
                    </a:lnTo>
                    <a:lnTo>
                      <a:pt x="36" y="11"/>
                    </a:lnTo>
                    <a:lnTo>
                      <a:pt x="14" y="0"/>
                    </a:lnTo>
                    <a:lnTo>
                      <a:pt x="14" y="0"/>
                    </a:lnTo>
                    <a:lnTo>
                      <a:pt x="7" y="6"/>
                    </a:lnTo>
                    <a:lnTo>
                      <a:pt x="2" y="13"/>
                    </a:lnTo>
                    <a:lnTo>
                      <a:pt x="0" y="17"/>
                    </a:lnTo>
                    <a:lnTo>
                      <a:pt x="0" y="22"/>
                    </a:lnTo>
                    <a:lnTo>
                      <a:pt x="0" y="25"/>
                    </a:lnTo>
                    <a:lnTo>
                      <a:pt x="1" y="30"/>
                    </a:lnTo>
                    <a:lnTo>
                      <a:pt x="1" y="30"/>
                    </a:lnTo>
                    <a:lnTo>
                      <a:pt x="8" y="36"/>
                    </a:lnTo>
                    <a:lnTo>
                      <a:pt x="18" y="44"/>
                    </a:lnTo>
                    <a:lnTo>
                      <a:pt x="29" y="48"/>
                    </a:lnTo>
                    <a:lnTo>
                      <a:pt x="42" y="53"/>
                    </a:lnTo>
                    <a:lnTo>
                      <a:pt x="54" y="56"/>
                    </a:lnTo>
                    <a:lnTo>
                      <a:pt x="66" y="57"/>
                    </a:lnTo>
                    <a:lnTo>
                      <a:pt x="77" y="57"/>
                    </a:lnTo>
                    <a:lnTo>
                      <a:pt x="82" y="56"/>
                    </a:lnTo>
                    <a:lnTo>
                      <a:pt x="86" y="53"/>
                    </a:lnTo>
                    <a:lnTo>
                      <a:pt x="86" y="53"/>
                    </a:lnTo>
                    <a:lnTo>
                      <a:pt x="94" y="48"/>
                    </a:lnTo>
                    <a:lnTo>
                      <a:pt x="98" y="45"/>
                    </a:lnTo>
                    <a:lnTo>
                      <a:pt x="101" y="41"/>
                    </a:lnTo>
                    <a:lnTo>
                      <a:pt x="102" y="36"/>
                    </a:lnTo>
                    <a:lnTo>
                      <a:pt x="102" y="36"/>
                    </a:lnTo>
                    <a:lnTo>
                      <a:pt x="89" y="34"/>
                    </a:lnTo>
                    <a:lnTo>
                      <a:pt x="77" y="30"/>
                    </a:lnTo>
                    <a:lnTo>
                      <a:pt x="56" y="22"/>
                    </a:lnTo>
                    <a:lnTo>
                      <a:pt x="42" y="15"/>
                    </a:lnTo>
                    <a:lnTo>
                      <a:pt x="37" y="12"/>
                    </a:lnTo>
                    <a:lnTo>
                      <a:pt x="37" y="12"/>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61" name="îS1ïḍè"/>
              <p:cNvSpPr/>
              <p:nvPr/>
            </p:nvSpPr>
            <p:spPr bwMode="auto">
              <a:xfrm>
                <a:off x="3196252" y="4423354"/>
                <a:ext cx="125584" cy="60998"/>
              </a:xfrm>
              <a:custGeom>
                <a:avLst/>
                <a:gdLst>
                  <a:gd name="T0" fmla="*/ 70 w 70"/>
                  <a:gd name="T1" fmla="*/ 26 h 34"/>
                  <a:gd name="T2" fmla="*/ 70 w 70"/>
                  <a:gd name="T3" fmla="*/ 26 h 34"/>
                  <a:gd name="T4" fmla="*/ 53 w 70"/>
                  <a:gd name="T5" fmla="*/ 23 h 34"/>
                  <a:gd name="T6" fmla="*/ 36 w 70"/>
                  <a:gd name="T7" fmla="*/ 17 h 34"/>
                  <a:gd name="T8" fmla="*/ 21 w 70"/>
                  <a:gd name="T9" fmla="*/ 8 h 34"/>
                  <a:gd name="T10" fmla="*/ 6 w 70"/>
                  <a:gd name="T11" fmla="*/ 0 h 34"/>
                  <a:gd name="T12" fmla="*/ 6 w 70"/>
                  <a:gd name="T13" fmla="*/ 0 h 34"/>
                  <a:gd name="T14" fmla="*/ 3 w 70"/>
                  <a:gd name="T15" fmla="*/ 3 h 34"/>
                  <a:gd name="T16" fmla="*/ 0 w 70"/>
                  <a:gd name="T17" fmla="*/ 8 h 34"/>
                  <a:gd name="T18" fmla="*/ 0 w 70"/>
                  <a:gd name="T19" fmla="*/ 12 h 34"/>
                  <a:gd name="T20" fmla="*/ 1 w 70"/>
                  <a:gd name="T21" fmla="*/ 17 h 34"/>
                  <a:gd name="T22" fmla="*/ 1 w 70"/>
                  <a:gd name="T23" fmla="*/ 17 h 34"/>
                  <a:gd name="T24" fmla="*/ 5 w 70"/>
                  <a:gd name="T25" fmla="*/ 20 h 34"/>
                  <a:gd name="T26" fmla="*/ 11 w 70"/>
                  <a:gd name="T27" fmla="*/ 24 h 34"/>
                  <a:gd name="T28" fmla="*/ 20 w 70"/>
                  <a:gd name="T29" fmla="*/ 27 h 34"/>
                  <a:gd name="T30" fmla="*/ 29 w 70"/>
                  <a:gd name="T31" fmla="*/ 31 h 34"/>
                  <a:gd name="T32" fmla="*/ 40 w 70"/>
                  <a:gd name="T33" fmla="*/ 32 h 34"/>
                  <a:gd name="T34" fmla="*/ 51 w 70"/>
                  <a:gd name="T35" fmla="*/ 34 h 34"/>
                  <a:gd name="T36" fmla="*/ 60 w 70"/>
                  <a:gd name="T37" fmla="*/ 31 h 34"/>
                  <a:gd name="T38" fmla="*/ 65 w 70"/>
                  <a:gd name="T39" fmla="*/ 29 h 34"/>
                  <a:gd name="T40" fmla="*/ 70 w 70"/>
                  <a:gd name="T41" fmla="*/ 26 h 34"/>
                  <a:gd name="T42" fmla="*/ 70 w 70"/>
                  <a:gd name="T4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34">
                    <a:moveTo>
                      <a:pt x="70" y="26"/>
                    </a:moveTo>
                    <a:lnTo>
                      <a:pt x="70" y="26"/>
                    </a:lnTo>
                    <a:lnTo>
                      <a:pt x="53" y="23"/>
                    </a:lnTo>
                    <a:lnTo>
                      <a:pt x="36" y="17"/>
                    </a:lnTo>
                    <a:lnTo>
                      <a:pt x="21" y="8"/>
                    </a:lnTo>
                    <a:lnTo>
                      <a:pt x="6" y="0"/>
                    </a:lnTo>
                    <a:lnTo>
                      <a:pt x="6" y="0"/>
                    </a:lnTo>
                    <a:lnTo>
                      <a:pt x="3" y="3"/>
                    </a:lnTo>
                    <a:lnTo>
                      <a:pt x="0" y="8"/>
                    </a:lnTo>
                    <a:lnTo>
                      <a:pt x="0" y="12"/>
                    </a:lnTo>
                    <a:lnTo>
                      <a:pt x="1" y="17"/>
                    </a:lnTo>
                    <a:lnTo>
                      <a:pt x="1" y="17"/>
                    </a:lnTo>
                    <a:lnTo>
                      <a:pt x="5" y="20"/>
                    </a:lnTo>
                    <a:lnTo>
                      <a:pt x="11" y="24"/>
                    </a:lnTo>
                    <a:lnTo>
                      <a:pt x="20" y="27"/>
                    </a:lnTo>
                    <a:lnTo>
                      <a:pt x="29" y="31"/>
                    </a:lnTo>
                    <a:lnTo>
                      <a:pt x="40" y="32"/>
                    </a:lnTo>
                    <a:lnTo>
                      <a:pt x="51" y="34"/>
                    </a:lnTo>
                    <a:lnTo>
                      <a:pt x="60" y="31"/>
                    </a:lnTo>
                    <a:lnTo>
                      <a:pt x="65" y="29"/>
                    </a:lnTo>
                    <a:lnTo>
                      <a:pt x="70" y="26"/>
                    </a:lnTo>
                    <a:lnTo>
                      <a:pt x="70" y="26"/>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62" name="íşļîḓe"/>
              <p:cNvSpPr/>
              <p:nvPr/>
            </p:nvSpPr>
            <p:spPr bwMode="auto">
              <a:xfrm>
                <a:off x="1029054" y="5216318"/>
                <a:ext cx="0" cy="10765"/>
              </a:xfrm>
              <a:custGeom>
                <a:avLst/>
                <a:gdLst>
                  <a:gd name="T0" fmla="*/ 0 h 8"/>
                  <a:gd name="T1" fmla="*/ 8 h 8"/>
                  <a:gd name="T2" fmla="*/ 8 h 8"/>
                  <a:gd name="T3" fmla="*/ 0 h 8"/>
                </a:gdLst>
                <a:ahLst/>
                <a:cxnLst>
                  <a:cxn ang="0">
                    <a:pos x="0" y="T0"/>
                  </a:cxn>
                  <a:cxn ang="0">
                    <a:pos x="0" y="T1"/>
                  </a:cxn>
                  <a:cxn ang="0">
                    <a:pos x="0" y="T2"/>
                  </a:cxn>
                  <a:cxn ang="0">
                    <a:pos x="0" y="T3"/>
                  </a:cxn>
                </a:cxnLst>
                <a:rect l="0" t="0" r="r" b="b"/>
                <a:pathLst>
                  <a:path h="8">
                    <a:moveTo>
                      <a:pt x="0" y="0"/>
                    </a:moveTo>
                    <a:lnTo>
                      <a:pt x="0" y="8"/>
                    </a:lnTo>
                    <a:lnTo>
                      <a:pt x="0"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p>
            </p:txBody>
          </p:sp>
        </p:grpSp>
        <p:sp>
          <p:nvSpPr>
            <p:cNvPr id="40" name="îš1îḋe"/>
            <p:cNvSpPr/>
            <p:nvPr/>
          </p:nvSpPr>
          <p:spPr bwMode="auto">
            <a:xfrm>
              <a:off x="2387268" y="3066222"/>
              <a:ext cx="407803" cy="337159"/>
            </a:xfrm>
            <a:custGeom>
              <a:avLst/>
              <a:gdLst>
                <a:gd name="T0" fmla="*/ 66 w 254"/>
                <a:gd name="T1" fmla="*/ 211 h 211"/>
                <a:gd name="T2" fmla="*/ 0 w 254"/>
                <a:gd name="T3" fmla="*/ 136 h 211"/>
                <a:gd name="T4" fmla="*/ 20 w 254"/>
                <a:gd name="T5" fmla="*/ 124 h 211"/>
                <a:gd name="T6" fmla="*/ 66 w 254"/>
                <a:gd name="T7" fmla="*/ 188 h 211"/>
                <a:gd name="T8" fmla="*/ 236 w 254"/>
                <a:gd name="T9" fmla="*/ 0 h 211"/>
                <a:gd name="T10" fmla="*/ 254 w 254"/>
                <a:gd name="T11" fmla="*/ 17 h 211"/>
                <a:gd name="T12" fmla="*/ 66 w 254"/>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254" h="211">
                  <a:moveTo>
                    <a:pt x="66" y="211"/>
                  </a:moveTo>
                  <a:lnTo>
                    <a:pt x="0" y="136"/>
                  </a:lnTo>
                  <a:lnTo>
                    <a:pt x="20" y="124"/>
                  </a:lnTo>
                  <a:lnTo>
                    <a:pt x="66" y="188"/>
                  </a:lnTo>
                  <a:lnTo>
                    <a:pt x="236" y="0"/>
                  </a:lnTo>
                  <a:lnTo>
                    <a:pt x="254" y="17"/>
                  </a:lnTo>
                  <a:lnTo>
                    <a:pt x="66" y="211"/>
                  </a:lnTo>
                  <a:close/>
                </a:path>
              </a:pathLst>
            </a:custGeom>
            <a:solidFill>
              <a:schemeClr val="tx1">
                <a:lumMod val="50000"/>
                <a:lumOff val="50000"/>
              </a:schemeClr>
            </a:solidFill>
            <a:ln>
              <a:noFill/>
            </a:ln>
          </p:spPr>
          <p:txBody>
            <a:bodyPr vert="horz" wrap="square" lIns="91440" tIns="45720" rIns="91440" bIns="45720" numCol="1" anchor="t" anchorCtr="0" compatLnSpc="1">
              <a:normAutofit fontScale="75000" lnSpcReduction="20000"/>
            </a:bodyPr>
            <a:lstStyle/>
            <a:p>
              <a:endParaRPr lang="en-US"/>
            </a:p>
          </p:txBody>
        </p:sp>
        <p:sp>
          <p:nvSpPr>
            <p:cNvPr id="41" name="ïṡľiḋé"/>
            <p:cNvSpPr/>
            <p:nvPr/>
          </p:nvSpPr>
          <p:spPr>
            <a:xfrm>
              <a:off x="854092" y="2253830"/>
              <a:ext cx="1374643" cy="276999"/>
            </a:xfrm>
            <a:prstGeom prst="rect">
              <a:avLst/>
            </a:prstGeom>
          </p:spPr>
          <p:txBody>
            <a:bodyPr wrap="square" lIns="91440" tIns="45720" rIns="91440" bIns="45720">
              <a:normAutofit fontScale="85000" lnSpcReduction="20000"/>
            </a:bodyPr>
            <a:lstStyle/>
            <a:p>
              <a:pPr algn="ctr">
                <a:spcBef>
                  <a:spcPts val="450"/>
                </a:spcBef>
                <a:buClr>
                  <a:srgbClr val="E24848"/>
                </a:buClr>
              </a:pPr>
              <a:r>
                <a:rPr lang="en-US" altLang="zh-CN" sz="1200" dirty="0"/>
                <a:t>Text</a:t>
              </a:r>
              <a:endParaRPr lang="en-US" sz="1200" dirty="0"/>
            </a:p>
          </p:txBody>
        </p:sp>
        <p:sp>
          <p:nvSpPr>
            <p:cNvPr id="42" name="îṧlíḓê"/>
            <p:cNvSpPr/>
            <p:nvPr/>
          </p:nvSpPr>
          <p:spPr>
            <a:xfrm>
              <a:off x="854092" y="2695882"/>
              <a:ext cx="1374643" cy="276999"/>
            </a:xfrm>
            <a:prstGeom prst="rect">
              <a:avLst/>
            </a:prstGeom>
          </p:spPr>
          <p:txBody>
            <a:bodyPr wrap="square" lIns="91440" tIns="45720" rIns="91440" bIns="45720">
              <a:normAutofit fontScale="85000" lnSpcReduction="20000"/>
            </a:bodyPr>
            <a:lstStyle/>
            <a:p>
              <a:pPr algn="ctr">
                <a:spcBef>
                  <a:spcPts val="450"/>
                </a:spcBef>
                <a:buClr>
                  <a:srgbClr val="E24848"/>
                </a:buClr>
              </a:pPr>
              <a:r>
                <a:rPr lang="en-US" altLang="zh-CN" sz="1200" dirty="0"/>
                <a:t>Text</a:t>
              </a:r>
              <a:endParaRPr lang="en-US" altLang="zh-CN" sz="1200" dirty="0"/>
            </a:p>
          </p:txBody>
        </p:sp>
        <p:sp>
          <p:nvSpPr>
            <p:cNvPr id="43" name="ïṧlíďe"/>
            <p:cNvSpPr/>
            <p:nvPr/>
          </p:nvSpPr>
          <p:spPr>
            <a:xfrm>
              <a:off x="854092" y="3137933"/>
              <a:ext cx="1374643" cy="276999"/>
            </a:xfrm>
            <a:prstGeom prst="rect">
              <a:avLst/>
            </a:prstGeom>
          </p:spPr>
          <p:txBody>
            <a:bodyPr wrap="square" lIns="91440" tIns="45720" rIns="91440" bIns="45720">
              <a:normAutofit fontScale="85000" lnSpcReduction="20000"/>
            </a:bodyPr>
            <a:lstStyle/>
            <a:p>
              <a:pPr algn="ctr">
                <a:spcBef>
                  <a:spcPts val="450"/>
                </a:spcBef>
                <a:buClr>
                  <a:srgbClr val="E24848"/>
                </a:buClr>
              </a:pPr>
              <a:r>
                <a:rPr lang="en-US" altLang="zh-CN" sz="1200" dirty="0"/>
                <a:t>Text</a:t>
              </a:r>
              <a:endParaRPr lang="en-US" altLang="zh-CN" sz="1200" dirty="0"/>
            </a:p>
          </p:txBody>
        </p:sp>
        <p:sp>
          <p:nvSpPr>
            <p:cNvPr id="44" name="ïşļiḍe"/>
            <p:cNvSpPr/>
            <p:nvPr/>
          </p:nvSpPr>
          <p:spPr>
            <a:xfrm>
              <a:off x="854092" y="3579986"/>
              <a:ext cx="1374643" cy="276999"/>
            </a:xfrm>
            <a:prstGeom prst="rect">
              <a:avLst/>
            </a:prstGeom>
          </p:spPr>
          <p:txBody>
            <a:bodyPr wrap="square" lIns="91440" tIns="45720" rIns="91440" bIns="45720">
              <a:normAutofit fontScale="85000" lnSpcReduction="20000"/>
            </a:bodyPr>
            <a:lstStyle/>
            <a:p>
              <a:pPr algn="ctr">
                <a:spcBef>
                  <a:spcPts val="450"/>
                </a:spcBef>
                <a:buClr>
                  <a:srgbClr val="E24848"/>
                </a:buClr>
              </a:pPr>
              <a:r>
                <a:rPr lang="en-US" altLang="zh-CN" sz="1200" dirty="0"/>
                <a:t>Text</a:t>
              </a:r>
              <a:endParaRPr lang="en-US" altLang="zh-CN" sz="1200" dirty="0"/>
            </a:p>
          </p:txBody>
        </p:sp>
      </p:grpSp>
    </p:spTree>
    <p:custDataLst>
      <p:tags r:id="rId13"/>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10150" y="2148205"/>
            <a:ext cx="2513330" cy="583565"/>
          </a:xfrm>
          <a:prstGeom prst="rect">
            <a:avLst/>
          </a:prstGeom>
          <a:noFill/>
        </p:spPr>
        <p:txBody>
          <a:bodyPr wrap="square" rtlCol="0">
            <a:spAutoFit/>
          </a:bodyPr>
          <a:lstStyle/>
          <a:p>
            <a:pPr algn="ctr"/>
            <a:r>
              <a:rPr lang="en-US" altLang="zh-CN" sz="3200" b="1">
                <a:solidFill>
                  <a:schemeClr val="bg1"/>
                </a:solidFill>
                <a:latin typeface="微软雅黑" panose="020B0503020204020204" pitchFamily="34" charset="-122"/>
                <a:ea typeface="微软雅黑" panose="020B0503020204020204" pitchFamily="34" charset="-122"/>
              </a:rPr>
              <a:t>PART 03</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676650" y="3263900"/>
            <a:ext cx="4892675" cy="521970"/>
          </a:xfrm>
          <a:prstGeom prst="rect">
            <a:avLst/>
          </a:prstGeom>
          <a:noFill/>
        </p:spPr>
        <p:txBody>
          <a:bodyPr wrap="square" rtlCol="0" anchor="t">
            <a:spAutoFit/>
          </a:bodyPr>
          <a:lstStyle/>
          <a:p>
            <a:pPr algn="ctr"/>
            <a:r>
              <a:rPr lang="zh-CN" altLang="en-US" sz="2800" b="1">
                <a:solidFill>
                  <a:srgbClr val="163479"/>
                </a:solidFill>
                <a:latin typeface="微软雅黑" panose="020B0503020204020204" pitchFamily="34" charset="-122"/>
                <a:ea typeface="微软雅黑" panose="020B0503020204020204" pitchFamily="34" charset="-122"/>
              </a:rPr>
              <a:t>如何建立岗位培训矩阵</a:t>
            </a:r>
            <a:endParaRPr lang="zh-CN" altLang="en-US" sz="2800" b="1">
              <a:solidFill>
                <a:srgbClr val="16347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723900" y="876300"/>
            <a:ext cx="7211060" cy="3810000"/>
            <a:chOff x="1140" y="1380"/>
            <a:chExt cx="11356" cy="6000"/>
          </a:xfrm>
        </p:grpSpPr>
        <p:cxnSp>
          <p:nvCxnSpPr>
            <p:cNvPr id="35842" name="AutoShape 76"/>
            <p:cNvCxnSpPr/>
            <p:nvPr/>
          </p:nvCxnSpPr>
          <p:spPr>
            <a:xfrm rot="16200000" flipH="1">
              <a:off x="6140" y="5725"/>
              <a:ext cx="1222" cy="4"/>
            </a:xfrm>
            <a:prstGeom prst="straightConnector1">
              <a:avLst/>
            </a:prstGeom>
            <a:ln w="19050" cap="flat" cmpd="sng">
              <a:solidFill>
                <a:srgbClr val="010008"/>
              </a:solidFill>
              <a:prstDash val="solid"/>
              <a:headEnd type="none" w="med" len="med"/>
              <a:tailEnd type="none" w="med" len="med"/>
            </a:ln>
          </p:spPr>
        </p:cxnSp>
        <p:sp>
          <p:nvSpPr>
            <p:cNvPr id="35844" name="Rectangle 3"/>
            <p:cNvSpPr txBox="1"/>
            <p:nvPr/>
          </p:nvSpPr>
          <p:spPr>
            <a:xfrm>
              <a:off x="1308" y="6722"/>
              <a:ext cx="10895" cy="658"/>
            </a:xfrm>
            <a:prstGeom prst="rect">
              <a:avLst/>
            </a:prstGeom>
            <a:noFill/>
            <a:ln w="9525">
              <a:noFill/>
            </a:ln>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lnSpc>
                  <a:spcPts val="3500"/>
                </a:lnSpc>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岗位培训矩阵建立流程   </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eaLnBrk="1" hangingPunct="1">
                <a:lnSpc>
                  <a:spcPts val="3500"/>
                </a:lnSpc>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eaLnBrk="1" hangingPunct="1">
                <a:lnSpc>
                  <a:spcPts val="3500"/>
                </a:lnSpc>
                <a:spcBef>
                  <a:spcPct val="0"/>
                </a:spcBef>
                <a:buClrTx/>
                <a:buSzTx/>
                <a:buFont typeface="Arial" panose="020B0604020202020204" pitchFamily="34" charset="0"/>
                <a:buNone/>
              </a:pP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5845" name="AutoShape 76"/>
            <p:cNvCxnSpPr/>
            <p:nvPr/>
          </p:nvCxnSpPr>
          <p:spPr>
            <a:xfrm rot="16200000" flipH="1">
              <a:off x="5534" y="2946"/>
              <a:ext cx="2448" cy="4"/>
            </a:xfrm>
            <a:prstGeom prst="straightConnector1">
              <a:avLst/>
            </a:prstGeom>
            <a:ln w="19050" cap="flat" cmpd="sng">
              <a:solidFill>
                <a:srgbClr val="010008"/>
              </a:solidFill>
              <a:prstDash val="solid"/>
              <a:headEnd type="none" w="med" len="med"/>
              <a:tailEnd type="none" w="med" len="med"/>
            </a:ln>
          </p:spPr>
        </p:cxnSp>
        <p:sp>
          <p:nvSpPr>
            <p:cNvPr id="35897" name="AutoShape 108"/>
            <p:cNvSpPr/>
            <p:nvPr/>
          </p:nvSpPr>
          <p:spPr>
            <a:xfrm>
              <a:off x="5537" y="1395"/>
              <a:ext cx="2367" cy="488"/>
            </a:xfrm>
            <a:prstGeom prst="roundRect">
              <a:avLst>
                <a:gd name="adj" fmla="val 16667"/>
              </a:avLst>
            </a:prstGeom>
            <a:solidFill>
              <a:srgbClr val="163479"/>
            </a:solidFill>
            <a:ln w="12700" cap="flat" cmpd="sng">
              <a:solidFill>
                <a:srgbClr val="003366"/>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96" name="Text Box 110"/>
            <p:cNvSpPr txBox="1"/>
            <p:nvPr/>
          </p:nvSpPr>
          <p:spPr>
            <a:xfrm>
              <a:off x="5722" y="1380"/>
              <a:ext cx="2047" cy="45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rgbClr val="FFFFFF"/>
                  </a:solidFill>
                  <a:latin typeface="微软雅黑" panose="020B0503020204020204" pitchFamily="34" charset="-122"/>
                  <a:ea typeface="微软雅黑" panose="020B0503020204020204" pitchFamily="34" charset="-122"/>
                </a:rPr>
                <a:t>明确编制责任</a:t>
              </a:r>
              <a:endParaRPr lang="zh-CN" altLang="en-US" sz="1300" b="1" dirty="0">
                <a:solidFill>
                  <a:srgbClr val="FFFFFF"/>
                </a:solidFill>
                <a:latin typeface="微软雅黑" panose="020B0503020204020204" pitchFamily="34" charset="-122"/>
                <a:ea typeface="微软雅黑" panose="020B0503020204020204" pitchFamily="34" charset="-122"/>
              </a:endParaRPr>
            </a:p>
          </p:txBody>
        </p:sp>
        <p:sp>
          <p:nvSpPr>
            <p:cNvPr id="35893" name="AutoShape 104"/>
            <p:cNvSpPr/>
            <p:nvPr/>
          </p:nvSpPr>
          <p:spPr>
            <a:xfrm>
              <a:off x="5546" y="2233"/>
              <a:ext cx="2367" cy="489"/>
            </a:xfrm>
            <a:prstGeom prst="roundRect">
              <a:avLst>
                <a:gd name="adj" fmla="val 16667"/>
              </a:avLst>
            </a:prstGeom>
            <a:solidFill>
              <a:schemeClr val="tx1">
                <a:lumMod val="75000"/>
                <a:lumOff val="2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92" name="Text Box 106"/>
            <p:cNvSpPr txBox="1"/>
            <p:nvPr/>
          </p:nvSpPr>
          <p:spPr>
            <a:xfrm>
              <a:off x="5722" y="2244"/>
              <a:ext cx="2075" cy="45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岗位职责梳理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89" name="AutoShape 88"/>
            <p:cNvSpPr/>
            <p:nvPr/>
          </p:nvSpPr>
          <p:spPr>
            <a:xfrm>
              <a:off x="5546" y="5355"/>
              <a:ext cx="2369" cy="489"/>
            </a:xfrm>
            <a:prstGeom prst="roundRect">
              <a:avLst>
                <a:gd name="adj" fmla="val 16667"/>
              </a:avLst>
            </a:prstGeom>
            <a:solidFill>
              <a:srgbClr val="ED7D31"/>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88" name="Text Box 106"/>
            <p:cNvSpPr txBox="1"/>
            <p:nvPr/>
          </p:nvSpPr>
          <p:spPr>
            <a:xfrm>
              <a:off x="5656" y="5365"/>
              <a:ext cx="2232" cy="45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确认培训要求</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cxnSp>
          <p:nvCxnSpPr>
            <p:cNvPr id="35849" name="AutoShape 76"/>
            <p:cNvCxnSpPr/>
            <p:nvPr/>
          </p:nvCxnSpPr>
          <p:spPr>
            <a:xfrm rot="16200000" flipH="1">
              <a:off x="10579" y="4628"/>
              <a:ext cx="896" cy="4"/>
            </a:xfrm>
            <a:prstGeom prst="straightConnector1">
              <a:avLst/>
            </a:prstGeom>
            <a:ln w="19050" cap="flat" cmpd="sng">
              <a:solidFill>
                <a:srgbClr val="010008"/>
              </a:solidFill>
              <a:prstDash val="solid"/>
              <a:headEnd type="none" w="med" len="med"/>
              <a:tailEnd type="none" w="med" len="med"/>
            </a:ln>
          </p:spPr>
        </p:cxnSp>
        <p:cxnSp>
          <p:nvCxnSpPr>
            <p:cNvPr id="35850" name="AutoShape 76"/>
            <p:cNvCxnSpPr/>
            <p:nvPr/>
          </p:nvCxnSpPr>
          <p:spPr>
            <a:xfrm rot="16200000" flipH="1">
              <a:off x="7759" y="4628"/>
              <a:ext cx="896" cy="4"/>
            </a:xfrm>
            <a:prstGeom prst="straightConnector1">
              <a:avLst/>
            </a:prstGeom>
            <a:ln w="19050" cap="flat" cmpd="sng">
              <a:solidFill>
                <a:srgbClr val="010008"/>
              </a:solidFill>
              <a:prstDash val="solid"/>
              <a:headEnd type="none" w="med" len="med"/>
              <a:tailEnd type="none" w="med" len="med"/>
            </a:ln>
          </p:spPr>
        </p:cxnSp>
        <p:cxnSp>
          <p:nvCxnSpPr>
            <p:cNvPr id="35851" name="AutoShape 76"/>
            <p:cNvCxnSpPr/>
            <p:nvPr/>
          </p:nvCxnSpPr>
          <p:spPr>
            <a:xfrm rot="16200000" flipH="1">
              <a:off x="4763" y="4628"/>
              <a:ext cx="897" cy="4"/>
            </a:xfrm>
            <a:prstGeom prst="straightConnector1">
              <a:avLst/>
            </a:prstGeom>
            <a:ln w="19050" cap="flat" cmpd="sng">
              <a:solidFill>
                <a:srgbClr val="010008"/>
              </a:solidFill>
              <a:prstDash val="solid"/>
              <a:headEnd type="none" w="med" len="med"/>
              <a:tailEnd type="none" w="med" len="med"/>
            </a:ln>
          </p:spPr>
        </p:cxnSp>
        <p:cxnSp>
          <p:nvCxnSpPr>
            <p:cNvPr id="35852" name="AutoShape 76"/>
            <p:cNvCxnSpPr/>
            <p:nvPr/>
          </p:nvCxnSpPr>
          <p:spPr>
            <a:xfrm rot="16200000" flipH="1">
              <a:off x="1996" y="4632"/>
              <a:ext cx="897" cy="2"/>
            </a:xfrm>
            <a:prstGeom prst="straightConnector1">
              <a:avLst/>
            </a:prstGeom>
            <a:ln w="19050" cap="flat" cmpd="sng">
              <a:solidFill>
                <a:srgbClr val="010008"/>
              </a:solidFill>
              <a:prstDash val="solid"/>
              <a:headEnd type="none" w="med" len="med"/>
              <a:tailEnd type="none" w="med" len="med"/>
            </a:ln>
          </p:spPr>
        </p:cxnSp>
        <p:sp>
          <p:nvSpPr>
            <p:cNvPr id="35885" name="AutoShape 85"/>
            <p:cNvSpPr/>
            <p:nvPr/>
          </p:nvSpPr>
          <p:spPr>
            <a:xfrm>
              <a:off x="1336" y="4332"/>
              <a:ext cx="2270" cy="489"/>
            </a:xfrm>
            <a:prstGeom prst="roundRect">
              <a:avLst>
                <a:gd name="adj" fmla="val 16667"/>
              </a:avLst>
            </a:prstGeom>
            <a:solidFill>
              <a:srgbClr val="404040"/>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83" name="AutoShape 85"/>
            <p:cNvSpPr/>
            <p:nvPr/>
          </p:nvSpPr>
          <p:spPr>
            <a:xfrm>
              <a:off x="4077" y="4332"/>
              <a:ext cx="2270" cy="489"/>
            </a:xfrm>
            <a:prstGeom prst="roundRect">
              <a:avLst>
                <a:gd name="adj" fmla="val 16667"/>
              </a:avLst>
            </a:prstGeom>
            <a:solidFill>
              <a:srgbClr val="404040"/>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81" name="AutoShape 85"/>
            <p:cNvSpPr/>
            <p:nvPr/>
          </p:nvSpPr>
          <p:spPr>
            <a:xfrm>
              <a:off x="7065" y="4332"/>
              <a:ext cx="2269" cy="489"/>
            </a:xfrm>
            <a:prstGeom prst="roundRect">
              <a:avLst>
                <a:gd name="adj" fmla="val 16667"/>
              </a:avLst>
            </a:prstGeom>
            <a:solidFill>
              <a:srgbClr val="404040"/>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79" name="AutoShape 85"/>
            <p:cNvSpPr/>
            <p:nvPr/>
          </p:nvSpPr>
          <p:spPr>
            <a:xfrm>
              <a:off x="9481" y="4310"/>
              <a:ext cx="2902" cy="489"/>
            </a:xfrm>
            <a:prstGeom prst="roundRect">
              <a:avLst>
                <a:gd name="adj" fmla="val 16667"/>
              </a:avLst>
            </a:prstGeom>
            <a:solidFill>
              <a:srgbClr val="404040"/>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57" name="Text Box 106"/>
            <p:cNvSpPr txBox="1"/>
            <p:nvPr/>
          </p:nvSpPr>
          <p:spPr>
            <a:xfrm>
              <a:off x="1434" y="4325"/>
              <a:ext cx="2232" cy="45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通用安全知识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58" name="Text Box 106"/>
            <p:cNvSpPr txBox="1"/>
            <p:nvPr/>
          </p:nvSpPr>
          <p:spPr>
            <a:xfrm>
              <a:off x="4077" y="4338"/>
              <a:ext cx="2232" cy="45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本岗位操作技能</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77" name="Text Box 106"/>
            <p:cNvSpPr txBox="1">
              <a:spLocks noChangeArrowheads="1"/>
            </p:cNvSpPr>
            <p:nvPr/>
          </p:nvSpPr>
          <p:spPr bwMode="gray">
            <a:xfrm>
              <a:off x="7014" y="4338"/>
              <a:ext cx="2320" cy="459"/>
            </a:xfrm>
            <a:prstGeom prst="rect">
              <a:avLst/>
            </a:prstGeom>
            <a:noFill/>
            <a:ln w="9525" algn="ctr">
              <a:noFill/>
              <a:miter lim="800000"/>
            </a:ln>
            <a:effectLst/>
          </p:spPr>
          <p:txBody>
            <a:bodyPr wrap="square">
              <a:spAutoFit/>
            </a:bodyPr>
            <a:lstStyle/>
            <a:p>
              <a:pPr marR="0" algn="ctr" defTabSz="914400" eaLnBrk="1" fontAlgn="auto" hangingPunct="1">
                <a:spcBef>
                  <a:spcPct val="50000"/>
                </a:spcBef>
                <a:spcAft>
                  <a:spcPts val="0"/>
                </a:spcAft>
                <a:buClrTx/>
                <a:buSzTx/>
                <a:buFontTx/>
                <a:defRPr/>
              </a:pPr>
              <a:r>
                <a:rPr kumimoji="0" lang="zh-CN" altLang="en-US" sz="1300" b="1" kern="0" cap="none" spc="-150" normalizeH="0" baseline="0" noProof="0" dirty="0">
                  <a:solidFill>
                    <a:schemeClr val="bg1"/>
                  </a:solidFill>
                  <a:latin typeface="微软雅黑" panose="020B0503020204020204" pitchFamily="34" charset="-122"/>
                  <a:ea typeface="微软雅黑" panose="020B0503020204020204" pitchFamily="34" charset="-122"/>
                  <a:cs typeface="+mn-cs"/>
                </a:rPr>
                <a:t>生产受控管理流程</a:t>
              </a:r>
              <a:endParaRPr kumimoji="0" lang="zh-CN" altLang="en-US" sz="1300" b="1" kern="0" cap="none" spc="-15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78" name="Text Box 106"/>
            <p:cNvSpPr txBox="1">
              <a:spLocks noChangeArrowheads="1"/>
            </p:cNvSpPr>
            <p:nvPr/>
          </p:nvSpPr>
          <p:spPr bwMode="gray">
            <a:xfrm>
              <a:off x="9541" y="4288"/>
              <a:ext cx="2706" cy="459"/>
            </a:xfrm>
            <a:prstGeom prst="rect">
              <a:avLst/>
            </a:prstGeom>
            <a:noFill/>
            <a:ln w="9525" algn="ctr">
              <a:noFill/>
              <a:miter lim="800000"/>
            </a:ln>
            <a:effectLst/>
          </p:spPr>
          <p:txBody>
            <a:bodyPr wrap="square">
              <a:spAutoFit/>
            </a:bodyPr>
            <a:lstStyle/>
            <a:p>
              <a:pPr marR="0" algn="ctr" defTabSz="914400" eaLnBrk="1" fontAlgn="auto" hangingPunct="1">
                <a:spcBef>
                  <a:spcPct val="50000"/>
                </a:spcBef>
                <a:spcAft>
                  <a:spcPts val="0"/>
                </a:spcAft>
                <a:buClrTx/>
                <a:buSzTx/>
                <a:buFontTx/>
                <a:defRPr/>
              </a:pPr>
              <a:r>
                <a:rPr kumimoji="0" lang="en-US" altLang="zh-CN" sz="1300" b="1" kern="0" cap="none" spc="-10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HSE</a:t>
              </a:r>
              <a:r>
                <a:rPr kumimoji="0" lang="zh-CN" altLang="en-US" sz="1300" b="1" kern="0" cap="none" spc="-25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知识、方法与工具</a:t>
              </a:r>
              <a:endParaRPr kumimoji="0" lang="en-US" altLang="zh-CN" sz="1300" b="1" kern="0" cap="none" spc="-25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5861" name="AutoShape 76"/>
            <p:cNvCxnSpPr/>
            <p:nvPr/>
          </p:nvCxnSpPr>
          <p:spPr>
            <a:xfrm flipH="1">
              <a:off x="2413" y="5112"/>
              <a:ext cx="8633" cy="4"/>
            </a:xfrm>
            <a:prstGeom prst="straightConnector1">
              <a:avLst/>
            </a:prstGeom>
            <a:ln w="19050" cap="flat" cmpd="sng">
              <a:solidFill>
                <a:srgbClr val="010008"/>
              </a:solidFill>
              <a:prstDash val="solid"/>
              <a:headEnd type="none" w="med" len="med"/>
              <a:tailEnd type="none" w="med" len="med"/>
            </a:ln>
          </p:spPr>
        </p:cxnSp>
        <p:cxnSp>
          <p:nvCxnSpPr>
            <p:cNvPr id="35862" name="AutoShape 76"/>
            <p:cNvCxnSpPr/>
            <p:nvPr/>
          </p:nvCxnSpPr>
          <p:spPr>
            <a:xfrm flipH="1">
              <a:off x="2413" y="4174"/>
              <a:ext cx="8633" cy="4"/>
            </a:xfrm>
            <a:prstGeom prst="straightConnector1">
              <a:avLst/>
            </a:prstGeom>
            <a:ln w="19050" cap="flat" cmpd="sng">
              <a:solidFill>
                <a:srgbClr val="010008"/>
              </a:solidFill>
              <a:prstDash val="solid"/>
              <a:headEnd type="none" w="med" len="med"/>
              <a:tailEnd type="none" w="med" len="med"/>
            </a:ln>
          </p:spPr>
        </p:cxnSp>
        <p:sp>
          <p:nvSpPr>
            <p:cNvPr id="35877" name="AutoShape 104"/>
            <p:cNvSpPr/>
            <p:nvPr/>
          </p:nvSpPr>
          <p:spPr>
            <a:xfrm>
              <a:off x="5583" y="6167"/>
              <a:ext cx="2367" cy="489"/>
            </a:xfrm>
            <a:prstGeom prst="roundRect">
              <a:avLst>
                <a:gd name="adj" fmla="val 16667"/>
              </a:avLst>
            </a:prstGeom>
            <a:solidFill>
              <a:srgbClr val="404040"/>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64" name="Text Box 106"/>
            <p:cNvSpPr txBox="1"/>
            <p:nvPr/>
          </p:nvSpPr>
          <p:spPr>
            <a:xfrm>
              <a:off x="5665" y="6158"/>
              <a:ext cx="2232" cy="45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形成培训矩阵</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107" name="矩形 106"/>
            <p:cNvSpPr/>
            <p:nvPr/>
          </p:nvSpPr>
          <p:spPr>
            <a:xfrm>
              <a:off x="1140" y="2042"/>
              <a:ext cx="11357" cy="3138"/>
            </a:xfrm>
            <a:prstGeom prst="rect">
              <a:avLst/>
            </a:prstGeom>
            <a:noFill/>
            <a:ln w="15875">
              <a:solidFill>
                <a:srgbClr val="ED7D3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5866" name="TextBox 107"/>
            <p:cNvSpPr txBox="1"/>
            <p:nvPr/>
          </p:nvSpPr>
          <p:spPr>
            <a:xfrm>
              <a:off x="1238" y="2139"/>
              <a:ext cx="2839" cy="45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岗位需求分析</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875" name="AutoShape 104"/>
            <p:cNvSpPr/>
            <p:nvPr/>
          </p:nvSpPr>
          <p:spPr>
            <a:xfrm>
              <a:off x="5546" y="2847"/>
              <a:ext cx="2367" cy="489"/>
            </a:xfrm>
            <a:prstGeom prst="roundRect">
              <a:avLst>
                <a:gd name="adj" fmla="val 16667"/>
              </a:avLst>
            </a:prstGeom>
            <a:solidFill>
              <a:schemeClr val="tx1">
                <a:lumMod val="75000"/>
                <a:lumOff val="2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4" name="Text Box 106"/>
            <p:cNvSpPr txBox="1"/>
            <p:nvPr/>
          </p:nvSpPr>
          <p:spPr>
            <a:xfrm>
              <a:off x="5722" y="2828"/>
              <a:ext cx="2075" cy="45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操作项目划分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1" name="AutoShape 88"/>
            <p:cNvSpPr/>
            <p:nvPr/>
          </p:nvSpPr>
          <p:spPr>
            <a:xfrm>
              <a:off x="5546" y="3495"/>
              <a:ext cx="2367" cy="489"/>
            </a:xfrm>
            <a:prstGeom prst="roundRect">
              <a:avLst>
                <a:gd name="adj" fmla="val 16667"/>
              </a:avLst>
            </a:prstGeom>
            <a:solidFill>
              <a:srgbClr val="ED7D31"/>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0" name="Text Box 106"/>
            <p:cNvSpPr txBox="1"/>
            <p:nvPr/>
          </p:nvSpPr>
          <p:spPr>
            <a:xfrm>
              <a:off x="5682" y="3489"/>
              <a:ext cx="2232" cy="45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确认培训内容</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5842" name="AutoShape 76"/>
          <p:cNvCxnSpPr/>
          <p:nvPr/>
        </p:nvCxnSpPr>
        <p:spPr>
          <a:xfrm rot="16200000" flipH="1">
            <a:off x="3898900" y="3635375"/>
            <a:ext cx="77597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44" name="Rectangle 3"/>
          <p:cNvSpPr txBox="1"/>
          <p:nvPr/>
        </p:nvSpPr>
        <p:spPr>
          <a:xfrm>
            <a:off x="830580" y="4268470"/>
            <a:ext cx="6918325" cy="417830"/>
          </a:xfrm>
          <a:prstGeom prst="rect">
            <a:avLst/>
          </a:prstGeom>
          <a:noFill/>
          <a:ln w="9525">
            <a:noFill/>
          </a:ln>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lnSpc>
                <a:spcPts val="3500"/>
              </a:lnSpc>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岗位培训矩阵建立流程   </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eaLnBrk="1" hangingPunct="1">
              <a:lnSpc>
                <a:spcPts val="3500"/>
              </a:lnSpc>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eaLnBrk="1" hangingPunct="1">
              <a:lnSpc>
                <a:spcPts val="3500"/>
              </a:lnSpc>
              <a:spcBef>
                <a:spcPct val="0"/>
              </a:spcBef>
              <a:buClrTx/>
              <a:buSzTx/>
              <a:buFont typeface="Arial" panose="020B0604020202020204" pitchFamily="34" charset="0"/>
              <a:buNone/>
            </a:pP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5845" name="AutoShape 76"/>
          <p:cNvCxnSpPr/>
          <p:nvPr/>
        </p:nvCxnSpPr>
        <p:spPr>
          <a:xfrm rot="16200000" flipH="1">
            <a:off x="3514090" y="1870710"/>
            <a:ext cx="1554480" cy="2540"/>
          </a:xfrm>
          <a:prstGeom prst="straightConnector1">
            <a:avLst/>
          </a:prstGeom>
          <a:ln w="19050" cap="flat" cmpd="sng">
            <a:solidFill>
              <a:srgbClr val="010008"/>
            </a:solidFill>
            <a:prstDash val="solid"/>
            <a:headEnd type="none" w="med" len="med"/>
            <a:tailEnd type="none" w="med" len="med"/>
          </a:ln>
        </p:spPr>
      </p:cxnSp>
      <p:sp>
        <p:nvSpPr>
          <p:cNvPr id="35897" name="AutoShape 108"/>
          <p:cNvSpPr/>
          <p:nvPr/>
        </p:nvSpPr>
        <p:spPr>
          <a:xfrm>
            <a:off x="3515995" y="885825"/>
            <a:ext cx="1503045" cy="309880"/>
          </a:xfrm>
          <a:prstGeom prst="roundRect">
            <a:avLst>
              <a:gd name="adj" fmla="val 16667"/>
            </a:avLst>
          </a:prstGeom>
          <a:solidFill>
            <a:srgbClr val="163479"/>
          </a:solidFill>
          <a:ln w="12700" cap="flat" cmpd="sng">
            <a:solidFill>
              <a:srgbClr val="003366"/>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96" name="Text Box 110"/>
          <p:cNvSpPr txBox="1"/>
          <p:nvPr/>
        </p:nvSpPr>
        <p:spPr>
          <a:xfrm>
            <a:off x="3633470" y="876300"/>
            <a:ext cx="1299845" cy="29083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rgbClr val="FFFFFF"/>
                </a:solidFill>
                <a:latin typeface="微软雅黑" panose="020B0503020204020204" pitchFamily="34" charset="-122"/>
                <a:ea typeface="微软雅黑" panose="020B0503020204020204" pitchFamily="34" charset="-122"/>
              </a:rPr>
              <a:t>明确编制责任</a:t>
            </a:r>
            <a:endParaRPr lang="zh-CN" altLang="en-US" sz="1300" b="1" dirty="0">
              <a:solidFill>
                <a:srgbClr val="FFFFFF"/>
              </a:solidFill>
              <a:latin typeface="微软雅黑" panose="020B0503020204020204" pitchFamily="34" charset="-122"/>
              <a:ea typeface="微软雅黑" panose="020B0503020204020204" pitchFamily="34" charset="-122"/>
            </a:endParaRPr>
          </a:p>
        </p:txBody>
      </p:sp>
      <p:sp>
        <p:nvSpPr>
          <p:cNvPr id="35893" name="AutoShape 104"/>
          <p:cNvSpPr/>
          <p:nvPr/>
        </p:nvSpPr>
        <p:spPr>
          <a:xfrm>
            <a:off x="3521710" y="1417955"/>
            <a:ext cx="150304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92" name="Text Box 106"/>
          <p:cNvSpPr txBox="1"/>
          <p:nvPr/>
        </p:nvSpPr>
        <p:spPr>
          <a:xfrm>
            <a:off x="3633470" y="1424940"/>
            <a:ext cx="1317625"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岗位职责梳理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89" name="AutoShape 88"/>
          <p:cNvSpPr/>
          <p:nvPr/>
        </p:nvSpPr>
        <p:spPr>
          <a:xfrm>
            <a:off x="3521710" y="3400425"/>
            <a:ext cx="150431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88" name="Text Box 106"/>
          <p:cNvSpPr txBox="1"/>
          <p:nvPr/>
        </p:nvSpPr>
        <p:spPr>
          <a:xfrm>
            <a:off x="3591560" y="3406775"/>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确认培训要求</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cxnSp>
        <p:nvCxnSpPr>
          <p:cNvPr id="35849" name="AutoShape 76"/>
          <p:cNvCxnSpPr/>
          <p:nvPr/>
        </p:nvCxnSpPr>
        <p:spPr>
          <a:xfrm rot="16200000" flipH="1">
            <a:off x="6717665" y="2938780"/>
            <a:ext cx="56896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0" name="AutoShape 76"/>
          <p:cNvCxnSpPr/>
          <p:nvPr/>
        </p:nvCxnSpPr>
        <p:spPr>
          <a:xfrm rot="16200000" flipH="1">
            <a:off x="4926965" y="2938780"/>
            <a:ext cx="56896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1" name="AutoShape 76"/>
          <p:cNvCxnSpPr/>
          <p:nvPr/>
        </p:nvCxnSpPr>
        <p:spPr>
          <a:xfrm rot="16200000" flipH="1">
            <a:off x="3024505" y="2938780"/>
            <a:ext cx="56959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2" name="AutoShape 76"/>
          <p:cNvCxnSpPr/>
          <p:nvPr/>
        </p:nvCxnSpPr>
        <p:spPr>
          <a:xfrm rot="16200000" flipH="1">
            <a:off x="1267460" y="2941320"/>
            <a:ext cx="569595" cy="127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85" name="AutoShape 85"/>
          <p:cNvSpPr/>
          <p:nvPr/>
        </p:nvSpPr>
        <p:spPr>
          <a:xfrm>
            <a:off x="848360" y="2750820"/>
            <a:ext cx="144145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83" name="AutoShape 85"/>
          <p:cNvSpPr/>
          <p:nvPr/>
        </p:nvSpPr>
        <p:spPr>
          <a:xfrm>
            <a:off x="2588895" y="2750820"/>
            <a:ext cx="144145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81" name="AutoShape 85"/>
          <p:cNvSpPr/>
          <p:nvPr/>
        </p:nvSpPr>
        <p:spPr>
          <a:xfrm>
            <a:off x="4486275" y="2750820"/>
            <a:ext cx="144081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79" name="AutoShape 85"/>
          <p:cNvSpPr/>
          <p:nvPr/>
        </p:nvSpPr>
        <p:spPr>
          <a:xfrm>
            <a:off x="6020435" y="2736850"/>
            <a:ext cx="184277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57" name="Text Box 106"/>
          <p:cNvSpPr txBox="1"/>
          <p:nvPr/>
        </p:nvSpPr>
        <p:spPr>
          <a:xfrm>
            <a:off x="910590" y="2746375"/>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通用安全知识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58" name="Text Box 106"/>
          <p:cNvSpPr txBox="1"/>
          <p:nvPr/>
        </p:nvSpPr>
        <p:spPr>
          <a:xfrm>
            <a:off x="2588895" y="2754630"/>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本岗位操作技能</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77" name="Text Box 106"/>
          <p:cNvSpPr txBox="1">
            <a:spLocks noChangeArrowheads="1"/>
          </p:cNvSpPr>
          <p:nvPr/>
        </p:nvSpPr>
        <p:spPr bwMode="gray">
          <a:xfrm>
            <a:off x="4453890" y="2754630"/>
            <a:ext cx="1473200" cy="291465"/>
          </a:xfrm>
          <a:prstGeom prst="rect">
            <a:avLst/>
          </a:prstGeom>
          <a:noFill/>
          <a:ln w="9525" algn="ctr">
            <a:noFill/>
            <a:miter lim="800000"/>
          </a:ln>
          <a:effectLst/>
          <a:extLst>
            <a:ext uri="{909E8E84-426E-40DD-AFC4-6F175D3DCCD1}">
              <a14:hiddenFill xmlns:a14="http://schemas.microsoft.com/office/drawing/2010/main">
                <a:solidFill>
                  <a:schemeClr val="bg1">
                    <a:lumMod val="65000"/>
                  </a:schemeClr>
                </a:solidFill>
              </a14:hiddenFill>
            </a:ext>
          </a:extLst>
        </p:spPr>
        <p:txBody>
          <a:bodyPr wrap="square">
            <a:spAutoFit/>
          </a:bodyPr>
          <a:lstStyle/>
          <a:p>
            <a:pPr marR="0" algn="ctr" defTabSz="914400" eaLnBrk="1" fontAlgn="auto" hangingPunct="1">
              <a:spcBef>
                <a:spcPct val="50000"/>
              </a:spcBef>
              <a:spcAft>
                <a:spcPts val="0"/>
              </a:spcAft>
              <a:buClrTx/>
              <a:buSzTx/>
              <a:buFontTx/>
              <a:defRPr/>
            </a:pPr>
            <a:r>
              <a:rPr kumimoji="0" lang="zh-CN" altLang="en-US" sz="1300" b="1" kern="0" cap="none" spc="-150" normalizeH="0" baseline="0" noProof="0" dirty="0">
                <a:solidFill>
                  <a:schemeClr val="bg1"/>
                </a:solidFill>
                <a:latin typeface="微软雅黑" panose="020B0503020204020204" pitchFamily="34" charset="-122"/>
                <a:ea typeface="微软雅黑" panose="020B0503020204020204" pitchFamily="34" charset="-122"/>
                <a:cs typeface="+mn-cs"/>
              </a:rPr>
              <a:t>生产受控管理流程</a:t>
            </a:r>
            <a:endParaRPr kumimoji="0" lang="zh-CN" altLang="en-US" sz="1300" b="1" kern="0" cap="none" spc="-15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78" name="Text Box 106"/>
          <p:cNvSpPr txBox="1">
            <a:spLocks noChangeArrowheads="1"/>
          </p:cNvSpPr>
          <p:nvPr/>
        </p:nvSpPr>
        <p:spPr bwMode="gray">
          <a:xfrm>
            <a:off x="6058535" y="2722880"/>
            <a:ext cx="1718310" cy="291465"/>
          </a:xfrm>
          <a:prstGeom prst="rect">
            <a:avLst/>
          </a:prstGeom>
          <a:noFill/>
          <a:ln w="9525" algn="ctr">
            <a:noFill/>
            <a:miter lim="800000"/>
          </a:ln>
          <a:effectLst/>
          <a:extLst>
            <a:ext uri="{909E8E84-426E-40DD-AFC4-6F175D3DCCD1}">
              <a14:hiddenFill xmlns:a14="http://schemas.microsoft.com/office/drawing/2010/main">
                <a:solidFill>
                  <a:schemeClr val="bg1">
                    <a:lumMod val="65000"/>
                  </a:schemeClr>
                </a:solidFill>
              </a14:hiddenFill>
            </a:ext>
          </a:extLst>
        </p:spPr>
        <p:txBody>
          <a:bodyPr wrap="square">
            <a:spAutoFit/>
          </a:bodyPr>
          <a:lstStyle/>
          <a:p>
            <a:pPr marR="0" algn="ctr" defTabSz="914400" eaLnBrk="1" fontAlgn="auto" hangingPunct="1">
              <a:spcBef>
                <a:spcPct val="50000"/>
              </a:spcBef>
              <a:spcAft>
                <a:spcPts val="0"/>
              </a:spcAft>
              <a:buClrTx/>
              <a:buSzTx/>
              <a:buFontTx/>
              <a:defRPr/>
            </a:pPr>
            <a:r>
              <a:rPr kumimoji="0" lang="en-US" altLang="zh-CN" sz="1300" b="1" kern="0" cap="none" spc="-10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HSE</a:t>
            </a:r>
            <a:r>
              <a:rPr kumimoji="0" lang="zh-CN" altLang="en-US" sz="1300" b="1" kern="0" cap="none" spc="-25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知识、方法与工具</a:t>
            </a:r>
            <a:endParaRPr kumimoji="0" lang="en-US" altLang="zh-CN" sz="1300" b="1" kern="0" cap="none" spc="-25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5861" name="AutoShape 76"/>
          <p:cNvCxnSpPr/>
          <p:nvPr/>
        </p:nvCxnSpPr>
        <p:spPr>
          <a:xfrm flipH="1">
            <a:off x="1532255" y="3246120"/>
            <a:ext cx="548195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62" name="AutoShape 76"/>
          <p:cNvCxnSpPr/>
          <p:nvPr/>
        </p:nvCxnSpPr>
        <p:spPr>
          <a:xfrm flipH="1">
            <a:off x="1532255" y="2650490"/>
            <a:ext cx="548195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77" name="AutoShape 104"/>
          <p:cNvSpPr/>
          <p:nvPr/>
        </p:nvSpPr>
        <p:spPr>
          <a:xfrm>
            <a:off x="3545205" y="3916045"/>
            <a:ext cx="150304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64" name="Text Box 106"/>
          <p:cNvSpPr txBox="1"/>
          <p:nvPr/>
        </p:nvSpPr>
        <p:spPr>
          <a:xfrm>
            <a:off x="3597275" y="3910330"/>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形成培训矩阵</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107" name="矩形 106"/>
          <p:cNvSpPr/>
          <p:nvPr/>
        </p:nvSpPr>
        <p:spPr>
          <a:xfrm>
            <a:off x="723900" y="1296670"/>
            <a:ext cx="7211695" cy="1992630"/>
          </a:xfrm>
          <a:prstGeom prst="rect">
            <a:avLst/>
          </a:prstGeom>
          <a:noFill/>
          <a:ln w="158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5866" name="TextBox 107"/>
          <p:cNvSpPr txBox="1"/>
          <p:nvPr/>
        </p:nvSpPr>
        <p:spPr>
          <a:xfrm>
            <a:off x="786130" y="1358265"/>
            <a:ext cx="1802765" cy="2914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岗位需求分析</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875" name="AutoShape 104"/>
          <p:cNvSpPr/>
          <p:nvPr/>
        </p:nvSpPr>
        <p:spPr>
          <a:xfrm>
            <a:off x="3521710" y="1807845"/>
            <a:ext cx="150304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4" name="Text Box 106"/>
          <p:cNvSpPr txBox="1"/>
          <p:nvPr/>
        </p:nvSpPr>
        <p:spPr>
          <a:xfrm>
            <a:off x="3633470" y="1795780"/>
            <a:ext cx="1317625"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操作项目划分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1" name="AutoShape 88"/>
          <p:cNvSpPr/>
          <p:nvPr/>
        </p:nvSpPr>
        <p:spPr>
          <a:xfrm>
            <a:off x="3521710" y="2219325"/>
            <a:ext cx="150304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0" name="Text Box 106"/>
          <p:cNvSpPr txBox="1"/>
          <p:nvPr/>
        </p:nvSpPr>
        <p:spPr>
          <a:xfrm>
            <a:off x="3608070" y="2215515"/>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确认培训内容</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06425" y="711200"/>
            <a:ext cx="2540000" cy="368300"/>
          </a:xfrm>
          <a:prstGeom prst="rect">
            <a:avLst/>
          </a:prstGeom>
          <a:noFill/>
        </p:spPr>
        <p:txBody>
          <a:bodyPr wrap="square" rtlCol="0" anchor="t">
            <a:spAutoFit/>
          </a:bodyPr>
          <a:lstStyle/>
          <a:p>
            <a:r>
              <a:rPr lang="zh-CN" altLang="en-US"/>
              <a:t>（一）明确编制责任</a:t>
            </a:r>
            <a:endParaRPr lang="zh-CN" altLang="en-US"/>
          </a:p>
        </p:txBody>
      </p:sp>
      <p:sp>
        <p:nvSpPr>
          <p:cNvPr id="4" name="文本框 3"/>
          <p:cNvSpPr txBox="1"/>
          <p:nvPr/>
        </p:nvSpPr>
        <p:spPr>
          <a:xfrm>
            <a:off x="1139825" y="1162685"/>
            <a:ext cx="5615940" cy="829945"/>
          </a:xfrm>
          <a:prstGeom prst="rect">
            <a:avLst/>
          </a:prstGeom>
          <a:noFill/>
        </p:spPr>
        <p:txBody>
          <a:bodyPr wrap="square" rtlCol="0" anchor="t">
            <a:spAutoFit/>
          </a:bodyPr>
          <a:lstStyle/>
          <a:p>
            <a:pPr marL="342900" indent="-342900">
              <a:lnSpc>
                <a:spcPct val="150000"/>
              </a:lnSpc>
              <a:buFont typeface="+mj-ea"/>
              <a:buAutoNum type="circleNumDbPlain"/>
            </a:pPr>
            <a:r>
              <a:rPr lang="zh-CN" altLang="en-US" sz="1600"/>
              <a:t>成立培训矩阵编制组织；</a:t>
            </a:r>
            <a:endParaRPr lang="zh-CN" altLang="en-US" sz="1600"/>
          </a:p>
          <a:p>
            <a:pPr marL="342900" indent="-342900">
              <a:lnSpc>
                <a:spcPct val="150000"/>
              </a:lnSpc>
              <a:buFont typeface="+mj-ea"/>
              <a:buAutoNum type="circleNumDbPlain"/>
            </a:pPr>
            <a:r>
              <a:rPr lang="zh-CN" altLang="en-US" sz="1600"/>
              <a:t>制定编制方案，明确职责分工、流程、进度与方法。</a:t>
            </a:r>
            <a:endParaRPr lang="zh-CN" altLang="en-US" sz="1600"/>
          </a:p>
        </p:txBody>
      </p:sp>
      <p:sp>
        <p:nvSpPr>
          <p:cNvPr id="5" name="文本框 4"/>
          <p:cNvSpPr txBox="1"/>
          <p:nvPr/>
        </p:nvSpPr>
        <p:spPr>
          <a:xfrm>
            <a:off x="663575" y="2206625"/>
            <a:ext cx="1168400" cy="337185"/>
          </a:xfrm>
          <a:prstGeom prst="rect">
            <a:avLst/>
          </a:prstGeom>
          <a:noFill/>
        </p:spPr>
        <p:txBody>
          <a:bodyPr wrap="square" rtlCol="0" anchor="t">
            <a:spAutoFit/>
          </a:bodyPr>
          <a:lstStyle/>
          <a:p>
            <a:pPr algn="ctr"/>
            <a:r>
              <a:rPr lang="zh-CN" altLang="en-US" sz="1600" b="1">
                <a:solidFill>
                  <a:srgbClr val="163479"/>
                </a:solidFill>
              </a:rPr>
              <a:t>有关事项</a:t>
            </a:r>
            <a:endParaRPr lang="zh-CN" altLang="en-US" sz="1600" b="1">
              <a:solidFill>
                <a:srgbClr val="163479"/>
              </a:solidFill>
            </a:endParaRPr>
          </a:p>
        </p:txBody>
      </p:sp>
      <p:grpSp>
        <p:nvGrpSpPr>
          <p:cNvPr id="71" name="组合 70"/>
          <p:cNvGrpSpPr/>
          <p:nvPr/>
        </p:nvGrpSpPr>
        <p:grpSpPr>
          <a:xfrm>
            <a:off x="1376045" y="2786380"/>
            <a:ext cx="6219825" cy="1665605"/>
            <a:chOff x="3712" y="3413"/>
            <a:chExt cx="9795" cy="3823"/>
          </a:xfrm>
        </p:grpSpPr>
        <p:grpSp>
          <p:nvGrpSpPr>
            <p:cNvPr id="63" name="组合 62"/>
            <p:cNvGrpSpPr/>
            <p:nvPr>
              <p:custDataLst>
                <p:tags r:id="rId1"/>
              </p:custDataLst>
            </p:nvPr>
          </p:nvGrpSpPr>
          <p:grpSpPr>
            <a:xfrm>
              <a:off x="3712" y="3413"/>
              <a:ext cx="9395" cy="1304"/>
              <a:chOff x="1584326" y="2646443"/>
              <a:chExt cx="5198836" cy="721566"/>
            </a:xfrm>
          </p:grpSpPr>
          <p:sp>
            <p:nvSpPr>
              <p:cNvPr id="64" name="任意多边形 63"/>
              <p:cNvSpPr/>
              <p:nvPr>
                <p:custDataLst>
                  <p:tags r:id="rId2"/>
                </p:custDataLst>
              </p:nvPr>
            </p:nvSpPr>
            <p:spPr>
              <a:xfrm>
                <a:off x="1584326" y="2646443"/>
                <a:ext cx="705880" cy="717996"/>
              </a:xfrm>
              <a:custGeom>
                <a:avLst/>
                <a:gdLst>
                  <a:gd name="connsiteX0" fmla="*/ 77100 w 705880"/>
                  <a:gd name="connsiteY0" fmla="*/ 77100 h 717996"/>
                  <a:gd name="connsiteX1" fmla="*/ 77100 w 705880"/>
                  <a:gd name="connsiteY1" fmla="*/ 427015 h 717996"/>
                  <a:gd name="connsiteX2" fmla="*/ 290982 w 705880"/>
                  <a:gd name="connsiteY2" fmla="*/ 640896 h 717996"/>
                  <a:gd name="connsiteX3" fmla="*/ 631258 w 705880"/>
                  <a:gd name="connsiteY3" fmla="*/ 640896 h 717996"/>
                  <a:gd name="connsiteX4" fmla="*/ 631258 w 705880"/>
                  <a:gd name="connsiteY4" fmla="*/ 290982 h 717996"/>
                  <a:gd name="connsiteX5" fmla="*/ 417376 w 705880"/>
                  <a:gd name="connsiteY5" fmla="*/ 77100 h 717996"/>
                  <a:gd name="connsiteX6" fmla="*/ 0 w 705880"/>
                  <a:gd name="connsiteY6" fmla="*/ 0 h 717996"/>
                  <a:gd name="connsiteX7" fmla="*/ 455366 w 705880"/>
                  <a:gd name="connsiteY7" fmla="*/ 0 h 717996"/>
                  <a:gd name="connsiteX8" fmla="*/ 703218 w 705880"/>
                  <a:gd name="connsiteY8" fmla="*/ 202005 h 717996"/>
                  <a:gd name="connsiteX9" fmla="*/ 705880 w 705880"/>
                  <a:gd name="connsiteY9" fmla="*/ 228413 h 717996"/>
                  <a:gd name="connsiteX10" fmla="*/ 705880 w 705880"/>
                  <a:gd name="connsiteY10" fmla="*/ 717996 h 717996"/>
                  <a:gd name="connsiteX11" fmla="*/ 630099 w 705880"/>
                  <a:gd name="connsiteY11" fmla="*/ 717996 h 717996"/>
                  <a:gd name="connsiteX12" fmla="*/ 307195 w 705880"/>
                  <a:gd name="connsiteY12" fmla="*/ 717996 h 717996"/>
                  <a:gd name="connsiteX13" fmla="*/ 252992 w 705880"/>
                  <a:gd name="connsiteY13" fmla="*/ 717996 h 717996"/>
                  <a:gd name="connsiteX14" fmla="*/ 0 w 705880"/>
                  <a:gd name="connsiteY14" fmla="*/ 465004 h 717996"/>
                  <a:gd name="connsiteX15" fmla="*/ 0 w 705880"/>
                  <a:gd name="connsiteY15" fmla="*/ 77288 h 717996"/>
                  <a:gd name="connsiteX16" fmla="*/ 0 w 705880"/>
                  <a:gd name="connsiteY16" fmla="*/ 9638 h 71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880" h="717996">
                    <a:moveTo>
                      <a:pt x="77100" y="77100"/>
                    </a:moveTo>
                    <a:lnTo>
                      <a:pt x="77100" y="427015"/>
                    </a:lnTo>
                    <a:cubicBezTo>
                      <a:pt x="77100" y="545138"/>
                      <a:pt x="172858" y="640896"/>
                      <a:pt x="290982" y="640896"/>
                    </a:cubicBezTo>
                    <a:lnTo>
                      <a:pt x="631258" y="640896"/>
                    </a:lnTo>
                    <a:lnTo>
                      <a:pt x="631258" y="290982"/>
                    </a:lnTo>
                    <a:cubicBezTo>
                      <a:pt x="631258" y="172858"/>
                      <a:pt x="535500" y="77100"/>
                      <a:pt x="417376" y="77100"/>
                    </a:cubicBezTo>
                    <a:close/>
                    <a:moveTo>
                      <a:pt x="0" y="0"/>
                    </a:moveTo>
                    <a:lnTo>
                      <a:pt x="455366" y="0"/>
                    </a:lnTo>
                    <a:cubicBezTo>
                      <a:pt x="577624" y="0"/>
                      <a:pt x="679627" y="86721"/>
                      <a:pt x="703218" y="202005"/>
                    </a:cubicBezTo>
                    <a:lnTo>
                      <a:pt x="705880" y="228413"/>
                    </a:lnTo>
                    <a:lnTo>
                      <a:pt x="705880" y="717996"/>
                    </a:lnTo>
                    <a:lnTo>
                      <a:pt x="630099" y="717996"/>
                    </a:lnTo>
                    <a:lnTo>
                      <a:pt x="307195" y="717996"/>
                    </a:lnTo>
                    <a:lnTo>
                      <a:pt x="252992" y="717996"/>
                    </a:lnTo>
                    <a:cubicBezTo>
                      <a:pt x="113268" y="717996"/>
                      <a:pt x="0" y="604728"/>
                      <a:pt x="0" y="465004"/>
                    </a:cubicBezTo>
                    <a:lnTo>
                      <a:pt x="0" y="77288"/>
                    </a:lnTo>
                    <a:lnTo>
                      <a:pt x="0" y="9638"/>
                    </a:lnTo>
                    <a:close/>
                  </a:path>
                </a:pathLst>
              </a:cu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350" b="1" dirty="0">
                    <a:solidFill>
                      <a:srgbClr val="163479"/>
                    </a:solidFill>
                    <a:latin typeface="微软雅黑" panose="020B0503020204020204" pitchFamily="34" charset="-122"/>
                    <a:ea typeface="微软雅黑" panose="020B0503020204020204" pitchFamily="34" charset="-122"/>
                    <a:sym typeface="Arial" panose="020B0604020202020204" pitchFamily="34" charset="0"/>
                  </a:rPr>
                  <a:t>A</a:t>
                </a:r>
                <a:endParaRPr lang="en-US" altLang="zh-CN" sz="1350" b="1" dirty="0">
                  <a:solidFill>
                    <a:srgbClr val="163479"/>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5" name="直接连接符 64"/>
              <p:cNvCxnSpPr/>
              <p:nvPr>
                <p:custDataLst>
                  <p:tags r:id="rId3"/>
                </p:custDataLst>
              </p:nvPr>
            </p:nvCxnSpPr>
            <p:spPr>
              <a:xfrm>
                <a:off x="2171672" y="3355972"/>
                <a:ext cx="4611490" cy="0"/>
              </a:xfrm>
              <a:prstGeom prst="line">
                <a:avLst/>
              </a:prstGeom>
              <a:ln>
                <a:solidFill>
                  <a:srgbClr val="163479"/>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p:nvPr>
                <p:custDataLst>
                  <p:tags r:id="rId4"/>
                </p:custDataLst>
              </p:nvPr>
            </p:nvSpPr>
            <p:spPr>
              <a:xfrm>
                <a:off x="2340194" y="2843160"/>
                <a:ext cx="1801688" cy="524849"/>
              </a:xfrm>
              <a:prstGeom prst="rect">
                <a:avLst/>
              </a:prstGeom>
              <a:noFill/>
            </p:spPr>
            <p:txBody>
              <a:bodyPr wrap="square" rtlCol="0">
                <a:noAutofit/>
              </a:bodyPr>
              <a:lstStyle/>
              <a:p>
                <a:pPr marL="0" lvl="0" indent="0" algn="l">
                  <a:lnSpc>
                    <a:spcPct val="100000"/>
                  </a:lnSpc>
                  <a:spcBef>
                    <a:spcPts val="0"/>
                  </a:spcBef>
                  <a:spcAft>
                    <a:spcPts val="0"/>
                  </a:spcAft>
                  <a:buSzPct val="100000"/>
                </a:pPr>
                <a:r>
                  <a:rPr lang="zh-CN" altLang="en-US" sz="1350" b="1">
                    <a:solidFill>
                      <a:schemeClr val="tx1">
                        <a:lumMod val="75000"/>
                        <a:lumOff val="25000"/>
                      </a:schemeClr>
                    </a:solidFill>
                    <a:latin typeface="微软雅黑" panose="020B0503020204020204" pitchFamily="34" charset="-122"/>
                    <a:ea typeface="微软雅黑" panose="020B0503020204020204" pitchFamily="34" charset="-122"/>
                  </a:rPr>
                  <a:t>遵循直线管理原则；</a:t>
                </a:r>
                <a:endParaRPr lang="zh-CN" altLang="en-US"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7" name="组合 66"/>
            <p:cNvGrpSpPr/>
            <p:nvPr>
              <p:custDataLst>
                <p:tags r:id="rId5"/>
              </p:custDataLst>
            </p:nvPr>
          </p:nvGrpSpPr>
          <p:grpSpPr>
            <a:xfrm>
              <a:off x="3712" y="5938"/>
              <a:ext cx="9795" cy="1298"/>
              <a:chOff x="1584326" y="2646443"/>
              <a:chExt cx="5420004" cy="717996"/>
            </a:xfrm>
          </p:grpSpPr>
          <p:sp>
            <p:nvSpPr>
              <p:cNvPr id="68" name="任意多边形 67"/>
              <p:cNvSpPr/>
              <p:nvPr>
                <p:custDataLst>
                  <p:tags r:id="rId6"/>
                </p:custDataLst>
              </p:nvPr>
            </p:nvSpPr>
            <p:spPr>
              <a:xfrm>
                <a:off x="1584326" y="2646443"/>
                <a:ext cx="705880" cy="717996"/>
              </a:xfrm>
              <a:custGeom>
                <a:avLst/>
                <a:gdLst>
                  <a:gd name="connsiteX0" fmla="*/ 77100 w 705880"/>
                  <a:gd name="connsiteY0" fmla="*/ 77100 h 717996"/>
                  <a:gd name="connsiteX1" fmla="*/ 77100 w 705880"/>
                  <a:gd name="connsiteY1" fmla="*/ 427015 h 717996"/>
                  <a:gd name="connsiteX2" fmla="*/ 290982 w 705880"/>
                  <a:gd name="connsiteY2" fmla="*/ 640896 h 717996"/>
                  <a:gd name="connsiteX3" fmla="*/ 631258 w 705880"/>
                  <a:gd name="connsiteY3" fmla="*/ 640896 h 717996"/>
                  <a:gd name="connsiteX4" fmla="*/ 631258 w 705880"/>
                  <a:gd name="connsiteY4" fmla="*/ 290982 h 717996"/>
                  <a:gd name="connsiteX5" fmla="*/ 417376 w 705880"/>
                  <a:gd name="connsiteY5" fmla="*/ 77100 h 717996"/>
                  <a:gd name="connsiteX6" fmla="*/ 0 w 705880"/>
                  <a:gd name="connsiteY6" fmla="*/ 0 h 717996"/>
                  <a:gd name="connsiteX7" fmla="*/ 455366 w 705880"/>
                  <a:gd name="connsiteY7" fmla="*/ 0 h 717996"/>
                  <a:gd name="connsiteX8" fmla="*/ 703218 w 705880"/>
                  <a:gd name="connsiteY8" fmla="*/ 202005 h 717996"/>
                  <a:gd name="connsiteX9" fmla="*/ 705880 w 705880"/>
                  <a:gd name="connsiteY9" fmla="*/ 228413 h 717996"/>
                  <a:gd name="connsiteX10" fmla="*/ 705880 w 705880"/>
                  <a:gd name="connsiteY10" fmla="*/ 717996 h 717996"/>
                  <a:gd name="connsiteX11" fmla="*/ 630099 w 705880"/>
                  <a:gd name="connsiteY11" fmla="*/ 717996 h 717996"/>
                  <a:gd name="connsiteX12" fmla="*/ 307195 w 705880"/>
                  <a:gd name="connsiteY12" fmla="*/ 717996 h 717996"/>
                  <a:gd name="connsiteX13" fmla="*/ 252992 w 705880"/>
                  <a:gd name="connsiteY13" fmla="*/ 717996 h 717996"/>
                  <a:gd name="connsiteX14" fmla="*/ 0 w 705880"/>
                  <a:gd name="connsiteY14" fmla="*/ 465004 h 717996"/>
                  <a:gd name="connsiteX15" fmla="*/ 0 w 705880"/>
                  <a:gd name="connsiteY15" fmla="*/ 77288 h 717996"/>
                  <a:gd name="connsiteX16" fmla="*/ 0 w 705880"/>
                  <a:gd name="connsiteY16" fmla="*/ 9638 h 71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880" h="717996">
                    <a:moveTo>
                      <a:pt x="77100" y="77100"/>
                    </a:moveTo>
                    <a:lnTo>
                      <a:pt x="77100" y="427015"/>
                    </a:lnTo>
                    <a:cubicBezTo>
                      <a:pt x="77100" y="545138"/>
                      <a:pt x="172858" y="640896"/>
                      <a:pt x="290982" y="640896"/>
                    </a:cubicBezTo>
                    <a:lnTo>
                      <a:pt x="631258" y="640896"/>
                    </a:lnTo>
                    <a:lnTo>
                      <a:pt x="631258" y="290982"/>
                    </a:lnTo>
                    <a:cubicBezTo>
                      <a:pt x="631258" y="172858"/>
                      <a:pt x="535500" y="77100"/>
                      <a:pt x="417376" y="77100"/>
                    </a:cubicBezTo>
                    <a:close/>
                    <a:moveTo>
                      <a:pt x="0" y="0"/>
                    </a:moveTo>
                    <a:lnTo>
                      <a:pt x="455366" y="0"/>
                    </a:lnTo>
                    <a:cubicBezTo>
                      <a:pt x="577624" y="0"/>
                      <a:pt x="679627" y="86721"/>
                      <a:pt x="703218" y="202005"/>
                    </a:cubicBezTo>
                    <a:lnTo>
                      <a:pt x="705880" y="228413"/>
                    </a:lnTo>
                    <a:lnTo>
                      <a:pt x="705880" y="717996"/>
                    </a:lnTo>
                    <a:lnTo>
                      <a:pt x="630099" y="717996"/>
                    </a:lnTo>
                    <a:lnTo>
                      <a:pt x="307195" y="717996"/>
                    </a:lnTo>
                    <a:lnTo>
                      <a:pt x="252992" y="717996"/>
                    </a:lnTo>
                    <a:cubicBezTo>
                      <a:pt x="113268" y="717996"/>
                      <a:pt x="0" y="604728"/>
                      <a:pt x="0" y="465004"/>
                    </a:cubicBezTo>
                    <a:lnTo>
                      <a:pt x="0" y="77288"/>
                    </a:lnTo>
                    <a:lnTo>
                      <a:pt x="0" y="963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35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B</a:t>
                </a:r>
                <a:endParaRPr lang="en-US" altLang="zh-CN" sz="135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9" name="直接连接符 68"/>
              <p:cNvCxnSpPr/>
              <p:nvPr>
                <p:custDataLst>
                  <p:tags r:id="rId7"/>
                </p:custDataLst>
              </p:nvPr>
            </p:nvCxnSpPr>
            <p:spPr>
              <a:xfrm>
                <a:off x="2171672" y="3355972"/>
                <a:ext cx="461149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0" name="文本框 69"/>
              <p:cNvSpPr txBox="1"/>
              <p:nvPr>
                <p:custDataLst>
                  <p:tags r:id="rId8"/>
                </p:custDataLst>
              </p:nvPr>
            </p:nvSpPr>
            <p:spPr>
              <a:xfrm>
                <a:off x="2315293" y="2803656"/>
                <a:ext cx="4689037" cy="552260"/>
              </a:xfrm>
              <a:prstGeom prst="rect">
                <a:avLst/>
              </a:prstGeom>
              <a:noFill/>
            </p:spPr>
            <p:txBody>
              <a:bodyPr wrap="square" rtlCol="0"/>
              <a:lstStyle/>
              <a:p>
                <a:pPr marL="0" lvl="0" indent="0" algn="l">
                  <a:lnSpc>
                    <a:spcPct val="100000"/>
                  </a:lnSpc>
                  <a:spcBef>
                    <a:spcPts val="0"/>
                  </a:spcBef>
                  <a:spcAft>
                    <a:spcPts val="0"/>
                  </a:spcAft>
                  <a:buSzPct val="100000"/>
                </a:pPr>
                <a:r>
                  <a:rPr lang="zh-CN" altLang="en-US" sz="1350" b="1">
                    <a:solidFill>
                      <a:schemeClr val="tx1">
                        <a:lumMod val="75000"/>
                        <a:lumOff val="25000"/>
                      </a:schemeClr>
                    </a:solidFill>
                    <a:latin typeface="微软雅黑" panose="020B0503020204020204" pitchFamily="34" charset="-122"/>
                    <a:ea typeface="微软雅黑" panose="020B0503020204020204" pitchFamily="34" charset="-122"/>
                  </a:rPr>
                  <a:t>在编制过程中应与员工进行充分沟通，使员工积极参与编制工作。</a:t>
                </a:r>
                <a:endParaRPr lang="zh-CN" altLang="en-US"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Tree>
    <p:custDataLst>
      <p:tags r:id="rId9"/>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5842" name="AutoShape 76"/>
          <p:cNvCxnSpPr/>
          <p:nvPr/>
        </p:nvCxnSpPr>
        <p:spPr>
          <a:xfrm rot="16200000" flipH="1">
            <a:off x="3898900" y="3635375"/>
            <a:ext cx="77597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44" name="Rectangle 3"/>
          <p:cNvSpPr txBox="1"/>
          <p:nvPr/>
        </p:nvSpPr>
        <p:spPr>
          <a:xfrm>
            <a:off x="830580" y="4268470"/>
            <a:ext cx="6918325" cy="417830"/>
          </a:xfrm>
          <a:prstGeom prst="rect">
            <a:avLst/>
          </a:prstGeom>
          <a:noFill/>
          <a:ln w="9525">
            <a:noFill/>
          </a:ln>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lnSpc>
                <a:spcPts val="3500"/>
              </a:lnSpc>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岗位培训矩阵建立流程   </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eaLnBrk="1" hangingPunct="1">
              <a:lnSpc>
                <a:spcPts val="3500"/>
              </a:lnSpc>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eaLnBrk="1" hangingPunct="1">
              <a:lnSpc>
                <a:spcPts val="3500"/>
              </a:lnSpc>
              <a:spcBef>
                <a:spcPct val="0"/>
              </a:spcBef>
              <a:buClrTx/>
              <a:buSzTx/>
              <a:buFont typeface="Arial" panose="020B0604020202020204" pitchFamily="34" charset="0"/>
              <a:buNone/>
            </a:pP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5845" name="AutoShape 76"/>
          <p:cNvCxnSpPr/>
          <p:nvPr/>
        </p:nvCxnSpPr>
        <p:spPr>
          <a:xfrm rot="16200000" flipH="1">
            <a:off x="3514090" y="1870710"/>
            <a:ext cx="1554480" cy="2540"/>
          </a:xfrm>
          <a:prstGeom prst="straightConnector1">
            <a:avLst/>
          </a:prstGeom>
          <a:ln w="19050" cap="flat" cmpd="sng">
            <a:solidFill>
              <a:srgbClr val="010008"/>
            </a:solidFill>
            <a:prstDash val="solid"/>
            <a:headEnd type="none" w="med" len="med"/>
            <a:tailEnd type="none" w="med" len="med"/>
          </a:ln>
        </p:spPr>
      </p:cxnSp>
      <p:sp>
        <p:nvSpPr>
          <p:cNvPr id="35897" name="AutoShape 108"/>
          <p:cNvSpPr/>
          <p:nvPr/>
        </p:nvSpPr>
        <p:spPr>
          <a:xfrm>
            <a:off x="3515995" y="885825"/>
            <a:ext cx="1503045" cy="309880"/>
          </a:xfrm>
          <a:prstGeom prst="roundRect">
            <a:avLst>
              <a:gd name="adj" fmla="val 16667"/>
            </a:avLst>
          </a:prstGeom>
          <a:solidFill>
            <a:srgbClr val="A6A6A6"/>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96" name="Text Box 110"/>
          <p:cNvSpPr txBox="1"/>
          <p:nvPr/>
        </p:nvSpPr>
        <p:spPr>
          <a:xfrm>
            <a:off x="3633470" y="876300"/>
            <a:ext cx="1299845" cy="29083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rgbClr val="FFFFFF"/>
                </a:solidFill>
                <a:latin typeface="微软雅黑" panose="020B0503020204020204" pitchFamily="34" charset="-122"/>
                <a:ea typeface="微软雅黑" panose="020B0503020204020204" pitchFamily="34" charset="-122"/>
              </a:rPr>
              <a:t>明确编制责任</a:t>
            </a:r>
            <a:endParaRPr lang="zh-CN" altLang="en-US" sz="1300" b="1" dirty="0">
              <a:solidFill>
                <a:srgbClr val="FFFFFF"/>
              </a:solidFill>
              <a:latin typeface="微软雅黑" panose="020B0503020204020204" pitchFamily="34" charset="-122"/>
              <a:ea typeface="微软雅黑" panose="020B0503020204020204" pitchFamily="34" charset="-122"/>
            </a:endParaRPr>
          </a:p>
        </p:txBody>
      </p:sp>
      <p:sp>
        <p:nvSpPr>
          <p:cNvPr id="35893" name="AutoShape 104"/>
          <p:cNvSpPr/>
          <p:nvPr/>
        </p:nvSpPr>
        <p:spPr>
          <a:xfrm>
            <a:off x="3521710" y="1417955"/>
            <a:ext cx="1503045" cy="310515"/>
          </a:xfrm>
          <a:prstGeom prst="roundRect">
            <a:avLst>
              <a:gd name="adj" fmla="val 16667"/>
            </a:avLst>
          </a:prstGeom>
          <a:solidFill>
            <a:srgbClr val="163479"/>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92" name="Text Box 106"/>
          <p:cNvSpPr txBox="1"/>
          <p:nvPr/>
        </p:nvSpPr>
        <p:spPr>
          <a:xfrm>
            <a:off x="3633470" y="1424940"/>
            <a:ext cx="1317625"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岗位职责梳理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89" name="AutoShape 88"/>
          <p:cNvSpPr/>
          <p:nvPr/>
        </p:nvSpPr>
        <p:spPr>
          <a:xfrm>
            <a:off x="3521710" y="3400425"/>
            <a:ext cx="150431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88" name="Text Box 106"/>
          <p:cNvSpPr txBox="1"/>
          <p:nvPr/>
        </p:nvSpPr>
        <p:spPr>
          <a:xfrm>
            <a:off x="3591560" y="3406775"/>
            <a:ext cx="1417320" cy="291465"/>
          </a:xfrm>
          <a:prstGeom prst="rect">
            <a:avLst/>
          </a:prstGeom>
          <a:solidFill>
            <a:schemeClr val="bg1">
              <a:lumMod val="65000"/>
            </a:schemeClr>
          </a:solid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确认培训要求</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cxnSp>
        <p:nvCxnSpPr>
          <p:cNvPr id="35849" name="AutoShape 76"/>
          <p:cNvCxnSpPr/>
          <p:nvPr/>
        </p:nvCxnSpPr>
        <p:spPr>
          <a:xfrm rot="16200000" flipH="1">
            <a:off x="6717665" y="2938780"/>
            <a:ext cx="56896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0" name="AutoShape 76"/>
          <p:cNvCxnSpPr/>
          <p:nvPr/>
        </p:nvCxnSpPr>
        <p:spPr>
          <a:xfrm rot="16200000" flipH="1">
            <a:off x="4926965" y="2938780"/>
            <a:ext cx="56896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1" name="AutoShape 76"/>
          <p:cNvCxnSpPr/>
          <p:nvPr/>
        </p:nvCxnSpPr>
        <p:spPr>
          <a:xfrm rot="16200000" flipH="1">
            <a:off x="3024505" y="2938780"/>
            <a:ext cx="56959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2" name="AutoShape 76"/>
          <p:cNvCxnSpPr/>
          <p:nvPr/>
        </p:nvCxnSpPr>
        <p:spPr>
          <a:xfrm rot="16200000" flipH="1">
            <a:off x="1267460" y="2941320"/>
            <a:ext cx="569595" cy="127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85" name="AutoShape 85"/>
          <p:cNvSpPr/>
          <p:nvPr/>
        </p:nvSpPr>
        <p:spPr>
          <a:xfrm>
            <a:off x="848360" y="2750820"/>
            <a:ext cx="144145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83" name="AutoShape 85"/>
          <p:cNvSpPr/>
          <p:nvPr/>
        </p:nvSpPr>
        <p:spPr>
          <a:xfrm>
            <a:off x="2588895" y="2750820"/>
            <a:ext cx="144145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81" name="AutoShape 85"/>
          <p:cNvSpPr/>
          <p:nvPr/>
        </p:nvSpPr>
        <p:spPr>
          <a:xfrm>
            <a:off x="4486275" y="2750820"/>
            <a:ext cx="144081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79" name="AutoShape 85"/>
          <p:cNvSpPr/>
          <p:nvPr/>
        </p:nvSpPr>
        <p:spPr>
          <a:xfrm>
            <a:off x="6020435" y="2736850"/>
            <a:ext cx="184277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57" name="Text Box 106"/>
          <p:cNvSpPr txBox="1"/>
          <p:nvPr/>
        </p:nvSpPr>
        <p:spPr>
          <a:xfrm>
            <a:off x="910590" y="2746375"/>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通用安全知识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58" name="Text Box 106"/>
          <p:cNvSpPr txBox="1"/>
          <p:nvPr/>
        </p:nvSpPr>
        <p:spPr>
          <a:xfrm>
            <a:off x="2588895" y="2754630"/>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本岗位操作技能</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15" name="Text Box 106"/>
          <p:cNvSpPr txBox="1">
            <a:spLocks noChangeArrowheads="1"/>
          </p:cNvSpPr>
          <p:nvPr/>
        </p:nvSpPr>
        <p:spPr bwMode="gray">
          <a:xfrm>
            <a:off x="4453890" y="2754630"/>
            <a:ext cx="1473200" cy="291465"/>
          </a:xfrm>
          <a:prstGeom prst="rect">
            <a:avLst/>
          </a:prstGeom>
          <a:noFill/>
          <a:ln w="9525" algn="ctr">
            <a:noFill/>
            <a:miter lim="800000"/>
          </a:ln>
          <a:effectLst/>
          <a:extLst>
            <a:ext uri="{909E8E84-426E-40DD-AFC4-6F175D3DCCD1}">
              <a14:hiddenFill xmlns:a14="http://schemas.microsoft.com/office/drawing/2010/main">
                <a:solidFill>
                  <a:schemeClr val="bg1">
                    <a:lumMod val="65000"/>
                  </a:schemeClr>
                </a:solidFill>
              </a14:hiddenFill>
            </a:ext>
          </a:extLst>
        </p:spPr>
        <p:txBody>
          <a:bodyPr wrap="square">
            <a:spAutoFit/>
          </a:bodyPr>
          <a:lstStyle/>
          <a:p>
            <a:pPr marR="0" algn="ctr" defTabSz="914400" eaLnBrk="1" fontAlgn="auto" hangingPunct="1">
              <a:spcBef>
                <a:spcPct val="50000"/>
              </a:spcBef>
              <a:spcAft>
                <a:spcPts val="0"/>
              </a:spcAft>
              <a:buClrTx/>
              <a:buSzTx/>
              <a:buFontTx/>
              <a:defRPr/>
            </a:pPr>
            <a:r>
              <a:rPr kumimoji="0" lang="zh-CN" altLang="en-US" sz="1300" b="1" kern="0" cap="none" spc="-150" normalizeH="0" baseline="0" noProof="0" dirty="0">
                <a:solidFill>
                  <a:schemeClr val="bg1"/>
                </a:solidFill>
                <a:latin typeface="微软雅黑" panose="020B0503020204020204" pitchFamily="34" charset="-122"/>
                <a:ea typeface="微软雅黑" panose="020B0503020204020204" pitchFamily="34" charset="-122"/>
                <a:cs typeface="+mn-cs"/>
              </a:rPr>
              <a:t>生产受控管理流程</a:t>
            </a:r>
            <a:endParaRPr kumimoji="0" lang="zh-CN" altLang="en-US" sz="1300" b="1" kern="0" cap="none" spc="-15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16" name="Text Box 106"/>
          <p:cNvSpPr txBox="1">
            <a:spLocks noChangeArrowheads="1"/>
          </p:cNvSpPr>
          <p:nvPr/>
        </p:nvSpPr>
        <p:spPr bwMode="gray">
          <a:xfrm>
            <a:off x="6058535" y="2722880"/>
            <a:ext cx="1718310" cy="291465"/>
          </a:xfrm>
          <a:prstGeom prst="rect">
            <a:avLst/>
          </a:prstGeom>
          <a:noFill/>
          <a:ln w="9525" algn="ctr">
            <a:noFill/>
            <a:miter lim="800000"/>
          </a:ln>
          <a:effectLst/>
          <a:extLst>
            <a:ext uri="{909E8E84-426E-40DD-AFC4-6F175D3DCCD1}">
              <a14:hiddenFill xmlns:a14="http://schemas.microsoft.com/office/drawing/2010/main">
                <a:solidFill>
                  <a:schemeClr val="bg1">
                    <a:lumMod val="65000"/>
                  </a:schemeClr>
                </a:solidFill>
              </a14:hiddenFill>
            </a:ext>
          </a:extLst>
        </p:spPr>
        <p:txBody>
          <a:bodyPr wrap="square">
            <a:spAutoFit/>
          </a:bodyPr>
          <a:lstStyle/>
          <a:p>
            <a:pPr marR="0" algn="ctr" defTabSz="914400" eaLnBrk="1" fontAlgn="auto" hangingPunct="1">
              <a:spcBef>
                <a:spcPct val="50000"/>
              </a:spcBef>
              <a:spcAft>
                <a:spcPts val="0"/>
              </a:spcAft>
              <a:buClrTx/>
              <a:buSzTx/>
              <a:buFontTx/>
              <a:defRPr/>
            </a:pPr>
            <a:r>
              <a:rPr kumimoji="0" lang="en-US" altLang="zh-CN" sz="1300" b="1" kern="0" cap="none" spc="-10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HSE</a:t>
            </a:r>
            <a:r>
              <a:rPr kumimoji="0" lang="zh-CN" altLang="en-US" sz="1300" b="1" kern="0" cap="none" spc="-25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知识、方法与工具</a:t>
            </a:r>
            <a:endParaRPr kumimoji="0" lang="en-US" altLang="zh-CN" sz="1300" b="1" kern="0" cap="none" spc="-25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5861" name="AutoShape 76"/>
          <p:cNvCxnSpPr/>
          <p:nvPr/>
        </p:nvCxnSpPr>
        <p:spPr>
          <a:xfrm flipH="1">
            <a:off x="1532255" y="3246120"/>
            <a:ext cx="548195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62" name="AutoShape 76"/>
          <p:cNvCxnSpPr/>
          <p:nvPr/>
        </p:nvCxnSpPr>
        <p:spPr>
          <a:xfrm flipH="1">
            <a:off x="1532255" y="2650490"/>
            <a:ext cx="548195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77" name="AutoShape 104"/>
          <p:cNvSpPr/>
          <p:nvPr/>
        </p:nvSpPr>
        <p:spPr>
          <a:xfrm>
            <a:off x="3545205" y="3916045"/>
            <a:ext cx="150304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64" name="Text Box 106"/>
          <p:cNvSpPr txBox="1"/>
          <p:nvPr/>
        </p:nvSpPr>
        <p:spPr>
          <a:xfrm>
            <a:off x="3597275" y="3910330"/>
            <a:ext cx="1417320" cy="291465"/>
          </a:xfrm>
          <a:prstGeom prst="rect">
            <a:avLst/>
          </a:prstGeom>
          <a:solidFill>
            <a:schemeClr val="bg1">
              <a:lumMod val="65000"/>
            </a:schemeClr>
          </a:solid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形成培训矩阵</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23900" y="1296670"/>
            <a:ext cx="7211695" cy="1992630"/>
          </a:xfrm>
          <a:prstGeom prst="rect">
            <a:avLst/>
          </a:prstGeom>
          <a:noFill/>
          <a:ln w="158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5866" name="TextBox 107"/>
          <p:cNvSpPr txBox="1"/>
          <p:nvPr/>
        </p:nvSpPr>
        <p:spPr>
          <a:xfrm>
            <a:off x="786130" y="1358265"/>
            <a:ext cx="1802765" cy="2914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岗位需求分析</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875" name="AutoShape 104"/>
          <p:cNvSpPr/>
          <p:nvPr/>
        </p:nvSpPr>
        <p:spPr>
          <a:xfrm>
            <a:off x="3521710" y="1807845"/>
            <a:ext cx="150304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4" name="Text Box 106"/>
          <p:cNvSpPr txBox="1"/>
          <p:nvPr/>
        </p:nvSpPr>
        <p:spPr>
          <a:xfrm>
            <a:off x="3633470" y="1795780"/>
            <a:ext cx="1317625"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操作项目划分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1" name="AutoShape 88"/>
          <p:cNvSpPr/>
          <p:nvPr/>
        </p:nvSpPr>
        <p:spPr>
          <a:xfrm>
            <a:off x="3521710" y="2219325"/>
            <a:ext cx="150304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0" name="Text Box 106"/>
          <p:cNvSpPr txBox="1"/>
          <p:nvPr/>
        </p:nvSpPr>
        <p:spPr>
          <a:xfrm>
            <a:off x="3608070" y="2215515"/>
            <a:ext cx="1417320" cy="291465"/>
          </a:xfrm>
          <a:prstGeom prst="rect">
            <a:avLst/>
          </a:prstGeom>
          <a:solidFill>
            <a:schemeClr val="bg1">
              <a:lumMod val="65000"/>
            </a:schemeClr>
          </a:solid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确认培训内容</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45135" y="691515"/>
            <a:ext cx="6292215" cy="368300"/>
          </a:xfrm>
          <a:prstGeom prst="rect">
            <a:avLst/>
          </a:prstGeom>
          <a:noFill/>
        </p:spPr>
        <p:txBody>
          <a:bodyPr wrap="square" rtlCol="0" anchor="t">
            <a:spAutoFit/>
          </a:bodyPr>
          <a:lstStyle/>
          <a:p>
            <a:r>
              <a:rPr lang="zh-CN" altLang="en-US">
                <a:solidFill>
                  <a:schemeClr val="tx1">
                    <a:lumMod val="75000"/>
                    <a:lumOff val="25000"/>
                  </a:schemeClr>
                </a:solidFill>
              </a:rPr>
              <a:t>（二）开展岗位职责梳理——建立管理单元清单</a:t>
            </a:r>
            <a:endParaRPr lang="zh-CN" altLang="en-US">
              <a:solidFill>
                <a:schemeClr val="tx1">
                  <a:lumMod val="75000"/>
                  <a:lumOff val="25000"/>
                </a:schemeClr>
              </a:solidFill>
            </a:endParaRPr>
          </a:p>
        </p:txBody>
      </p:sp>
      <p:sp>
        <p:nvSpPr>
          <p:cNvPr id="4" name="文本框 3"/>
          <p:cNvSpPr txBox="1"/>
          <p:nvPr/>
        </p:nvSpPr>
        <p:spPr>
          <a:xfrm>
            <a:off x="3844925" y="1821180"/>
            <a:ext cx="1978660" cy="337185"/>
          </a:xfrm>
          <a:prstGeom prst="rect">
            <a:avLst/>
          </a:prstGeom>
          <a:noFill/>
        </p:spPr>
        <p:txBody>
          <a:bodyPr wrap="square" rtlCol="0" anchor="t">
            <a:spAutoFit/>
          </a:bodyPr>
          <a:lstStyle/>
          <a:p>
            <a:r>
              <a:rPr lang="zh-CN" altLang="en-US" sz="1600" b="1">
                <a:solidFill>
                  <a:srgbClr val="163479"/>
                </a:solidFill>
                <a:latin typeface="微软雅黑" panose="020B0503020204020204" pitchFamily="34" charset="-122"/>
                <a:ea typeface="微软雅黑" panose="020B0503020204020204" pitchFamily="34" charset="-122"/>
              </a:rPr>
              <a:t>开展岗位职责梳理</a:t>
            </a:r>
            <a:endParaRPr lang="zh-CN" altLang="en-US" sz="1600" b="1">
              <a:solidFill>
                <a:srgbClr val="163479"/>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349750" y="2376805"/>
            <a:ext cx="3416300" cy="1060450"/>
          </a:xfrm>
          <a:prstGeom prst="rect">
            <a:avLst/>
          </a:prstGeom>
          <a:noFill/>
        </p:spPr>
        <p:txBody>
          <a:bodyPr wrap="square" rtlCol="0" anchor="t">
            <a:spAutoFit/>
          </a:bodyPr>
          <a:lstStyle/>
          <a:p>
            <a:pPr>
              <a:lnSpc>
                <a:spcPct val="150000"/>
              </a:lnSpc>
            </a:pPr>
            <a:r>
              <a:rPr lang="zh-CN" altLang="en-US" sz="1400" b="1">
                <a:solidFill>
                  <a:schemeClr val="tx1">
                    <a:lumMod val="75000"/>
                    <a:lumOff val="25000"/>
                  </a:schemeClr>
                </a:solidFill>
              </a:rPr>
              <a:t>梳理岗位职责的目的在于识别、确认岗位分工与管理单元，为划分岗位操作项目、分析岗位培训内容做准备。</a:t>
            </a:r>
            <a:endParaRPr lang="zh-CN" altLang="en-US" sz="1400" b="1">
              <a:solidFill>
                <a:schemeClr val="tx1">
                  <a:lumMod val="75000"/>
                  <a:lumOff val="25000"/>
                </a:schemeClr>
              </a:solidFill>
            </a:endParaRPr>
          </a:p>
        </p:txBody>
      </p:sp>
      <p:grpSp>
        <p:nvGrpSpPr>
          <p:cNvPr id="174" name="ïṥḷíḑ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322580" y="1646555"/>
            <a:ext cx="3154045" cy="3226435"/>
            <a:chOff x="4016375" y="1300163"/>
            <a:chExt cx="4165601" cy="4260850"/>
          </a:xfrm>
        </p:grpSpPr>
        <p:sp>
          <p:nvSpPr>
            <p:cNvPr id="175" name="íṣļïḋe"/>
            <p:cNvSpPr/>
            <p:nvPr/>
          </p:nvSpPr>
          <p:spPr bwMode="auto">
            <a:xfrm>
              <a:off x="5564188" y="3049588"/>
              <a:ext cx="458788" cy="1868488"/>
            </a:xfrm>
            <a:custGeom>
              <a:avLst/>
              <a:gdLst>
                <a:gd name="T0" fmla="*/ 289 w 289"/>
                <a:gd name="T1" fmla="*/ 1177 h 1177"/>
                <a:gd name="T2" fmla="*/ 0 w 289"/>
                <a:gd name="T3" fmla="*/ 1177 h 1177"/>
                <a:gd name="T4" fmla="*/ 0 w 289"/>
                <a:gd name="T5" fmla="*/ 0 h 1177"/>
                <a:gd name="T6" fmla="*/ 289 w 289"/>
                <a:gd name="T7" fmla="*/ 0 h 1177"/>
                <a:gd name="T8" fmla="*/ 289 w 289"/>
                <a:gd name="T9" fmla="*/ 1177 h 1177"/>
                <a:gd name="T10" fmla="*/ 4 w 289"/>
                <a:gd name="T11" fmla="*/ 1173 h 1177"/>
                <a:gd name="T12" fmla="*/ 287 w 289"/>
                <a:gd name="T13" fmla="*/ 1173 h 1177"/>
                <a:gd name="T14" fmla="*/ 287 w 289"/>
                <a:gd name="T15" fmla="*/ 4 h 1177"/>
                <a:gd name="T16" fmla="*/ 4 w 289"/>
                <a:gd name="T17" fmla="*/ 4 h 1177"/>
                <a:gd name="T18" fmla="*/ 4 w 289"/>
                <a:gd name="T19" fmla="*/ 1173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1177">
                  <a:moveTo>
                    <a:pt x="289" y="1177"/>
                  </a:moveTo>
                  <a:lnTo>
                    <a:pt x="0" y="1177"/>
                  </a:lnTo>
                  <a:lnTo>
                    <a:pt x="0" y="0"/>
                  </a:lnTo>
                  <a:lnTo>
                    <a:pt x="289" y="0"/>
                  </a:lnTo>
                  <a:lnTo>
                    <a:pt x="289" y="1177"/>
                  </a:lnTo>
                  <a:close/>
                  <a:moveTo>
                    <a:pt x="4" y="1173"/>
                  </a:moveTo>
                  <a:lnTo>
                    <a:pt x="287" y="1173"/>
                  </a:lnTo>
                  <a:lnTo>
                    <a:pt x="287" y="4"/>
                  </a:lnTo>
                  <a:lnTo>
                    <a:pt x="4" y="4"/>
                  </a:lnTo>
                  <a:lnTo>
                    <a:pt x="4" y="1173"/>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76" name="iŝļïḑé"/>
            <p:cNvSpPr/>
            <p:nvPr/>
          </p:nvSpPr>
          <p:spPr bwMode="auto">
            <a:xfrm>
              <a:off x="4016375" y="1982788"/>
              <a:ext cx="4079875" cy="1947863"/>
            </a:xfrm>
            <a:custGeom>
              <a:avLst/>
              <a:gdLst>
                <a:gd name="T0" fmla="*/ 1163 w 1236"/>
                <a:gd name="T1" fmla="*/ 591 h 591"/>
                <a:gd name="T2" fmla="*/ 40 w 1236"/>
                <a:gd name="T3" fmla="*/ 556 h 591"/>
                <a:gd name="T4" fmla="*/ 1201 w 1236"/>
                <a:gd name="T5" fmla="*/ 537 h 591"/>
                <a:gd name="T6" fmla="*/ 1206 w 1236"/>
                <a:gd name="T7" fmla="*/ 525 h 591"/>
                <a:gd name="T8" fmla="*/ 14 w 1236"/>
                <a:gd name="T9" fmla="*/ 510 h 591"/>
                <a:gd name="T10" fmla="*/ 1216 w 1236"/>
                <a:gd name="T11" fmla="*/ 500 h 591"/>
                <a:gd name="T12" fmla="*/ 1222 w 1236"/>
                <a:gd name="T13" fmla="*/ 474 h 591"/>
                <a:gd name="T14" fmla="*/ 4 w 1236"/>
                <a:gd name="T15" fmla="*/ 472 h 591"/>
                <a:gd name="T16" fmla="*/ 0 w 1236"/>
                <a:gd name="T17" fmla="*/ 445 h 591"/>
                <a:gd name="T18" fmla="*/ 1234 w 1236"/>
                <a:gd name="T19" fmla="*/ 422 h 591"/>
                <a:gd name="T20" fmla="*/ 5 w 1236"/>
                <a:gd name="T21" fmla="*/ 406 h 591"/>
                <a:gd name="T22" fmla="*/ 1235 w 1236"/>
                <a:gd name="T23" fmla="*/ 396 h 591"/>
                <a:gd name="T24" fmla="*/ 20 w 1236"/>
                <a:gd name="T25" fmla="*/ 369 h 591"/>
                <a:gd name="T26" fmla="*/ 1235 w 1236"/>
                <a:gd name="T27" fmla="*/ 369 h 591"/>
                <a:gd name="T28" fmla="*/ 1232 w 1236"/>
                <a:gd name="T29" fmla="*/ 343 h 591"/>
                <a:gd name="T30" fmla="*/ 68 w 1236"/>
                <a:gd name="T31" fmla="*/ 323 h 591"/>
                <a:gd name="T32" fmla="*/ 81 w 1236"/>
                <a:gd name="T33" fmla="*/ 319 h 591"/>
                <a:gd name="T34" fmla="*/ 105 w 1236"/>
                <a:gd name="T35" fmla="*/ 307 h 591"/>
                <a:gd name="T36" fmla="*/ 143 w 1236"/>
                <a:gd name="T37" fmla="*/ 298 h 591"/>
                <a:gd name="T38" fmla="*/ 183 w 1236"/>
                <a:gd name="T39" fmla="*/ 293 h 591"/>
                <a:gd name="T40" fmla="*/ 1224 w 1236"/>
                <a:gd name="T41" fmla="*/ 286 h 591"/>
                <a:gd name="T42" fmla="*/ 209 w 1236"/>
                <a:gd name="T43" fmla="*/ 288 h 591"/>
                <a:gd name="T44" fmla="*/ 248 w 1236"/>
                <a:gd name="T45" fmla="*/ 282 h 591"/>
                <a:gd name="T46" fmla="*/ 286 w 1236"/>
                <a:gd name="T47" fmla="*/ 271 h 591"/>
                <a:gd name="T48" fmla="*/ 1218 w 1236"/>
                <a:gd name="T49" fmla="*/ 251 h 591"/>
                <a:gd name="T50" fmla="*/ 311 w 1236"/>
                <a:gd name="T51" fmla="*/ 261 h 591"/>
                <a:gd name="T52" fmla="*/ 359 w 1236"/>
                <a:gd name="T53" fmla="*/ 238 h 591"/>
                <a:gd name="T54" fmla="*/ 1214 w 1236"/>
                <a:gd name="T55" fmla="*/ 238 h 591"/>
                <a:gd name="T56" fmla="*/ 1203 w 1236"/>
                <a:gd name="T57" fmla="*/ 214 h 591"/>
                <a:gd name="T58" fmla="*/ 416 w 1236"/>
                <a:gd name="T59" fmla="*/ 205 h 591"/>
                <a:gd name="T60" fmla="*/ 429 w 1236"/>
                <a:gd name="T61" fmla="*/ 200 h 591"/>
                <a:gd name="T62" fmla="*/ 450 w 1236"/>
                <a:gd name="T63" fmla="*/ 184 h 591"/>
                <a:gd name="T64" fmla="*/ 484 w 1236"/>
                <a:gd name="T65" fmla="*/ 163 h 591"/>
                <a:gd name="T66" fmla="*/ 495 w 1236"/>
                <a:gd name="T67" fmla="*/ 155 h 591"/>
                <a:gd name="T68" fmla="*/ 1159 w 1236"/>
                <a:gd name="T69" fmla="*/ 133 h 591"/>
                <a:gd name="T70" fmla="*/ 516 w 1236"/>
                <a:gd name="T71" fmla="*/ 140 h 591"/>
                <a:gd name="T72" fmla="*/ 1141 w 1236"/>
                <a:gd name="T73" fmla="*/ 113 h 591"/>
                <a:gd name="T74" fmla="*/ 571 w 1236"/>
                <a:gd name="T75" fmla="*/ 103 h 591"/>
                <a:gd name="T76" fmla="*/ 582 w 1236"/>
                <a:gd name="T77" fmla="*/ 96 h 591"/>
                <a:gd name="T78" fmla="*/ 1103 w 1236"/>
                <a:gd name="T79" fmla="*/ 76 h 591"/>
                <a:gd name="T80" fmla="*/ 605 w 1236"/>
                <a:gd name="T81" fmla="*/ 82 h 591"/>
                <a:gd name="T82" fmla="*/ 627 w 1236"/>
                <a:gd name="T83" fmla="*/ 67 h 591"/>
                <a:gd name="T84" fmla="*/ 663 w 1236"/>
                <a:gd name="T85" fmla="*/ 50 h 591"/>
                <a:gd name="T86" fmla="*/ 675 w 1236"/>
                <a:gd name="T87" fmla="*/ 44 h 591"/>
                <a:gd name="T88" fmla="*/ 1035 w 1236"/>
                <a:gd name="T89" fmla="*/ 34 h 591"/>
                <a:gd name="T90" fmla="*/ 699 w 1236"/>
                <a:gd name="T91" fmla="*/ 34 h 591"/>
                <a:gd name="T92" fmla="*/ 723 w 1236"/>
                <a:gd name="T93" fmla="*/ 23 h 591"/>
                <a:gd name="T94" fmla="*/ 998 w 1236"/>
                <a:gd name="T95" fmla="*/ 20 h 591"/>
                <a:gd name="T96" fmla="*/ 755 w 1236"/>
                <a:gd name="T97" fmla="*/ 16 h 591"/>
                <a:gd name="T98" fmla="*/ 775 w 1236"/>
                <a:gd name="T99" fmla="*/ 12 h 591"/>
                <a:gd name="T100" fmla="*/ 934 w 1236"/>
                <a:gd name="T101" fmla="*/ 5 h 591"/>
                <a:gd name="T102" fmla="*/ 801 w 1236"/>
                <a:gd name="T103" fmla="*/ 7 h 591"/>
                <a:gd name="T104" fmla="*/ 828 w 1236"/>
                <a:gd name="T105" fmla="*/ 2 h 591"/>
                <a:gd name="T106" fmla="*/ 894 w 1236"/>
                <a:gd name="T107" fmla="*/ 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6" h="591">
                  <a:moveTo>
                    <a:pt x="1163" y="591"/>
                  </a:moveTo>
                  <a:cubicBezTo>
                    <a:pt x="1161" y="590"/>
                    <a:pt x="1161" y="590"/>
                    <a:pt x="1161" y="590"/>
                  </a:cubicBezTo>
                  <a:cubicBezTo>
                    <a:pt x="1161" y="589"/>
                    <a:pt x="1162" y="588"/>
                    <a:pt x="1165" y="586"/>
                  </a:cubicBezTo>
                  <a:cubicBezTo>
                    <a:pt x="1166" y="584"/>
                    <a:pt x="1168" y="582"/>
                    <a:pt x="1170" y="580"/>
                  </a:cubicBezTo>
                  <a:cubicBezTo>
                    <a:pt x="1171" y="581"/>
                    <a:pt x="1171" y="581"/>
                    <a:pt x="1171" y="581"/>
                  </a:cubicBezTo>
                  <a:cubicBezTo>
                    <a:pt x="1169" y="583"/>
                    <a:pt x="1167" y="585"/>
                    <a:pt x="1166" y="587"/>
                  </a:cubicBezTo>
                  <a:cubicBezTo>
                    <a:pt x="1164" y="589"/>
                    <a:pt x="1163" y="590"/>
                    <a:pt x="1163" y="591"/>
                  </a:cubicBezTo>
                  <a:close/>
                  <a:moveTo>
                    <a:pt x="1179" y="571"/>
                  </a:moveTo>
                  <a:cubicBezTo>
                    <a:pt x="1178" y="569"/>
                    <a:pt x="1178" y="569"/>
                    <a:pt x="1178" y="569"/>
                  </a:cubicBezTo>
                  <a:cubicBezTo>
                    <a:pt x="1180" y="566"/>
                    <a:pt x="1183" y="562"/>
                    <a:pt x="1185" y="559"/>
                  </a:cubicBezTo>
                  <a:cubicBezTo>
                    <a:pt x="1187" y="560"/>
                    <a:pt x="1187" y="560"/>
                    <a:pt x="1187" y="560"/>
                  </a:cubicBezTo>
                  <a:cubicBezTo>
                    <a:pt x="1184" y="563"/>
                    <a:pt x="1182" y="567"/>
                    <a:pt x="1179" y="571"/>
                  </a:cubicBezTo>
                  <a:close/>
                  <a:moveTo>
                    <a:pt x="40" y="557"/>
                  </a:moveTo>
                  <a:cubicBezTo>
                    <a:pt x="40" y="556"/>
                    <a:pt x="40" y="556"/>
                    <a:pt x="40" y="556"/>
                  </a:cubicBezTo>
                  <a:cubicBezTo>
                    <a:pt x="41" y="555"/>
                    <a:pt x="41" y="555"/>
                    <a:pt x="41" y="555"/>
                  </a:cubicBezTo>
                  <a:cubicBezTo>
                    <a:pt x="41" y="556"/>
                    <a:pt x="41" y="556"/>
                    <a:pt x="41" y="556"/>
                  </a:cubicBezTo>
                  <a:lnTo>
                    <a:pt x="40" y="557"/>
                  </a:lnTo>
                  <a:close/>
                  <a:moveTo>
                    <a:pt x="1194" y="548"/>
                  </a:moveTo>
                  <a:cubicBezTo>
                    <a:pt x="1192" y="547"/>
                    <a:pt x="1192" y="547"/>
                    <a:pt x="1192" y="547"/>
                  </a:cubicBezTo>
                  <a:cubicBezTo>
                    <a:pt x="1195" y="544"/>
                    <a:pt x="1197" y="540"/>
                    <a:pt x="1199" y="536"/>
                  </a:cubicBezTo>
                  <a:cubicBezTo>
                    <a:pt x="1201" y="537"/>
                    <a:pt x="1201" y="537"/>
                    <a:pt x="1201" y="537"/>
                  </a:cubicBezTo>
                  <a:cubicBezTo>
                    <a:pt x="1198" y="541"/>
                    <a:pt x="1196" y="545"/>
                    <a:pt x="1194" y="548"/>
                  </a:cubicBezTo>
                  <a:close/>
                  <a:moveTo>
                    <a:pt x="31" y="546"/>
                  </a:moveTo>
                  <a:cubicBezTo>
                    <a:pt x="29" y="542"/>
                    <a:pt x="26" y="539"/>
                    <a:pt x="24" y="535"/>
                  </a:cubicBezTo>
                  <a:cubicBezTo>
                    <a:pt x="26" y="534"/>
                    <a:pt x="26" y="534"/>
                    <a:pt x="26" y="534"/>
                  </a:cubicBezTo>
                  <a:cubicBezTo>
                    <a:pt x="28" y="538"/>
                    <a:pt x="30" y="541"/>
                    <a:pt x="33" y="545"/>
                  </a:cubicBezTo>
                  <a:lnTo>
                    <a:pt x="31" y="546"/>
                  </a:lnTo>
                  <a:close/>
                  <a:moveTo>
                    <a:pt x="1206" y="525"/>
                  </a:moveTo>
                  <a:cubicBezTo>
                    <a:pt x="1205" y="524"/>
                    <a:pt x="1205" y="524"/>
                    <a:pt x="1205" y="524"/>
                  </a:cubicBezTo>
                  <a:cubicBezTo>
                    <a:pt x="1207" y="520"/>
                    <a:pt x="1208" y="516"/>
                    <a:pt x="1210" y="512"/>
                  </a:cubicBezTo>
                  <a:cubicBezTo>
                    <a:pt x="1212" y="513"/>
                    <a:pt x="1212" y="513"/>
                    <a:pt x="1212" y="513"/>
                  </a:cubicBezTo>
                  <a:cubicBezTo>
                    <a:pt x="1210" y="517"/>
                    <a:pt x="1208" y="521"/>
                    <a:pt x="1206" y="525"/>
                  </a:cubicBezTo>
                  <a:close/>
                  <a:moveTo>
                    <a:pt x="18" y="523"/>
                  </a:moveTo>
                  <a:cubicBezTo>
                    <a:pt x="16" y="519"/>
                    <a:pt x="14" y="515"/>
                    <a:pt x="13" y="511"/>
                  </a:cubicBezTo>
                  <a:cubicBezTo>
                    <a:pt x="14" y="510"/>
                    <a:pt x="14" y="510"/>
                    <a:pt x="14" y="510"/>
                  </a:cubicBezTo>
                  <a:cubicBezTo>
                    <a:pt x="16" y="514"/>
                    <a:pt x="18" y="518"/>
                    <a:pt x="20" y="522"/>
                  </a:cubicBezTo>
                  <a:lnTo>
                    <a:pt x="18" y="523"/>
                  </a:lnTo>
                  <a:close/>
                  <a:moveTo>
                    <a:pt x="1216" y="500"/>
                  </a:moveTo>
                  <a:cubicBezTo>
                    <a:pt x="1215" y="500"/>
                    <a:pt x="1215" y="500"/>
                    <a:pt x="1215" y="500"/>
                  </a:cubicBezTo>
                  <a:cubicBezTo>
                    <a:pt x="1216" y="495"/>
                    <a:pt x="1217" y="491"/>
                    <a:pt x="1219" y="487"/>
                  </a:cubicBezTo>
                  <a:cubicBezTo>
                    <a:pt x="1221" y="488"/>
                    <a:pt x="1221" y="488"/>
                    <a:pt x="1221" y="488"/>
                  </a:cubicBezTo>
                  <a:cubicBezTo>
                    <a:pt x="1219" y="492"/>
                    <a:pt x="1218" y="496"/>
                    <a:pt x="1216" y="500"/>
                  </a:cubicBezTo>
                  <a:close/>
                  <a:moveTo>
                    <a:pt x="8" y="498"/>
                  </a:moveTo>
                  <a:cubicBezTo>
                    <a:pt x="7" y="494"/>
                    <a:pt x="6" y="489"/>
                    <a:pt x="5" y="485"/>
                  </a:cubicBezTo>
                  <a:cubicBezTo>
                    <a:pt x="7" y="485"/>
                    <a:pt x="7" y="485"/>
                    <a:pt x="7" y="485"/>
                  </a:cubicBezTo>
                  <a:cubicBezTo>
                    <a:pt x="8" y="489"/>
                    <a:pt x="9" y="493"/>
                    <a:pt x="10" y="497"/>
                  </a:cubicBezTo>
                  <a:lnTo>
                    <a:pt x="8" y="498"/>
                  </a:lnTo>
                  <a:close/>
                  <a:moveTo>
                    <a:pt x="1224" y="475"/>
                  </a:moveTo>
                  <a:cubicBezTo>
                    <a:pt x="1222" y="474"/>
                    <a:pt x="1222" y="474"/>
                    <a:pt x="1222" y="474"/>
                  </a:cubicBezTo>
                  <a:cubicBezTo>
                    <a:pt x="1223" y="470"/>
                    <a:pt x="1225" y="466"/>
                    <a:pt x="1225" y="461"/>
                  </a:cubicBezTo>
                  <a:cubicBezTo>
                    <a:pt x="1227" y="462"/>
                    <a:pt x="1227" y="462"/>
                    <a:pt x="1227" y="462"/>
                  </a:cubicBezTo>
                  <a:cubicBezTo>
                    <a:pt x="1226" y="466"/>
                    <a:pt x="1225" y="470"/>
                    <a:pt x="1224" y="475"/>
                  </a:cubicBezTo>
                  <a:close/>
                  <a:moveTo>
                    <a:pt x="2" y="472"/>
                  </a:moveTo>
                  <a:cubicBezTo>
                    <a:pt x="2" y="468"/>
                    <a:pt x="1" y="463"/>
                    <a:pt x="1" y="459"/>
                  </a:cubicBezTo>
                  <a:cubicBezTo>
                    <a:pt x="3" y="459"/>
                    <a:pt x="3" y="459"/>
                    <a:pt x="3" y="459"/>
                  </a:cubicBezTo>
                  <a:cubicBezTo>
                    <a:pt x="3" y="463"/>
                    <a:pt x="3" y="467"/>
                    <a:pt x="4" y="472"/>
                  </a:cubicBezTo>
                  <a:lnTo>
                    <a:pt x="2" y="472"/>
                  </a:lnTo>
                  <a:close/>
                  <a:moveTo>
                    <a:pt x="1230" y="449"/>
                  </a:moveTo>
                  <a:cubicBezTo>
                    <a:pt x="1228" y="448"/>
                    <a:pt x="1228" y="448"/>
                    <a:pt x="1228" y="448"/>
                  </a:cubicBezTo>
                  <a:cubicBezTo>
                    <a:pt x="1229" y="444"/>
                    <a:pt x="1229" y="440"/>
                    <a:pt x="1230" y="435"/>
                  </a:cubicBezTo>
                  <a:cubicBezTo>
                    <a:pt x="1232" y="436"/>
                    <a:pt x="1232" y="436"/>
                    <a:pt x="1232" y="436"/>
                  </a:cubicBezTo>
                  <a:cubicBezTo>
                    <a:pt x="1231" y="440"/>
                    <a:pt x="1231" y="444"/>
                    <a:pt x="1230" y="449"/>
                  </a:cubicBezTo>
                  <a:close/>
                  <a:moveTo>
                    <a:pt x="0" y="445"/>
                  </a:moveTo>
                  <a:cubicBezTo>
                    <a:pt x="0" y="445"/>
                    <a:pt x="0" y="444"/>
                    <a:pt x="0" y="444"/>
                  </a:cubicBezTo>
                  <a:cubicBezTo>
                    <a:pt x="0" y="440"/>
                    <a:pt x="0" y="436"/>
                    <a:pt x="0" y="432"/>
                  </a:cubicBezTo>
                  <a:cubicBezTo>
                    <a:pt x="2" y="432"/>
                    <a:pt x="2" y="432"/>
                    <a:pt x="2" y="432"/>
                  </a:cubicBezTo>
                  <a:cubicBezTo>
                    <a:pt x="2" y="436"/>
                    <a:pt x="2" y="440"/>
                    <a:pt x="2" y="444"/>
                  </a:cubicBezTo>
                  <a:cubicBezTo>
                    <a:pt x="2" y="444"/>
                    <a:pt x="2" y="445"/>
                    <a:pt x="2" y="445"/>
                  </a:cubicBezTo>
                  <a:lnTo>
                    <a:pt x="0" y="445"/>
                  </a:lnTo>
                  <a:close/>
                  <a:moveTo>
                    <a:pt x="1234" y="422"/>
                  </a:moveTo>
                  <a:cubicBezTo>
                    <a:pt x="1232" y="422"/>
                    <a:pt x="1232" y="422"/>
                    <a:pt x="1232" y="422"/>
                  </a:cubicBezTo>
                  <a:cubicBezTo>
                    <a:pt x="1232" y="418"/>
                    <a:pt x="1232" y="413"/>
                    <a:pt x="1233" y="409"/>
                  </a:cubicBezTo>
                  <a:cubicBezTo>
                    <a:pt x="1235" y="409"/>
                    <a:pt x="1235" y="409"/>
                    <a:pt x="1235" y="409"/>
                  </a:cubicBezTo>
                  <a:cubicBezTo>
                    <a:pt x="1234" y="414"/>
                    <a:pt x="1234" y="418"/>
                    <a:pt x="1234" y="422"/>
                  </a:cubicBezTo>
                  <a:close/>
                  <a:moveTo>
                    <a:pt x="4" y="419"/>
                  </a:moveTo>
                  <a:cubicBezTo>
                    <a:pt x="2" y="419"/>
                    <a:pt x="2" y="419"/>
                    <a:pt x="2" y="419"/>
                  </a:cubicBezTo>
                  <a:cubicBezTo>
                    <a:pt x="3" y="414"/>
                    <a:pt x="4" y="410"/>
                    <a:pt x="5" y="406"/>
                  </a:cubicBezTo>
                  <a:cubicBezTo>
                    <a:pt x="7" y="406"/>
                    <a:pt x="7" y="406"/>
                    <a:pt x="7" y="406"/>
                  </a:cubicBezTo>
                  <a:cubicBezTo>
                    <a:pt x="5" y="410"/>
                    <a:pt x="5" y="415"/>
                    <a:pt x="4" y="419"/>
                  </a:cubicBezTo>
                  <a:close/>
                  <a:moveTo>
                    <a:pt x="1235" y="396"/>
                  </a:moveTo>
                  <a:cubicBezTo>
                    <a:pt x="1233" y="396"/>
                    <a:pt x="1233" y="396"/>
                    <a:pt x="1233" y="396"/>
                  </a:cubicBezTo>
                  <a:cubicBezTo>
                    <a:pt x="1234" y="391"/>
                    <a:pt x="1234" y="387"/>
                    <a:pt x="1234" y="383"/>
                  </a:cubicBezTo>
                  <a:cubicBezTo>
                    <a:pt x="1236" y="383"/>
                    <a:pt x="1236" y="383"/>
                    <a:pt x="1236" y="383"/>
                  </a:cubicBezTo>
                  <a:cubicBezTo>
                    <a:pt x="1236" y="387"/>
                    <a:pt x="1235" y="391"/>
                    <a:pt x="1235" y="396"/>
                  </a:cubicBezTo>
                  <a:close/>
                  <a:moveTo>
                    <a:pt x="10" y="394"/>
                  </a:moveTo>
                  <a:cubicBezTo>
                    <a:pt x="9" y="393"/>
                    <a:pt x="9" y="393"/>
                    <a:pt x="9" y="393"/>
                  </a:cubicBezTo>
                  <a:cubicBezTo>
                    <a:pt x="10" y="389"/>
                    <a:pt x="12" y="385"/>
                    <a:pt x="14" y="381"/>
                  </a:cubicBezTo>
                  <a:cubicBezTo>
                    <a:pt x="16" y="382"/>
                    <a:pt x="16" y="382"/>
                    <a:pt x="16" y="382"/>
                  </a:cubicBezTo>
                  <a:cubicBezTo>
                    <a:pt x="14" y="385"/>
                    <a:pt x="12" y="389"/>
                    <a:pt x="10" y="394"/>
                  </a:cubicBezTo>
                  <a:close/>
                  <a:moveTo>
                    <a:pt x="22" y="370"/>
                  </a:moveTo>
                  <a:cubicBezTo>
                    <a:pt x="20" y="369"/>
                    <a:pt x="20" y="369"/>
                    <a:pt x="20" y="369"/>
                  </a:cubicBezTo>
                  <a:cubicBezTo>
                    <a:pt x="23" y="365"/>
                    <a:pt x="25" y="362"/>
                    <a:pt x="28" y="358"/>
                  </a:cubicBezTo>
                  <a:cubicBezTo>
                    <a:pt x="30" y="359"/>
                    <a:pt x="30" y="359"/>
                    <a:pt x="30" y="359"/>
                  </a:cubicBezTo>
                  <a:cubicBezTo>
                    <a:pt x="27" y="363"/>
                    <a:pt x="24" y="366"/>
                    <a:pt x="22" y="370"/>
                  </a:cubicBezTo>
                  <a:close/>
                  <a:moveTo>
                    <a:pt x="1234" y="369"/>
                  </a:moveTo>
                  <a:cubicBezTo>
                    <a:pt x="1233" y="365"/>
                    <a:pt x="1233" y="361"/>
                    <a:pt x="1233" y="356"/>
                  </a:cubicBezTo>
                  <a:cubicBezTo>
                    <a:pt x="1235" y="356"/>
                    <a:pt x="1235" y="356"/>
                    <a:pt x="1235" y="356"/>
                  </a:cubicBezTo>
                  <a:cubicBezTo>
                    <a:pt x="1235" y="360"/>
                    <a:pt x="1235" y="365"/>
                    <a:pt x="1235" y="369"/>
                  </a:cubicBezTo>
                  <a:lnTo>
                    <a:pt x="1234" y="369"/>
                  </a:lnTo>
                  <a:close/>
                  <a:moveTo>
                    <a:pt x="38" y="349"/>
                  </a:moveTo>
                  <a:cubicBezTo>
                    <a:pt x="37" y="348"/>
                    <a:pt x="37" y="348"/>
                    <a:pt x="37" y="348"/>
                  </a:cubicBezTo>
                  <a:cubicBezTo>
                    <a:pt x="40" y="345"/>
                    <a:pt x="43" y="342"/>
                    <a:pt x="47" y="339"/>
                  </a:cubicBezTo>
                  <a:cubicBezTo>
                    <a:pt x="48" y="340"/>
                    <a:pt x="48" y="340"/>
                    <a:pt x="48" y="340"/>
                  </a:cubicBezTo>
                  <a:cubicBezTo>
                    <a:pt x="44" y="343"/>
                    <a:pt x="41" y="346"/>
                    <a:pt x="38" y="349"/>
                  </a:cubicBezTo>
                  <a:close/>
                  <a:moveTo>
                    <a:pt x="1232" y="343"/>
                  </a:moveTo>
                  <a:cubicBezTo>
                    <a:pt x="1232" y="339"/>
                    <a:pt x="1231" y="334"/>
                    <a:pt x="1231" y="330"/>
                  </a:cubicBezTo>
                  <a:cubicBezTo>
                    <a:pt x="1233" y="329"/>
                    <a:pt x="1233" y="329"/>
                    <a:pt x="1233" y="329"/>
                  </a:cubicBezTo>
                  <a:cubicBezTo>
                    <a:pt x="1233" y="334"/>
                    <a:pt x="1234" y="338"/>
                    <a:pt x="1234" y="343"/>
                  </a:cubicBezTo>
                  <a:lnTo>
                    <a:pt x="1232" y="343"/>
                  </a:lnTo>
                  <a:close/>
                  <a:moveTo>
                    <a:pt x="58" y="332"/>
                  </a:moveTo>
                  <a:cubicBezTo>
                    <a:pt x="57" y="331"/>
                    <a:pt x="57" y="331"/>
                    <a:pt x="57" y="331"/>
                  </a:cubicBezTo>
                  <a:cubicBezTo>
                    <a:pt x="61" y="328"/>
                    <a:pt x="64" y="326"/>
                    <a:pt x="68" y="323"/>
                  </a:cubicBezTo>
                  <a:cubicBezTo>
                    <a:pt x="69" y="325"/>
                    <a:pt x="69" y="325"/>
                    <a:pt x="69" y="325"/>
                  </a:cubicBezTo>
                  <a:cubicBezTo>
                    <a:pt x="65" y="327"/>
                    <a:pt x="62" y="330"/>
                    <a:pt x="58" y="332"/>
                  </a:cubicBezTo>
                  <a:close/>
                  <a:moveTo>
                    <a:pt x="81" y="319"/>
                  </a:moveTo>
                  <a:cubicBezTo>
                    <a:pt x="80" y="317"/>
                    <a:pt x="80" y="317"/>
                    <a:pt x="80" y="317"/>
                  </a:cubicBezTo>
                  <a:cubicBezTo>
                    <a:pt x="84" y="315"/>
                    <a:pt x="88" y="313"/>
                    <a:pt x="92" y="311"/>
                  </a:cubicBezTo>
                  <a:cubicBezTo>
                    <a:pt x="93" y="313"/>
                    <a:pt x="93" y="313"/>
                    <a:pt x="93" y="313"/>
                  </a:cubicBezTo>
                  <a:cubicBezTo>
                    <a:pt x="89" y="315"/>
                    <a:pt x="85" y="317"/>
                    <a:pt x="81" y="319"/>
                  </a:cubicBezTo>
                  <a:close/>
                  <a:moveTo>
                    <a:pt x="1229" y="317"/>
                  </a:moveTo>
                  <a:cubicBezTo>
                    <a:pt x="1229" y="312"/>
                    <a:pt x="1228" y="308"/>
                    <a:pt x="1227" y="303"/>
                  </a:cubicBezTo>
                  <a:cubicBezTo>
                    <a:pt x="1229" y="303"/>
                    <a:pt x="1229" y="303"/>
                    <a:pt x="1229" y="303"/>
                  </a:cubicBezTo>
                  <a:cubicBezTo>
                    <a:pt x="1230" y="308"/>
                    <a:pt x="1230" y="312"/>
                    <a:pt x="1231" y="316"/>
                  </a:cubicBezTo>
                  <a:lnTo>
                    <a:pt x="1229" y="317"/>
                  </a:lnTo>
                  <a:close/>
                  <a:moveTo>
                    <a:pt x="105" y="309"/>
                  </a:moveTo>
                  <a:cubicBezTo>
                    <a:pt x="105" y="307"/>
                    <a:pt x="105" y="307"/>
                    <a:pt x="105" y="307"/>
                  </a:cubicBezTo>
                  <a:cubicBezTo>
                    <a:pt x="109" y="305"/>
                    <a:pt x="113" y="304"/>
                    <a:pt x="117" y="303"/>
                  </a:cubicBezTo>
                  <a:cubicBezTo>
                    <a:pt x="118" y="304"/>
                    <a:pt x="118" y="304"/>
                    <a:pt x="118" y="304"/>
                  </a:cubicBezTo>
                  <a:cubicBezTo>
                    <a:pt x="113" y="306"/>
                    <a:pt x="109" y="307"/>
                    <a:pt x="105" y="309"/>
                  </a:cubicBezTo>
                  <a:close/>
                  <a:moveTo>
                    <a:pt x="131" y="301"/>
                  </a:moveTo>
                  <a:cubicBezTo>
                    <a:pt x="130" y="299"/>
                    <a:pt x="130" y="299"/>
                    <a:pt x="130" y="299"/>
                  </a:cubicBezTo>
                  <a:cubicBezTo>
                    <a:pt x="134" y="298"/>
                    <a:pt x="139" y="297"/>
                    <a:pt x="143" y="296"/>
                  </a:cubicBezTo>
                  <a:cubicBezTo>
                    <a:pt x="143" y="298"/>
                    <a:pt x="143" y="298"/>
                    <a:pt x="143" y="298"/>
                  </a:cubicBezTo>
                  <a:cubicBezTo>
                    <a:pt x="139" y="299"/>
                    <a:pt x="135" y="300"/>
                    <a:pt x="131" y="301"/>
                  </a:cubicBezTo>
                  <a:close/>
                  <a:moveTo>
                    <a:pt x="156" y="296"/>
                  </a:moveTo>
                  <a:cubicBezTo>
                    <a:pt x="156" y="294"/>
                    <a:pt x="156" y="294"/>
                    <a:pt x="156" y="294"/>
                  </a:cubicBezTo>
                  <a:cubicBezTo>
                    <a:pt x="160" y="293"/>
                    <a:pt x="165" y="293"/>
                    <a:pt x="169" y="292"/>
                  </a:cubicBezTo>
                  <a:cubicBezTo>
                    <a:pt x="170" y="294"/>
                    <a:pt x="170" y="294"/>
                    <a:pt x="170" y="294"/>
                  </a:cubicBezTo>
                  <a:cubicBezTo>
                    <a:pt x="165" y="295"/>
                    <a:pt x="161" y="295"/>
                    <a:pt x="156" y="296"/>
                  </a:cubicBezTo>
                  <a:close/>
                  <a:moveTo>
                    <a:pt x="183" y="293"/>
                  </a:moveTo>
                  <a:cubicBezTo>
                    <a:pt x="183" y="291"/>
                    <a:pt x="183" y="291"/>
                    <a:pt x="183" y="291"/>
                  </a:cubicBezTo>
                  <a:cubicBezTo>
                    <a:pt x="183" y="291"/>
                    <a:pt x="183" y="291"/>
                    <a:pt x="183" y="291"/>
                  </a:cubicBezTo>
                  <a:cubicBezTo>
                    <a:pt x="187" y="290"/>
                    <a:pt x="191" y="290"/>
                    <a:pt x="196" y="289"/>
                  </a:cubicBezTo>
                  <a:cubicBezTo>
                    <a:pt x="196" y="291"/>
                    <a:pt x="196" y="291"/>
                    <a:pt x="196" y="291"/>
                  </a:cubicBezTo>
                  <a:cubicBezTo>
                    <a:pt x="192" y="292"/>
                    <a:pt x="187" y="292"/>
                    <a:pt x="183" y="293"/>
                  </a:cubicBezTo>
                  <a:close/>
                  <a:moveTo>
                    <a:pt x="1225" y="290"/>
                  </a:moveTo>
                  <a:cubicBezTo>
                    <a:pt x="1225" y="289"/>
                    <a:pt x="1224" y="287"/>
                    <a:pt x="1224" y="286"/>
                  </a:cubicBezTo>
                  <a:cubicBezTo>
                    <a:pt x="1224" y="283"/>
                    <a:pt x="1223" y="280"/>
                    <a:pt x="1222" y="277"/>
                  </a:cubicBezTo>
                  <a:cubicBezTo>
                    <a:pt x="1224" y="277"/>
                    <a:pt x="1224" y="277"/>
                    <a:pt x="1224" y="277"/>
                  </a:cubicBezTo>
                  <a:cubicBezTo>
                    <a:pt x="1225" y="280"/>
                    <a:pt x="1225" y="283"/>
                    <a:pt x="1226" y="285"/>
                  </a:cubicBezTo>
                  <a:cubicBezTo>
                    <a:pt x="1226" y="287"/>
                    <a:pt x="1227" y="289"/>
                    <a:pt x="1227" y="290"/>
                  </a:cubicBezTo>
                  <a:lnTo>
                    <a:pt x="1225" y="290"/>
                  </a:lnTo>
                  <a:close/>
                  <a:moveTo>
                    <a:pt x="209" y="290"/>
                  </a:moveTo>
                  <a:cubicBezTo>
                    <a:pt x="209" y="288"/>
                    <a:pt x="209" y="288"/>
                    <a:pt x="209" y="288"/>
                  </a:cubicBezTo>
                  <a:cubicBezTo>
                    <a:pt x="213" y="287"/>
                    <a:pt x="218" y="286"/>
                    <a:pt x="222" y="285"/>
                  </a:cubicBezTo>
                  <a:cubicBezTo>
                    <a:pt x="222" y="287"/>
                    <a:pt x="222" y="287"/>
                    <a:pt x="222" y="287"/>
                  </a:cubicBezTo>
                  <a:cubicBezTo>
                    <a:pt x="218" y="288"/>
                    <a:pt x="213" y="289"/>
                    <a:pt x="209" y="290"/>
                  </a:cubicBezTo>
                  <a:close/>
                  <a:moveTo>
                    <a:pt x="235" y="285"/>
                  </a:moveTo>
                  <a:cubicBezTo>
                    <a:pt x="235" y="283"/>
                    <a:pt x="235" y="283"/>
                    <a:pt x="235" y="283"/>
                  </a:cubicBezTo>
                  <a:cubicBezTo>
                    <a:pt x="239" y="282"/>
                    <a:pt x="243" y="281"/>
                    <a:pt x="248" y="280"/>
                  </a:cubicBezTo>
                  <a:cubicBezTo>
                    <a:pt x="248" y="282"/>
                    <a:pt x="248" y="282"/>
                    <a:pt x="248" y="282"/>
                  </a:cubicBezTo>
                  <a:cubicBezTo>
                    <a:pt x="244" y="283"/>
                    <a:pt x="240" y="284"/>
                    <a:pt x="235" y="285"/>
                  </a:cubicBezTo>
                  <a:close/>
                  <a:moveTo>
                    <a:pt x="261" y="278"/>
                  </a:moveTo>
                  <a:cubicBezTo>
                    <a:pt x="261" y="277"/>
                    <a:pt x="261" y="277"/>
                    <a:pt x="261" y="277"/>
                  </a:cubicBezTo>
                  <a:cubicBezTo>
                    <a:pt x="265" y="275"/>
                    <a:pt x="269" y="274"/>
                    <a:pt x="273" y="273"/>
                  </a:cubicBezTo>
                  <a:cubicBezTo>
                    <a:pt x="274" y="275"/>
                    <a:pt x="274" y="275"/>
                    <a:pt x="274" y="275"/>
                  </a:cubicBezTo>
                  <a:cubicBezTo>
                    <a:pt x="270" y="276"/>
                    <a:pt x="265" y="277"/>
                    <a:pt x="261" y="278"/>
                  </a:cubicBezTo>
                  <a:close/>
                  <a:moveTo>
                    <a:pt x="286" y="271"/>
                  </a:moveTo>
                  <a:cubicBezTo>
                    <a:pt x="286" y="269"/>
                    <a:pt x="286" y="269"/>
                    <a:pt x="286" y="269"/>
                  </a:cubicBezTo>
                  <a:cubicBezTo>
                    <a:pt x="290" y="267"/>
                    <a:pt x="294" y="266"/>
                    <a:pt x="298" y="264"/>
                  </a:cubicBezTo>
                  <a:cubicBezTo>
                    <a:pt x="299" y="266"/>
                    <a:pt x="299" y="266"/>
                    <a:pt x="299" y="266"/>
                  </a:cubicBezTo>
                  <a:cubicBezTo>
                    <a:pt x="295" y="268"/>
                    <a:pt x="291" y="269"/>
                    <a:pt x="286" y="271"/>
                  </a:cubicBezTo>
                  <a:close/>
                  <a:moveTo>
                    <a:pt x="1219" y="264"/>
                  </a:moveTo>
                  <a:cubicBezTo>
                    <a:pt x="1218" y="260"/>
                    <a:pt x="1217" y="256"/>
                    <a:pt x="1216" y="252"/>
                  </a:cubicBezTo>
                  <a:cubicBezTo>
                    <a:pt x="1218" y="251"/>
                    <a:pt x="1218" y="251"/>
                    <a:pt x="1218" y="251"/>
                  </a:cubicBezTo>
                  <a:cubicBezTo>
                    <a:pt x="1219" y="255"/>
                    <a:pt x="1220" y="260"/>
                    <a:pt x="1221" y="264"/>
                  </a:cubicBezTo>
                  <a:lnTo>
                    <a:pt x="1219" y="264"/>
                  </a:lnTo>
                  <a:close/>
                  <a:moveTo>
                    <a:pt x="311" y="261"/>
                  </a:moveTo>
                  <a:cubicBezTo>
                    <a:pt x="311" y="260"/>
                    <a:pt x="311" y="260"/>
                    <a:pt x="311" y="260"/>
                  </a:cubicBezTo>
                  <a:cubicBezTo>
                    <a:pt x="315" y="258"/>
                    <a:pt x="319" y="256"/>
                    <a:pt x="323" y="255"/>
                  </a:cubicBezTo>
                  <a:cubicBezTo>
                    <a:pt x="324" y="256"/>
                    <a:pt x="324" y="256"/>
                    <a:pt x="324" y="256"/>
                  </a:cubicBezTo>
                  <a:cubicBezTo>
                    <a:pt x="320" y="258"/>
                    <a:pt x="315" y="260"/>
                    <a:pt x="311" y="261"/>
                  </a:cubicBezTo>
                  <a:close/>
                  <a:moveTo>
                    <a:pt x="336" y="251"/>
                  </a:moveTo>
                  <a:cubicBezTo>
                    <a:pt x="335" y="249"/>
                    <a:pt x="335" y="249"/>
                    <a:pt x="335" y="249"/>
                  </a:cubicBezTo>
                  <a:cubicBezTo>
                    <a:pt x="339" y="248"/>
                    <a:pt x="343" y="246"/>
                    <a:pt x="347" y="244"/>
                  </a:cubicBezTo>
                  <a:cubicBezTo>
                    <a:pt x="348" y="245"/>
                    <a:pt x="348" y="245"/>
                    <a:pt x="348" y="245"/>
                  </a:cubicBezTo>
                  <a:cubicBezTo>
                    <a:pt x="344" y="247"/>
                    <a:pt x="340" y="249"/>
                    <a:pt x="336" y="251"/>
                  </a:cubicBezTo>
                  <a:close/>
                  <a:moveTo>
                    <a:pt x="360" y="240"/>
                  </a:moveTo>
                  <a:cubicBezTo>
                    <a:pt x="359" y="238"/>
                    <a:pt x="359" y="238"/>
                    <a:pt x="359" y="238"/>
                  </a:cubicBezTo>
                  <a:cubicBezTo>
                    <a:pt x="363" y="236"/>
                    <a:pt x="367" y="234"/>
                    <a:pt x="371" y="232"/>
                  </a:cubicBezTo>
                  <a:cubicBezTo>
                    <a:pt x="371" y="233"/>
                    <a:pt x="371" y="233"/>
                    <a:pt x="371" y="233"/>
                  </a:cubicBezTo>
                  <a:cubicBezTo>
                    <a:pt x="368" y="235"/>
                    <a:pt x="364" y="238"/>
                    <a:pt x="360" y="240"/>
                  </a:cubicBezTo>
                  <a:close/>
                  <a:moveTo>
                    <a:pt x="1212" y="239"/>
                  </a:moveTo>
                  <a:cubicBezTo>
                    <a:pt x="1211" y="235"/>
                    <a:pt x="1209" y="231"/>
                    <a:pt x="1208" y="227"/>
                  </a:cubicBezTo>
                  <a:cubicBezTo>
                    <a:pt x="1210" y="226"/>
                    <a:pt x="1210" y="226"/>
                    <a:pt x="1210" y="226"/>
                  </a:cubicBezTo>
                  <a:cubicBezTo>
                    <a:pt x="1211" y="230"/>
                    <a:pt x="1213" y="234"/>
                    <a:pt x="1214" y="238"/>
                  </a:cubicBezTo>
                  <a:lnTo>
                    <a:pt x="1212" y="239"/>
                  </a:lnTo>
                  <a:close/>
                  <a:moveTo>
                    <a:pt x="383" y="227"/>
                  </a:moveTo>
                  <a:cubicBezTo>
                    <a:pt x="382" y="225"/>
                    <a:pt x="382" y="225"/>
                    <a:pt x="382" y="225"/>
                  </a:cubicBezTo>
                  <a:cubicBezTo>
                    <a:pt x="386" y="223"/>
                    <a:pt x="390" y="221"/>
                    <a:pt x="394" y="219"/>
                  </a:cubicBezTo>
                  <a:cubicBezTo>
                    <a:pt x="395" y="220"/>
                    <a:pt x="395" y="220"/>
                    <a:pt x="395" y="220"/>
                  </a:cubicBezTo>
                  <a:cubicBezTo>
                    <a:pt x="391" y="223"/>
                    <a:pt x="387" y="225"/>
                    <a:pt x="383" y="227"/>
                  </a:cubicBezTo>
                  <a:close/>
                  <a:moveTo>
                    <a:pt x="1203" y="214"/>
                  </a:moveTo>
                  <a:cubicBezTo>
                    <a:pt x="1201" y="210"/>
                    <a:pt x="1200" y="206"/>
                    <a:pt x="1198" y="202"/>
                  </a:cubicBezTo>
                  <a:cubicBezTo>
                    <a:pt x="1200" y="201"/>
                    <a:pt x="1200" y="201"/>
                    <a:pt x="1200" y="201"/>
                  </a:cubicBezTo>
                  <a:cubicBezTo>
                    <a:pt x="1201" y="205"/>
                    <a:pt x="1203" y="209"/>
                    <a:pt x="1205" y="213"/>
                  </a:cubicBezTo>
                  <a:lnTo>
                    <a:pt x="1203" y="214"/>
                  </a:lnTo>
                  <a:close/>
                  <a:moveTo>
                    <a:pt x="406" y="214"/>
                  </a:moveTo>
                  <a:cubicBezTo>
                    <a:pt x="405" y="212"/>
                    <a:pt x="405" y="212"/>
                    <a:pt x="405" y="212"/>
                  </a:cubicBezTo>
                  <a:cubicBezTo>
                    <a:pt x="409" y="210"/>
                    <a:pt x="413" y="208"/>
                    <a:pt x="416" y="205"/>
                  </a:cubicBezTo>
                  <a:cubicBezTo>
                    <a:pt x="417" y="207"/>
                    <a:pt x="417" y="207"/>
                    <a:pt x="417" y="207"/>
                  </a:cubicBezTo>
                  <a:cubicBezTo>
                    <a:pt x="414" y="209"/>
                    <a:pt x="410" y="211"/>
                    <a:pt x="406" y="214"/>
                  </a:cubicBezTo>
                  <a:close/>
                  <a:moveTo>
                    <a:pt x="429" y="200"/>
                  </a:moveTo>
                  <a:cubicBezTo>
                    <a:pt x="428" y="198"/>
                    <a:pt x="428" y="198"/>
                    <a:pt x="428" y="198"/>
                  </a:cubicBezTo>
                  <a:cubicBezTo>
                    <a:pt x="431" y="196"/>
                    <a:pt x="435" y="193"/>
                    <a:pt x="439" y="191"/>
                  </a:cubicBezTo>
                  <a:cubicBezTo>
                    <a:pt x="440" y="193"/>
                    <a:pt x="440" y="193"/>
                    <a:pt x="440" y="193"/>
                  </a:cubicBezTo>
                  <a:cubicBezTo>
                    <a:pt x="436" y="195"/>
                    <a:pt x="432" y="197"/>
                    <a:pt x="429" y="200"/>
                  </a:cubicBezTo>
                  <a:close/>
                  <a:moveTo>
                    <a:pt x="1192" y="190"/>
                  </a:moveTo>
                  <a:cubicBezTo>
                    <a:pt x="1190" y="186"/>
                    <a:pt x="1188" y="182"/>
                    <a:pt x="1186" y="178"/>
                  </a:cubicBezTo>
                  <a:cubicBezTo>
                    <a:pt x="1188" y="177"/>
                    <a:pt x="1188" y="177"/>
                    <a:pt x="1188" y="177"/>
                  </a:cubicBezTo>
                  <a:cubicBezTo>
                    <a:pt x="1190" y="181"/>
                    <a:pt x="1192" y="185"/>
                    <a:pt x="1194" y="189"/>
                  </a:cubicBezTo>
                  <a:lnTo>
                    <a:pt x="1192" y="190"/>
                  </a:lnTo>
                  <a:close/>
                  <a:moveTo>
                    <a:pt x="451" y="185"/>
                  </a:moveTo>
                  <a:cubicBezTo>
                    <a:pt x="450" y="184"/>
                    <a:pt x="450" y="184"/>
                    <a:pt x="450" y="184"/>
                  </a:cubicBezTo>
                  <a:cubicBezTo>
                    <a:pt x="453" y="181"/>
                    <a:pt x="457" y="179"/>
                    <a:pt x="461" y="176"/>
                  </a:cubicBezTo>
                  <a:cubicBezTo>
                    <a:pt x="462" y="178"/>
                    <a:pt x="462" y="178"/>
                    <a:pt x="462" y="178"/>
                  </a:cubicBezTo>
                  <a:cubicBezTo>
                    <a:pt x="458" y="180"/>
                    <a:pt x="454" y="183"/>
                    <a:pt x="451" y="185"/>
                  </a:cubicBezTo>
                  <a:close/>
                  <a:moveTo>
                    <a:pt x="473" y="170"/>
                  </a:moveTo>
                  <a:cubicBezTo>
                    <a:pt x="472" y="169"/>
                    <a:pt x="472" y="169"/>
                    <a:pt x="472" y="169"/>
                  </a:cubicBezTo>
                  <a:cubicBezTo>
                    <a:pt x="475" y="166"/>
                    <a:pt x="479" y="164"/>
                    <a:pt x="483" y="161"/>
                  </a:cubicBezTo>
                  <a:cubicBezTo>
                    <a:pt x="484" y="163"/>
                    <a:pt x="484" y="163"/>
                    <a:pt x="484" y="163"/>
                  </a:cubicBezTo>
                  <a:cubicBezTo>
                    <a:pt x="480" y="165"/>
                    <a:pt x="477" y="168"/>
                    <a:pt x="473" y="170"/>
                  </a:cubicBezTo>
                  <a:close/>
                  <a:moveTo>
                    <a:pt x="1180" y="167"/>
                  </a:moveTo>
                  <a:cubicBezTo>
                    <a:pt x="1178" y="163"/>
                    <a:pt x="1175" y="159"/>
                    <a:pt x="1173" y="155"/>
                  </a:cubicBezTo>
                  <a:cubicBezTo>
                    <a:pt x="1174" y="154"/>
                    <a:pt x="1174" y="154"/>
                    <a:pt x="1174" y="154"/>
                  </a:cubicBezTo>
                  <a:cubicBezTo>
                    <a:pt x="1177" y="158"/>
                    <a:pt x="1179" y="162"/>
                    <a:pt x="1181" y="166"/>
                  </a:cubicBezTo>
                  <a:lnTo>
                    <a:pt x="1180" y="167"/>
                  </a:lnTo>
                  <a:close/>
                  <a:moveTo>
                    <a:pt x="495" y="155"/>
                  </a:moveTo>
                  <a:cubicBezTo>
                    <a:pt x="494" y="154"/>
                    <a:pt x="494" y="154"/>
                    <a:pt x="494" y="154"/>
                  </a:cubicBezTo>
                  <a:cubicBezTo>
                    <a:pt x="497" y="151"/>
                    <a:pt x="501" y="149"/>
                    <a:pt x="505" y="146"/>
                  </a:cubicBezTo>
                  <a:cubicBezTo>
                    <a:pt x="506" y="148"/>
                    <a:pt x="506" y="148"/>
                    <a:pt x="506" y="148"/>
                  </a:cubicBezTo>
                  <a:cubicBezTo>
                    <a:pt x="502" y="150"/>
                    <a:pt x="498" y="153"/>
                    <a:pt x="495" y="155"/>
                  </a:cubicBezTo>
                  <a:close/>
                  <a:moveTo>
                    <a:pt x="1165" y="144"/>
                  </a:moveTo>
                  <a:cubicBezTo>
                    <a:pt x="1163" y="141"/>
                    <a:pt x="1160" y="137"/>
                    <a:pt x="1158" y="134"/>
                  </a:cubicBezTo>
                  <a:cubicBezTo>
                    <a:pt x="1159" y="133"/>
                    <a:pt x="1159" y="133"/>
                    <a:pt x="1159" y="133"/>
                  </a:cubicBezTo>
                  <a:cubicBezTo>
                    <a:pt x="1162" y="136"/>
                    <a:pt x="1164" y="140"/>
                    <a:pt x="1167" y="143"/>
                  </a:cubicBezTo>
                  <a:lnTo>
                    <a:pt x="1165" y="144"/>
                  </a:lnTo>
                  <a:close/>
                  <a:moveTo>
                    <a:pt x="516" y="140"/>
                  </a:moveTo>
                  <a:cubicBezTo>
                    <a:pt x="515" y="139"/>
                    <a:pt x="515" y="139"/>
                    <a:pt x="515" y="139"/>
                  </a:cubicBezTo>
                  <a:cubicBezTo>
                    <a:pt x="519" y="136"/>
                    <a:pt x="523" y="134"/>
                    <a:pt x="526" y="131"/>
                  </a:cubicBezTo>
                  <a:cubicBezTo>
                    <a:pt x="527" y="133"/>
                    <a:pt x="527" y="133"/>
                    <a:pt x="527" y="133"/>
                  </a:cubicBezTo>
                  <a:cubicBezTo>
                    <a:pt x="524" y="135"/>
                    <a:pt x="520" y="138"/>
                    <a:pt x="516" y="140"/>
                  </a:cubicBezTo>
                  <a:close/>
                  <a:moveTo>
                    <a:pt x="538" y="125"/>
                  </a:moveTo>
                  <a:cubicBezTo>
                    <a:pt x="537" y="124"/>
                    <a:pt x="537" y="124"/>
                    <a:pt x="537" y="124"/>
                  </a:cubicBezTo>
                  <a:cubicBezTo>
                    <a:pt x="541" y="121"/>
                    <a:pt x="544" y="119"/>
                    <a:pt x="548" y="116"/>
                  </a:cubicBezTo>
                  <a:cubicBezTo>
                    <a:pt x="549" y="118"/>
                    <a:pt x="549" y="118"/>
                    <a:pt x="549" y="118"/>
                  </a:cubicBezTo>
                  <a:cubicBezTo>
                    <a:pt x="546" y="120"/>
                    <a:pt x="542" y="123"/>
                    <a:pt x="538" y="125"/>
                  </a:cubicBezTo>
                  <a:close/>
                  <a:moveTo>
                    <a:pt x="1149" y="123"/>
                  </a:moveTo>
                  <a:cubicBezTo>
                    <a:pt x="1147" y="120"/>
                    <a:pt x="1144" y="117"/>
                    <a:pt x="1141" y="113"/>
                  </a:cubicBezTo>
                  <a:cubicBezTo>
                    <a:pt x="1142" y="112"/>
                    <a:pt x="1142" y="112"/>
                    <a:pt x="1142" y="112"/>
                  </a:cubicBezTo>
                  <a:cubicBezTo>
                    <a:pt x="1145" y="115"/>
                    <a:pt x="1148" y="119"/>
                    <a:pt x="1151" y="122"/>
                  </a:cubicBezTo>
                  <a:lnTo>
                    <a:pt x="1149" y="123"/>
                  </a:lnTo>
                  <a:close/>
                  <a:moveTo>
                    <a:pt x="560" y="110"/>
                  </a:moveTo>
                  <a:cubicBezTo>
                    <a:pt x="559" y="109"/>
                    <a:pt x="559" y="109"/>
                    <a:pt x="559" y="109"/>
                  </a:cubicBezTo>
                  <a:cubicBezTo>
                    <a:pt x="563" y="106"/>
                    <a:pt x="567" y="104"/>
                    <a:pt x="570" y="101"/>
                  </a:cubicBezTo>
                  <a:cubicBezTo>
                    <a:pt x="571" y="103"/>
                    <a:pt x="571" y="103"/>
                    <a:pt x="571" y="103"/>
                  </a:cubicBezTo>
                  <a:cubicBezTo>
                    <a:pt x="568" y="105"/>
                    <a:pt x="564" y="108"/>
                    <a:pt x="560" y="110"/>
                  </a:cubicBezTo>
                  <a:close/>
                  <a:moveTo>
                    <a:pt x="1132" y="104"/>
                  </a:moveTo>
                  <a:cubicBezTo>
                    <a:pt x="1128" y="101"/>
                    <a:pt x="1125" y="98"/>
                    <a:pt x="1122" y="95"/>
                  </a:cubicBezTo>
                  <a:cubicBezTo>
                    <a:pt x="1123" y="93"/>
                    <a:pt x="1123" y="93"/>
                    <a:pt x="1123" y="93"/>
                  </a:cubicBezTo>
                  <a:cubicBezTo>
                    <a:pt x="1127" y="96"/>
                    <a:pt x="1130" y="99"/>
                    <a:pt x="1133" y="102"/>
                  </a:cubicBezTo>
                  <a:lnTo>
                    <a:pt x="1132" y="104"/>
                  </a:lnTo>
                  <a:close/>
                  <a:moveTo>
                    <a:pt x="582" y="96"/>
                  </a:moveTo>
                  <a:cubicBezTo>
                    <a:pt x="581" y="94"/>
                    <a:pt x="581" y="94"/>
                    <a:pt x="581" y="94"/>
                  </a:cubicBezTo>
                  <a:cubicBezTo>
                    <a:pt x="585" y="92"/>
                    <a:pt x="589" y="89"/>
                    <a:pt x="592" y="87"/>
                  </a:cubicBezTo>
                  <a:cubicBezTo>
                    <a:pt x="593" y="89"/>
                    <a:pt x="593" y="89"/>
                    <a:pt x="593" y="89"/>
                  </a:cubicBezTo>
                  <a:cubicBezTo>
                    <a:pt x="590" y="91"/>
                    <a:pt x="586" y="93"/>
                    <a:pt x="582" y="96"/>
                  </a:cubicBezTo>
                  <a:close/>
                  <a:moveTo>
                    <a:pt x="1112" y="86"/>
                  </a:moveTo>
                  <a:cubicBezTo>
                    <a:pt x="1109" y="83"/>
                    <a:pt x="1106" y="80"/>
                    <a:pt x="1102" y="77"/>
                  </a:cubicBezTo>
                  <a:cubicBezTo>
                    <a:pt x="1103" y="76"/>
                    <a:pt x="1103" y="76"/>
                    <a:pt x="1103" y="76"/>
                  </a:cubicBezTo>
                  <a:cubicBezTo>
                    <a:pt x="1107" y="79"/>
                    <a:pt x="1110" y="81"/>
                    <a:pt x="1114" y="84"/>
                  </a:cubicBezTo>
                  <a:lnTo>
                    <a:pt x="1112" y="86"/>
                  </a:lnTo>
                  <a:close/>
                  <a:moveTo>
                    <a:pt x="605" y="82"/>
                  </a:moveTo>
                  <a:cubicBezTo>
                    <a:pt x="604" y="80"/>
                    <a:pt x="604" y="80"/>
                    <a:pt x="604" y="80"/>
                  </a:cubicBezTo>
                  <a:cubicBezTo>
                    <a:pt x="608" y="78"/>
                    <a:pt x="611" y="75"/>
                    <a:pt x="615" y="73"/>
                  </a:cubicBezTo>
                  <a:cubicBezTo>
                    <a:pt x="616" y="75"/>
                    <a:pt x="616" y="75"/>
                    <a:pt x="616" y="75"/>
                  </a:cubicBezTo>
                  <a:cubicBezTo>
                    <a:pt x="612" y="77"/>
                    <a:pt x="609" y="79"/>
                    <a:pt x="605" y="82"/>
                  </a:cubicBezTo>
                  <a:close/>
                  <a:moveTo>
                    <a:pt x="1092" y="69"/>
                  </a:moveTo>
                  <a:cubicBezTo>
                    <a:pt x="1088" y="67"/>
                    <a:pt x="1084" y="64"/>
                    <a:pt x="1081" y="62"/>
                  </a:cubicBezTo>
                  <a:cubicBezTo>
                    <a:pt x="1082" y="60"/>
                    <a:pt x="1082" y="60"/>
                    <a:pt x="1082" y="60"/>
                  </a:cubicBezTo>
                  <a:cubicBezTo>
                    <a:pt x="1085" y="63"/>
                    <a:pt x="1089" y="65"/>
                    <a:pt x="1093" y="68"/>
                  </a:cubicBezTo>
                  <a:lnTo>
                    <a:pt x="1092" y="69"/>
                  </a:lnTo>
                  <a:close/>
                  <a:moveTo>
                    <a:pt x="628" y="68"/>
                  </a:moveTo>
                  <a:cubicBezTo>
                    <a:pt x="627" y="67"/>
                    <a:pt x="627" y="67"/>
                    <a:pt x="627" y="67"/>
                  </a:cubicBezTo>
                  <a:cubicBezTo>
                    <a:pt x="631" y="64"/>
                    <a:pt x="634" y="62"/>
                    <a:pt x="638" y="60"/>
                  </a:cubicBezTo>
                  <a:cubicBezTo>
                    <a:pt x="639" y="62"/>
                    <a:pt x="639" y="62"/>
                    <a:pt x="639" y="62"/>
                  </a:cubicBezTo>
                  <a:cubicBezTo>
                    <a:pt x="635" y="64"/>
                    <a:pt x="631" y="66"/>
                    <a:pt x="628" y="68"/>
                  </a:cubicBezTo>
                  <a:close/>
                  <a:moveTo>
                    <a:pt x="651" y="56"/>
                  </a:moveTo>
                  <a:cubicBezTo>
                    <a:pt x="650" y="54"/>
                    <a:pt x="650" y="54"/>
                    <a:pt x="650" y="54"/>
                  </a:cubicBezTo>
                  <a:cubicBezTo>
                    <a:pt x="654" y="52"/>
                    <a:pt x="658" y="50"/>
                    <a:pt x="662" y="48"/>
                  </a:cubicBezTo>
                  <a:cubicBezTo>
                    <a:pt x="663" y="50"/>
                    <a:pt x="663" y="50"/>
                    <a:pt x="663" y="50"/>
                  </a:cubicBezTo>
                  <a:cubicBezTo>
                    <a:pt x="659" y="52"/>
                    <a:pt x="655" y="54"/>
                    <a:pt x="651" y="56"/>
                  </a:cubicBezTo>
                  <a:close/>
                  <a:moveTo>
                    <a:pt x="1070" y="55"/>
                  </a:moveTo>
                  <a:cubicBezTo>
                    <a:pt x="1066" y="52"/>
                    <a:pt x="1062" y="50"/>
                    <a:pt x="1058" y="48"/>
                  </a:cubicBezTo>
                  <a:cubicBezTo>
                    <a:pt x="1059" y="46"/>
                    <a:pt x="1059" y="46"/>
                    <a:pt x="1059" y="46"/>
                  </a:cubicBezTo>
                  <a:cubicBezTo>
                    <a:pt x="1063" y="48"/>
                    <a:pt x="1067" y="51"/>
                    <a:pt x="1071" y="53"/>
                  </a:cubicBezTo>
                  <a:lnTo>
                    <a:pt x="1070" y="55"/>
                  </a:lnTo>
                  <a:close/>
                  <a:moveTo>
                    <a:pt x="675" y="44"/>
                  </a:moveTo>
                  <a:cubicBezTo>
                    <a:pt x="674" y="43"/>
                    <a:pt x="674" y="43"/>
                    <a:pt x="674" y="43"/>
                  </a:cubicBezTo>
                  <a:cubicBezTo>
                    <a:pt x="678" y="41"/>
                    <a:pt x="682" y="39"/>
                    <a:pt x="686" y="37"/>
                  </a:cubicBezTo>
                  <a:cubicBezTo>
                    <a:pt x="687" y="39"/>
                    <a:pt x="687" y="39"/>
                    <a:pt x="687" y="39"/>
                  </a:cubicBezTo>
                  <a:cubicBezTo>
                    <a:pt x="683" y="41"/>
                    <a:pt x="679" y="42"/>
                    <a:pt x="675" y="44"/>
                  </a:cubicBezTo>
                  <a:close/>
                  <a:moveTo>
                    <a:pt x="1047" y="42"/>
                  </a:moveTo>
                  <a:cubicBezTo>
                    <a:pt x="1043" y="40"/>
                    <a:pt x="1039" y="38"/>
                    <a:pt x="1035" y="36"/>
                  </a:cubicBezTo>
                  <a:cubicBezTo>
                    <a:pt x="1035" y="34"/>
                    <a:pt x="1035" y="34"/>
                    <a:pt x="1035" y="34"/>
                  </a:cubicBezTo>
                  <a:cubicBezTo>
                    <a:pt x="1039" y="36"/>
                    <a:pt x="1044" y="38"/>
                    <a:pt x="1047" y="40"/>
                  </a:cubicBezTo>
                  <a:lnTo>
                    <a:pt x="1047" y="42"/>
                  </a:lnTo>
                  <a:close/>
                  <a:moveTo>
                    <a:pt x="699" y="34"/>
                  </a:moveTo>
                  <a:cubicBezTo>
                    <a:pt x="698" y="32"/>
                    <a:pt x="698" y="32"/>
                    <a:pt x="698" y="32"/>
                  </a:cubicBezTo>
                  <a:cubicBezTo>
                    <a:pt x="703" y="31"/>
                    <a:pt x="707" y="29"/>
                    <a:pt x="711" y="28"/>
                  </a:cubicBezTo>
                  <a:cubicBezTo>
                    <a:pt x="712" y="29"/>
                    <a:pt x="712" y="29"/>
                    <a:pt x="712" y="29"/>
                  </a:cubicBezTo>
                  <a:cubicBezTo>
                    <a:pt x="707" y="31"/>
                    <a:pt x="703" y="32"/>
                    <a:pt x="699" y="34"/>
                  </a:cubicBezTo>
                  <a:close/>
                  <a:moveTo>
                    <a:pt x="1023" y="31"/>
                  </a:moveTo>
                  <a:cubicBezTo>
                    <a:pt x="1019" y="29"/>
                    <a:pt x="1014" y="27"/>
                    <a:pt x="1010" y="26"/>
                  </a:cubicBezTo>
                  <a:cubicBezTo>
                    <a:pt x="1011" y="24"/>
                    <a:pt x="1011" y="24"/>
                    <a:pt x="1011" y="24"/>
                  </a:cubicBezTo>
                  <a:cubicBezTo>
                    <a:pt x="1015" y="26"/>
                    <a:pt x="1019" y="27"/>
                    <a:pt x="1023" y="29"/>
                  </a:cubicBezTo>
                  <a:lnTo>
                    <a:pt x="1023" y="31"/>
                  </a:lnTo>
                  <a:close/>
                  <a:moveTo>
                    <a:pt x="724" y="25"/>
                  </a:moveTo>
                  <a:cubicBezTo>
                    <a:pt x="723" y="23"/>
                    <a:pt x="723" y="23"/>
                    <a:pt x="723" y="23"/>
                  </a:cubicBezTo>
                  <a:cubicBezTo>
                    <a:pt x="728" y="22"/>
                    <a:pt x="732" y="21"/>
                    <a:pt x="736" y="19"/>
                  </a:cubicBezTo>
                  <a:cubicBezTo>
                    <a:pt x="737" y="21"/>
                    <a:pt x="737" y="21"/>
                    <a:pt x="737" y="21"/>
                  </a:cubicBezTo>
                  <a:cubicBezTo>
                    <a:pt x="733" y="22"/>
                    <a:pt x="728" y="24"/>
                    <a:pt x="724" y="25"/>
                  </a:cubicBezTo>
                  <a:close/>
                  <a:moveTo>
                    <a:pt x="998" y="21"/>
                  </a:moveTo>
                  <a:cubicBezTo>
                    <a:pt x="994" y="20"/>
                    <a:pt x="989" y="19"/>
                    <a:pt x="985" y="17"/>
                  </a:cubicBezTo>
                  <a:cubicBezTo>
                    <a:pt x="986" y="16"/>
                    <a:pt x="986" y="16"/>
                    <a:pt x="986" y="16"/>
                  </a:cubicBezTo>
                  <a:cubicBezTo>
                    <a:pt x="990" y="17"/>
                    <a:pt x="994" y="18"/>
                    <a:pt x="998" y="20"/>
                  </a:cubicBezTo>
                  <a:lnTo>
                    <a:pt x="998" y="21"/>
                  </a:lnTo>
                  <a:close/>
                  <a:moveTo>
                    <a:pt x="750" y="18"/>
                  </a:moveTo>
                  <a:cubicBezTo>
                    <a:pt x="749" y="16"/>
                    <a:pt x="749" y="16"/>
                    <a:pt x="749" y="16"/>
                  </a:cubicBezTo>
                  <a:cubicBezTo>
                    <a:pt x="751" y="15"/>
                    <a:pt x="753" y="15"/>
                    <a:pt x="755" y="14"/>
                  </a:cubicBezTo>
                  <a:cubicBezTo>
                    <a:pt x="757" y="14"/>
                    <a:pt x="760" y="13"/>
                    <a:pt x="762" y="13"/>
                  </a:cubicBezTo>
                  <a:cubicBezTo>
                    <a:pt x="762" y="15"/>
                    <a:pt x="762" y="15"/>
                    <a:pt x="762" y="15"/>
                  </a:cubicBezTo>
                  <a:cubicBezTo>
                    <a:pt x="760" y="15"/>
                    <a:pt x="758" y="16"/>
                    <a:pt x="755" y="16"/>
                  </a:cubicBezTo>
                  <a:cubicBezTo>
                    <a:pt x="753" y="17"/>
                    <a:pt x="751" y="17"/>
                    <a:pt x="750" y="18"/>
                  </a:cubicBezTo>
                  <a:close/>
                  <a:moveTo>
                    <a:pt x="972" y="14"/>
                  </a:moveTo>
                  <a:cubicBezTo>
                    <a:pt x="968" y="13"/>
                    <a:pt x="964" y="12"/>
                    <a:pt x="959" y="11"/>
                  </a:cubicBezTo>
                  <a:cubicBezTo>
                    <a:pt x="960" y="9"/>
                    <a:pt x="960" y="9"/>
                    <a:pt x="960" y="9"/>
                  </a:cubicBezTo>
                  <a:cubicBezTo>
                    <a:pt x="964" y="10"/>
                    <a:pt x="969" y="11"/>
                    <a:pt x="973" y="12"/>
                  </a:cubicBezTo>
                  <a:lnTo>
                    <a:pt x="972" y="14"/>
                  </a:lnTo>
                  <a:close/>
                  <a:moveTo>
                    <a:pt x="775" y="12"/>
                  </a:moveTo>
                  <a:cubicBezTo>
                    <a:pt x="775" y="10"/>
                    <a:pt x="775" y="10"/>
                    <a:pt x="775" y="10"/>
                  </a:cubicBezTo>
                  <a:cubicBezTo>
                    <a:pt x="779" y="9"/>
                    <a:pt x="784" y="8"/>
                    <a:pt x="788" y="8"/>
                  </a:cubicBezTo>
                  <a:cubicBezTo>
                    <a:pt x="788" y="10"/>
                    <a:pt x="788" y="10"/>
                    <a:pt x="788" y="10"/>
                  </a:cubicBezTo>
                  <a:cubicBezTo>
                    <a:pt x="784" y="10"/>
                    <a:pt x="780" y="11"/>
                    <a:pt x="775" y="12"/>
                  </a:cubicBezTo>
                  <a:close/>
                  <a:moveTo>
                    <a:pt x="946" y="8"/>
                  </a:moveTo>
                  <a:cubicBezTo>
                    <a:pt x="942" y="8"/>
                    <a:pt x="938" y="7"/>
                    <a:pt x="933" y="6"/>
                  </a:cubicBezTo>
                  <a:cubicBezTo>
                    <a:pt x="934" y="5"/>
                    <a:pt x="934" y="5"/>
                    <a:pt x="934" y="5"/>
                  </a:cubicBezTo>
                  <a:cubicBezTo>
                    <a:pt x="938" y="5"/>
                    <a:pt x="942" y="6"/>
                    <a:pt x="947" y="7"/>
                  </a:cubicBezTo>
                  <a:lnTo>
                    <a:pt x="946" y="8"/>
                  </a:lnTo>
                  <a:close/>
                  <a:moveTo>
                    <a:pt x="801" y="7"/>
                  </a:moveTo>
                  <a:cubicBezTo>
                    <a:pt x="801" y="6"/>
                    <a:pt x="801" y="6"/>
                    <a:pt x="801" y="6"/>
                  </a:cubicBezTo>
                  <a:cubicBezTo>
                    <a:pt x="806" y="5"/>
                    <a:pt x="810" y="4"/>
                    <a:pt x="814" y="4"/>
                  </a:cubicBezTo>
                  <a:cubicBezTo>
                    <a:pt x="815" y="6"/>
                    <a:pt x="815" y="6"/>
                    <a:pt x="815" y="6"/>
                  </a:cubicBezTo>
                  <a:cubicBezTo>
                    <a:pt x="810" y="6"/>
                    <a:pt x="806" y="7"/>
                    <a:pt x="801" y="7"/>
                  </a:cubicBezTo>
                  <a:close/>
                  <a:moveTo>
                    <a:pt x="920" y="5"/>
                  </a:moveTo>
                  <a:cubicBezTo>
                    <a:pt x="916" y="4"/>
                    <a:pt x="911" y="4"/>
                    <a:pt x="907" y="3"/>
                  </a:cubicBezTo>
                  <a:cubicBezTo>
                    <a:pt x="907" y="2"/>
                    <a:pt x="907" y="2"/>
                    <a:pt x="907" y="2"/>
                  </a:cubicBezTo>
                  <a:cubicBezTo>
                    <a:pt x="912" y="2"/>
                    <a:pt x="916" y="2"/>
                    <a:pt x="920" y="3"/>
                  </a:cubicBezTo>
                  <a:lnTo>
                    <a:pt x="920" y="5"/>
                  </a:lnTo>
                  <a:close/>
                  <a:moveTo>
                    <a:pt x="828" y="4"/>
                  </a:moveTo>
                  <a:cubicBezTo>
                    <a:pt x="828" y="2"/>
                    <a:pt x="828" y="2"/>
                    <a:pt x="828" y="2"/>
                  </a:cubicBezTo>
                  <a:cubicBezTo>
                    <a:pt x="832" y="2"/>
                    <a:pt x="836" y="2"/>
                    <a:pt x="841" y="1"/>
                  </a:cubicBezTo>
                  <a:cubicBezTo>
                    <a:pt x="841" y="3"/>
                    <a:pt x="841" y="3"/>
                    <a:pt x="841" y="3"/>
                  </a:cubicBezTo>
                  <a:cubicBezTo>
                    <a:pt x="837" y="3"/>
                    <a:pt x="832" y="4"/>
                    <a:pt x="828" y="4"/>
                  </a:cubicBezTo>
                  <a:close/>
                  <a:moveTo>
                    <a:pt x="894" y="3"/>
                  </a:moveTo>
                  <a:cubicBezTo>
                    <a:pt x="889" y="2"/>
                    <a:pt x="885" y="2"/>
                    <a:pt x="881" y="2"/>
                  </a:cubicBezTo>
                  <a:cubicBezTo>
                    <a:pt x="881" y="0"/>
                    <a:pt x="881" y="0"/>
                    <a:pt x="881" y="0"/>
                  </a:cubicBezTo>
                  <a:cubicBezTo>
                    <a:pt x="885" y="0"/>
                    <a:pt x="890" y="0"/>
                    <a:pt x="894" y="1"/>
                  </a:cubicBezTo>
                  <a:lnTo>
                    <a:pt x="894" y="3"/>
                  </a:lnTo>
                  <a:close/>
                  <a:moveTo>
                    <a:pt x="854" y="2"/>
                  </a:moveTo>
                  <a:cubicBezTo>
                    <a:pt x="854" y="1"/>
                    <a:pt x="854" y="1"/>
                    <a:pt x="854" y="1"/>
                  </a:cubicBezTo>
                  <a:cubicBezTo>
                    <a:pt x="859" y="0"/>
                    <a:pt x="863" y="0"/>
                    <a:pt x="867" y="0"/>
                  </a:cubicBezTo>
                  <a:cubicBezTo>
                    <a:pt x="867" y="2"/>
                    <a:pt x="867" y="2"/>
                    <a:pt x="867" y="2"/>
                  </a:cubicBezTo>
                  <a:cubicBezTo>
                    <a:pt x="863" y="2"/>
                    <a:pt x="859" y="2"/>
                    <a:pt x="854" y="2"/>
                  </a:cubicBezTo>
                  <a:close/>
                </a:path>
              </a:pathLst>
            </a:custGeom>
            <a:solidFill>
              <a:srgbClr val="C2BEB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77" name="iŝḷîḓé"/>
            <p:cNvSpPr/>
            <p:nvPr/>
          </p:nvSpPr>
          <p:spPr bwMode="auto">
            <a:xfrm>
              <a:off x="6700838" y="1501776"/>
              <a:ext cx="709613" cy="704850"/>
            </a:xfrm>
            <a:custGeom>
              <a:avLst/>
              <a:gdLst>
                <a:gd name="T0" fmla="*/ 197 w 215"/>
                <a:gd name="T1" fmla="*/ 84 h 214"/>
                <a:gd name="T2" fmla="*/ 187 w 215"/>
                <a:gd name="T3" fmla="*/ 60 h 214"/>
                <a:gd name="T4" fmla="*/ 197 w 215"/>
                <a:gd name="T5" fmla="*/ 45 h 214"/>
                <a:gd name="T6" fmla="*/ 183 w 215"/>
                <a:gd name="T7" fmla="*/ 31 h 214"/>
                <a:gd name="T8" fmla="*/ 169 w 215"/>
                <a:gd name="T9" fmla="*/ 18 h 214"/>
                <a:gd name="T10" fmla="*/ 154 w 215"/>
                <a:gd name="T11" fmla="*/ 28 h 214"/>
                <a:gd name="T12" fmla="*/ 131 w 215"/>
                <a:gd name="T13" fmla="*/ 18 h 214"/>
                <a:gd name="T14" fmla="*/ 127 w 215"/>
                <a:gd name="T15" fmla="*/ 0 h 214"/>
                <a:gd name="T16" fmla="*/ 108 w 215"/>
                <a:gd name="T17" fmla="*/ 0 h 214"/>
                <a:gd name="T18" fmla="*/ 88 w 215"/>
                <a:gd name="T19" fmla="*/ 0 h 214"/>
                <a:gd name="T20" fmla="*/ 84 w 215"/>
                <a:gd name="T21" fmla="*/ 18 h 214"/>
                <a:gd name="T22" fmla="*/ 61 w 215"/>
                <a:gd name="T23" fmla="*/ 28 h 214"/>
                <a:gd name="T24" fmla="*/ 46 w 215"/>
                <a:gd name="T25" fmla="*/ 18 h 214"/>
                <a:gd name="T26" fmla="*/ 32 w 215"/>
                <a:gd name="T27" fmla="*/ 31 h 214"/>
                <a:gd name="T28" fmla="*/ 18 w 215"/>
                <a:gd name="T29" fmla="*/ 45 h 214"/>
                <a:gd name="T30" fmla="*/ 28 w 215"/>
                <a:gd name="T31" fmla="*/ 60 h 214"/>
                <a:gd name="T32" fmla="*/ 18 w 215"/>
                <a:gd name="T33" fmla="*/ 84 h 214"/>
                <a:gd name="T34" fmla="*/ 0 w 215"/>
                <a:gd name="T35" fmla="*/ 88 h 214"/>
                <a:gd name="T36" fmla="*/ 0 w 215"/>
                <a:gd name="T37" fmla="*/ 107 h 214"/>
                <a:gd name="T38" fmla="*/ 0 w 215"/>
                <a:gd name="T39" fmla="*/ 127 h 214"/>
                <a:gd name="T40" fmla="*/ 18 w 215"/>
                <a:gd name="T41" fmla="*/ 130 h 214"/>
                <a:gd name="T42" fmla="*/ 28 w 215"/>
                <a:gd name="T43" fmla="*/ 154 h 214"/>
                <a:gd name="T44" fmla="*/ 18 w 215"/>
                <a:gd name="T45" fmla="*/ 169 h 214"/>
                <a:gd name="T46" fmla="*/ 32 w 215"/>
                <a:gd name="T47" fmla="*/ 183 h 214"/>
                <a:gd name="T48" fmla="*/ 46 w 215"/>
                <a:gd name="T49" fmla="*/ 197 h 214"/>
                <a:gd name="T50" fmla="*/ 61 w 215"/>
                <a:gd name="T51" fmla="*/ 187 h 214"/>
                <a:gd name="T52" fmla="*/ 84 w 215"/>
                <a:gd name="T53" fmla="*/ 197 h 214"/>
                <a:gd name="T54" fmla="*/ 88 w 215"/>
                <a:gd name="T55" fmla="*/ 214 h 214"/>
                <a:gd name="T56" fmla="*/ 108 w 215"/>
                <a:gd name="T57" fmla="*/ 214 h 214"/>
                <a:gd name="T58" fmla="*/ 127 w 215"/>
                <a:gd name="T59" fmla="*/ 214 h 214"/>
                <a:gd name="T60" fmla="*/ 131 w 215"/>
                <a:gd name="T61" fmla="*/ 197 h 214"/>
                <a:gd name="T62" fmla="*/ 154 w 215"/>
                <a:gd name="T63" fmla="*/ 187 h 214"/>
                <a:gd name="T64" fmla="*/ 169 w 215"/>
                <a:gd name="T65" fmla="*/ 197 h 214"/>
                <a:gd name="T66" fmla="*/ 183 w 215"/>
                <a:gd name="T67" fmla="*/ 183 h 214"/>
                <a:gd name="T68" fmla="*/ 197 w 215"/>
                <a:gd name="T69" fmla="*/ 169 h 214"/>
                <a:gd name="T70" fmla="*/ 187 w 215"/>
                <a:gd name="T71" fmla="*/ 154 h 214"/>
                <a:gd name="T72" fmla="*/ 197 w 215"/>
                <a:gd name="T73" fmla="*/ 130 h 214"/>
                <a:gd name="T74" fmla="*/ 215 w 215"/>
                <a:gd name="T75" fmla="*/ 127 h 214"/>
                <a:gd name="T76" fmla="*/ 215 w 215"/>
                <a:gd name="T77" fmla="*/ 107 h 214"/>
                <a:gd name="T78" fmla="*/ 215 w 215"/>
                <a:gd name="T79" fmla="*/ 88 h 214"/>
                <a:gd name="T80" fmla="*/ 197 w 215"/>
                <a:gd name="T81" fmla="*/ 84 h 214"/>
                <a:gd name="T82" fmla="*/ 108 w 215"/>
                <a:gd name="T83" fmla="*/ 176 h 214"/>
                <a:gd name="T84" fmla="*/ 39 w 215"/>
                <a:gd name="T85" fmla="*/ 107 h 214"/>
                <a:gd name="T86" fmla="*/ 108 w 215"/>
                <a:gd name="T87" fmla="*/ 38 h 214"/>
                <a:gd name="T88" fmla="*/ 176 w 215"/>
                <a:gd name="T89" fmla="*/ 107 h 214"/>
                <a:gd name="T90" fmla="*/ 108 w 215"/>
                <a:gd name="T91" fmla="*/ 17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5" h="214">
                  <a:moveTo>
                    <a:pt x="197" y="84"/>
                  </a:moveTo>
                  <a:cubicBezTo>
                    <a:pt x="195" y="76"/>
                    <a:pt x="192" y="68"/>
                    <a:pt x="187" y="60"/>
                  </a:cubicBezTo>
                  <a:cubicBezTo>
                    <a:pt x="197" y="45"/>
                    <a:pt x="197" y="45"/>
                    <a:pt x="197" y="45"/>
                  </a:cubicBezTo>
                  <a:cubicBezTo>
                    <a:pt x="183" y="31"/>
                    <a:pt x="183" y="31"/>
                    <a:pt x="183" y="31"/>
                  </a:cubicBezTo>
                  <a:cubicBezTo>
                    <a:pt x="169" y="18"/>
                    <a:pt x="169" y="18"/>
                    <a:pt x="169" y="18"/>
                  </a:cubicBezTo>
                  <a:cubicBezTo>
                    <a:pt x="154" y="28"/>
                    <a:pt x="154" y="28"/>
                    <a:pt x="154" y="28"/>
                  </a:cubicBezTo>
                  <a:cubicBezTo>
                    <a:pt x="147" y="23"/>
                    <a:pt x="139" y="20"/>
                    <a:pt x="131" y="18"/>
                  </a:cubicBezTo>
                  <a:cubicBezTo>
                    <a:pt x="127" y="0"/>
                    <a:pt x="127" y="0"/>
                    <a:pt x="127" y="0"/>
                  </a:cubicBezTo>
                  <a:cubicBezTo>
                    <a:pt x="108" y="0"/>
                    <a:pt x="108" y="0"/>
                    <a:pt x="108" y="0"/>
                  </a:cubicBezTo>
                  <a:cubicBezTo>
                    <a:pt x="88" y="0"/>
                    <a:pt x="88" y="0"/>
                    <a:pt x="88" y="0"/>
                  </a:cubicBezTo>
                  <a:cubicBezTo>
                    <a:pt x="84" y="18"/>
                    <a:pt x="84" y="18"/>
                    <a:pt x="84" y="18"/>
                  </a:cubicBezTo>
                  <a:cubicBezTo>
                    <a:pt x="76" y="20"/>
                    <a:pt x="68" y="23"/>
                    <a:pt x="61" y="28"/>
                  </a:cubicBezTo>
                  <a:cubicBezTo>
                    <a:pt x="46" y="18"/>
                    <a:pt x="46" y="18"/>
                    <a:pt x="46" y="18"/>
                  </a:cubicBezTo>
                  <a:cubicBezTo>
                    <a:pt x="32" y="31"/>
                    <a:pt x="32" y="31"/>
                    <a:pt x="32" y="31"/>
                  </a:cubicBezTo>
                  <a:cubicBezTo>
                    <a:pt x="18" y="45"/>
                    <a:pt x="18" y="45"/>
                    <a:pt x="18" y="45"/>
                  </a:cubicBezTo>
                  <a:cubicBezTo>
                    <a:pt x="28" y="60"/>
                    <a:pt x="28" y="60"/>
                    <a:pt x="28" y="60"/>
                  </a:cubicBezTo>
                  <a:cubicBezTo>
                    <a:pt x="24" y="68"/>
                    <a:pt x="20" y="76"/>
                    <a:pt x="18" y="84"/>
                  </a:cubicBezTo>
                  <a:cubicBezTo>
                    <a:pt x="0" y="88"/>
                    <a:pt x="0" y="88"/>
                    <a:pt x="0" y="88"/>
                  </a:cubicBezTo>
                  <a:cubicBezTo>
                    <a:pt x="0" y="107"/>
                    <a:pt x="0" y="107"/>
                    <a:pt x="0" y="107"/>
                  </a:cubicBezTo>
                  <a:cubicBezTo>
                    <a:pt x="0" y="127"/>
                    <a:pt x="0" y="127"/>
                    <a:pt x="0" y="127"/>
                  </a:cubicBezTo>
                  <a:cubicBezTo>
                    <a:pt x="18" y="130"/>
                    <a:pt x="18" y="130"/>
                    <a:pt x="18" y="130"/>
                  </a:cubicBezTo>
                  <a:cubicBezTo>
                    <a:pt x="20" y="139"/>
                    <a:pt x="24" y="147"/>
                    <a:pt x="28" y="154"/>
                  </a:cubicBezTo>
                  <a:cubicBezTo>
                    <a:pt x="18" y="169"/>
                    <a:pt x="18" y="169"/>
                    <a:pt x="18" y="169"/>
                  </a:cubicBezTo>
                  <a:cubicBezTo>
                    <a:pt x="32" y="183"/>
                    <a:pt x="32" y="183"/>
                    <a:pt x="32" y="183"/>
                  </a:cubicBezTo>
                  <a:cubicBezTo>
                    <a:pt x="46" y="197"/>
                    <a:pt x="46" y="197"/>
                    <a:pt x="46" y="197"/>
                  </a:cubicBezTo>
                  <a:cubicBezTo>
                    <a:pt x="61" y="187"/>
                    <a:pt x="61" y="187"/>
                    <a:pt x="61" y="187"/>
                  </a:cubicBezTo>
                  <a:cubicBezTo>
                    <a:pt x="68" y="191"/>
                    <a:pt x="76" y="194"/>
                    <a:pt x="84" y="197"/>
                  </a:cubicBezTo>
                  <a:cubicBezTo>
                    <a:pt x="88" y="214"/>
                    <a:pt x="88" y="214"/>
                    <a:pt x="88" y="214"/>
                  </a:cubicBezTo>
                  <a:cubicBezTo>
                    <a:pt x="108" y="214"/>
                    <a:pt x="108" y="214"/>
                    <a:pt x="108" y="214"/>
                  </a:cubicBezTo>
                  <a:cubicBezTo>
                    <a:pt x="127" y="214"/>
                    <a:pt x="127" y="214"/>
                    <a:pt x="127" y="214"/>
                  </a:cubicBezTo>
                  <a:cubicBezTo>
                    <a:pt x="131" y="197"/>
                    <a:pt x="131" y="197"/>
                    <a:pt x="131" y="197"/>
                  </a:cubicBezTo>
                  <a:cubicBezTo>
                    <a:pt x="139" y="194"/>
                    <a:pt x="147" y="191"/>
                    <a:pt x="154" y="187"/>
                  </a:cubicBezTo>
                  <a:cubicBezTo>
                    <a:pt x="169" y="197"/>
                    <a:pt x="169" y="197"/>
                    <a:pt x="169" y="197"/>
                  </a:cubicBezTo>
                  <a:cubicBezTo>
                    <a:pt x="183" y="183"/>
                    <a:pt x="183" y="183"/>
                    <a:pt x="183" y="183"/>
                  </a:cubicBezTo>
                  <a:cubicBezTo>
                    <a:pt x="197" y="169"/>
                    <a:pt x="197" y="169"/>
                    <a:pt x="197" y="169"/>
                  </a:cubicBezTo>
                  <a:cubicBezTo>
                    <a:pt x="187" y="154"/>
                    <a:pt x="187" y="154"/>
                    <a:pt x="187" y="154"/>
                  </a:cubicBezTo>
                  <a:cubicBezTo>
                    <a:pt x="192" y="147"/>
                    <a:pt x="195" y="139"/>
                    <a:pt x="197" y="130"/>
                  </a:cubicBezTo>
                  <a:cubicBezTo>
                    <a:pt x="215" y="127"/>
                    <a:pt x="215" y="127"/>
                    <a:pt x="215" y="127"/>
                  </a:cubicBezTo>
                  <a:cubicBezTo>
                    <a:pt x="215" y="107"/>
                    <a:pt x="215" y="107"/>
                    <a:pt x="215" y="107"/>
                  </a:cubicBezTo>
                  <a:cubicBezTo>
                    <a:pt x="215" y="88"/>
                    <a:pt x="215" y="88"/>
                    <a:pt x="215" y="88"/>
                  </a:cubicBezTo>
                  <a:lnTo>
                    <a:pt x="197" y="84"/>
                  </a:lnTo>
                  <a:close/>
                  <a:moveTo>
                    <a:pt x="108" y="176"/>
                  </a:moveTo>
                  <a:cubicBezTo>
                    <a:pt x="70" y="176"/>
                    <a:pt x="39" y="145"/>
                    <a:pt x="39" y="107"/>
                  </a:cubicBezTo>
                  <a:cubicBezTo>
                    <a:pt x="39" y="69"/>
                    <a:pt x="70" y="38"/>
                    <a:pt x="108" y="38"/>
                  </a:cubicBezTo>
                  <a:cubicBezTo>
                    <a:pt x="146" y="38"/>
                    <a:pt x="176" y="69"/>
                    <a:pt x="176" y="107"/>
                  </a:cubicBezTo>
                  <a:cubicBezTo>
                    <a:pt x="176" y="145"/>
                    <a:pt x="146" y="176"/>
                    <a:pt x="108" y="176"/>
                  </a:cubicBezTo>
                  <a:close/>
                </a:path>
              </a:pathLst>
            </a:custGeom>
            <a:solidFill>
              <a:srgbClr val="78C2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78" name="îśḷídè"/>
            <p:cNvSpPr/>
            <p:nvPr/>
          </p:nvSpPr>
          <p:spPr bwMode="auto">
            <a:xfrm>
              <a:off x="4392613" y="3459163"/>
              <a:ext cx="122238" cy="147638"/>
            </a:xfrm>
            <a:custGeom>
              <a:avLst/>
              <a:gdLst>
                <a:gd name="T0" fmla="*/ 36 w 37"/>
                <a:gd name="T1" fmla="*/ 0 h 45"/>
                <a:gd name="T2" fmla="*/ 37 w 37"/>
                <a:gd name="T3" fmla="*/ 1 h 45"/>
                <a:gd name="T4" fmla="*/ 36 w 37"/>
                <a:gd name="T5" fmla="*/ 3 h 45"/>
                <a:gd name="T6" fmla="*/ 2 w 37"/>
                <a:gd name="T7" fmla="*/ 45 h 45"/>
                <a:gd name="T8" fmla="*/ 0 w 37"/>
                <a:gd name="T9" fmla="*/ 44 h 45"/>
                <a:gd name="T10" fmla="*/ 34 w 37"/>
                <a:gd name="T11" fmla="*/ 1 h 45"/>
                <a:gd name="T12" fmla="*/ 36 w 37"/>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7" h="45">
                  <a:moveTo>
                    <a:pt x="36" y="0"/>
                  </a:moveTo>
                  <a:cubicBezTo>
                    <a:pt x="36" y="0"/>
                    <a:pt x="37" y="1"/>
                    <a:pt x="37" y="1"/>
                  </a:cubicBezTo>
                  <a:cubicBezTo>
                    <a:pt x="36" y="3"/>
                    <a:pt x="36" y="3"/>
                    <a:pt x="36" y="3"/>
                  </a:cubicBezTo>
                  <a:cubicBezTo>
                    <a:pt x="2" y="45"/>
                    <a:pt x="2" y="45"/>
                    <a:pt x="2" y="45"/>
                  </a:cubicBezTo>
                  <a:cubicBezTo>
                    <a:pt x="0" y="44"/>
                    <a:pt x="0" y="44"/>
                    <a:pt x="0" y="44"/>
                  </a:cubicBezTo>
                  <a:cubicBezTo>
                    <a:pt x="34" y="1"/>
                    <a:pt x="34" y="1"/>
                    <a:pt x="34" y="1"/>
                  </a:cubicBezTo>
                  <a:lnTo>
                    <a:pt x="36" y="0"/>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9" name="ïśḻîḋè"/>
            <p:cNvSpPr/>
            <p:nvPr/>
          </p:nvSpPr>
          <p:spPr bwMode="auto">
            <a:xfrm>
              <a:off x="4597400" y="3324226"/>
              <a:ext cx="436563" cy="88900"/>
            </a:xfrm>
            <a:custGeom>
              <a:avLst/>
              <a:gdLst>
                <a:gd name="T0" fmla="*/ 132 w 132"/>
                <a:gd name="T1" fmla="*/ 0 h 27"/>
                <a:gd name="T2" fmla="*/ 132 w 132"/>
                <a:gd name="T3" fmla="*/ 2 h 27"/>
                <a:gd name="T4" fmla="*/ 130 w 132"/>
                <a:gd name="T5" fmla="*/ 2 h 27"/>
                <a:gd name="T6" fmla="*/ 2 w 132"/>
                <a:gd name="T7" fmla="*/ 27 h 27"/>
                <a:gd name="T8" fmla="*/ 0 w 132"/>
                <a:gd name="T9" fmla="*/ 27 h 27"/>
                <a:gd name="T10" fmla="*/ 0 w 132"/>
                <a:gd name="T11" fmla="*/ 25 h 27"/>
                <a:gd name="T12" fmla="*/ 2 w 132"/>
                <a:gd name="T13" fmla="*/ 25 h 27"/>
                <a:gd name="T14" fmla="*/ 130 w 132"/>
                <a:gd name="T15" fmla="*/ 0 h 27"/>
                <a:gd name="T16" fmla="*/ 132 w 132"/>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27">
                  <a:moveTo>
                    <a:pt x="132" y="0"/>
                  </a:moveTo>
                  <a:cubicBezTo>
                    <a:pt x="132" y="1"/>
                    <a:pt x="132" y="1"/>
                    <a:pt x="132" y="2"/>
                  </a:cubicBezTo>
                  <a:cubicBezTo>
                    <a:pt x="130" y="2"/>
                    <a:pt x="130" y="2"/>
                    <a:pt x="130" y="2"/>
                  </a:cubicBezTo>
                  <a:cubicBezTo>
                    <a:pt x="2" y="27"/>
                    <a:pt x="2" y="27"/>
                    <a:pt x="2" y="27"/>
                  </a:cubicBezTo>
                  <a:cubicBezTo>
                    <a:pt x="0" y="27"/>
                    <a:pt x="0" y="27"/>
                    <a:pt x="0" y="27"/>
                  </a:cubicBezTo>
                  <a:cubicBezTo>
                    <a:pt x="0" y="26"/>
                    <a:pt x="0" y="26"/>
                    <a:pt x="0" y="25"/>
                  </a:cubicBezTo>
                  <a:cubicBezTo>
                    <a:pt x="2" y="25"/>
                    <a:pt x="2" y="25"/>
                    <a:pt x="2" y="25"/>
                  </a:cubicBezTo>
                  <a:cubicBezTo>
                    <a:pt x="130" y="0"/>
                    <a:pt x="130" y="0"/>
                    <a:pt x="130" y="0"/>
                  </a:cubicBezTo>
                  <a:lnTo>
                    <a:pt x="132" y="0"/>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0" name="iṡḻîďè"/>
            <p:cNvSpPr/>
            <p:nvPr/>
          </p:nvSpPr>
          <p:spPr bwMode="auto">
            <a:xfrm>
              <a:off x="5108575" y="2889251"/>
              <a:ext cx="228600" cy="384175"/>
            </a:xfrm>
            <a:custGeom>
              <a:avLst/>
              <a:gdLst>
                <a:gd name="T0" fmla="*/ 69 w 69"/>
                <a:gd name="T1" fmla="*/ 1 h 117"/>
                <a:gd name="T2" fmla="*/ 68 w 69"/>
                <a:gd name="T3" fmla="*/ 3 h 117"/>
                <a:gd name="T4" fmla="*/ 3 w 69"/>
                <a:gd name="T5" fmla="*/ 115 h 117"/>
                <a:gd name="T6" fmla="*/ 2 w 69"/>
                <a:gd name="T7" fmla="*/ 117 h 117"/>
                <a:gd name="T8" fmla="*/ 0 w 69"/>
                <a:gd name="T9" fmla="*/ 116 h 117"/>
                <a:gd name="T10" fmla="*/ 1 w 69"/>
                <a:gd name="T11" fmla="*/ 114 h 117"/>
                <a:gd name="T12" fmla="*/ 67 w 69"/>
                <a:gd name="T13" fmla="*/ 2 h 117"/>
                <a:gd name="T14" fmla="*/ 68 w 69"/>
                <a:gd name="T15" fmla="*/ 0 h 117"/>
                <a:gd name="T16" fmla="*/ 69 w 69"/>
                <a:gd name="T1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17">
                  <a:moveTo>
                    <a:pt x="69" y="1"/>
                  </a:moveTo>
                  <a:cubicBezTo>
                    <a:pt x="68" y="3"/>
                    <a:pt x="68" y="3"/>
                    <a:pt x="68" y="3"/>
                  </a:cubicBezTo>
                  <a:cubicBezTo>
                    <a:pt x="3" y="115"/>
                    <a:pt x="3" y="115"/>
                    <a:pt x="3" y="115"/>
                  </a:cubicBezTo>
                  <a:cubicBezTo>
                    <a:pt x="2" y="117"/>
                    <a:pt x="2" y="117"/>
                    <a:pt x="2" y="117"/>
                  </a:cubicBezTo>
                  <a:cubicBezTo>
                    <a:pt x="1" y="116"/>
                    <a:pt x="1" y="116"/>
                    <a:pt x="0" y="116"/>
                  </a:cubicBezTo>
                  <a:cubicBezTo>
                    <a:pt x="1" y="114"/>
                    <a:pt x="1" y="114"/>
                    <a:pt x="1" y="114"/>
                  </a:cubicBezTo>
                  <a:cubicBezTo>
                    <a:pt x="67" y="2"/>
                    <a:pt x="67" y="2"/>
                    <a:pt x="67" y="2"/>
                  </a:cubicBezTo>
                  <a:cubicBezTo>
                    <a:pt x="68" y="0"/>
                    <a:pt x="68" y="0"/>
                    <a:pt x="68" y="0"/>
                  </a:cubicBezTo>
                  <a:cubicBezTo>
                    <a:pt x="68" y="1"/>
                    <a:pt x="69" y="1"/>
                    <a:pt x="69" y="1"/>
                  </a:cubicBez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181" name="ïṧlîḍè"/>
            <p:cNvSpPr/>
            <p:nvPr/>
          </p:nvSpPr>
          <p:spPr bwMode="auto">
            <a:xfrm>
              <a:off x="5410200" y="2697163"/>
              <a:ext cx="412750" cy="134938"/>
            </a:xfrm>
            <a:custGeom>
              <a:avLst/>
              <a:gdLst>
                <a:gd name="T0" fmla="*/ 125 w 125"/>
                <a:gd name="T1" fmla="*/ 1 h 41"/>
                <a:gd name="T2" fmla="*/ 125 w 125"/>
                <a:gd name="T3" fmla="*/ 2 h 41"/>
                <a:gd name="T4" fmla="*/ 1 w 125"/>
                <a:gd name="T5" fmla="*/ 41 h 41"/>
                <a:gd name="T6" fmla="*/ 1 w 125"/>
                <a:gd name="T7" fmla="*/ 40 h 41"/>
                <a:gd name="T8" fmla="*/ 0 w 125"/>
                <a:gd name="T9" fmla="*/ 39 h 41"/>
                <a:gd name="T10" fmla="*/ 124 w 125"/>
                <a:gd name="T11" fmla="*/ 0 h 41"/>
                <a:gd name="T12" fmla="*/ 125 w 125"/>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125" h="41">
                  <a:moveTo>
                    <a:pt x="125" y="1"/>
                  </a:moveTo>
                  <a:cubicBezTo>
                    <a:pt x="125" y="1"/>
                    <a:pt x="125" y="2"/>
                    <a:pt x="125" y="2"/>
                  </a:cubicBezTo>
                  <a:cubicBezTo>
                    <a:pt x="1" y="41"/>
                    <a:pt x="1" y="41"/>
                    <a:pt x="1" y="41"/>
                  </a:cubicBezTo>
                  <a:cubicBezTo>
                    <a:pt x="1" y="41"/>
                    <a:pt x="1" y="41"/>
                    <a:pt x="1" y="40"/>
                  </a:cubicBezTo>
                  <a:cubicBezTo>
                    <a:pt x="0" y="40"/>
                    <a:pt x="0" y="40"/>
                    <a:pt x="0" y="39"/>
                  </a:cubicBezTo>
                  <a:cubicBezTo>
                    <a:pt x="124" y="0"/>
                    <a:pt x="124" y="0"/>
                    <a:pt x="124" y="0"/>
                  </a:cubicBezTo>
                  <a:cubicBezTo>
                    <a:pt x="125" y="0"/>
                    <a:pt x="125" y="1"/>
                    <a:pt x="125" y="1"/>
                  </a:cubicBez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2" name="ïṧḻîďé"/>
            <p:cNvSpPr/>
            <p:nvPr/>
          </p:nvSpPr>
          <p:spPr bwMode="auto">
            <a:xfrm>
              <a:off x="5891213" y="2262188"/>
              <a:ext cx="182563" cy="376238"/>
            </a:xfrm>
            <a:custGeom>
              <a:avLst/>
              <a:gdLst>
                <a:gd name="T0" fmla="*/ 55 w 55"/>
                <a:gd name="T1" fmla="*/ 1 h 114"/>
                <a:gd name="T2" fmla="*/ 2 w 55"/>
                <a:gd name="T3" fmla="*/ 112 h 114"/>
                <a:gd name="T4" fmla="*/ 2 w 55"/>
                <a:gd name="T5" fmla="*/ 114 h 114"/>
                <a:gd name="T6" fmla="*/ 0 w 55"/>
                <a:gd name="T7" fmla="*/ 113 h 114"/>
                <a:gd name="T8" fmla="*/ 1 w 55"/>
                <a:gd name="T9" fmla="*/ 112 h 114"/>
                <a:gd name="T10" fmla="*/ 53 w 55"/>
                <a:gd name="T11" fmla="*/ 0 h 114"/>
                <a:gd name="T12" fmla="*/ 55 w 55"/>
                <a:gd name="T13" fmla="*/ 1 h 114"/>
              </a:gdLst>
              <a:ahLst/>
              <a:cxnLst>
                <a:cxn ang="0">
                  <a:pos x="T0" y="T1"/>
                </a:cxn>
                <a:cxn ang="0">
                  <a:pos x="T2" y="T3"/>
                </a:cxn>
                <a:cxn ang="0">
                  <a:pos x="T4" y="T5"/>
                </a:cxn>
                <a:cxn ang="0">
                  <a:pos x="T6" y="T7"/>
                </a:cxn>
                <a:cxn ang="0">
                  <a:pos x="T8" y="T9"/>
                </a:cxn>
                <a:cxn ang="0">
                  <a:pos x="T10" y="T11"/>
                </a:cxn>
                <a:cxn ang="0">
                  <a:pos x="T12" y="T13"/>
                </a:cxn>
              </a:cxnLst>
              <a:rect l="0" t="0" r="r" b="b"/>
              <a:pathLst>
                <a:path w="55" h="114">
                  <a:moveTo>
                    <a:pt x="55" y="1"/>
                  </a:moveTo>
                  <a:cubicBezTo>
                    <a:pt x="2" y="112"/>
                    <a:pt x="2" y="112"/>
                    <a:pt x="2" y="112"/>
                  </a:cubicBezTo>
                  <a:cubicBezTo>
                    <a:pt x="2" y="114"/>
                    <a:pt x="2" y="114"/>
                    <a:pt x="2" y="114"/>
                  </a:cubicBezTo>
                  <a:cubicBezTo>
                    <a:pt x="1" y="114"/>
                    <a:pt x="0" y="114"/>
                    <a:pt x="0" y="113"/>
                  </a:cubicBezTo>
                  <a:cubicBezTo>
                    <a:pt x="1" y="112"/>
                    <a:pt x="1" y="112"/>
                    <a:pt x="1" y="112"/>
                  </a:cubicBezTo>
                  <a:cubicBezTo>
                    <a:pt x="53" y="0"/>
                    <a:pt x="53" y="0"/>
                    <a:pt x="53" y="0"/>
                  </a:cubicBezTo>
                  <a:lnTo>
                    <a:pt x="55" y="1"/>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183" name="îṧ1ïḑè"/>
            <p:cNvSpPr/>
            <p:nvPr/>
          </p:nvSpPr>
          <p:spPr bwMode="auto">
            <a:xfrm>
              <a:off x="4478338" y="3352801"/>
              <a:ext cx="128588" cy="128588"/>
            </a:xfrm>
            <a:custGeom>
              <a:avLst/>
              <a:gdLst>
                <a:gd name="T0" fmla="*/ 15 w 39"/>
                <a:gd name="T1" fmla="*/ 3 h 39"/>
                <a:gd name="T2" fmla="*/ 3 w 39"/>
                <a:gd name="T3" fmla="*/ 25 h 39"/>
                <a:gd name="T4" fmla="*/ 8 w 39"/>
                <a:gd name="T5" fmla="*/ 33 h 39"/>
                <a:gd name="T6" fmla="*/ 10 w 39"/>
                <a:gd name="T7" fmla="*/ 35 h 39"/>
                <a:gd name="T8" fmla="*/ 26 w 39"/>
                <a:gd name="T9" fmla="*/ 37 h 39"/>
                <a:gd name="T10" fmla="*/ 38 w 39"/>
                <a:gd name="T11" fmla="*/ 18 h 39"/>
                <a:gd name="T12" fmla="*/ 38 w 39"/>
                <a:gd name="T13" fmla="*/ 16 h 39"/>
                <a:gd name="T14" fmla="*/ 37 w 39"/>
                <a:gd name="T15" fmla="*/ 14 h 39"/>
                <a:gd name="T16" fmla="*/ 15 w 39"/>
                <a:gd name="T17" fmla="*/ 3 h 39"/>
                <a:gd name="T18" fmla="*/ 36 w 39"/>
                <a:gd name="T19" fmla="*/ 18 h 39"/>
                <a:gd name="T20" fmla="*/ 25 w 39"/>
                <a:gd name="T21" fmla="*/ 35 h 39"/>
                <a:gd name="T22" fmla="*/ 11 w 39"/>
                <a:gd name="T23" fmla="*/ 33 h 39"/>
                <a:gd name="T24" fmla="*/ 10 w 39"/>
                <a:gd name="T25" fmla="*/ 32 h 39"/>
                <a:gd name="T26" fmla="*/ 5 w 39"/>
                <a:gd name="T27" fmla="*/ 25 h 39"/>
                <a:gd name="T28" fmla="*/ 16 w 39"/>
                <a:gd name="T29" fmla="*/ 5 h 39"/>
                <a:gd name="T30" fmla="*/ 36 w 39"/>
                <a:gd name="T31" fmla="*/ 15 h 39"/>
                <a:gd name="T32" fmla="*/ 36 w 39"/>
                <a:gd name="T33" fmla="*/ 16 h 39"/>
                <a:gd name="T34" fmla="*/ 36 w 39"/>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9">
                  <a:moveTo>
                    <a:pt x="15" y="3"/>
                  </a:moveTo>
                  <a:cubicBezTo>
                    <a:pt x="6" y="6"/>
                    <a:pt x="0" y="16"/>
                    <a:pt x="3" y="25"/>
                  </a:cubicBezTo>
                  <a:cubicBezTo>
                    <a:pt x="4" y="28"/>
                    <a:pt x="6" y="31"/>
                    <a:pt x="8" y="33"/>
                  </a:cubicBezTo>
                  <a:cubicBezTo>
                    <a:pt x="9" y="34"/>
                    <a:pt x="9" y="34"/>
                    <a:pt x="10" y="35"/>
                  </a:cubicBezTo>
                  <a:cubicBezTo>
                    <a:pt x="14" y="38"/>
                    <a:pt x="20" y="39"/>
                    <a:pt x="26" y="37"/>
                  </a:cubicBezTo>
                  <a:cubicBezTo>
                    <a:pt x="34" y="34"/>
                    <a:pt x="39" y="26"/>
                    <a:pt x="38" y="18"/>
                  </a:cubicBezTo>
                  <a:cubicBezTo>
                    <a:pt x="38" y="17"/>
                    <a:pt x="38" y="16"/>
                    <a:pt x="38" y="16"/>
                  </a:cubicBezTo>
                  <a:cubicBezTo>
                    <a:pt x="38" y="15"/>
                    <a:pt x="38" y="15"/>
                    <a:pt x="37" y="14"/>
                  </a:cubicBezTo>
                  <a:cubicBezTo>
                    <a:pt x="35" y="5"/>
                    <a:pt x="24" y="0"/>
                    <a:pt x="15" y="3"/>
                  </a:cubicBezTo>
                  <a:close/>
                  <a:moveTo>
                    <a:pt x="36" y="18"/>
                  </a:moveTo>
                  <a:cubicBezTo>
                    <a:pt x="37" y="25"/>
                    <a:pt x="33" y="33"/>
                    <a:pt x="25" y="35"/>
                  </a:cubicBezTo>
                  <a:cubicBezTo>
                    <a:pt x="20" y="37"/>
                    <a:pt x="15" y="36"/>
                    <a:pt x="11" y="33"/>
                  </a:cubicBezTo>
                  <a:cubicBezTo>
                    <a:pt x="11" y="33"/>
                    <a:pt x="10" y="32"/>
                    <a:pt x="10" y="32"/>
                  </a:cubicBezTo>
                  <a:cubicBezTo>
                    <a:pt x="8" y="30"/>
                    <a:pt x="6" y="27"/>
                    <a:pt x="5" y="25"/>
                  </a:cubicBezTo>
                  <a:cubicBezTo>
                    <a:pt x="3" y="16"/>
                    <a:pt x="7" y="7"/>
                    <a:pt x="16" y="5"/>
                  </a:cubicBezTo>
                  <a:cubicBezTo>
                    <a:pt x="24" y="2"/>
                    <a:pt x="33" y="7"/>
                    <a:pt x="36" y="15"/>
                  </a:cubicBezTo>
                  <a:cubicBezTo>
                    <a:pt x="36" y="15"/>
                    <a:pt x="36" y="16"/>
                    <a:pt x="36" y="16"/>
                  </a:cubicBezTo>
                  <a:cubicBezTo>
                    <a:pt x="36" y="17"/>
                    <a:pt x="36" y="17"/>
                    <a:pt x="36" y="18"/>
                  </a:cubicBez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4" name="î$ľide"/>
            <p:cNvSpPr/>
            <p:nvPr/>
          </p:nvSpPr>
          <p:spPr bwMode="auto">
            <a:xfrm>
              <a:off x="5022850" y="3254376"/>
              <a:ext cx="128588" cy="128588"/>
            </a:xfrm>
            <a:custGeom>
              <a:avLst/>
              <a:gdLst>
                <a:gd name="T0" fmla="*/ 29 w 39"/>
                <a:gd name="T1" fmla="*/ 4 h 39"/>
                <a:gd name="T2" fmla="*/ 27 w 39"/>
                <a:gd name="T3" fmla="*/ 3 h 39"/>
                <a:gd name="T4" fmla="*/ 13 w 39"/>
                <a:gd name="T5" fmla="*/ 2 h 39"/>
                <a:gd name="T6" fmla="*/ 1 w 39"/>
                <a:gd name="T7" fmla="*/ 21 h 39"/>
                <a:gd name="T8" fmla="*/ 1 w 39"/>
                <a:gd name="T9" fmla="*/ 23 h 39"/>
                <a:gd name="T10" fmla="*/ 2 w 39"/>
                <a:gd name="T11" fmla="*/ 24 h 39"/>
                <a:gd name="T12" fmla="*/ 24 w 39"/>
                <a:gd name="T13" fmla="*/ 36 h 39"/>
                <a:gd name="T14" fmla="*/ 36 w 39"/>
                <a:gd name="T15" fmla="*/ 14 h 39"/>
                <a:gd name="T16" fmla="*/ 29 w 39"/>
                <a:gd name="T17" fmla="*/ 4 h 39"/>
                <a:gd name="T18" fmla="*/ 24 w 39"/>
                <a:gd name="T19" fmla="*/ 34 h 39"/>
                <a:gd name="T20" fmla="*/ 4 w 39"/>
                <a:gd name="T21" fmla="*/ 24 h 39"/>
                <a:gd name="T22" fmla="*/ 3 w 39"/>
                <a:gd name="T23" fmla="*/ 23 h 39"/>
                <a:gd name="T24" fmla="*/ 3 w 39"/>
                <a:gd name="T25" fmla="*/ 21 h 39"/>
                <a:gd name="T26" fmla="*/ 14 w 39"/>
                <a:gd name="T27" fmla="*/ 4 h 39"/>
                <a:gd name="T28" fmla="*/ 26 w 39"/>
                <a:gd name="T29" fmla="*/ 5 h 39"/>
                <a:gd name="T30" fmla="*/ 28 w 39"/>
                <a:gd name="T31" fmla="*/ 6 h 39"/>
                <a:gd name="T32" fmla="*/ 34 w 39"/>
                <a:gd name="T33" fmla="*/ 14 h 39"/>
                <a:gd name="T34" fmla="*/ 24 w 39"/>
                <a:gd name="T3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9">
                  <a:moveTo>
                    <a:pt x="29" y="4"/>
                  </a:moveTo>
                  <a:cubicBezTo>
                    <a:pt x="28" y="4"/>
                    <a:pt x="28" y="3"/>
                    <a:pt x="27" y="3"/>
                  </a:cubicBezTo>
                  <a:cubicBezTo>
                    <a:pt x="23" y="1"/>
                    <a:pt x="18" y="0"/>
                    <a:pt x="13" y="2"/>
                  </a:cubicBezTo>
                  <a:cubicBezTo>
                    <a:pt x="5" y="4"/>
                    <a:pt x="0" y="13"/>
                    <a:pt x="1" y="21"/>
                  </a:cubicBezTo>
                  <a:cubicBezTo>
                    <a:pt x="1" y="22"/>
                    <a:pt x="1" y="23"/>
                    <a:pt x="1" y="23"/>
                  </a:cubicBezTo>
                  <a:cubicBezTo>
                    <a:pt x="2" y="24"/>
                    <a:pt x="2" y="24"/>
                    <a:pt x="2" y="24"/>
                  </a:cubicBezTo>
                  <a:cubicBezTo>
                    <a:pt x="5" y="34"/>
                    <a:pt x="15" y="39"/>
                    <a:pt x="24" y="36"/>
                  </a:cubicBezTo>
                  <a:cubicBezTo>
                    <a:pt x="34" y="33"/>
                    <a:pt x="39" y="23"/>
                    <a:pt x="36" y="14"/>
                  </a:cubicBezTo>
                  <a:cubicBezTo>
                    <a:pt x="35" y="9"/>
                    <a:pt x="32" y="6"/>
                    <a:pt x="29" y="4"/>
                  </a:cubicBezTo>
                  <a:close/>
                  <a:moveTo>
                    <a:pt x="24" y="34"/>
                  </a:moveTo>
                  <a:cubicBezTo>
                    <a:pt x="15" y="37"/>
                    <a:pt x="6" y="32"/>
                    <a:pt x="4" y="24"/>
                  </a:cubicBezTo>
                  <a:cubicBezTo>
                    <a:pt x="4" y="23"/>
                    <a:pt x="4" y="23"/>
                    <a:pt x="3" y="23"/>
                  </a:cubicBezTo>
                  <a:cubicBezTo>
                    <a:pt x="3" y="22"/>
                    <a:pt x="3" y="22"/>
                    <a:pt x="3" y="21"/>
                  </a:cubicBezTo>
                  <a:cubicBezTo>
                    <a:pt x="2" y="13"/>
                    <a:pt x="7" y="6"/>
                    <a:pt x="14" y="4"/>
                  </a:cubicBezTo>
                  <a:cubicBezTo>
                    <a:pt x="18" y="2"/>
                    <a:pt x="22" y="3"/>
                    <a:pt x="26" y="5"/>
                  </a:cubicBezTo>
                  <a:cubicBezTo>
                    <a:pt x="27" y="5"/>
                    <a:pt x="27" y="5"/>
                    <a:pt x="28" y="6"/>
                  </a:cubicBezTo>
                  <a:cubicBezTo>
                    <a:pt x="31" y="8"/>
                    <a:pt x="33" y="11"/>
                    <a:pt x="34" y="14"/>
                  </a:cubicBezTo>
                  <a:cubicBezTo>
                    <a:pt x="37" y="23"/>
                    <a:pt x="32" y="31"/>
                    <a:pt x="24" y="34"/>
                  </a:cubicBez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5" name="iṥļiďe"/>
            <p:cNvSpPr/>
            <p:nvPr/>
          </p:nvSpPr>
          <p:spPr bwMode="auto">
            <a:xfrm>
              <a:off x="5294313" y="2779713"/>
              <a:ext cx="131763" cy="128588"/>
            </a:xfrm>
            <a:custGeom>
              <a:avLst/>
              <a:gdLst>
                <a:gd name="T0" fmla="*/ 37 w 40"/>
                <a:gd name="T1" fmla="*/ 14 h 39"/>
                <a:gd name="T2" fmla="*/ 15 w 40"/>
                <a:gd name="T3" fmla="*/ 3 h 39"/>
                <a:gd name="T4" fmla="*/ 3 w 40"/>
                <a:gd name="T5" fmla="*/ 25 h 39"/>
                <a:gd name="T6" fmla="*/ 11 w 40"/>
                <a:gd name="T7" fmla="*/ 35 h 39"/>
                <a:gd name="T8" fmla="*/ 12 w 40"/>
                <a:gd name="T9" fmla="*/ 36 h 39"/>
                <a:gd name="T10" fmla="*/ 26 w 40"/>
                <a:gd name="T11" fmla="*/ 37 h 39"/>
                <a:gd name="T12" fmla="*/ 38 w 40"/>
                <a:gd name="T13" fmla="*/ 16 h 39"/>
                <a:gd name="T14" fmla="*/ 38 w 40"/>
                <a:gd name="T15" fmla="*/ 15 h 39"/>
                <a:gd name="T16" fmla="*/ 37 w 40"/>
                <a:gd name="T17" fmla="*/ 14 h 39"/>
                <a:gd name="T18" fmla="*/ 25 w 40"/>
                <a:gd name="T19" fmla="*/ 35 h 39"/>
                <a:gd name="T20" fmla="*/ 13 w 40"/>
                <a:gd name="T21" fmla="*/ 34 h 39"/>
                <a:gd name="T22" fmla="*/ 12 w 40"/>
                <a:gd name="T23" fmla="*/ 33 h 39"/>
                <a:gd name="T24" fmla="*/ 5 w 40"/>
                <a:gd name="T25" fmla="*/ 25 h 39"/>
                <a:gd name="T26" fmla="*/ 16 w 40"/>
                <a:gd name="T27" fmla="*/ 5 h 39"/>
                <a:gd name="T28" fmla="*/ 35 w 40"/>
                <a:gd name="T29" fmla="*/ 14 h 39"/>
                <a:gd name="T30" fmla="*/ 36 w 40"/>
                <a:gd name="T31" fmla="*/ 15 h 39"/>
                <a:gd name="T32" fmla="*/ 36 w 40"/>
                <a:gd name="T33" fmla="*/ 16 h 39"/>
                <a:gd name="T34" fmla="*/ 25 w 40"/>
                <a:gd name="T35"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4"/>
                  </a:moveTo>
                  <a:cubicBezTo>
                    <a:pt x="34" y="5"/>
                    <a:pt x="24" y="0"/>
                    <a:pt x="15" y="3"/>
                  </a:cubicBezTo>
                  <a:cubicBezTo>
                    <a:pt x="6" y="6"/>
                    <a:pt x="0" y="16"/>
                    <a:pt x="3" y="25"/>
                  </a:cubicBezTo>
                  <a:cubicBezTo>
                    <a:pt x="5" y="29"/>
                    <a:pt x="7" y="33"/>
                    <a:pt x="11" y="35"/>
                  </a:cubicBezTo>
                  <a:cubicBezTo>
                    <a:pt x="11" y="35"/>
                    <a:pt x="12" y="36"/>
                    <a:pt x="12" y="36"/>
                  </a:cubicBezTo>
                  <a:cubicBezTo>
                    <a:pt x="16" y="38"/>
                    <a:pt x="21" y="39"/>
                    <a:pt x="26" y="37"/>
                  </a:cubicBezTo>
                  <a:cubicBezTo>
                    <a:pt x="35" y="34"/>
                    <a:pt x="40" y="25"/>
                    <a:pt x="38" y="16"/>
                  </a:cubicBezTo>
                  <a:cubicBezTo>
                    <a:pt x="38" y="15"/>
                    <a:pt x="38" y="15"/>
                    <a:pt x="38" y="15"/>
                  </a:cubicBezTo>
                  <a:cubicBezTo>
                    <a:pt x="37" y="14"/>
                    <a:pt x="37" y="14"/>
                    <a:pt x="37" y="14"/>
                  </a:cubicBezTo>
                  <a:close/>
                  <a:moveTo>
                    <a:pt x="25" y="35"/>
                  </a:moveTo>
                  <a:cubicBezTo>
                    <a:pt x="21" y="36"/>
                    <a:pt x="17" y="36"/>
                    <a:pt x="13" y="34"/>
                  </a:cubicBezTo>
                  <a:cubicBezTo>
                    <a:pt x="13" y="34"/>
                    <a:pt x="12" y="34"/>
                    <a:pt x="12" y="33"/>
                  </a:cubicBezTo>
                  <a:cubicBezTo>
                    <a:pt x="9" y="31"/>
                    <a:pt x="6" y="28"/>
                    <a:pt x="5" y="25"/>
                  </a:cubicBezTo>
                  <a:cubicBezTo>
                    <a:pt x="3" y="16"/>
                    <a:pt x="7" y="7"/>
                    <a:pt x="16" y="5"/>
                  </a:cubicBezTo>
                  <a:cubicBezTo>
                    <a:pt x="24" y="2"/>
                    <a:pt x="32" y="6"/>
                    <a:pt x="35" y="14"/>
                  </a:cubicBezTo>
                  <a:cubicBezTo>
                    <a:pt x="35" y="15"/>
                    <a:pt x="35" y="15"/>
                    <a:pt x="36" y="15"/>
                  </a:cubicBezTo>
                  <a:cubicBezTo>
                    <a:pt x="36" y="16"/>
                    <a:pt x="36" y="16"/>
                    <a:pt x="36" y="16"/>
                  </a:cubicBezTo>
                  <a:cubicBezTo>
                    <a:pt x="38" y="24"/>
                    <a:pt x="33" y="33"/>
                    <a:pt x="25" y="35"/>
                  </a:cubicBez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6" name="îŝḷíḓê"/>
            <p:cNvSpPr/>
            <p:nvPr/>
          </p:nvSpPr>
          <p:spPr bwMode="auto">
            <a:xfrm>
              <a:off x="5805488" y="2625726"/>
              <a:ext cx="131763" cy="123825"/>
            </a:xfrm>
            <a:custGeom>
              <a:avLst/>
              <a:gdLst>
                <a:gd name="T0" fmla="*/ 28 w 40"/>
                <a:gd name="T1" fmla="*/ 2 h 38"/>
                <a:gd name="T2" fmla="*/ 27 w 40"/>
                <a:gd name="T3" fmla="*/ 2 h 38"/>
                <a:gd name="T4" fmla="*/ 14 w 40"/>
                <a:gd name="T5" fmla="*/ 1 h 38"/>
                <a:gd name="T6" fmla="*/ 2 w 40"/>
                <a:gd name="T7" fmla="*/ 23 h 38"/>
                <a:gd name="T8" fmla="*/ 3 w 40"/>
                <a:gd name="T9" fmla="*/ 24 h 38"/>
                <a:gd name="T10" fmla="*/ 3 w 40"/>
                <a:gd name="T11" fmla="*/ 25 h 38"/>
                <a:gd name="T12" fmla="*/ 25 w 40"/>
                <a:gd name="T13" fmla="*/ 35 h 38"/>
                <a:gd name="T14" fmla="*/ 37 w 40"/>
                <a:gd name="T15" fmla="*/ 13 h 38"/>
                <a:gd name="T16" fmla="*/ 28 w 40"/>
                <a:gd name="T17" fmla="*/ 2 h 38"/>
                <a:gd name="T18" fmla="*/ 25 w 40"/>
                <a:gd name="T19" fmla="*/ 33 h 38"/>
                <a:gd name="T20" fmla="*/ 5 w 40"/>
                <a:gd name="T21" fmla="*/ 24 h 38"/>
                <a:gd name="T22" fmla="*/ 5 w 40"/>
                <a:gd name="T23" fmla="*/ 23 h 38"/>
                <a:gd name="T24" fmla="*/ 4 w 40"/>
                <a:gd name="T25" fmla="*/ 22 h 38"/>
                <a:gd name="T26" fmla="*/ 15 w 40"/>
                <a:gd name="T27" fmla="*/ 3 h 38"/>
                <a:gd name="T28" fmla="*/ 26 w 40"/>
                <a:gd name="T29" fmla="*/ 3 h 38"/>
                <a:gd name="T30" fmla="*/ 28 w 40"/>
                <a:gd name="T31" fmla="*/ 4 h 38"/>
                <a:gd name="T32" fmla="*/ 35 w 40"/>
                <a:gd name="T33" fmla="*/ 13 h 38"/>
                <a:gd name="T34" fmla="*/ 25 w 40"/>
                <a:gd name="T35"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8">
                  <a:moveTo>
                    <a:pt x="28" y="2"/>
                  </a:moveTo>
                  <a:cubicBezTo>
                    <a:pt x="28" y="2"/>
                    <a:pt x="27" y="2"/>
                    <a:pt x="27" y="2"/>
                  </a:cubicBezTo>
                  <a:cubicBezTo>
                    <a:pt x="23" y="0"/>
                    <a:pt x="19" y="0"/>
                    <a:pt x="14" y="1"/>
                  </a:cubicBezTo>
                  <a:cubicBezTo>
                    <a:pt x="5" y="4"/>
                    <a:pt x="0" y="14"/>
                    <a:pt x="2" y="23"/>
                  </a:cubicBezTo>
                  <a:cubicBezTo>
                    <a:pt x="3" y="23"/>
                    <a:pt x="3" y="23"/>
                    <a:pt x="3" y="24"/>
                  </a:cubicBezTo>
                  <a:cubicBezTo>
                    <a:pt x="3" y="24"/>
                    <a:pt x="3" y="24"/>
                    <a:pt x="3" y="25"/>
                  </a:cubicBezTo>
                  <a:cubicBezTo>
                    <a:pt x="6" y="33"/>
                    <a:pt x="16" y="38"/>
                    <a:pt x="25" y="35"/>
                  </a:cubicBezTo>
                  <a:cubicBezTo>
                    <a:pt x="35" y="32"/>
                    <a:pt x="40" y="22"/>
                    <a:pt x="37" y="13"/>
                  </a:cubicBezTo>
                  <a:cubicBezTo>
                    <a:pt x="36" y="8"/>
                    <a:pt x="32" y="5"/>
                    <a:pt x="28" y="2"/>
                  </a:cubicBezTo>
                  <a:close/>
                  <a:moveTo>
                    <a:pt x="25" y="33"/>
                  </a:moveTo>
                  <a:cubicBezTo>
                    <a:pt x="17" y="36"/>
                    <a:pt x="8" y="32"/>
                    <a:pt x="5" y="24"/>
                  </a:cubicBezTo>
                  <a:cubicBezTo>
                    <a:pt x="5" y="24"/>
                    <a:pt x="5" y="23"/>
                    <a:pt x="5" y="23"/>
                  </a:cubicBezTo>
                  <a:cubicBezTo>
                    <a:pt x="5" y="23"/>
                    <a:pt x="5" y="22"/>
                    <a:pt x="4" y="22"/>
                  </a:cubicBezTo>
                  <a:cubicBezTo>
                    <a:pt x="2" y="14"/>
                    <a:pt x="7" y="6"/>
                    <a:pt x="15" y="3"/>
                  </a:cubicBezTo>
                  <a:cubicBezTo>
                    <a:pt x="19" y="2"/>
                    <a:pt x="22" y="2"/>
                    <a:pt x="26" y="3"/>
                  </a:cubicBezTo>
                  <a:cubicBezTo>
                    <a:pt x="26" y="4"/>
                    <a:pt x="27" y="4"/>
                    <a:pt x="28" y="4"/>
                  </a:cubicBezTo>
                  <a:cubicBezTo>
                    <a:pt x="31" y="6"/>
                    <a:pt x="34" y="9"/>
                    <a:pt x="35" y="13"/>
                  </a:cubicBezTo>
                  <a:cubicBezTo>
                    <a:pt x="38" y="22"/>
                    <a:pt x="33" y="31"/>
                    <a:pt x="25" y="33"/>
                  </a:cubicBez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7" name="íšḻíḑè"/>
            <p:cNvSpPr/>
            <p:nvPr/>
          </p:nvSpPr>
          <p:spPr bwMode="auto">
            <a:xfrm>
              <a:off x="6188075" y="2730501"/>
              <a:ext cx="214313" cy="2316163"/>
            </a:xfrm>
            <a:custGeom>
              <a:avLst/>
              <a:gdLst>
                <a:gd name="T0" fmla="*/ 135 w 135"/>
                <a:gd name="T1" fmla="*/ 1459 h 1459"/>
                <a:gd name="T2" fmla="*/ 0 w 135"/>
                <a:gd name="T3" fmla="*/ 1459 h 1459"/>
                <a:gd name="T4" fmla="*/ 0 w 135"/>
                <a:gd name="T5" fmla="*/ 0 h 1459"/>
                <a:gd name="T6" fmla="*/ 135 w 135"/>
                <a:gd name="T7" fmla="*/ 0 h 1459"/>
                <a:gd name="T8" fmla="*/ 135 w 135"/>
                <a:gd name="T9" fmla="*/ 1459 h 1459"/>
                <a:gd name="T10" fmla="*/ 11 w 135"/>
                <a:gd name="T11" fmla="*/ 1449 h 1459"/>
                <a:gd name="T12" fmla="*/ 125 w 135"/>
                <a:gd name="T13" fmla="*/ 1449 h 1459"/>
                <a:gd name="T14" fmla="*/ 125 w 135"/>
                <a:gd name="T15" fmla="*/ 10 h 1459"/>
                <a:gd name="T16" fmla="*/ 11 w 135"/>
                <a:gd name="T17" fmla="*/ 10 h 1459"/>
                <a:gd name="T18" fmla="*/ 11 w 135"/>
                <a:gd name="T19" fmla="*/ 1449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459">
                  <a:moveTo>
                    <a:pt x="135" y="1459"/>
                  </a:moveTo>
                  <a:lnTo>
                    <a:pt x="0" y="1459"/>
                  </a:lnTo>
                  <a:lnTo>
                    <a:pt x="0" y="0"/>
                  </a:lnTo>
                  <a:lnTo>
                    <a:pt x="135" y="0"/>
                  </a:lnTo>
                  <a:lnTo>
                    <a:pt x="135" y="1459"/>
                  </a:lnTo>
                  <a:close/>
                  <a:moveTo>
                    <a:pt x="11" y="1449"/>
                  </a:moveTo>
                  <a:lnTo>
                    <a:pt x="125" y="1449"/>
                  </a:lnTo>
                  <a:lnTo>
                    <a:pt x="125" y="10"/>
                  </a:lnTo>
                  <a:lnTo>
                    <a:pt x="11" y="10"/>
                  </a:lnTo>
                  <a:lnTo>
                    <a:pt x="11" y="1449"/>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8" name="íslídè"/>
            <p:cNvSpPr/>
            <p:nvPr/>
          </p:nvSpPr>
          <p:spPr bwMode="auto">
            <a:xfrm>
              <a:off x="6191250" y="4926013"/>
              <a:ext cx="207963" cy="120650"/>
            </a:xfrm>
            <a:custGeom>
              <a:avLst/>
              <a:gdLst>
                <a:gd name="T0" fmla="*/ 7 w 131"/>
                <a:gd name="T1" fmla="*/ 76 h 76"/>
                <a:gd name="T2" fmla="*/ 0 w 131"/>
                <a:gd name="T3" fmla="*/ 66 h 76"/>
                <a:gd name="T4" fmla="*/ 125 w 131"/>
                <a:gd name="T5" fmla="*/ 0 h 76"/>
                <a:gd name="T6" fmla="*/ 131 w 131"/>
                <a:gd name="T7" fmla="*/ 10 h 76"/>
                <a:gd name="T8" fmla="*/ 7 w 131"/>
                <a:gd name="T9" fmla="*/ 76 h 76"/>
              </a:gdLst>
              <a:ahLst/>
              <a:cxnLst>
                <a:cxn ang="0">
                  <a:pos x="T0" y="T1"/>
                </a:cxn>
                <a:cxn ang="0">
                  <a:pos x="T2" y="T3"/>
                </a:cxn>
                <a:cxn ang="0">
                  <a:pos x="T4" y="T5"/>
                </a:cxn>
                <a:cxn ang="0">
                  <a:pos x="T6" y="T7"/>
                </a:cxn>
                <a:cxn ang="0">
                  <a:pos x="T8" y="T9"/>
                </a:cxn>
              </a:cxnLst>
              <a:rect l="0" t="0" r="r" b="b"/>
              <a:pathLst>
                <a:path w="131" h="76">
                  <a:moveTo>
                    <a:pt x="7" y="76"/>
                  </a:moveTo>
                  <a:lnTo>
                    <a:pt x="0" y="66"/>
                  </a:lnTo>
                  <a:lnTo>
                    <a:pt x="125" y="0"/>
                  </a:lnTo>
                  <a:lnTo>
                    <a:pt x="131" y="10"/>
                  </a:lnTo>
                  <a:lnTo>
                    <a:pt x="7" y="76"/>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9" name="íśḷîḓê"/>
            <p:cNvSpPr/>
            <p:nvPr/>
          </p:nvSpPr>
          <p:spPr bwMode="auto">
            <a:xfrm>
              <a:off x="6191250" y="4572001"/>
              <a:ext cx="207963" cy="122238"/>
            </a:xfrm>
            <a:custGeom>
              <a:avLst/>
              <a:gdLst>
                <a:gd name="T0" fmla="*/ 7 w 131"/>
                <a:gd name="T1" fmla="*/ 77 h 77"/>
                <a:gd name="T2" fmla="*/ 0 w 131"/>
                <a:gd name="T3" fmla="*/ 67 h 77"/>
                <a:gd name="T4" fmla="*/ 125 w 131"/>
                <a:gd name="T5" fmla="*/ 0 h 77"/>
                <a:gd name="T6" fmla="*/ 131 w 131"/>
                <a:gd name="T7" fmla="*/ 11 h 77"/>
                <a:gd name="T8" fmla="*/ 7 w 131"/>
                <a:gd name="T9" fmla="*/ 77 h 77"/>
              </a:gdLst>
              <a:ahLst/>
              <a:cxnLst>
                <a:cxn ang="0">
                  <a:pos x="T0" y="T1"/>
                </a:cxn>
                <a:cxn ang="0">
                  <a:pos x="T2" y="T3"/>
                </a:cxn>
                <a:cxn ang="0">
                  <a:pos x="T4" y="T5"/>
                </a:cxn>
                <a:cxn ang="0">
                  <a:pos x="T6" y="T7"/>
                </a:cxn>
                <a:cxn ang="0">
                  <a:pos x="T8" y="T9"/>
                </a:cxn>
              </a:cxnLst>
              <a:rect l="0" t="0" r="r" b="b"/>
              <a:pathLst>
                <a:path w="131" h="77">
                  <a:moveTo>
                    <a:pt x="7" y="77"/>
                  </a:moveTo>
                  <a:lnTo>
                    <a:pt x="0" y="67"/>
                  </a:lnTo>
                  <a:lnTo>
                    <a:pt x="125" y="0"/>
                  </a:lnTo>
                  <a:lnTo>
                    <a:pt x="131" y="11"/>
                  </a:lnTo>
                  <a:lnTo>
                    <a:pt x="7" y="77"/>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0" name="ïṥḷiḑê"/>
            <p:cNvSpPr/>
            <p:nvPr/>
          </p:nvSpPr>
          <p:spPr bwMode="auto">
            <a:xfrm>
              <a:off x="6191250" y="4219576"/>
              <a:ext cx="207963" cy="119063"/>
            </a:xfrm>
            <a:custGeom>
              <a:avLst/>
              <a:gdLst>
                <a:gd name="T0" fmla="*/ 7 w 131"/>
                <a:gd name="T1" fmla="*/ 75 h 75"/>
                <a:gd name="T2" fmla="*/ 0 w 131"/>
                <a:gd name="T3" fmla="*/ 65 h 75"/>
                <a:gd name="T4" fmla="*/ 125 w 131"/>
                <a:gd name="T5" fmla="*/ 0 h 75"/>
                <a:gd name="T6" fmla="*/ 131 w 131"/>
                <a:gd name="T7" fmla="*/ 11 h 75"/>
                <a:gd name="T8" fmla="*/ 7 w 131"/>
                <a:gd name="T9" fmla="*/ 75 h 75"/>
              </a:gdLst>
              <a:ahLst/>
              <a:cxnLst>
                <a:cxn ang="0">
                  <a:pos x="T0" y="T1"/>
                </a:cxn>
                <a:cxn ang="0">
                  <a:pos x="T2" y="T3"/>
                </a:cxn>
                <a:cxn ang="0">
                  <a:pos x="T4" y="T5"/>
                </a:cxn>
                <a:cxn ang="0">
                  <a:pos x="T6" y="T7"/>
                </a:cxn>
                <a:cxn ang="0">
                  <a:pos x="T8" y="T9"/>
                </a:cxn>
              </a:cxnLst>
              <a:rect l="0" t="0" r="r" b="b"/>
              <a:pathLst>
                <a:path w="131" h="75">
                  <a:moveTo>
                    <a:pt x="7" y="75"/>
                  </a:moveTo>
                  <a:lnTo>
                    <a:pt x="0" y="65"/>
                  </a:lnTo>
                  <a:lnTo>
                    <a:pt x="125" y="0"/>
                  </a:lnTo>
                  <a:lnTo>
                    <a:pt x="131" y="11"/>
                  </a:lnTo>
                  <a:lnTo>
                    <a:pt x="7" y="75"/>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1" name="ïŝḻîďè"/>
            <p:cNvSpPr/>
            <p:nvPr/>
          </p:nvSpPr>
          <p:spPr bwMode="auto">
            <a:xfrm>
              <a:off x="6191250" y="3863976"/>
              <a:ext cx="207963" cy="122238"/>
            </a:xfrm>
            <a:custGeom>
              <a:avLst/>
              <a:gdLst>
                <a:gd name="T0" fmla="*/ 7 w 131"/>
                <a:gd name="T1" fmla="*/ 77 h 77"/>
                <a:gd name="T2" fmla="*/ 0 w 131"/>
                <a:gd name="T3" fmla="*/ 66 h 77"/>
                <a:gd name="T4" fmla="*/ 125 w 131"/>
                <a:gd name="T5" fmla="*/ 0 h 77"/>
                <a:gd name="T6" fmla="*/ 131 w 131"/>
                <a:gd name="T7" fmla="*/ 10 h 77"/>
                <a:gd name="T8" fmla="*/ 7 w 131"/>
                <a:gd name="T9" fmla="*/ 77 h 77"/>
              </a:gdLst>
              <a:ahLst/>
              <a:cxnLst>
                <a:cxn ang="0">
                  <a:pos x="T0" y="T1"/>
                </a:cxn>
                <a:cxn ang="0">
                  <a:pos x="T2" y="T3"/>
                </a:cxn>
                <a:cxn ang="0">
                  <a:pos x="T4" y="T5"/>
                </a:cxn>
                <a:cxn ang="0">
                  <a:pos x="T6" y="T7"/>
                </a:cxn>
                <a:cxn ang="0">
                  <a:pos x="T8" y="T9"/>
                </a:cxn>
              </a:cxnLst>
              <a:rect l="0" t="0" r="r" b="b"/>
              <a:pathLst>
                <a:path w="131" h="77">
                  <a:moveTo>
                    <a:pt x="7" y="77"/>
                  </a:moveTo>
                  <a:lnTo>
                    <a:pt x="0" y="66"/>
                  </a:lnTo>
                  <a:lnTo>
                    <a:pt x="125" y="0"/>
                  </a:lnTo>
                  <a:lnTo>
                    <a:pt x="131" y="10"/>
                  </a:lnTo>
                  <a:lnTo>
                    <a:pt x="7" y="77"/>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2" name="ï$1iḍê"/>
            <p:cNvSpPr/>
            <p:nvPr/>
          </p:nvSpPr>
          <p:spPr bwMode="auto">
            <a:xfrm>
              <a:off x="6191250" y="3511551"/>
              <a:ext cx="207963" cy="122238"/>
            </a:xfrm>
            <a:custGeom>
              <a:avLst/>
              <a:gdLst>
                <a:gd name="T0" fmla="*/ 7 w 131"/>
                <a:gd name="T1" fmla="*/ 77 h 77"/>
                <a:gd name="T2" fmla="*/ 0 w 131"/>
                <a:gd name="T3" fmla="*/ 66 h 77"/>
                <a:gd name="T4" fmla="*/ 125 w 131"/>
                <a:gd name="T5" fmla="*/ 0 h 77"/>
                <a:gd name="T6" fmla="*/ 131 w 131"/>
                <a:gd name="T7" fmla="*/ 10 h 77"/>
                <a:gd name="T8" fmla="*/ 7 w 131"/>
                <a:gd name="T9" fmla="*/ 77 h 77"/>
              </a:gdLst>
              <a:ahLst/>
              <a:cxnLst>
                <a:cxn ang="0">
                  <a:pos x="T0" y="T1"/>
                </a:cxn>
                <a:cxn ang="0">
                  <a:pos x="T2" y="T3"/>
                </a:cxn>
                <a:cxn ang="0">
                  <a:pos x="T4" y="T5"/>
                </a:cxn>
                <a:cxn ang="0">
                  <a:pos x="T6" y="T7"/>
                </a:cxn>
                <a:cxn ang="0">
                  <a:pos x="T8" y="T9"/>
                </a:cxn>
              </a:cxnLst>
              <a:rect l="0" t="0" r="r" b="b"/>
              <a:pathLst>
                <a:path w="131" h="77">
                  <a:moveTo>
                    <a:pt x="7" y="77"/>
                  </a:moveTo>
                  <a:lnTo>
                    <a:pt x="0" y="66"/>
                  </a:lnTo>
                  <a:lnTo>
                    <a:pt x="125" y="0"/>
                  </a:lnTo>
                  <a:lnTo>
                    <a:pt x="131" y="10"/>
                  </a:lnTo>
                  <a:lnTo>
                    <a:pt x="7" y="77"/>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3" name="í$ļiḓê"/>
            <p:cNvSpPr/>
            <p:nvPr/>
          </p:nvSpPr>
          <p:spPr bwMode="auto">
            <a:xfrm>
              <a:off x="6191250" y="3159126"/>
              <a:ext cx="207963" cy="119063"/>
            </a:xfrm>
            <a:custGeom>
              <a:avLst/>
              <a:gdLst>
                <a:gd name="T0" fmla="*/ 7 w 131"/>
                <a:gd name="T1" fmla="*/ 75 h 75"/>
                <a:gd name="T2" fmla="*/ 0 w 131"/>
                <a:gd name="T3" fmla="*/ 64 h 75"/>
                <a:gd name="T4" fmla="*/ 125 w 131"/>
                <a:gd name="T5" fmla="*/ 0 h 75"/>
                <a:gd name="T6" fmla="*/ 131 w 131"/>
                <a:gd name="T7" fmla="*/ 10 h 75"/>
                <a:gd name="T8" fmla="*/ 7 w 131"/>
                <a:gd name="T9" fmla="*/ 75 h 75"/>
              </a:gdLst>
              <a:ahLst/>
              <a:cxnLst>
                <a:cxn ang="0">
                  <a:pos x="T0" y="T1"/>
                </a:cxn>
                <a:cxn ang="0">
                  <a:pos x="T2" y="T3"/>
                </a:cxn>
                <a:cxn ang="0">
                  <a:pos x="T4" y="T5"/>
                </a:cxn>
                <a:cxn ang="0">
                  <a:pos x="T6" y="T7"/>
                </a:cxn>
                <a:cxn ang="0">
                  <a:pos x="T8" y="T9"/>
                </a:cxn>
              </a:cxnLst>
              <a:rect l="0" t="0" r="r" b="b"/>
              <a:pathLst>
                <a:path w="131" h="75">
                  <a:moveTo>
                    <a:pt x="7" y="75"/>
                  </a:moveTo>
                  <a:lnTo>
                    <a:pt x="0" y="64"/>
                  </a:lnTo>
                  <a:lnTo>
                    <a:pt x="125" y="0"/>
                  </a:lnTo>
                  <a:lnTo>
                    <a:pt x="131" y="10"/>
                  </a:lnTo>
                  <a:lnTo>
                    <a:pt x="7" y="75"/>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4" name="îṧľiḑé"/>
            <p:cNvSpPr/>
            <p:nvPr/>
          </p:nvSpPr>
          <p:spPr bwMode="auto">
            <a:xfrm>
              <a:off x="6191250" y="2803526"/>
              <a:ext cx="207963" cy="120650"/>
            </a:xfrm>
            <a:custGeom>
              <a:avLst/>
              <a:gdLst>
                <a:gd name="T0" fmla="*/ 7 w 131"/>
                <a:gd name="T1" fmla="*/ 76 h 76"/>
                <a:gd name="T2" fmla="*/ 0 w 131"/>
                <a:gd name="T3" fmla="*/ 66 h 76"/>
                <a:gd name="T4" fmla="*/ 125 w 131"/>
                <a:gd name="T5" fmla="*/ 0 h 76"/>
                <a:gd name="T6" fmla="*/ 131 w 131"/>
                <a:gd name="T7" fmla="*/ 10 h 76"/>
                <a:gd name="T8" fmla="*/ 7 w 131"/>
                <a:gd name="T9" fmla="*/ 76 h 76"/>
              </a:gdLst>
              <a:ahLst/>
              <a:cxnLst>
                <a:cxn ang="0">
                  <a:pos x="T0" y="T1"/>
                </a:cxn>
                <a:cxn ang="0">
                  <a:pos x="T2" y="T3"/>
                </a:cxn>
                <a:cxn ang="0">
                  <a:pos x="T4" y="T5"/>
                </a:cxn>
                <a:cxn ang="0">
                  <a:pos x="T6" y="T7"/>
                </a:cxn>
                <a:cxn ang="0">
                  <a:pos x="T8" y="T9"/>
                </a:cxn>
              </a:cxnLst>
              <a:rect l="0" t="0" r="r" b="b"/>
              <a:pathLst>
                <a:path w="131" h="76">
                  <a:moveTo>
                    <a:pt x="7" y="76"/>
                  </a:moveTo>
                  <a:lnTo>
                    <a:pt x="0" y="66"/>
                  </a:lnTo>
                  <a:lnTo>
                    <a:pt x="125" y="0"/>
                  </a:lnTo>
                  <a:lnTo>
                    <a:pt x="131" y="10"/>
                  </a:lnTo>
                  <a:lnTo>
                    <a:pt x="7" y="76"/>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5" name="í$ḻiḑe"/>
            <p:cNvSpPr/>
            <p:nvPr/>
          </p:nvSpPr>
          <p:spPr bwMode="auto">
            <a:xfrm>
              <a:off x="7099300" y="2730501"/>
              <a:ext cx="211138" cy="2316163"/>
            </a:xfrm>
            <a:custGeom>
              <a:avLst/>
              <a:gdLst>
                <a:gd name="T0" fmla="*/ 133 w 133"/>
                <a:gd name="T1" fmla="*/ 1459 h 1459"/>
                <a:gd name="T2" fmla="*/ 0 w 133"/>
                <a:gd name="T3" fmla="*/ 1459 h 1459"/>
                <a:gd name="T4" fmla="*/ 0 w 133"/>
                <a:gd name="T5" fmla="*/ 0 h 1459"/>
                <a:gd name="T6" fmla="*/ 133 w 133"/>
                <a:gd name="T7" fmla="*/ 0 h 1459"/>
                <a:gd name="T8" fmla="*/ 133 w 133"/>
                <a:gd name="T9" fmla="*/ 1459 h 1459"/>
                <a:gd name="T10" fmla="*/ 9 w 133"/>
                <a:gd name="T11" fmla="*/ 1449 h 1459"/>
                <a:gd name="T12" fmla="*/ 125 w 133"/>
                <a:gd name="T13" fmla="*/ 1449 h 1459"/>
                <a:gd name="T14" fmla="*/ 125 w 133"/>
                <a:gd name="T15" fmla="*/ 10 h 1459"/>
                <a:gd name="T16" fmla="*/ 9 w 133"/>
                <a:gd name="T17" fmla="*/ 10 h 1459"/>
                <a:gd name="T18" fmla="*/ 9 w 133"/>
                <a:gd name="T19" fmla="*/ 1449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459">
                  <a:moveTo>
                    <a:pt x="133" y="1459"/>
                  </a:moveTo>
                  <a:lnTo>
                    <a:pt x="0" y="1459"/>
                  </a:lnTo>
                  <a:lnTo>
                    <a:pt x="0" y="0"/>
                  </a:lnTo>
                  <a:lnTo>
                    <a:pt x="133" y="0"/>
                  </a:lnTo>
                  <a:lnTo>
                    <a:pt x="133" y="1459"/>
                  </a:lnTo>
                  <a:close/>
                  <a:moveTo>
                    <a:pt x="9" y="1449"/>
                  </a:moveTo>
                  <a:lnTo>
                    <a:pt x="125" y="1449"/>
                  </a:lnTo>
                  <a:lnTo>
                    <a:pt x="125" y="10"/>
                  </a:lnTo>
                  <a:lnTo>
                    <a:pt x="9" y="10"/>
                  </a:lnTo>
                  <a:lnTo>
                    <a:pt x="9" y="1449"/>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96" name="iśliḓê"/>
            <p:cNvSpPr/>
            <p:nvPr/>
          </p:nvSpPr>
          <p:spPr bwMode="auto">
            <a:xfrm>
              <a:off x="7102475" y="4926013"/>
              <a:ext cx="204788" cy="120650"/>
            </a:xfrm>
            <a:custGeom>
              <a:avLst/>
              <a:gdLst>
                <a:gd name="T0" fmla="*/ 4 w 129"/>
                <a:gd name="T1" fmla="*/ 76 h 76"/>
                <a:gd name="T2" fmla="*/ 0 w 129"/>
                <a:gd name="T3" fmla="*/ 66 h 76"/>
                <a:gd name="T4" fmla="*/ 125 w 129"/>
                <a:gd name="T5" fmla="*/ 0 h 76"/>
                <a:gd name="T6" fmla="*/ 129 w 129"/>
                <a:gd name="T7" fmla="*/ 10 h 76"/>
                <a:gd name="T8" fmla="*/ 4 w 129"/>
                <a:gd name="T9" fmla="*/ 76 h 76"/>
              </a:gdLst>
              <a:ahLst/>
              <a:cxnLst>
                <a:cxn ang="0">
                  <a:pos x="T0" y="T1"/>
                </a:cxn>
                <a:cxn ang="0">
                  <a:pos x="T2" y="T3"/>
                </a:cxn>
                <a:cxn ang="0">
                  <a:pos x="T4" y="T5"/>
                </a:cxn>
                <a:cxn ang="0">
                  <a:pos x="T6" y="T7"/>
                </a:cxn>
                <a:cxn ang="0">
                  <a:pos x="T8" y="T9"/>
                </a:cxn>
              </a:cxnLst>
              <a:rect l="0" t="0" r="r" b="b"/>
              <a:pathLst>
                <a:path w="129" h="76">
                  <a:moveTo>
                    <a:pt x="4" y="76"/>
                  </a:moveTo>
                  <a:lnTo>
                    <a:pt x="0" y="66"/>
                  </a:lnTo>
                  <a:lnTo>
                    <a:pt x="125" y="0"/>
                  </a:lnTo>
                  <a:lnTo>
                    <a:pt x="129" y="10"/>
                  </a:lnTo>
                  <a:lnTo>
                    <a:pt x="4" y="76"/>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7" name="íŝliḍê"/>
            <p:cNvSpPr/>
            <p:nvPr/>
          </p:nvSpPr>
          <p:spPr bwMode="auto">
            <a:xfrm>
              <a:off x="7102475" y="4572001"/>
              <a:ext cx="204788" cy="122238"/>
            </a:xfrm>
            <a:custGeom>
              <a:avLst/>
              <a:gdLst>
                <a:gd name="T0" fmla="*/ 4 w 129"/>
                <a:gd name="T1" fmla="*/ 77 h 77"/>
                <a:gd name="T2" fmla="*/ 0 w 129"/>
                <a:gd name="T3" fmla="*/ 67 h 77"/>
                <a:gd name="T4" fmla="*/ 125 w 129"/>
                <a:gd name="T5" fmla="*/ 0 h 77"/>
                <a:gd name="T6" fmla="*/ 129 w 129"/>
                <a:gd name="T7" fmla="*/ 11 h 77"/>
                <a:gd name="T8" fmla="*/ 4 w 129"/>
                <a:gd name="T9" fmla="*/ 77 h 77"/>
              </a:gdLst>
              <a:ahLst/>
              <a:cxnLst>
                <a:cxn ang="0">
                  <a:pos x="T0" y="T1"/>
                </a:cxn>
                <a:cxn ang="0">
                  <a:pos x="T2" y="T3"/>
                </a:cxn>
                <a:cxn ang="0">
                  <a:pos x="T4" y="T5"/>
                </a:cxn>
                <a:cxn ang="0">
                  <a:pos x="T6" y="T7"/>
                </a:cxn>
                <a:cxn ang="0">
                  <a:pos x="T8" y="T9"/>
                </a:cxn>
              </a:cxnLst>
              <a:rect l="0" t="0" r="r" b="b"/>
              <a:pathLst>
                <a:path w="129" h="77">
                  <a:moveTo>
                    <a:pt x="4" y="77"/>
                  </a:moveTo>
                  <a:lnTo>
                    <a:pt x="0" y="67"/>
                  </a:lnTo>
                  <a:lnTo>
                    <a:pt x="125" y="0"/>
                  </a:lnTo>
                  <a:lnTo>
                    <a:pt x="129" y="11"/>
                  </a:lnTo>
                  <a:lnTo>
                    <a:pt x="4" y="77"/>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8" name="íśḷïdé"/>
            <p:cNvSpPr/>
            <p:nvPr/>
          </p:nvSpPr>
          <p:spPr bwMode="auto">
            <a:xfrm>
              <a:off x="7102475" y="4219576"/>
              <a:ext cx="204788" cy="119063"/>
            </a:xfrm>
            <a:custGeom>
              <a:avLst/>
              <a:gdLst>
                <a:gd name="T0" fmla="*/ 4 w 129"/>
                <a:gd name="T1" fmla="*/ 75 h 75"/>
                <a:gd name="T2" fmla="*/ 0 w 129"/>
                <a:gd name="T3" fmla="*/ 65 h 75"/>
                <a:gd name="T4" fmla="*/ 125 w 129"/>
                <a:gd name="T5" fmla="*/ 0 h 75"/>
                <a:gd name="T6" fmla="*/ 129 w 129"/>
                <a:gd name="T7" fmla="*/ 11 h 75"/>
                <a:gd name="T8" fmla="*/ 4 w 129"/>
                <a:gd name="T9" fmla="*/ 75 h 75"/>
              </a:gdLst>
              <a:ahLst/>
              <a:cxnLst>
                <a:cxn ang="0">
                  <a:pos x="T0" y="T1"/>
                </a:cxn>
                <a:cxn ang="0">
                  <a:pos x="T2" y="T3"/>
                </a:cxn>
                <a:cxn ang="0">
                  <a:pos x="T4" y="T5"/>
                </a:cxn>
                <a:cxn ang="0">
                  <a:pos x="T6" y="T7"/>
                </a:cxn>
                <a:cxn ang="0">
                  <a:pos x="T8" y="T9"/>
                </a:cxn>
              </a:cxnLst>
              <a:rect l="0" t="0" r="r" b="b"/>
              <a:pathLst>
                <a:path w="129" h="75">
                  <a:moveTo>
                    <a:pt x="4" y="75"/>
                  </a:moveTo>
                  <a:lnTo>
                    <a:pt x="0" y="65"/>
                  </a:lnTo>
                  <a:lnTo>
                    <a:pt x="125" y="0"/>
                  </a:lnTo>
                  <a:lnTo>
                    <a:pt x="129" y="11"/>
                  </a:lnTo>
                  <a:lnTo>
                    <a:pt x="4" y="75"/>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9" name="išḷïḍê"/>
            <p:cNvSpPr/>
            <p:nvPr/>
          </p:nvSpPr>
          <p:spPr bwMode="auto">
            <a:xfrm>
              <a:off x="7102475" y="3863976"/>
              <a:ext cx="204788" cy="122238"/>
            </a:xfrm>
            <a:custGeom>
              <a:avLst/>
              <a:gdLst>
                <a:gd name="T0" fmla="*/ 4 w 129"/>
                <a:gd name="T1" fmla="*/ 77 h 77"/>
                <a:gd name="T2" fmla="*/ 0 w 129"/>
                <a:gd name="T3" fmla="*/ 66 h 77"/>
                <a:gd name="T4" fmla="*/ 125 w 129"/>
                <a:gd name="T5" fmla="*/ 0 h 77"/>
                <a:gd name="T6" fmla="*/ 129 w 129"/>
                <a:gd name="T7" fmla="*/ 10 h 77"/>
                <a:gd name="T8" fmla="*/ 4 w 129"/>
                <a:gd name="T9" fmla="*/ 77 h 77"/>
              </a:gdLst>
              <a:ahLst/>
              <a:cxnLst>
                <a:cxn ang="0">
                  <a:pos x="T0" y="T1"/>
                </a:cxn>
                <a:cxn ang="0">
                  <a:pos x="T2" y="T3"/>
                </a:cxn>
                <a:cxn ang="0">
                  <a:pos x="T4" y="T5"/>
                </a:cxn>
                <a:cxn ang="0">
                  <a:pos x="T6" y="T7"/>
                </a:cxn>
                <a:cxn ang="0">
                  <a:pos x="T8" y="T9"/>
                </a:cxn>
              </a:cxnLst>
              <a:rect l="0" t="0" r="r" b="b"/>
              <a:pathLst>
                <a:path w="129" h="77">
                  <a:moveTo>
                    <a:pt x="4" y="77"/>
                  </a:moveTo>
                  <a:lnTo>
                    <a:pt x="0" y="66"/>
                  </a:lnTo>
                  <a:lnTo>
                    <a:pt x="125" y="0"/>
                  </a:lnTo>
                  <a:lnTo>
                    <a:pt x="129" y="10"/>
                  </a:lnTo>
                  <a:lnTo>
                    <a:pt x="4" y="77"/>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00" name="íŝ1íḋé"/>
            <p:cNvSpPr/>
            <p:nvPr/>
          </p:nvSpPr>
          <p:spPr bwMode="auto">
            <a:xfrm>
              <a:off x="7102475" y="3511551"/>
              <a:ext cx="204788" cy="122238"/>
            </a:xfrm>
            <a:custGeom>
              <a:avLst/>
              <a:gdLst>
                <a:gd name="T0" fmla="*/ 4 w 129"/>
                <a:gd name="T1" fmla="*/ 77 h 77"/>
                <a:gd name="T2" fmla="*/ 0 w 129"/>
                <a:gd name="T3" fmla="*/ 66 h 77"/>
                <a:gd name="T4" fmla="*/ 125 w 129"/>
                <a:gd name="T5" fmla="*/ 0 h 77"/>
                <a:gd name="T6" fmla="*/ 129 w 129"/>
                <a:gd name="T7" fmla="*/ 10 h 77"/>
                <a:gd name="T8" fmla="*/ 4 w 129"/>
                <a:gd name="T9" fmla="*/ 77 h 77"/>
              </a:gdLst>
              <a:ahLst/>
              <a:cxnLst>
                <a:cxn ang="0">
                  <a:pos x="T0" y="T1"/>
                </a:cxn>
                <a:cxn ang="0">
                  <a:pos x="T2" y="T3"/>
                </a:cxn>
                <a:cxn ang="0">
                  <a:pos x="T4" y="T5"/>
                </a:cxn>
                <a:cxn ang="0">
                  <a:pos x="T6" y="T7"/>
                </a:cxn>
                <a:cxn ang="0">
                  <a:pos x="T8" y="T9"/>
                </a:cxn>
              </a:cxnLst>
              <a:rect l="0" t="0" r="r" b="b"/>
              <a:pathLst>
                <a:path w="129" h="77">
                  <a:moveTo>
                    <a:pt x="4" y="77"/>
                  </a:moveTo>
                  <a:lnTo>
                    <a:pt x="0" y="66"/>
                  </a:lnTo>
                  <a:lnTo>
                    <a:pt x="125" y="0"/>
                  </a:lnTo>
                  <a:lnTo>
                    <a:pt x="129" y="10"/>
                  </a:lnTo>
                  <a:lnTo>
                    <a:pt x="4" y="77"/>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01" name="íšļïde"/>
            <p:cNvSpPr/>
            <p:nvPr/>
          </p:nvSpPr>
          <p:spPr bwMode="auto">
            <a:xfrm>
              <a:off x="7102475" y="3159126"/>
              <a:ext cx="204788" cy="119063"/>
            </a:xfrm>
            <a:custGeom>
              <a:avLst/>
              <a:gdLst>
                <a:gd name="T0" fmla="*/ 4 w 129"/>
                <a:gd name="T1" fmla="*/ 75 h 75"/>
                <a:gd name="T2" fmla="*/ 0 w 129"/>
                <a:gd name="T3" fmla="*/ 64 h 75"/>
                <a:gd name="T4" fmla="*/ 125 w 129"/>
                <a:gd name="T5" fmla="*/ 0 h 75"/>
                <a:gd name="T6" fmla="*/ 129 w 129"/>
                <a:gd name="T7" fmla="*/ 10 h 75"/>
                <a:gd name="T8" fmla="*/ 4 w 129"/>
                <a:gd name="T9" fmla="*/ 75 h 75"/>
              </a:gdLst>
              <a:ahLst/>
              <a:cxnLst>
                <a:cxn ang="0">
                  <a:pos x="T0" y="T1"/>
                </a:cxn>
                <a:cxn ang="0">
                  <a:pos x="T2" y="T3"/>
                </a:cxn>
                <a:cxn ang="0">
                  <a:pos x="T4" y="T5"/>
                </a:cxn>
                <a:cxn ang="0">
                  <a:pos x="T6" y="T7"/>
                </a:cxn>
                <a:cxn ang="0">
                  <a:pos x="T8" y="T9"/>
                </a:cxn>
              </a:cxnLst>
              <a:rect l="0" t="0" r="r" b="b"/>
              <a:pathLst>
                <a:path w="129" h="75">
                  <a:moveTo>
                    <a:pt x="4" y="75"/>
                  </a:moveTo>
                  <a:lnTo>
                    <a:pt x="0" y="64"/>
                  </a:lnTo>
                  <a:lnTo>
                    <a:pt x="125" y="0"/>
                  </a:lnTo>
                  <a:lnTo>
                    <a:pt x="129" y="10"/>
                  </a:lnTo>
                  <a:lnTo>
                    <a:pt x="4" y="75"/>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02" name="îṩļïḑe"/>
            <p:cNvSpPr/>
            <p:nvPr/>
          </p:nvSpPr>
          <p:spPr bwMode="auto">
            <a:xfrm>
              <a:off x="7102475" y="2803526"/>
              <a:ext cx="204788" cy="120650"/>
            </a:xfrm>
            <a:custGeom>
              <a:avLst/>
              <a:gdLst>
                <a:gd name="T0" fmla="*/ 4 w 129"/>
                <a:gd name="T1" fmla="*/ 76 h 76"/>
                <a:gd name="T2" fmla="*/ 0 w 129"/>
                <a:gd name="T3" fmla="*/ 66 h 76"/>
                <a:gd name="T4" fmla="*/ 125 w 129"/>
                <a:gd name="T5" fmla="*/ 0 h 76"/>
                <a:gd name="T6" fmla="*/ 129 w 129"/>
                <a:gd name="T7" fmla="*/ 10 h 76"/>
                <a:gd name="T8" fmla="*/ 4 w 129"/>
                <a:gd name="T9" fmla="*/ 76 h 76"/>
              </a:gdLst>
              <a:ahLst/>
              <a:cxnLst>
                <a:cxn ang="0">
                  <a:pos x="T0" y="T1"/>
                </a:cxn>
                <a:cxn ang="0">
                  <a:pos x="T2" y="T3"/>
                </a:cxn>
                <a:cxn ang="0">
                  <a:pos x="T4" y="T5"/>
                </a:cxn>
                <a:cxn ang="0">
                  <a:pos x="T6" y="T7"/>
                </a:cxn>
                <a:cxn ang="0">
                  <a:pos x="T8" y="T9"/>
                </a:cxn>
              </a:cxnLst>
              <a:rect l="0" t="0" r="r" b="b"/>
              <a:pathLst>
                <a:path w="129" h="76">
                  <a:moveTo>
                    <a:pt x="4" y="76"/>
                  </a:moveTo>
                  <a:lnTo>
                    <a:pt x="0" y="66"/>
                  </a:lnTo>
                  <a:lnTo>
                    <a:pt x="125" y="0"/>
                  </a:lnTo>
                  <a:lnTo>
                    <a:pt x="129" y="10"/>
                  </a:lnTo>
                  <a:lnTo>
                    <a:pt x="4" y="76"/>
                  </a:lnTo>
                  <a:close/>
                </a:path>
              </a:pathLst>
            </a:custGeom>
            <a:solidFill>
              <a:srgbClr val="4DA8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03" name="îŝľîḑè"/>
            <p:cNvSpPr/>
            <p:nvPr/>
          </p:nvSpPr>
          <p:spPr bwMode="auto">
            <a:xfrm>
              <a:off x="4079875" y="3808413"/>
              <a:ext cx="196850" cy="98425"/>
            </a:xfrm>
            <a:custGeom>
              <a:avLst/>
              <a:gdLst>
                <a:gd name="T0" fmla="*/ 124 w 124"/>
                <a:gd name="T1" fmla="*/ 62 h 62"/>
                <a:gd name="T2" fmla="*/ 0 w 124"/>
                <a:gd name="T3" fmla="*/ 6 h 62"/>
                <a:gd name="T4" fmla="*/ 41 w 124"/>
                <a:gd name="T5" fmla="*/ 0 h 62"/>
                <a:gd name="T6" fmla="*/ 124 w 124"/>
                <a:gd name="T7" fmla="*/ 62 h 62"/>
              </a:gdLst>
              <a:ahLst/>
              <a:cxnLst>
                <a:cxn ang="0">
                  <a:pos x="T0" y="T1"/>
                </a:cxn>
                <a:cxn ang="0">
                  <a:pos x="T2" y="T3"/>
                </a:cxn>
                <a:cxn ang="0">
                  <a:pos x="T4" y="T5"/>
                </a:cxn>
                <a:cxn ang="0">
                  <a:pos x="T6" y="T7"/>
                </a:cxn>
              </a:cxnLst>
              <a:rect l="0" t="0" r="r" b="b"/>
              <a:pathLst>
                <a:path w="124" h="62">
                  <a:moveTo>
                    <a:pt x="124" y="62"/>
                  </a:moveTo>
                  <a:lnTo>
                    <a:pt x="0" y="6"/>
                  </a:lnTo>
                  <a:lnTo>
                    <a:pt x="41" y="0"/>
                  </a:lnTo>
                  <a:lnTo>
                    <a:pt x="124" y="62"/>
                  </a:lnTo>
                  <a:close/>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04" name="ïṥ1íďé"/>
            <p:cNvSpPr/>
            <p:nvPr/>
          </p:nvSpPr>
          <p:spPr bwMode="auto">
            <a:xfrm>
              <a:off x="4162425" y="3817938"/>
              <a:ext cx="114300" cy="88900"/>
            </a:xfrm>
            <a:custGeom>
              <a:avLst/>
              <a:gdLst>
                <a:gd name="T0" fmla="*/ 72 w 72"/>
                <a:gd name="T1" fmla="*/ 56 h 56"/>
                <a:gd name="T2" fmla="*/ 31 w 72"/>
                <a:gd name="T3" fmla="*/ 0 h 56"/>
                <a:gd name="T4" fmla="*/ 0 w 72"/>
                <a:gd name="T5" fmla="*/ 2 h 56"/>
                <a:gd name="T6" fmla="*/ 72 w 72"/>
                <a:gd name="T7" fmla="*/ 56 h 56"/>
              </a:gdLst>
              <a:ahLst/>
              <a:cxnLst>
                <a:cxn ang="0">
                  <a:pos x="T0" y="T1"/>
                </a:cxn>
                <a:cxn ang="0">
                  <a:pos x="T2" y="T3"/>
                </a:cxn>
                <a:cxn ang="0">
                  <a:pos x="T4" y="T5"/>
                </a:cxn>
                <a:cxn ang="0">
                  <a:pos x="T6" y="T7"/>
                </a:cxn>
              </a:cxnLst>
              <a:rect l="0" t="0" r="r" b="b"/>
              <a:pathLst>
                <a:path w="72" h="56">
                  <a:moveTo>
                    <a:pt x="72" y="56"/>
                  </a:moveTo>
                  <a:lnTo>
                    <a:pt x="31" y="0"/>
                  </a:lnTo>
                  <a:lnTo>
                    <a:pt x="0" y="2"/>
                  </a:lnTo>
                  <a:lnTo>
                    <a:pt x="72" y="56"/>
                  </a:ln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05" name="íśḻíḓê"/>
            <p:cNvSpPr/>
            <p:nvPr/>
          </p:nvSpPr>
          <p:spPr bwMode="auto">
            <a:xfrm>
              <a:off x="4125913" y="3836988"/>
              <a:ext cx="150813" cy="69850"/>
            </a:xfrm>
            <a:custGeom>
              <a:avLst/>
              <a:gdLst>
                <a:gd name="T0" fmla="*/ 0 w 95"/>
                <a:gd name="T1" fmla="*/ 0 h 44"/>
                <a:gd name="T2" fmla="*/ 0 w 95"/>
                <a:gd name="T3" fmla="*/ 15 h 44"/>
                <a:gd name="T4" fmla="*/ 95 w 95"/>
                <a:gd name="T5" fmla="*/ 44 h 44"/>
                <a:gd name="T6" fmla="*/ 0 w 95"/>
                <a:gd name="T7" fmla="*/ 0 h 44"/>
              </a:gdLst>
              <a:ahLst/>
              <a:cxnLst>
                <a:cxn ang="0">
                  <a:pos x="T0" y="T1"/>
                </a:cxn>
                <a:cxn ang="0">
                  <a:pos x="T2" y="T3"/>
                </a:cxn>
                <a:cxn ang="0">
                  <a:pos x="T4" y="T5"/>
                </a:cxn>
                <a:cxn ang="0">
                  <a:pos x="T6" y="T7"/>
                </a:cxn>
              </a:cxnLst>
              <a:rect l="0" t="0" r="r" b="b"/>
              <a:pathLst>
                <a:path w="95" h="44">
                  <a:moveTo>
                    <a:pt x="0" y="0"/>
                  </a:moveTo>
                  <a:lnTo>
                    <a:pt x="0" y="15"/>
                  </a:lnTo>
                  <a:lnTo>
                    <a:pt x="95" y="44"/>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06" name="îsľîḓé"/>
            <p:cNvSpPr/>
            <p:nvPr/>
          </p:nvSpPr>
          <p:spPr bwMode="auto">
            <a:xfrm>
              <a:off x="7521575" y="3933826"/>
              <a:ext cx="287338" cy="249238"/>
            </a:xfrm>
            <a:custGeom>
              <a:avLst/>
              <a:gdLst>
                <a:gd name="T0" fmla="*/ 0 w 181"/>
                <a:gd name="T1" fmla="*/ 0 h 157"/>
                <a:gd name="T2" fmla="*/ 181 w 181"/>
                <a:gd name="T3" fmla="*/ 0 h 157"/>
                <a:gd name="T4" fmla="*/ 181 w 181"/>
                <a:gd name="T5" fmla="*/ 130 h 157"/>
                <a:gd name="T6" fmla="*/ 181 w 181"/>
                <a:gd name="T7" fmla="*/ 157 h 157"/>
                <a:gd name="T8" fmla="*/ 152 w 181"/>
                <a:gd name="T9" fmla="*/ 130 h 157"/>
                <a:gd name="T10" fmla="*/ 0 w 181"/>
                <a:gd name="T11" fmla="*/ 130 h 157"/>
                <a:gd name="T12" fmla="*/ 0 w 181"/>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181" h="157">
                  <a:moveTo>
                    <a:pt x="0" y="0"/>
                  </a:moveTo>
                  <a:lnTo>
                    <a:pt x="181" y="0"/>
                  </a:lnTo>
                  <a:lnTo>
                    <a:pt x="181" y="130"/>
                  </a:lnTo>
                  <a:lnTo>
                    <a:pt x="181" y="157"/>
                  </a:lnTo>
                  <a:lnTo>
                    <a:pt x="152" y="130"/>
                  </a:lnTo>
                  <a:lnTo>
                    <a:pt x="0" y="130"/>
                  </a:lnTo>
                  <a:lnTo>
                    <a:pt x="0" y="0"/>
                  </a:lnTo>
                  <a:close/>
                </a:path>
              </a:pathLst>
            </a:custGeom>
            <a:solidFill>
              <a:srgbClr val="78C2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5000" lnSpcReduction="20000"/>
            </a:bodyPr>
            <a:lstStyle/>
            <a:p>
              <a:pPr algn="ctr"/>
            </a:p>
          </p:txBody>
        </p:sp>
        <p:sp>
          <p:nvSpPr>
            <p:cNvPr id="207" name="íṥlîḍé"/>
            <p:cNvSpPr/>
            <p:nvPr/>
          </p:nvSpPr>
          <p:spPr bwMode="auto">
            <a:xfrm>
              <a:off x="6446838" y="1885951"/>
              <a:ext cx="609600" cy="2211388"/>
            </a:xfrm>
            <a:prstGeom prst="rect">
              <a:avLst/>
            </a:prstGeom>
            <a:solidFill>
              <a:srgbClr val="16347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p>
          </p:txBody>
        </p:sp>
        <p:sp>
          <p:nvSpPr>
            <p:cNvPr id="208" name="i$lîḋé"/>
            <p:cNvSpPr/>
            <p:nvPr/>
          </p:nvSpPr>
          <p:spPr bwMode="auto">
            <a:xfrm>
              <a:off x="5664200" y="3192463"/>
              <a:ext cx="455613" cy="1860550"/>
            </a:xfrm>
            <a:prstGeom prst="rect">
              <a:avLst/>
            </a:prstGeom>
            <a:solidFill>
              <a:srgbClr val="16347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p>
          </p:txBody>
        </p:sp>
        <p:sp>
          <p:nvSpPr>
            <p:cNvPr id="209" name="íš1îḑé"/>
            <p:cNvSpPr/>
            <p:nvPr/>
          </p:nvSpPr>
          <p:spPr bwMode="auto">
            <a:xfrm>
              <a:off x="5026025" y="3633788"/>
              <a:ext cx="455613" cy="1419225"/>
            </a:xfrm>
            <a:prstGeom prst="rect">
              <a:avLst/>
            </a:prstGeom>
            <a:solidFill>
              <a:srgbClr val="16347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p>
          </p:txBody>
        </p:sp>
        <p:sp>
          <p:nvSpPr>
            <p:cNvPr id="210" name="îsḻïḑé"/>
            <p:cNvSpPr/>
            <p:nvPr/>
          </p:nvSpPr>
          <p:spPr bwMode="auto">
            <a:xfrm>
              <a:off x="4946650" y="3544888"/>
              <a:ext cx="460375" cy="1430338"/>
            </a:xfrm>
            <a:custGeom>
              <a:avLst/>
              <a:gdLst>
                <a:gd name="T0" fmla="*/ 290 w 290"/>
                <a:gd name="T1" fmla="*/ 901 h 901"/>
                <a:gd name="T2" fmla="*/ 0 w 290"/>
                <a:gd name="T3" fmla="*/ 901 h 901"/>
                <a:gd name="T4" fmla="*/ 0 w 290"/>
                <a:gd name="T5" fmla="*/ 0 h 901"/>
                <a:gd name="T6" fmla="*/ 290 w 290"/>
                <a:gd name="T7" fmla="*/ 0 h 901"/>
                <a:gd name="T8" fmla="*/ 290 w 290"/>
                <a:gd name="T9" fmla="*/ 901 h 901"/>
                <a:gd name="T10" fmla="*/ 3 w 290"/>
                <a:gd name="T11" fmla="*/ 897 h 901"/>
                <a:gd name="T12" fmla="*/ 285 w 290"/>
                <a:gd name="T13" fmla="*/ 897 h 901"/>
                <a:gd name="T14" fmla="*/ 285 w 290"/>
                <a:gd name="T15" fmla="*/ 4 h 901"/>
                <a:gd name="T16" fmla="*/ 3 w 290"/>
                <a:gd name="T17" fmla="*/ 4 h 901"/>
                <a:gd name="T18" fmla="*/ 3 w 290"/>
                <a:gd name="T19" fmla="*/ 897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901">
                  <a:moveTo>
                    <a:pt x="290" y="901"/>
                  </a:moveTo>
                  <a:lnTo>
                    <a:pt x="0" y="901"/>
                  </a:lnTo>
                  <a:lnTo>
                    <a:pt x="0" y="0"/>
                  </a:lnTo>
                  <a:lnTo>
                    <a:pt x="290" y="0"/>
                  </a:lnTo>
                  <a:lnTo>
                    <a:pt x="290" y="901"/>
                  </a:lnTo>
                  <a:close/>
                  <a:moveTo>
                    <a:pt x="3" y="897"/>
                  </a:moveTo>
                  <a:lnTo>
                    <a:pt x="285" y="897"/>
                  </a:lnTo>
                  <a:lnTo>
                    <a:pt x="285" y="4"/>
                  </a:lnTo>
                  <a:lnTo>
                    <a:pt x="3" y="4"/>
                  </a:lnTo>
                  <a:lnTo>
                    <a:pt x="3" y="897"/>
                  </a:lnTo>
                  <a:close/>
                </a:path>
              </a:pathLst>
            </a:custGeom>
            <a:solidFill>
              <a:srgbClr val="3197E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1" name="í$ḷîḋè"/>
            <p:cNvSpPr/>
            <p:nvPr/>
          </p:nvSpPr>
          <p:spPr bwMode="auto">
            <a:xfrm>
              <a:off x="4386263" y="4065588"/>
              <a:ext cx="455613" cy="987425"/>
            </a:xfrm>
            <a:prstGeom prst="rect">
              <a:avLst/>
            </a:prstGeom>
            <a:solidFill>
              <a:srgbClr val="35A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p>
          </p:txBody>
        </p:sp>
        <p:sp>
          <p:nvSpPr>
            <p:cNvPr id="212" name="îSḻïḋe"/>
            <p:cNvSpPr/>
            <p:nvPr/>
          </p:nvSpPr>
          <p:spPr bwMode="auto">
            <a:xfrm>
              <a:off x="4297363" y="3995738"/>
              <a:ext cx="461963" cy="995363"/>
            </a:xfrm>
            <a:custGeom>
              <a:avLst/>
              <a:gdLst>
                <a:gd name="T0" fmla="*/ 291 w 291"/>
                <a:gd name="T1" fmla="*/ 627 h 627"/>
                <a:gd name="T2" fmla="*/ 0 w 291"/>
                <a:gd name="T3" fmla="*/ 627 h 627"/>
                <a:gd name="T4" fmla="*/ 0 w 291"/>
                <a:gd name="T5" fmla="*/ 0 h 627"/>
                <a:gd name="T6" fmla="*/ 291 w 291"/>
                <a:gd name="T7" fmla="*/ 0 h 627"/>
                <a:gd name="T8" fmla="*/ 291 w 291"/>
                <a:gd name="T9" fmla="*/ 627 h 627"/>
                <a:gd name="T10" fmla="*/ 4 w 291"/>
                <a:gd name="T11" fmla="*/ 623 h 627"/>
                <a:gd name="T12" fmla="*/ 287 w 291"/>
                <a:gd name="T13" fmla="*/ 623 h 627"/>
                <a:gd name="T14" fmla="*/ 287 w 291"/>
                <a:gd name="T15" fmla="*/ 2 h 627"/>
                <a:gd name="T16" fmla="*/ 4 w 291"/>
                <a:gd name="T17" fmla="*/ 2 h 627"/>
                <a:gd name="T18" fmla="*/ 4 w 291"/>
                <a:gd name="T19" fmla="*/ 623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627">
                  <a:moveTo>
                    <a:pt x="291" y="627"/>
                  </a:moveTo>
                  <a:lnTo>
                    <a:pt x="0" y="627"/>
                  </a:lnTo>
                  <a:lnTo>
                    <a:pt x="0" y="0"/>
                  </a:lnTo>
                  <a:lnTo>
                    <a:pt x="291" y="0"/>
                  </a:lnTo>
                  <a:lnTo>
                    <a:pt x="291" y="627"/>
                  </a:lnTo>
                  <a:close/>
                  <a:moveTo>
                    <a:pt x="4" y="623"/>
                  </a:moveTo>
                  <a:lnTo>
                    <a:pt x="287" y="623"/>
                  </a:lnTo>
                  <a:lnTo>
                    <a:pt x="287" y="2"/>
                  </a:lnTo>
                  <a:lnTo>
                    <a:pt x="4" y="2"/>
                  </a:lnTo>
                  <a:lnTo>
                    <a:pt x="4" y="623"/>
                  </a:ln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3" name="is1íḋé"/>
            <p:cNvSpPr/>
            <p:nvPr/>
          </p:nvSpPr>
          <p:spPr bwMode="auto">
            <a:xfrm>
              <a:off x="4679950" y="4665663"/>
              <a:ext cx="650875" cy="879475"/>
            </a:xfrm>
            <a:custGeom>
              <a:avLst/>
              <a:gdLst>
                <a:gd name="T0" fmla="*/ 389 w 410"/>
                <a:gd name="T1" fmla="*/ 554 h 554"/>
                <a:gd name="T2" fmla="*/ 385 w 410"/>
                <a:gd name="T3" fmla="*/ 554 h 554"/>
                <a:gd name="T4" fmla="*/ 406 w 410"/>
                <a:gd name="T5" fmla="*/ 4 h 554"/>
                <a:gd name="T6" fmla="*/ 27 w 410"/>
                <a:gd name="T7" fmla="*/ 4 h 554"/>
                <a:gd name="T8" fmla="*/ 4 w 410"/>
                <a:gd name="T9" fmla="*/ 554 h 554"/>
                <a:gd name="T10" fmla="*/ 0 w 410"/>
                <a:gd name="T11" fmla="*/ 554 h 554"/>
                <a:gd name="T12" fmla="*/ 23 w 410"/>
                <a:gd name="T13" fmla="*/ 0 h 554"/>
                <a:gd name="T14" fmla="*/ 410 w 410"/>
                <a:gd name="T15" fmla="*/ 0 h 554"/>
                <a:gd name="T16" fmla="*/ 389 w 410"/>
                <a:gd name="T17"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554">
                  <a:moveTo>
                    <a:pt x="389" y="554"/>
                  </a:moveTo>
                  <a:lnTo>
                    <a:pt x="385" y="554"/>
                  </a:lnTo>
                  <a:lnTo>
                    <a:pt x="406" y="4"/>
                  </a:lnTo>
                  <a:lnTo>
                    <a:pt x="27" y="4"/>
                  </a:lnTo>
                  <a:lnTo>
                    <a:pt x="4" y="554"/>
                  </a:lnTo>
                  <a:lnTo>
                    <a:pt x="0" y="554"/>
                  </a:lnTo>
                  <a:lnTo>
                    <a:pt x="23" y="0"/>
                  </a:lnTo>
                  <a:lnTo>
                    <a:pt x="410" y="0"/>
                  </a:lnTo>
                  <a:lnTo>
                    <a:pt x="389" y="554"/>
                  </a:lnTo>
                  <a:close/>
                </a:path>
              </a:pathLst>
            </a:custGeom>
            <a:solidFill>
              <a:srgbClr val="1A598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4" name="íŝ1iďê"/>
            <p:cNvSpPr/>
            <p:nvPr/>
          </p:nvSpPr>
          <p:spPr bwMode="auto">
            <a:xfrm>
              <a:off x="4710113" y="4665663"/>
              <a:ext cx="649288" cy="879475"/>
            </a:xfrm>
            <a:custGeom>
              <a:avLst/>
              <a:gdLst>
                <a:gd name="T0" fmla="*/ 405 w 409"/>
                <a:gd name="T1" fmla="*/ 554 h 554"/>
                <a:gd name="T2" fmla="*/ 382 w 409"/>
                <a:gd name="T3" fmla="*/ 4 h 554"/>
                <a:gd name="T4" fmla="*/ 4 w 409"/>
                <a:gd name="T5" fmla="*/ 4 h 554"/>
                <a:gd name="T6" fmla="*/ 25 w 409"/>
                <a:gd name="T7" fmla="*/ 554 h 554"/>
                <a:gd name="T8" fmla="*/ 21 w 409"/>
                <a:gd name="T9" fmla="*/ 554 h 554"/>
                <a:gd name="T10" fmla="*/ 0 w 409"/>
                <a:gd name="T11" fmla="*/ 0 h 554"/>
                <a:gd name="T12" fmla="*/ 387 w 409"/>
                <a:gd name="T13" fmla="*/ 0 h 554"/>
                <a:gd name="T14" fmla="*/ 409 w 409"/>
                <a:gd name="T15" fmla="*/ 554 h 554"/>
                <a:gd name="T16" fmla="*/ 405 w 409"/>
                <a:gd name="T17"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 h="554">
                  <a:moveTo>
                    <a:pt x="405" y="554"/>
                  </a:moveTo>
                  <a:lnTo>
                    <a:pt x="382" y="4"/>
                  </a:lnTo>
                  <a:lnTo>
                    <a:pt x="4" y="4"/>
                  </a:lnTo>
                  <a:lnTo>
                    <a:pt x="25" y="554"/>
                  </a:lnTo>
                  <a:lnTo>
                    <a:pt x="21" y="554"/>
                  </a:lnTo>
                  <a:lnTo>
                    <a:pt x="0" y="0"/>
                  </a:lnTo>
                  <a:lnTo>
                    <a:pt x="387" y="0"/>
                  </a:lnTo>
                  <a:lnTo>
                    <a:pt x="409" y="554"/>
                  </a:lnTo>
                  <a:lnTo>
                    <a:pt x="405" y="554"/>
                  </a:lnTo>
                  <a:close/>
                </a:path>
              </a:pathLst>
            </a:custGeom>
            <a:solidFill>
              <a:srgbClr val="1A598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5" name="ïSļïdé"/>
            <p:cNvSpPr/>
            <p:nvPr/>
          </p:nvSpPr>
          <p:spPr bwMode="auto">
            <a:xfrm>
              <a:off x="4713288" y="4384676"/>
              <a:ext cx="642938" cy="876300"/>
            </a:xfrm>
            <a:custGeom>
              <a:avLst/>
              <a:gdLst>
                <a:gd name="T0" fmla="*/ 21 w 405"/>
                <a:gd name="T1" fmla="*/ 552 h 552"/>
                <a:gd name="T2" fmla="*/ 405 w 405"/>
                <a:gd name="T3" fmla="*/ 552 h 552"/>
                <a:gd name="T4" fmla="*/ 382 w 405"/>
                <a:gd name="T5" fmla="*/ 0 h 552"/>
                <a:gd name="T6" fmla="*/ 0 w 405"/>
                <a:gd name="T7" fmla="*/ 0 h 552"/>
                <a:gd name="T8" fmla="*/ 21 w 405"/>
                <a:gd name="T9" fmla="*/ 552 h 552"/>
              </a:gdLst>
              <a:ahLst/>
              <a:cxnLst>
                <a:cxn ang="0">
                  <a:pos x="T0" y="T1"/>
                </a:cxn>
                <a:cxn ang="0">
                  <a:pos x="T2" y="T3"/>
                </a:cxn>
                <a:cxn ang="0">
                  <a:pos x="T4" y="T5"/>
                </a:cxn>
                <a:cxn ang="0">
                  <a:pos x="T6" y="T7"/>
                </a:cxn>
                <a:cxn ang="0">
                  <a:pos x="T8" y="T9"/>
                </a:cxn>
              </a:cxnLst>
              <a:rect l="0" t="0" r="r" b="b"/>
              <a:pathLst>
                <a:path w="405" h="552">
                  <a:moveTo>
                    <a:pt x="21" y="552"/>
                  </a:moveTo>
                  <a:lnTo>
                    <a:pt x="405" y="552"/>
                  </a:lnTo>
                  <a:lnTo>
                    <a:pt x="382" y="0"/>
                  </a:lnTo>
                  <a:lnTo>
                    <a:pt x="0" y="0"/>
                  </a:lnTo>
                  <a:lnTo>
                    <a:pt x="21" y="552"/>
                  </a:lnTo>
                  <a:close/>
                </a:path>
              </a:pathLst>
            </a:custGeom>
            <a:solidFill>
              <a:srgbClr val="1A598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6" name="îṡḻîḍe"/>
            <p:cNvSpPr/>
            <p:nvPr/>
          </p:nvSpPr>
          <p:spPr bwMode="auto">
            <a:xfrm>
              <a:off x="4667250" y="4384676"/>
              <a:ext cx="642938" cy="876300"/>
            </a:xfrm>
            <a:custGeom>
              <a:avLst/>
              <a:gdLst>
                <a:gd name="T0" fmla="*/ 384 w 405"/>
                <a:gd name="T1" fmla="*/ 552 h 552"/>
                <a:gd name="T2" fmla="*/ 0 w 405"/>
                <a:gd name="T3" fmla="*/ 552 h 552"/>
                <a:gd name="T4" fmla="*/ 21 w 405"/>
                <a:gd name="T5" fmla="*/ 0 h 552"/>
                <a:gd name="T6" fmla="*/ 405 w 405"/>
                <a:gd name="T7" fmla="*/ 0 h 552"/>
                <a:gd name="T8" fmla="*/ 384 w 405"/>
                <a:gd name="T9" fmla="*/ 552 h 552"/>
              </a:gdLst>
              <a:ahLst/>
              <a:cxnLst>
                <a:cxn ang="0">
                  <a:pos x="T0" y="T1"/>
                </a:cxn>
                <a:cxn ang="0">
                  <a:pos x="T2" y="T3"/>
                </a:cxn>
                <a:cxn ang="0">
                  <a:pos x="T4" y="T5"/>
                </a:cxn>
                <a:cxn ang="0">
                  <a:pos x="T6" y="T7"/>
                </a:cxn>
                <a:cxn ang="0">
                  <a:pos x="T8" y="T9"/>
                </a:cxn>
              </a:cxnLst>
              <a:rect l="0" t="0" r="r" b="b"/>
              <a:pathLst>
                <a:path w="405" h="552">
                  <a:moveTo>
                    <a:pt x="384" y="552"/>
                  </a:moveTo>
                  <a:lnTo>
                    <a:pt x="0" y="552"/>
                  </a:lnTo>
                  <a:lnTo>
                    <a:pt x="21" y="0"/>
                  </a:lnTo>
                  <a:lnTo>
                    <a:pt x="405" y="0"/>
                  </a:lnTo>
                  <a:lnTo>
                    <a:pt x="384" y="552"/>
                  </a:lnTo>
                  <a:close/>
                </a:path>
              </a:pathLst>
            </a:custGeom>
            <a:solidFill>
              <a:srgbClr val="E3F2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7" name="ïṥ1ïde"/>
            <p:cNvSpPr/>
            <p:nvPr/>
          </p:nvSpPr>
          <p:spPr bwMode="auto">
            <a:xfrm>
              <a:off x="4768850" y="4454526"/>
              <a:ext cx="211138" cy="203200"/>
            </a:xfrm>
            <a:custGeom>
              <a:avLst/>
              <a:gdLst>
                <a:gd name="T0" fmla="*/ 58 w 64"/>
                <a:gd name="T1" fmla="*/ 20 h 62"/>
                <a:gd name="T2" fmla="*/ 29 w 64"/>
                <a:gd name="T3" fmla="*/ 0 h 62"/>
                <a:gd name="T4" fmla="*/ 20 w 64"/>
                <a:gd name="T5" fmla="*/ 2 h 62"/>
                <a:gd name="T6" fmla="*/ 2 w 64"/>
                <a:gd name="T7" fmla="*/ 21 h 62"/>
                <a:gd name="T8" fmla="*/ 2 w 64"/>
                <a:gd name="T9" fmla="*/ 40 h 62"/>
                <a:gd name="T10" fmla="*/ 3 w 64"/>
                <a:gd name="T11" fmla="*/ 42 h 62"/>
                <a:gd name="T12" fmla="*/ 7 w 64"/>
                <a:gd name="T13" fmla="*/ 49 h 62"/>
                <a:gd name="T14" fmla="*/ 40 w 64"/>
                <a:gd name="T15" fmla="*/ 58 h 62"/>
                <a:gd name="T16" fmla="*/ 58 w 64"/>
                <a:gd name="T17" fmla="*/ 20 h 62"/>
                <a:gd name="T18" fmla="*/ 38 w 64"/>
                <a:gd name="T19" fmla="*/ 51 h 62"/>
                <a:gd name="T20" fmla="*/ 13 w 64"/>
                <a:gd name="T21" fmla="*/ 44 h 62"/>
                <a:gd name="T22" fmla="*/ 10 w 64"/>
                <a:gd name="T23" fmla="*/ 39 h 62"/>
                <a:gd name="T24" fmla="*/ 9 w 64"/>
                <a:gd name="T25" fmla="*/ 37 h 62"/>
                <a:gd name="T26" fmla="*/ 9 w 64"/>
                <a:gd name="T27" fmla="*/ 23 h 62"/>
                <a:gd name="T28" fmla="*/ 23 w 64"/>
                <a:gd name="T29" fmla="*/ 9 h 62"/>
                <a:gd name="T30" fmla="*/ 29 w 64"/>
                <a:gd name="T31" fmla="*/ 7 h 62"/>
                <a:gd name="T32" fmla="*/ 51 w 64"/>
                <a:gd name="T33" fmla="*/ 22 h 62"/>
                <a:gd name="T34" fmla="*/ 38 w 64"/>
                <a:gd name="T35" fmla="*/ 5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62">
                  <a:moveTo>
                    <a:pt x="58" y="20"/>
                  </a:moveTo>
                  <a:cubicBezTo>
                    <a:pt x="54" y="7"/>
                    <a:pt x="42" y="0"/>
                    <a:pt x="29" y="0"/>
                  </a:cubicBezTo>
                  <a:cubicBezTo>
                    <a:pt x="26" y="0"/>
                    <a:pt x="23" y="1"/>
                    <a:pt x="20" y="2"/>
                  </a:cubicBezTo>
                  <a:cubicBezTo>
                    <a:pt x="11" y="5"/>
                    <a:pt x="4" y="12"/>
                    <a:pt x="2" y="21"/>
                  </a:cubicBezTo>
                  <a:cubicBezTo>
                    <a:pt x="0" y="27"/>
                    <a:pt x="0" y="34"/>
                    <a:pt x="2" y="40"/>
                  </a:cubicBezTo>
                  <a:cubicBezTo>
                    <a:pt x="2" y="41"/>
                    <a:pt x="2" y="41"/>
                    <a:pt x="3" y="42"/>
                  </a:cubicBezTo>
                  <a:cubicBezTo>
                    <a:pt x="4" y="45"/>
                    <a:pt x="5" y="47"/>
                    <a:pt x="7" y="49"/>
                  </a:cubicBezTo>
                  <a:cubicBezTo>
                    <a:pt x="15" y="58"/>
                    <a:pt x="28" y="62"/>
                    <a:pt x="40" y="58"/>
                  </a:cubicBezTo>
                  <a:cubicBezTo>
                    <a:pt x="56" y="52"/>
                    <a:pt x="64" y="35"/>
                    <a:pt x="58" y="20"/>
                  </a:cubicBezTo>
                  <a:close/>
                  <a:moveTo>
                    <a:pt x="38" y="51"/>
                  </a:moveTo>
                  <a:cubicBezTo>
                    <a:pt x="29" y="54"/>
                    <a:pt x="19" y="51"/>
                    <a:pt x="13" y="44"/>
                  </a:cubicBezTo>
                  <a:cubicBezTo>
                    <a:pt x="12" y="43"/>
                    <a:pt x="10" y="41"/>
                    <a:pt x="10" y="39"/>
                  </a:cubicBezTo>
                  <a:cubicBezTo>
                    <a:pt x="9" y="38"/>
                    <a:pt x="9" y="38"/>
                    <a:pt x="9" y="37"/>
                  </a:cubicBezTo>
                  <a:cubicBezTo>
                    <a:pt x="7" y="33"/>
                    <a:pt x="7" y="28"/>
                    <a:pt x="9" y="23"/>
                  </a:cubicBezTo>
                  <a:cubicBezTo>
                    <a:pt x="11" y="17"/>
                    <a:pt x="16" y="11"/>
                    <a:pt x="23" y="9"/>
                  </a:cubicBezTo>
                  <a:cubicBezTo>
                    <a:pt x="25" y="8"/>
                    <a:pt x="27" y="7"/>
                    <a:pt x="29" y="7"/>
                  </a:cubicBezTo>
                  <a:cubicBezTo>
                    <a:pt x="39" y="7"/>
                    <a:pt x="48" y="13"/>
                    <a:pt x="51" y="22"/>
                  </a:cubicBezTo>
                  <a:cubicBezTo>
                    <a:pt x="55" y="34"/>
                    <a:pt x="49" y="47"/>
                    <a:pt x="38" y="51"/>
                  </a:cubicBezTo>
                  <a:close/>
                </a:path>
              </a:pathLst>
            </a:custGeom>
            <a:solidFill>
              <a:srgbClr val="78C2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18" name="îṣḷiḑè"/>
            <p:cNvSpPr/>
            <p:nvPr/>
          </p:nvSpPr>
          <p:spPr bwMode="auto">
            <a:xfrm>
              <a:off x="6446838" y="1300163"/>
              <a:ext cx="609600" cy="585788"/>
            </a:xfrm>
            <a:custGeom>
              <a:avLst/>
              <a:gdLst>
                <a:gd name="T0" fmla="*/ 92 w 185"/>
                <a:gd name="T1" fmla="*/ 0 h 178"/>
                <a:gd name="T2" fmla="*/ 0 w 185"/>
                <a:gd name="T3" fmla="*/ 178 h 178"/>
                <a:gd name="T4" fmla="*/ 92 w 185"/>
                <a:gd name="T5" fmla="*/ 178 h 178"/>
                <a:gd name="T6" fmla="*/ 185 w 185"/>
                <a:gd name="T7" fmla="*/ 178 h 178"/>
                <a:gd name="T8" fmla="*/ 92 w 185"/>
                <a:gd name="T9" fmla="*/ 0 h 178"/>
              </a:gdLst>
              <a:ahLst/>
              <a:cxnLst>
                <a:cxn ang="0">
                  <a:pos x="T0" y="T1"/>
                </a:cxn>
                <a:cxn ang="0">
                  <a:pos x="T2" y="T3"/>
                </a:cxn>
                <a:cxn ang="0">
                  <a:pos x="T4" y="T5"/>
                </a:cxn>
                <a:cxn ang="0">
                  <a:pos x="T6" y="T7"/>
                </a:cxn>
                <a:cxn ang="0">
                  <a:pos x="T8" y="T9"/>
                </a:cxn>
              </a:cxnLst>
              <a:rect l="0" t="0" r="r" b="b"/>
              <a:pathLst>
                <a:path w="185" h="178">
                  <a:moveTo>
                    <a:pt x="92" y="0"/>
                  </a:moveTo>
                  <a:cubicBezTo>
                    <a:pt x="11" y="81"/>
                    <a:pt x="0" y="178"/>
                    <a:pt x="0" y="178"/>
                  </a:cubicBezTo>
                  <a:cubicBezTo>
                    <a:pt x="92" y="178"/>
                    <a:pt x="92" y="178"/>
                    <a:pt x="92" y="178"/>
                  </a:cubicBezTo>
                  <a:cubicBezTo>
                    <a:pt x="185" y="178"/>
                    <a:pt x="185" y="178"/>
                    <a:pt x="185" y="178"/>
                  </a:cubicBezTo>
                  <a:cubicBezTo>
                    <a:pt x="185" y="178"/>
                    <a:pt x="174" y="81"/>
                    <a:pt x="92" y="0"/>
                  </a:cubicBez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9" name="îsḻiḑê"/>
            <p:cNvSpPr/>
            <p:nvPr/>
          </p:nvSpPr>
          <p:spPr bwMode="auto">
            <a:xfrm>
              <a:off x="5132388" y="4451351"/>
              <a:ext cx="36513" cy="19050"/>
            </a:xfrm>
            <a:custGeom>
              <a:avLst/>
              <a:gdLst>
                <a:gd name="T0" fmla="*/ 9 w 11"/>
                <a:gd name="T1" fmla="*/ 6 h 6"/>
                <a:gd name="T2" fmla="*/ 5 w 11"/>
                <a:gd name="T3" fmla="*/ 2 h 6"/>
                <a:gd name="T4" fmla="*/ 2 w 11"/>
                <a:gd name="T5" fmla="*/ 6 h 6"/>
                <a:gd name="T6" fmla="*/ 0 w 11"/>
                <a:gd name="T7" fmla="*/ 5 h 6"/>
                <a:gd name="T8" fmla="*/ 5 w 11"/>
                <a:gd name="T9" fmla="*/ 0 h 6"/>
                <a:gd name="T10" fmla="*/ 5 w 11"/>
                <a:gd name="T11" fmla="*/ 0 h 6"/>
                <a:gd name="T12" fmla="*/ 6 w 11"/>
                <a:gd name="T13" fmla="*/ 0 h 6"/>
                <a:gd name="T14" fmla="*/ 11 w 11"/>
                <a:gd name="T15" fmla="*/ 5 h 6"/>
                <a:gd name="T16" fmla="*/ 9 w 11"/>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9" y="6"/>
                  </a:moveTo>
                  <a:cubicBezTo>
                    <a:pt x="8" y="5"/>
                    <a:pt x="7" y="4"/>
                    <a:pt x="5" y="2"/>
                  </a:cubicBezTo>
                  <a:cubicBezTo>
                    <a:pt x="4" y="4"/>
                    <a:pt x="3" y="5"/>
                    <a:pt x="2" y="6"/>
                  </a:cubicBezTo>
                  <a:cubicBezTo>
                    <a:pt x="0" y="5"/>
                    <a:pt x="0" y="5"/>
                    <a:pt x="0" y="5"/>
                  </a:cubicBezTo>
                  <a:cubicBezTo>
                    <a:pt x="2" y="3"/>
                    <a:pt x="3" y="2"/>
                    <a:pt x="5" y="0"/>
                  </a:cubicBezTo>
                  <a:cubicBezTo>
                    <a:pt x="5" y="0"/>
                    <a:pt x="5" y="0"/>
                    <a:pt x="5" y="0"/>
                  </a:cubicBezTo>
                  <a:cubicBezTo>
                    <a:pt x="6" y="0"/>
                    <a:pt x="6" y="0"/>
                    <a:pt x="6" y="0"/>
                  </a:cubicBezTo>
                  <a:cubicBezTo>
                    <a:pt x="8" y="2"/>
                    <a:pt x="9" y="3"/>
                    <a:pt x="11" y="5"/>
                  </a:cubicBezTo>
                  <a:lnTo>
                    <a:pt x="9" y="6"/>
                  </a:lnTo>
                  <a:close/>
                </a:path>
              </a:pathLst>
            </a:custGeom>
            <a:solidFill>
              <a:srgbClr val="78C2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0" name="îsľïḓe"/>
            <p:cNvSpPr/>
            <p:nvPr/>
          </p:nvSpPr>
          <p:spPr bwMode="auto">
            <a:xfrm>
              <a:off x="5065713" y="4503738"/>
              <a:ext cx="46038" cy="619125"/>
            </a:xfrm>
            <a:custGeom>
              <a:avLst/>
              <a:gdLst>
                <a:gd name="T0" fmla="*/ 2 w 14"/>
                <a:gd name="T1" fmla="*/ 188 h 188"/>
                <a:gd name="T2" fmla="*/ 0 w 14"/>
                <a:gd name="T3" fmla="*/ 188 h 188"/>
                <a:gd name="T4" fmla="*/ 0 w 14"/>
                <a:gd name="T5" fmla="*/ 175 h 188"/>
                <a:gd name="T6" fmla="*/ 2 w 14"/>
                <a:gd name="T7" fmla="*/ 175 h 188"/>
                <a:gd name="T8" fmla="*/ 2 w 14"/>
                <a:gd name="T9" fmla="*/ 188 h 188"/>
                <a:gd name="T10" fmla="*/ 2 w 14"/>
                <a:gd name="T11" fmla="*/ 163 h 188"/>
                <a:gd name="T12" fmla="*/ 0 w 14"/>
                <a:gd name="T13" fmla="*/ 163 h 188"/>
                <a:gd name="T14" fmla="*/ 0 w 14"/>
                <a:gd name="T15" fmla="*/ 150 h 188"/>
                <a:gd name="T16" fmla="*/ 2 w 14"/>
                <a:gd name="T17" fmla="*/ 150 h 188"/>
                <a:gd name="T18" fmla="*/ 2 w 14"/>
                <a:gd name="T19" fmla="*/ 163 h 188"/>
                <a:gd name="T20" fmla="*/ 2 w 14"/>
                <a:gd name="T21" fmla="*/ 137 h 188"/>
                <a:gd name="T22" fmla="*/ 0 w 14"/>
                <a:gd name="T23" fmla="*/ 137 h 188"/>
                <a:gd name="T24" fmla="*/ 0 w 14"/>
                <a:gd name="T25" fmla="*/ 124 h 188"/>
                <a:gd name="T26" fmla="*/ 2 w 14"/>
                <a:gd name="T27" fmla="*/ 124 h 188"/>
                <a:gd name="T28" fmla="*/ 2 w 14"/>
                <a:gd name="T29" fmla="*/ 137 h 188"/>
                <a:gd name="T30" fmla="*/ 2 w 14"/>
                <a:gd name="T31" fmla="*/ 112 h 188"/>
                <a:gd name="T32" fmla="*/ 0 w 14"/>
                <a:gd name="T33" fmla="*/ 112 h 188"/>
                <a:gd name="T34" fmla="*/ 0 w 14"/>
                <a:gd name="T35" fmla="*/ 99 h 188"/>
                <a:gd name="T36" fmla="*/ 2 w 14"/>
                <a:gd name="T37" fmla="*/ 99 h 188"/>
                <a:gd name="T38" fmla="*/ 2 w 14"/>
                <a:gd name="T39" fmla="*/ 112 h 188"/>
                <a:gd name="T40" fmla="*/ 2 w 14"/>
                <a:gd name="T41" fmla="*/ 86 h 188"/>
                <a:gd name="T42" fmla="*/ 0 w 14"/>
                <a:gd name="T43" fmla="*/ 86 h 188"/>
                <a:gd name="T44" fmla="*/ 0 w 14"/>
                <a:gd name="T45" fmla="*/ 74 h 188"/>
                <a:gd name="T46" fmla="*/ 2 w 14"/>
                <a:gd name="T47" fmla="*/ 74 h 188"/>
                <a:gd name="T48" fmla="*/ 2 w 14"/>
                <a:gd name="T49" fmla="*/ 86 h 188"/>
                <a:gd name="T50" fmla="*/ 2 w 14"/>
                <a:gd name="T51" fmla="*/ 61 h 188"/>
                <a:gd name="T52" fmla="*/ 0 w 14"/>
                <a:gd name="T53" fmla="*/ 61 h 188"/>
                <a:gd name="T54" fmla="*/ 0 w 14"/>
                <a:gd name="T55" fmla="*/ 48 h 188"/>
                <a:gd name="T56" fmla="*/ 2 w 14"/>
                <a:gd name="T57" fmla="*/ 48 h 188"/>
                <a:gd name="T58" fmla="*/ 2 w 14"/>
                <a:gd name="T59" fmla="*/ 61 h 188"/>
                <a:gd name="T60" fmla="*/ 2 w 14"/>
                <a:gd name="T61" fmla="*/ 36 h 188"/>
                <a:gd name="T62" fmla="*/ 0 w 14"/>
                <a:gd name="T63" fmla="*/ 36 h 188"/>
                <a:gd name="T64" fmla="*/ 0 w 14"/>
                <a:gd name="T65" fmla="*/ 32 h 188"/>
                <a:gd name="T66" fmla="*/ 0 w 14"/>
                <a:gd name="T67" fmla="*/ 32 h 188"/>
                <a:gd name="T68" fmla="*/ 2 w 14"/>
                <a:gd name="T69" fmla="*/ 23 h 188"/>
                <a:gd name="T70" fmla="*/ 4 w 14"/>
                <a:gd name="T71" fmla="*/ 23 h 188"/>
                <a:gd name="T72" fmla="*/ 2 w 14"/>
                <a:gd name="T73" fmla="*/ 32 h 188"/>
                <a:gd name="T74" fmla="*/ 2 w 14"/>
                <a:gd name="T75" fmla="*/ 36 h 188"/>
                <a:gd name="T76" fmla="*/ 8 w 14"/>
                <a:gd name="T77" fmla="*/ 12 h 188"/>
                <a:gd name="T78" fmla="*/ 7 w 14"/>
                <a:gd name="T79" fmla="*/ 11 h 188"/>
                <a:gd name="T80" fmla="*/ 13 w 14"/>
                <a:gd name="T81" fmla="*/ 0 h 188"/>
                <a:gd name="T82" fmla="*/ 14 w 14"/>
                <a:gd name="T83" fmla="*/ 1 h 188"/>
                <a:gd name="T84" fmla="*/ 8 w 14"/>
                <a:gd name="T85" fmla="*/ 1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188">
                  <a:moveTo>
                    <a:pt x="2" y="188"/>
                  </a:moveTo>
                  <a:cubicBezTo>
                    <a:pt x="0" y="188"/>
                    <a:pt x="0" y="188"/>
                    <a:pt x="0" y="188"/>
                  </a:cubicBezTo>
                  <a:cubicBezTo>
                    <a:pt x="0" y="175"/>
                    <a:pt x="0" y="175"/>
                    <a:pt x="0" y="175"/>
                  </a:cubicBezTo>
                  <a:cubicBezTo>
                    <a:pt x="2" y="175"/>
                    <a:pt x="2" y="175"/>
                    <a:pt x="2" y="175"/>
                  </a:cubicBezTo>
                  <a:lnTo>
                    <a:pt x="2" y="188"/>
                  </a:lnTo>
                  <a:close/>
                  <a:moveTo>
                    <a:pt x="2" y="163"/>
                  </a:moveTo>
                  <a:cubicBezTo>
                    <a:pt x="0" y="163"/>
                    <a:pt x="0" y="163"/>
                    <a:pt x="0" y="163"/>
                  </a:cubicBezTo>
                  <a:cubicBezTo>
                    <a:pt x="0" y="150"/>
                    <a:pt x="0" y="150"/>
                    <a:pt x="0" y="150"/>
                  </a:cubicBezTo>
                  <a:cubicBezTo>
                    <a:pt x="2" y="150"/>
                    <a:pt x="2" y="150"/>
                    <a:pt x="2" y="150"/>
                  </a:cubicBezTo>
                  <a:lnTo>
                    <a:pt x="2" y="163"/>
                  </a:lnTo>
                  <a:close/>
                  <a:moveTo>
                    <a:pt x="2" y="137"/>
                  </a:moveTo>
                  <a:cubicBezTo>
                    <a:pt x="0" y="137"/>
                    <a:pt x="0" y="137"/>
                    <a:pt x="0" y="137"/>
                  </a:cubicBezTo>
                  <a:cubicBezTo>
                    <a:pt x="0" y="124"/>
                    <a:pt x="0" y="124"/>
                    <a:pt x="0" y="124"/>
                  </a:cubicBezTo>
                  <a:cubicBezTo>
                    <a:pt x="2" y="124"/>
                    <a:pt x="2" y="124"/>
                    <a:pt x="2" y="124"/>
                  </a:cubicBezTo>
                  <a:lnTo>
                    <a:pt x="2" y="137"/>
                  </a:lnTo>
                  <a:close/>
                  <a:moveTo>
                    <a:pt x="2" y="112"/>
                  </a:moveTo>
                  <a:cubicBezTo>
                    <a:pt x="0" y="112"/>
                    <a:pt x="0" y="112"/>
                    <a:pt x="0" y="112"/>
                  </a:cubicBezTo>
                  <a:cubicBezTo>
                    <a:pt x="0" y="99"/>
                    <a:pt x="0" y="99"/>
                    <a:pt x="0" y="99"/>
                  </a:cubicBezTo>
                  <a:cubicBezTo>
                    <a:pt x="2" y="99"/>
                    <a:pt x="2" y="99"/>
                    <a:pt x="2" y="99"/>
                  </a:cubicBezTo>
                  <a:lnTo>
                    <a:pt x="2" y="112"/>
                  </a:lnTo>
                  <a:close/>
                  <a:moveTo>
                    <a:pt x="2" y="86"/>
                  </a:moveTo>
                  <a:cubicBezTo>
                    <a:pt x="0" y="86"/>
                    <a:pt x="0" y="86"/>
                    <a:pt x="0" y="86"/>
                  </a:cubicBezTo>
                  <a:cubicBezTo>
                    <a:pt x="0" y="74"/>
                    <a:pt x="0" y="74"/>
                    <a:pt x="0" y="74"/>
                  </a:cubicBezTo>
                  <a:cubicBezTo>
                    <a:pt x="2" y="74"/>
                    <a:pt x="2" y="74"/>
                    <a:pt x="2" y="74"/>
                  </a:cubicBezTo>
                  <a:lnTo>
                    <a:pt x="2" y="86"/>
                  </a:lnTo>
                  <a:close/>
                  <a:moveTo>
                    <a:pt x="2" y="61"/>
                  </a:moveTo>
                  <a:cubicBezTo>
                    <a:pt x="0" y="61"/>
                    <a:pt x="0" y="61"/>
                    <a:pt x="0" y="61"/>
                  </a:cubicBezTo>
                  <a:cubicBezTo>
                    <a:pt x="0" y="48"/>
                    <a:pt x="0" y="48"/>
                    <a:pt x="0" y="48"/>
                  </a:cubicBezTo>
                  <a:cubicBezTo>
                    <a:pt x="2" y="48"/>
                    <a:pt x="2" y="48"/>
                    <a:pt x="2" y="48"/>
                  </a:cubicBezTo>
                  <a:lnTo>
                    <a:pt x="2" y="61"/>
                  </a:lnTo>
                  <a:close/>
                  <a:moveTo>
                    <a:pt x="2" y="36"/>
                  </a:moveTo>
                  <a:cubicBezTo>
                    <a:pt x="0" y="36"/>
                    <a:pt x="0" y="36"/>
                    <a:pt x="0" y="36"/>
                  </a:cubicBezTo>
                  <a:cubicBezTo>
                    <a:pt x="0" y="32"/>
                    <a:pt x="0" y="32"/>
                    <a:pt x="0" y="32"/>
                  </a:cubicBezTo>
                  <a:cubicBezTo>
                    <a:pt x="0" y="32"/>
                    <a:pt x="0" y="32"/>
                    <a:pt x="0" y="32"/>
                  </a:cubicBezTo>
                  <a:cubicBezTo>
                    <a:pt x="0" y="30"/>
                    <a:pt x="2" y="23"/>
                    <a:pt x="2" y="23"/>
                  </a:cubicBezTo>
                  <a:cubicBezTo>
                    <a:pt x="4" y="23"/>
                    <a:pt x="4" y="23"/>
                    <a:pt x="4" y="23"/>
                  </a:cubicBezTo>
                  <a:cubicBezTo>
                    <a:pt x="3" y="28"/>
                    <a:pt x="2" y="31"/>
                    <a:pt x="2" y="32"/>
                  </a:cubicBezTo>
                  <a:lnTo>
                    <a:pt x="2" y="36"/>
                  </a:lnTo>
                  <a:close/>
                  <a:moveTo>
                    <a:pt x="8" y="12"/>
                  </a:moveTo>
                  <a:cubicBezTo>
                    <a:pt x="7" y="11"/>
                    <a:pt x="7" y="11"/>
                    <a:pt x="7" y="11"/>
                  </a:cubicBezTo>
                  <a:cubicBezTo>
                    <a:pt x="8" y="7"/>
                    <a:pt x="10" y="3"/>
                    <a:pt x="13" y="0"/>
                  </a:cubicBezTo>
                  <a:cubicBezTo>
                    <a:pt x="14" y="1"/>
                    <a:pt x="14" y="1"/>
                    <a:pt x="14" y="1"/>
                  </a:cubicBezTo>
                  <a:cubicBezTo>
                    <a:pt x="12" y="4"/>
                    <a:pt x="10" y="8"/>
                    <a:pt x="8" y="12"/>
                  </a:cubicBezTo>
                  <a:close/>
                </a:path>
              </a:pathLst>
            </a:custGeom>
            <a:solidFill>
              <a:srgbClr val="78C2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21" name="ïš1íḋê"/>
            <p:cNvSpPr/>
            <p:nvPr/>
          </p:nvSpPr>
          <p:spPr bwMode="auto">
            <a:xfrm>
              <a:off x="5065713" y="5165726"/>
              <a:ext cx="26988" cy="23813"/>
            </a:xfrm>
            <a:custGeom>
              <a:avLst/>
              <a:gdLst>
                <a:gd name="T0" fmla="*/ 17 w 17"/>
                <a:gd name="T1" fmla="*/ 15 h 15"/>
                <a:gd name="T2" fmla="*/ 0 w 17"/>
                <a:gd name="T3" fmla="*/ 15 h 15"/>
                <a:gd name="T4" fmla="*/ 0 w 17"/>
                <a:gd name="T5" fmla="*/ 0 h 15"/>
                <a:gd name="T6" fmla="*/ 4 w 17"/>
                <a:gd name="T7" fmla="*/ 0 h 15"/>
                <a:gd name="T8" fmla="*/ 4 w 17"/>
                <a:gd name="T9" fmla="*/ 10 h 15"/>
                <a:gd name="T10" fmla="*/ 17 w 17"/>
                <a:gd name="T11" fmla="*/ 10 h 15"/>
                <a:gd name="T12" fmla="*/ 17 w 17"/>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7" h="15">
                  <a:moveTo>
                    <a:pt x="17" y="15"/>
                  </a:moveTo>
                  <a:lnTo>
                    <a:pt x="0" y="15"/>
                  </a:lnTo>
                  <a:lnTo>
                    <a:pt x="0" y="0"/>
                  </a:lnTo>
                  <a:lnTo>
                    <a:pt x="4" y="0"/>
                  </a:lnTo>
                  <a:lnTo>
                    <a:pt x="4" y="10"/>
                  </a:lnTo>
                  <a:lnTo>
                    <a:pt x="17" y="10"/>
                  </a:lnTo>
                  <a:lnTo>
                    <a:pt x="17" y="15"/>
                  </a:lnTo>
                  <a:close/>
                </a:path>
              </a:pathLst>
            </a:custGeom>
            <a:solidFill>
              <a:srgbClr val="78C2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2" name="iṣḷïḑé"/>
            <p:cNvSpPr/>
            <p:nvPr/>
          </p:nvSpPr>
          <p:spPr bwMode="auto">
            <a:xfrm>
              <a:off x="5132388" y="5181601"/>
              <a:ext cx="36513" cy="7938"/>
            </a:xfrm>
            <a:prstGeom prst="rect">
              <a:avLst/>
            </a:prstGeom>
            <a:solidFill>
              <a:srgbClr val="78C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3" name="îṥḷïḍe"/>
            <p:cNvSpPr/>
            <p:nvPr/>
          </p:nvSpPr>
          <p:spPr bwMode="auto">
            <a:xfrm>
              <a:off x="5208588" y="5165726"/>
              <a:ext cx="25400" cy="23813"/>
            </a:xfrm>
            <a:custGeom>
              <a:avLst/>
              <a:gdLst>
                <a:gd name="T0" fmla="*/ 16 w 16"/>
                <a:gd name="T1" fmla="*/ 15 h 15"/>
                <a:gd name="T2" fmla="*/ 0 w 16"/>
                <a:gd name="T3" fmla="*/ 15 h 15"/>
                <a:gd name="T4" fmla="*/ 0 w 16"/>
                <a:gd name="T5" fmla="*/ 10 h 15"/>
                <a:gd name="T6" fmla="*/ 12 w 16"/>
                <a:gd name="T7" fmla="*/ 10 h 15"/>
                <a:gd name="T8" fmla="*/ 12 w 16"/>
                <a:gd name="T9" fmla="*/ 0 h 15"/>
                <a:gd name="T10" fmla="*/ 16 w 16"/>
                <a:gd name="T11" fmla="*/ 0 h 15"/>
                <a:gd name="T12" fmla="*/ 16 w 1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16" y="15"/>
                  </a:moveTo>
                  <a:lnTo>
                    <a:pt x="0" y="15"/>
                  </a:lnTo>
                  <a:lnTo>
                    <a:pt x="0" y="10"/>
                  </a:lnTo>
                  <a:lnTo>
                    <a:pt x="12" y="10"/>
                  </a:lnTo>
                  <a:lnTo>
                    <a:pt x="12" y="0"/>
                  </a:lnTo>
                  <a:lnTo>
                    <a:pt x="16" y="0"/>
                  </a:lnTo>
                  <a:lnTo>
                    <a:pt x="16" y="15"/>
                  </a:lnTo>
                  <a:close/>
                </a:path>
              </a:pathLst>
            </a:custGeom>
            <a:solidFill>
              <a:srgbClr val="78C2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4" name="iṧľidê"/>
            <p:cNvSpPr/>
            <p:nvPr/>
          </p:nvSpPr>
          <p:spPr bwMode="auto">
            <a:xfrm>
              <a:off x="5227638" y="4672013"/>
              <a:ext cx="6350" cy="450850"/>
            </a:xfrm>
            <a:custGeom>
              <a:avLst/>
              <a:gdLst>
                <a:gd name="T0" fmla="*/ 4 w 4"/>
                <a:gd name="T1" fmla="*/ 284 h 284"/>
                <a:gd name="T2" fmla="*/ 0 w 4"/>
                <a:gd name="T3" fmla="*/ 284 h 284"/>
                <a:gd name="T4" fmla="*/ 0 w 4"/>
                <a:gd name="T5" fmla="*/ 259 h 284"/>
                <a:gd name="T6" fmla="*/ 4 w 4"/>
                <a:gd name="T7" fmla="*/ 259 h 284"/>
                <a:gd name="T8" fmla="*/ 4 w 4"/>
                <a:gd name="T9" fmla="*/ 284 h 284"/>
                <a:gd name="T10" fmla="*/ 4 w 4"/>
                <a:gd name="T11" fmla="*/ 232 h 284"/>
                <a:gd name="T12" fmla="*/ 0 w 4"/>
                <a:gd name="T13" fmla="*/ 232 h 284"/>
                <a:gd name="T14" fmla="*/ 0 w 4"/>
                <a:gd name="T15" fmla="*/ 207 h 284"/>
                <a:gd name="T16" fmla="*/ 4 w 4"/>
                <a:gd name="T17" fmla="*/ 207 h 284"/>
                <a:gd name="T18" fmla="*/ 4 w 4"/>
                <a:gd name="T19" fmla="*/ 232 h 284"/>
                <a:gd name="T20" fmla="*/ 4 w 4"/>
                <a:gd name="T21" fmla="*/ 180 h 284"/>
                <a:gd name="T22" fmla="*/ 0 w 4"/>
                <a:gd name="T23" fmla="*/ 180 h 284"/>
                <a:gd name="T24" fmla="*/ 0 w 4"/>
                <a:gd name="T25" fmla="*/ 155 h 284"/>
                <a:gd name="T26" fmla="*/ 4 w 4"/>
                <a:gd name="T27" fmla="*/ 155 h 284"/>
                <a:gd name="T28" fmla="*/ 4 w 4"/>
                <a:gd name="T29" fmla="*/ 180 h 284"/>
                <a:gd name="T30" fmla="*/ 4 w 4"/>
                <a:gd name="T31" fmla="*/ 128 h 284"/>
                <a:gd name="T32" fmla="*/ 0 w 4"/>
                <a:gd name="T33" fmla="*/ 128 h 284"/>
                <a:gd name="T34" fmla="*/ 0 w 4"/>
                <a:gd name="T35" fmla="*/ 103 h 284"/>
                <a:gd name="T36" fmla="*/ 4 w 4"/>
                <a:gd name="T37" fmla="*/ 103 h 284"/>
                <a:gd name="T38" fmla="*/ 4 w 4"/>
                <a:gd name="T39" fmla="*/ 128 h 284"/>
                <a:gd name="T40" fmla="*/ 4 w 4"/>
                <a:gd name="T41" fmla="*/ 76 h 284"/>
                <a:gd name="T42" fmla="*/ 0 w 4"/>
                <a:gd name="T43" fmla="*/ 76 h 284"/>
                <a:gd name="T44" fmla="*/ 0 w 4"/>
                <a:gd name="T45" fmla="*/ 52 h 284"/>
                <a:gd name="T46" fmla="*/ 4 w 4"/>
                <a:gd name="T47" fmla="*/ 52 h 284"/>
                <a:gd name="T48" fmla="*/ 4 w 4"/>
                <a:gd name="T49" fmla="*/ 76 h 284"/>
                <a:gd name="T50" fmla="*/ 4 w 4"/>
                <a:gd name="T51" fmla="*/ 25 h 284"/>
                <a:gd name="T52" fmla="*/ 0 w 4"/>
                <a:gd name="T53" fmla="*/ 25 h 284"/>
                <a:gd name="T54" fmla="*/ 0 w 4"/>
                <a:gd name="T55" fmla="*/ 0 h 284"/>
                <a:gd name="T56" fmla="*/ 4 w 4"/>
                <a:gd name="T57" fmla="*/ 0 h 284"/>
                <a:gd name="T58" fmla="*/ 4 w 4"/>
                <a:gd name="T59" fmla="*/ 2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284">
                  <a:moveTo>
                    <a:pt x="4" y="284"/>
                  </a:moveTo>
                  <a:lnTo>
                    <a:pt x="0" y="284"/>
                  </a:lnTo>
                  <a:lnTo>
                    <a:pt x="0" y="259"/>
                  </a:lnTo>
                  <a:lnTo>
                    <a:pt x="4" y="259"/>
                  </a:lnTo>
                  <a:lnTo>
                    <a:pt x="4" y="284"/>
                  </a:lnTo>
                  <a:close/>
                  <a:moveTo>
                    <a:pt x="4" y="232"/>
                  </a:moveTo>
                  <a:lnTo>
                    <a:pt x="0" y="232"/>
                  </a:lnTo>
                  <a:lnTo>
                    <a:pt x="0" y="207"/>
                  </a:lnTo>
                  <a:lnTo>
                    <a:pt x="4" y="207"/>
                  </a:lnTo>
                  <a:lnTo>
                    <a:pt x="4" y="232"/>
                  </a:lnTo>
                  <a:close/>
                  <a:moveTo>
                    <a:pt x="4" y="180"/>
                  </a:moveTo>
                  <a:lnTo>
                    <a:pt x="0" y="180"/>
                  </a:lnTo>
                  <a:lnTo>
                    <a:pt x="0" y="155"/>
                  </a:lnTo>
                  <a:lnTo>
                    <a:pt x="4" y="155"/>
                  </a:lnTo>
                  <a:lnTo>
                    <a:pt x="4" y="180"/>
                  </a:lnTo>
                  <a:close/>
                  <a:moveTo>
                    <a:pt x="4" y="128"/>
                  </a:moveTo>
                  <a:lnTo>
                    <a:pt x="0" y="128"/>
                  </a:lnTo>
                  <a:lnTo>
                    <a:pt x="0" y="103"/>
                  </a:lnTo>
                  <a:lnTo>
                    <a:pt x="4" y="103"/>
                  </a:lnTo>
                  <a:lnTo>
                    <a:pt x="4" y="128"/>
                  </a:lnTo>
                  <a:close/>
                  <a:moveTo>
                    <a:pt x="4" y="76"/>
                  </a:moveTo>
                  <a:lnTo>
                    <a:pt x="0" y="76"/>
                  </a:lnTo>
                  <a:lnTo>
                    <a:pt x="0" y="52"/>
                  </a:lnTo>
                  <a:lnTo>
                    <a:pt x="4" y="52"/>
                  </a:lnTo>
                  <a:lnTo>
                    <a:pt x="4" y="76"/>
                  </a:lnTo>
                  <a:close/>
                  <a:moveTo>
                    <a:pt x="4" y="25"/>
                  </a:moveTo>
                  <a:lnTo>
                    <a:pt x="0" y="25"/>
                  </a:lnTo>
                  <a:lnTo>
                    <a:pt x="0" y="0"/>
                  </a:lnTo>
                  <a:lnTo>
                    <a:pt x="4" y="0"/>
                  </a:lnTo>
                  <a:lnTo>
                    <a:pt x="4" y="25"/>
                  </a:lnTo>
                  <a:close/>
                </a:path>
              </a:pathLst>
            </a:custGeom>
            <a:solidFill>
              <a:srgbClr val="78C2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225" name="ïṡḷiḓe"/>
            <p:cNvSpPr/>
            <p:nvPr/>
          </p:nvSpPr>
          <p:spPr bwMode="auto">
            <a:xfrm>
              <a:off x="5221288" y="4586288"/>
              <a:ext cx="12700" cy="42863"/>
            </a:xfrm>
            <a:custGeom>
              <a:avLst/>
              <a:gdLst>
                <a:gd name="T0" fmla="*/ 4 w 4"/>
                <a:gd name="T1" fmla="*/ 13 h 13"/>
                <a:gd name="T2" fmla="*/ 2 w 4"/>
                <a:gd name="T3" fmla="*/ 13 h 13"/>
                <a:gd name="T4" fmla="*/ 2 w 4"/>
                <a:gd name="T5" fmla="*/ 7 h 13"/>
                <a:gd name="T6" fmla="*/ 0 w 4"/>
                <a:gd name="T7" fmla="*/ 0 h 13"/>
                <a:gd name="T8" fmla="*/ 2 w 4"/>
                <a:gd name="T9" fmla="*/ 0 h 13"/>
                <a:gd name="T10" fmla="*/ 4 w 4"/>
                <a:gd name="T11" fmla="*/ 7 h 13"/>
                <a:gd name="T12" fmla="*/ 4 w 4"/>
                <a:gd name="T13" fmla="*/ 7 h 13"/>
                <a:gd name="T14" fmla="*/ 4 w 4"/>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3">
                  <a:moveTo>
                    <a:pt x="4" y="13"/>
                  </a:moveTo>
                  <a:cubicBezTo>
                    <a:pt x="2" y="13"/>
                    <a:pt x="2" y="13"/>
                    <a:pt x="2" y="13"/>
                  </a:cubicBezTo>
                  <a:cubicBezTo>
                    <a:pt x="2" y="7"/>
                    <a:pt x="2" y="7"/>
                    <a:pt x="2" y="7"/>
                  </a:cubicBezTo>
                  <a:cubicBezTo>
                    <a:pt x="2" y="6"/>
                    <a:pt x="1" y="4"/>
                    <a:pt x="0" y="0"/>
                  </a:cubicBezTo>
                  <a:cubicBezTo>
                    <a:pt x="2" y="0"/>
                    <a:pt x="2" y="0"/>
                    <a:pt x="2" y="0"/>
                  </a:cubicBezTo>
                  <a:cubicBezTo>
                    <a:pt x="3" y="4"/>
                    <a:pt x="4" y="6"/>
                    <a:pt x="4" y="7"/>
                  </a:cubicBezTo>
                  <a:cubicBezTo>
                    <a:pt x="4" y="7"/>
                    <a:pt x="4" y="7"/>
                    <a:pt x="4" y="7"/>
                  </a:cubicBezTo>
                  <a:lnTo>
                    <a:pt x="4" y="13"/>
                  </a:lnTo>
                  <a:close/>
                </a:path>
              </a:pathLst>
            </a:custGeom>
            <a:solidFill>
              <a:srgbClr val="78C2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6" name="ïšḷïďe"/>
            <p:cNvSpPr/>
            <p:nvPr/>
          </p:nvSpPr>
          <p:spPr bwMode="auto">
            <a:xfrm>
              <a:off x="5187950" y="4503738"/>
              <a:ext cx="26988" cy="42863"/>
            </a:xfrm>
            <a:custGeom>
              <a:avLst/>
              <a:gdLst>
                <a:gd name="T0" fmla="*/ 6 w 8"/>
                <a:gd name="T1" fmla="*/ 13 h 13"/>
                <a:gd name="T2" fmla="*/ 0 w 8"/>
                <a:gd name="T3" fmla="*/ 1 h 13"/>
                <a:gd name="T4" fmla="*/ 2 w 8"/>
                <a:gd name="T5" fmla="*/ 0 h 13"/>
                <a:gd name="T6" fmla="*/ 8 w 8"/>
                <a:gd name="T7" fmla="*/ 12 h 13"/>
                <a:gd name="T8" fmla="*/ 6 w 8"/>
                <a:gd name="T9" fmla="*/ 13 h 13"/>
              </a:gdLst>
              <a:ahLst/>
              <a:cxnLst>
                <a:cxn ang="0">
                  <a:pos x="T0" y="T1"/>
                </a:cxn>
                <a:cxn ang="0">
                  <a:pos x="T2" y="T3"/>
                </a:cxn>
                <a:cxn ang="0">
                  <a:pos x="T4" y="T5"/>
                </a:cxn>
                <a:cxn ang="0">
                  <a:pos x="T6" y="T7"/>
                </a:cxn>
                <a:cxn ang="0">
                  <a:pos x="T8" y="T9"/>
                </a:cxn>
              </a:cxnLst>
              <a:rect l="0" t="0" r="r" b="b"/>
              <a:pathLst>
                <a:path w="8" h="13">
                  <a:moveTo>
                    <a:pt x="6" y="13"/>
                  </a:moveTo>
                  <a:cubicBezTo>
                    <a:pt x="4" y="9"/>
                    <a:pt x="2" y="5"/>
                    <a:pt x="0" y="1"/>
                  </a:cubicBezTo>
                  <a:cubicBezTo>
                    <a:pt x="2" y="0"/>
                    <a:pt x="2" y="0"/>
                    <a:pt x="2" y="0"/>
                  </a:cubicBezTo>
                  <a:cubicBezTo>
                    <a:pt x="4" y="4"/>
                    <a:pt x="6" y="8"/>
                    <a:pt x="8" y="12"/>
                  </a:cubicBezTo>
                  <a:lnTo>
                    <a:pt x="6" y="13"/>
                  </a:lnTo>
                  <a:close/>
                </a:path>
              </a:pathLst>
            </a:custGeom>
            <a:solidFill>
              <a:srgbClr val="78C2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7" name="iṡľïďê"/>
            <p:cNvSpPr/>
            <p:nvPr/>
          </p:nvSpPr>
          <p:spPr bwMode="auto">
            <a:xfrm>
              <a:off x="6472238" y="4668838"/>
              <a:ext cx="858838" cy="273050"/>
            </a:xfrm>
            <a:custGeom>
              <a:avLst/>
              <a:gdLst>
                <a:gd name="T0" fmla="*/ 198 w 260"/>
                <a:gd name="T1" fmla="*/ 33 h 83"/>
                <a:gd name="T2" fmla="*/ 177 w 260"/>
                <a:gd name="T3" fmla="*/ 37 h 83"/>
                <a:gd name="T4" fmla="*/ 119 w 260"/>
                <a:gd name="T5" fmla="*/ 0 h 83"/>
                <a:gd name="T6" fmla="*/ 60 w 260"/>
                <a:gd name="T7" fmla="*/ 44 h 83"/>
                <a:gd name="T8" fmla="*/ 44 w 260"/>
                <a:gd name="T9" fmla="*/ 41 h 83"/>
                <a:gd name="T10" fmla="*/ 0 w 260"/>
                <a:gd name="T11" fmla="*/ 83 h 83"/>
                <a:gd name="T12" fmla="*/ 64 w 260"/>
                <a:gd name="T13" fmla="*/ 83 h 83"/>
                <a:gd name="T14" fmla="*/ 87 w 260"/>
                <a:gd name="T15" fmla="*/ 83 h 83"/>
                <a:gd name="T16" fmla="*/ 137 w 260"/>
                <a:gd name="T17" fmla="*/ 83 h 83"/>
                <a:gd name="T18" fmla="*/ 175 w 260"/>
                <a:gd name="T19" fmla="*/ 83 h 83"/>
                <a:gd name="T20" fmla="*/ 260 w 260"/>
                <a:gd name="T21" fmla="*/ 83 h 83"/>
                <a:gd name="T22" fmla="*/ 198 w 260"/>
                <a:gd name="T2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0" h="83">
                  <a:moveTo>
                    <a:pt x="198" y="33"/>
                  </a:moveTo>
                  <a:cubicBezTo>
                    <a:pt x="191" y="33"/>
                    <a:pt x="183" y="35"/>
                    <a:pt x="177" y="37"/>
                  </a:cubicBezTo>
                  <a:cubicBezTo>
                    <a:pt x="168" y="15"/>
                    <a:pt x="145" y="0"/>
                    <a:pt x="119" y="0"/>
                  </a:cubicBezTo>
                  <a:cubicBezTo>
                    <a:pt x="91" y="0"/>
                    <a:pt x="66" y="19"/>
                    <a:pt x="60" y="44"/>
                  </a:cubicBezTo>
                  <a:cubicBezTo>
                    <a:pt x="55" y="42"/>
                    <a:pt x="49" y="41"/>
                    <a:pt x="44" y="41"/>
                  </a:cubicBezTo>
                  <a:cubicBezTo>
                    <a:pt x="20" y="41"/>
                    <a:pt x="0" y="60"/>
                    <a:pt x="0" y="83"/>
                  </a:cubicBezTo>
                  <a:cubicBezTo>
                    <a:pt x="64" y="83"/>
                    <a:pt x="64" y="83"/>
                    <a:pt x="64" y="83"/>
                  </a:cubicBezTo>
                  <a:cubicBezTo>
                    <a:pt x="87" y="83"/>
                    <a:pt x="87" y="83"/>
                    <a:pt x="87" y="83"/>
                  </a:cubicBezTo>
                  <a:cubicBezTo>
                    <a:pt x="137" y="83"/>
                    <a:pt x="137" y="83"/>
                    <a:pt x="137" y="83"/>
                  </a:cubicBezTo>
                  <a:cubicBezTo>
                    <a:pt x="175" y="83"/>
                    <a:pt x="175" y="83"/>
                    <a:pt x="175" y="83"/>
                  </a:cubicBezTo>
                  <a:cubicBezTo>
                    <a:pt x="260" y="83"/>
                    <a:pt x="260" y="83"/>
                    <a:pt x="260" y="83"/>
                  </a:cubicBezTo>
                  <a:cubicBezTo>
                    <a:pt x="260" y="55"/>
                    <a:pt x="232" y="33"/>
                    <a:pt x="198" y="3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2500" lnSpcReduction="20000"/>
            </a:bodyPr>
            <a:lstStyle/>
            <a:p>
              <a:pPr algn="ctr"/>
            </a:p>
          </p:txBody>
        </p:sp>
        <p:sp>
          <p:nvSpPr>
            <p:cNvPr id="228" name="îŝļiḍê"/>
            <p:cNvSpPr/>
            <p:nvPr/>
          </p:nvSpPr>
          <p:spPr bwMode="auto">
            <a:xfrm>
              <a:off x="5991225" y="1939926"/>
              <a:ext cx="609600" cy="217488"/>
            </a:xfrm>
            <a:custGeom>
              <a:avLst/>
              <a:gdLst>
                <a:gd name="T0" fmla="*/ 141 w 185"/>
                <a:gd name="T1" fmla="*/ 27 h 66"/>
                <a:gd name="T2" fmla="*/ 126 w 185"/>
                <a:gd name="T3" fmla="*/ 29 h 66"/>
                <a:gd name="T4" fmla="*/ 85 w 185"/>
                <a:gd name="T5" fmla="*/ 0 h 66"/>
                <a:gd name="T6" fmla="*/ 43 w 185"/>
                <a:gd name="T7" fmla="*/ 35 h 66"/>
                <a:gd name="T8" fmla="*/ 31 w 185"/>
                <a:gd name="T9" fmla="*/ 33 h 66"/>
                <a:gd name="T10" fmla="*/ 0 w 185"/>
                <a:gd name="T11" fmla="*/ 66 h 66"/>
                <a:gd name="T12" fmla="*/ 46 w 185"/>
                <a:gd name="T13" fmla="*/ 66 h 66"/>
                <a:gd name="T14" fmla="*/ 62 w 185"/>
                <a:gd name="T15" fmla="*/ 66 h 66"/>
                <a:gd name="T16" fmla="*/ 98 w 185"/>
                <a:gd name="T17" fmla="*/ 66 h 66"/>
                <a:gd name="T18" fmla="*/ 124 w 185"/>
                <a:gd name="T19" fmla="*/ 66 h 66"/>
                <a:gd name="T20" fmla="*/ 185 w 185"/>
                <a:gd name="T21" fmla="*/ 66 h 66"/>
                <a:gd name="T22" fmla="*/ 141 w 185"/>
                <a:gd name="T23"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66">
                  <a:moveTo>
                    <a:pt x="141" y="27"/>
                  </a:moveTo>
                  <a:cubicBezTo>
                    <a:pt x="136" y="27"/>
                    <a:pt x="130" y="28"/>
                    <a:pt x="126" y="29"/>
                  </a:cubicBezTo>
                  <a:cubicBezTo>
                    <a:pt x="119" y="12"/>
                    <a:pt x="103" y="0"/>
                    <a:pt x="85" y="0"/>
                  </a:cubicBezTo>
                  <a:cubicBezTo>
                    <a:pt x="65" y="0"/>
                    <a:pt x="47" y="15"/>
                    <a:pt x="43" y="35"/>
                  </a:cubicBezTo>
                  <a:cubicBezTo>
                    <a:pt x="39" y="34"/>
                    <a:pt x="35" y="33"/>
                    <a:pt x="31" y="33"/>
                  </a:cubicBezTo>
                  <a:cubicBezTo>
                    <a:pt x="14" y="33"/>
                    <a:pt x="0" y="48"/>
                    <a:pt x="0" y="66"/>
                  </a:cubicBezTo>
                  <a:cubicBezTo>
                    <a:pt x="46" y="66"/>
                    <a:pt x="46" y="66"/>
                    <a:pt x="46" y="66"/>
                  </a:cubicBezTo>
                  <a:cubicBezTo>
                    <a:pt x="62" y="66"/>
                    <a:pt x="62" y="66"/>
                    <a:pt x="62" y="66"/>
                  </a:cubicBezTo>
                  <a:cubicBezTo>
                    <a:pt x="98" y="66"/>
                    <a:pt x="98" y="66"/>
                    <a:pt x="98" y="66"/>
                  </a:cubicBezTo>
                  <a:cubicBezTo>
                    <a:pt x="124" y="66"/>
                    <a:pt x="124" y="66"/>
                    <a:pt x="124" y="66"/>
                  </a:cubicBezTo>
                  <a:cubicBezTo>
                    <a:pt x="185" y="66"/>
                    <a:pt x="185" y="66"/>
                    <a:pt x="185" y="66"/>
                  </a:cubicBezTo>
                  <a:cubicBezTo>
                    <a:pt x="185" y="44"/>
                    <a:pt x="165" y="27"/>
                    <a:pt x="141" y="27"/>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229" name="iṧḷiďê"/>
            <p:cNvSpPr/>
            <p:nvPr/>
          </p:nvSpPr>
          <p:spPr bwMode="auto">
            <a:xfrm>
              <a:off x="6805613" y="1820863"/>
              <a:ext cx="379413" cy="134938"/>
            </a:xfrm>
            <a:custGeom>
              <a:avLst/>
              <a:gdLst>
                <a:gd name="T0" fmla="*/ 88 w 115"/>
                <a:gd name="T1" fmla="*/ 17 h 41"/>
                <a:gd name="T2" fmla="*/ 78 w 115"/>
                <a:gd name="T3" fmla="*/ 18 h 41"/>
                <a:gd name="T4" fmla="*/ 53 w 115"/>
                <a:gd name="T5" fmla="*/ 0 h 41"/>
                <a:gd name="T6" fmla="*/ 27 w 115"/>
                <a:gd name="T7" fmla="*/ 22 h 41"/>
                <a:gd name="T8" fmla="*/ 20 w 115"/>
                <a:gd name="T9" fmla="*/ 20 h 41"/>
                <a:gd name="T10" fmla="*/ 0 w 115"/>
                <a:gd name="T11" fmla="*/ 41 h 41"/>
                <a:gd name="T12" fmla="*/ 28 w 115"/>
                <a:gd name="T13" fmla="*/ 41 h 41"/>
                <a:gd name="T14" fmla="*/ 39 w 115"/>
                <a:gd name="T15" fmla="*/ 41 h 41"/>
                <a:gd name="T16" fmla="*/ 61 w 115"/>
                <a:gd name="T17" fmla="*/ 41 h 41"/>
                <a:gd name="T18" fmla="*/ 78 w 115"/>
                <a:gd name="T19" fmla="*/ 41 h 41"/>
                <a:gd name="T20" fmla="*/ 115 w 115"/>
                <a:gd name="T21" fmla="*/ 41 h 41"/>
                <a:gd name="T22" fmla="*/ 88 w 115"/>
                <a:gd name="T23"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41">
                  <a:moveTo>
                    <a:pt x="88" y="17"/>
                  </a:moveTo>
                  <a:cubicBezTo>
                    <a:pt x="85" y="17"/>
                    <a:pt x="81" y="17"/>
                    <a:pt x="78" y="18"/>
                  </a:cubicBezTo>
                  <a:cubicBezTo>
                    <a:pt x="74" y="8"/>
                    <a:pt x="65" y="0"/>
                    <a:pt x="53" y="0"/>
                  </a:cubicBezTo>
                  <a:cubicBezTo>
                    <a:pt x="40" y="0"/>
                    <a:pt x="30" y="9"/>
                    <a:pt x="27" y="22"/>
                  </a:cubicBezTo>
                  <a:cubicBezTo>
                    <a:pt x="24" y="21"/>
                    <a:pt x="22" y="20"/>
                    <a:pt x="20" y="20"/>
                  </a:cubicBezTo>
                  <a:cubicBezTo>
                    <a:pt x="9" y="20"/>
                    <a:pt x="0" y="29"/>
                    <a:pt x="0" y="41"/>
                  </a:cubicBezTo>
                  <a:cubicBezTo>
                    <a:pt x="28" y="41"/>
                    <a:pt x="28" y="41"/>
                    <a:pt x="28" y="41"/>
                  </a:cubicBezTo>
                  <a:cubicBezTo>
                    <a:pt x="39" y="41"/>
                    <a:pt x="39" y="41"/>
                    <a:pt x="39" y="41"/>
                  </a:cubicBezTo>
                  <a:cubicBezTo>
                    <a:pt x="61" y="41"/>
                    <a:pt x="61" y="41"/>
                    <a:pt x="61" y="41"/>
                  </a:cubicBezTo>
                  <a:cubicBezTo>
                    <a:pt x="78" y="41"/>
                    <a:pt x="78" y="41"/>
                    <a:pt x="78" y="41"/>
                  </a:cubicBezTo>
                  <a:cubicBezTo>
                    <a:pt x="115" y="41"/>
                    <a:pt x="115" y="41"/>
                    <a:pt x="115" y="41"/>
                  </a:cubicBezTo>
                  <a:cubicBezTo>
                    <a:pt x="115" y="27"/>
                    <a:pt x="103" y="17"/>
                    <a:pt x="88" y="17"/>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0" name="ïşḷiḑê"/>
            <p:cNvSpPr/>
            <p:nvPr/>
          </p:nvSpPr>
          <p:spPr bwMode="auto">
            <a:xfrm>
              <a:off x="6934200" y="2259013"/>
              <a:ext cx="633413" cy="241300"/>
            </a:xfrm>
            <a:custGeom>
              <a:avLst/>
              <a:gdLst>
                <a:gd name="T0" fmla="*/ 147 w 192"/>
                <a:gd name="T1" fmla="*/ 30 h 73"/>
                <a:gd name="T2" fmla="*/ 130 w 192"/>
                <a:gd name="T3" fmla="*/ 33 h 73"/>
                <a:gd name="T4" fmla="*/ 88 w 192"/>
                <a:gd name="T5" fmla="*/ 0 h 73"/>
                <a:gd name="T6" fmla="*/ 44 w 192"/>
                <a:gd name="T7" fmla="*/ 39 h 73"/>
                <a:gd name="T8" fmla="*/ 32 w 192"/>
                <a:gd name="T9" fmla="*/ 37 h 73"/>
                <a:gd name="T10" fmla="*/ 0 w 192"/>
                <a:gd name="T11" fmla="*/ 73 h 73"/>
                <a:gd name="T12" fmla="*/ 47 w 192"/>
                <a:gd name="T13" fmla="*/ 73 h 73"/>
                <a:gd name="T14" fmla="*/ 64 w 192"/>
                <a:gd name="T15" fmla="*/ 73 h 73"/>
                <a:gd name="T16" fmla="*/ 101 w 192"/>
                <a:gd name="T17" fmla="*/ 73 h 73"/>
                <a:gd name="T18" fmla="*/ 129 w 192"/>
                <a:gd name="T19" fmla="*/ 73 h 73"/>
                <a:gd name="T20" fmla="*/ 192 w 192"/>
                <a:gd name="T21" fmla="*/ 73 h 73"/>
                <a:gd name="T22" fmla="*/ 147 w 192"/>
                <a:gd name="T2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73">
                  <a:moveTo>
                    <a:pt x="147" y="30"/>
                  </a:moveTo>
                  <a:cubicBezTo>
                    <a:pt x="141" y="30"/>
                    <a:pt x="135" y="31"/>
                    <a:pt x="130" y="33"/>
                  </a:cubicBezTo>
                  <a:cubicBezTo>
                    <a:pt x="124" y="14"/>
                    <a:pt x="107" y="0"/>
                    <a:pt x="88" y="0"/>
                  </a:cubicBezTo>
                  <a:cubicBezTo>
                    <a:pt x="67" y="0"/>
                    <a:pt x="49" y="17"/>
                    <a:pt x="44" y="39"/>
                  </a:cubicBezTo>
                  <a:cubicBezTo>
                    <a:pt x="40" y="37"/>
                    <a:pt x="36" y="37"/>
                    <a:pt x="32" y="37"/>
                  </a:cubicBezTo>
                  <a:cubicBezTo>
                    <a:pt x="14" y="37"/>
                    <a:pt x="0" y="53"/>
                    <a:pt x="0" y="73"/>
                  </a:cubicBezTo>
                  <a:cubicBezTo>
                    <a:pt x="47" y="73"/>
                    <a:pt x="47" y="73"/>
                    <a:pt x="47" y="73"/>
                  </a:cubicBezTo>
                  <a:cubicBezTo>
                    <a:pt x="64" y="73"/>
                    <a:pt x="64" y="73"/>
                    <a:pt x="64" y="73"/>
                  </a:cubicBezTo>
                  <a:cubicBezTo>
                    <a:pt x="101" y="73"/>
                    <a:pt x="101" y="73"/>
                    <a:pt x="101" y="73"/>
                  </a:cubicBezTo>
                  <a:cubicBezTo>
                    <a:pt x="129" y="73"/>
                    <a:pt x="129" y="73"/>
                    <a:pt x="129" y="73"/>
                  </a:cubicBezTo>
                  <a:cubicBezTo>
                    <a:pt x="192" y="73"/>
                    <a:pt x="192" y="73"/>
                    <a:pt x="192" y="73"/>
                  </a:cubicBezTo>
                  <a:cubicBezTo>
                    <a:pt x="192" y="49"/>
                    <a:pt x="172" y="30"/>
                    <a:pt x="147" y="3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5000" lnSpcReduction="20000"/>
            </a:bodyPr>
            <a:lstStyle/>
            <a:p>
              <a:pPr algn="ctr"/>
            </a:p>
          </p:txBody>
        </p:sp>
        <p:sp>
          <p:nvSpPr>
            <p:cNvPr id="231" name="işḷîdé"/>
            <p:cNvSpPr/>
            <p:nvPr/>
          </p:nvSpPr>
          <p:spPr bwMode="auto">
            <a:xfrm>
              <a:off x="4943475" y="4721226"/>
              <a:ext cx="60325" cy="471488"/>
            </a:xfrm>
            <a:prstGeom prst="rect">
              <a:avLst/>
            </a:prstGeom>
            <a:solidFill>
              <a:srgbClr val="78C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lnSpcReduction="10000"/>
            </a:bodyPr>
            <a:lstStyle/>
            <a:p>
              <a:pPr algn="ctr"/>
            </a:p>
          </p:txBody>
        </p:sp>
        <p:sp>
          <p:nvSpPr>
            <p:cNvPr id="232" name="ïṧḷîḓe"/>
            <p:cNvSpPr/>
            <p:nvPr/>
          </p:nvSpPr>
          <p:spPr bwMode="auto">
            <a:xfrm>
              <a:off x="4864100" y="4832351"/>
              <a:ext cx="57150" cy="360363"/>
            </a:xfrm>
            <a:prstGeom prst="rect">
              <a:avLst/>
            </a:prstGeom>
            <a:solidFill>
              <a:srgbClr val="78C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77500" lnSpcReduction="20000"/>
            </a:bodyPr>
            <a:lstStyle/>
            <a:p>
              <a:pPr algn="ctr"/>
            </a:p>
          </p:txBody>
        </p:sp>
        <p:sp>
          <p:nvSpPr>
            <p:cNvPr id="233" name="ïśḻíḋè"/>
            <p:cNvSpPr/>
            <p:nvPr/>
          </p:nvSpPr>
          <p:spPr bwMode="auto">
            <a:xfrm>
              <a:off x="4783138" y="4941888"/>
              <a:ext cx="58738" cy="250825"/>
            </a:xfrm>
            <a:prstGeom prst="rect">
              <a:avLst/>
            </a:prstGeom>
            <a:solidFill>
              <a:srgbClr val="78C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40000" lnSpcReduction="20000"/>
            </a:bodyPr>
            <a:lstStyle/>
            <a:p>
              <a:pPr algn="ctr"/>
            </a:p>
          </p:txBody>
        </p:sp>
        <p:sp>
          <p:nvSpPr>
            <p:cNvPr id="234" name="íṣḻïde"/>
            <p:cNvSpPr/>
            <p:nvPr/>
          </p:nvSpPr>
          <p:spPr bwMode="auto">
            <a:xfrm>
              <a:off x="4719638" y="4252913"/>
              <a:ext cx="271463" cy="269875"/>
            </a:xfrm>
            <a:custGeom>
              <a:avLst/>
              <a:gdLst>
                <a:gd name="T0" fmla="*/ 0 w 171"/>
                <a:gd name="T1" fmla="*/ 125 h 170"/>
                <a:gd name="T2" fmla="*/ 85 w 171"/>
                <a:gd name="T3" fmla="*/ 170 h 170"/>
                <a:gd name="T4" fmla="*/ 171 w 171"/>
                <a:gd name="T5" fmla="*/ 35 h 170"/>
                <a:gd name="T6" fmla="*/ 67 w 171"/>
                <a:gd name="T7" fmla="*/ 0 h 170"/>
                <a:gd name="T8" fmla="*/ 0 w 171"/>
                <a:gd name="T9" fmla="*/ 125 h 170"/>
              </a:gdLst>
              <a:ahLst/>
              <a:cxnLst>
                <a:cxn ang="0">
                  <a:pos x="T0" y="T1"/>
                </a:cxn>
                <a:cxn ang="0">
                  <a:pos x="T2" y="T3"/>
                </a:cxn>
                <a:cxn ang="0">
                  <a:pos x="T4" y="T5"/>
                </a:cxn>
                <a:cxn ang="0">
                  <a:pos x="T6" y="T7"/>
                </a:cxn>
                <a:cxn ang="0">
                  <a:pos x="T8" y="T9"/>
                </a:cxn>
              </a:cxnLst>
              <a:rect l="0" t="0" r="r" b="b"/>
              <a:pathLst>
                <a:path w="171" h="170">
                  <a:moveTo>
                    <a:pt x="0" y="125"/>
                  </a:moveTo>
                  <a:lnTo>
                    <a:pt x="85" y="170"/>
                  </a:lnTo>
                  <a:lnTo>
                    <a:pt x="171" y="35"/>
                  </a:lnTo>
                  <a:lnTo>
                    <a:pt x="67" y="0"/>
                  </a:lnTo>
                  <a:lnTo>
                    <a:pt x="0" y="125"/>
                  </a:lnTo>
                  <a:close/>
                </a:path>
              </a:pathLst>
            </a:custGeom>
            <a:solidFill>
              <a:srgbClr val="292C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2500" lnSpcReduction="20000"/>
            </a:bodyPr>
            <a:lstStyle/>
            <a:p>
              <a:pPr algn="ctr"/>
            </a:p>
          </p:txBody>
        </p:sp>
        <p:sp>
          <p:nvSpPr>
            <p:cNvPr id="235" name="íṧḻïdê"/>
            <p:cNvSpPr/>
            <p:nvPr/>
          </p:nvSpPr>
          <p:spPr bwMode="auto">
            <a:xfrm>
              <a:off x="4725988" y="4259263"/>
              <a:ext cx="254000" cy="254000"/>
            </a:xfrm>
            <a:custGeom>
              <a:avLst/>
              <a:gdLst>
                <a:gd name="T0" fmla="*/ 0 w 160"/>
                <a:gd name="T1" fmla="*/ 116 h 160"/>
                <a:gd name="T2" fmla="*/ 81 w 160"/>
                <a:gd name="T3" fmla="*/ 160 h 160"/>
                <a:gd name="T4" fmla="*/ 160 w 160"/>
                <a:gd name="T5" fmla="*/ 33 h 160"/>
                <a:gd name="T6" fmla="*/ 65 w 160"/>
                <a:gd name="T7" fmla="*/ 0 h 160"/>
                <a:gd name="T8" fmla="*/ 0 w 160"/>
                <a:gd name="T9" fmla="*/ 116 h 160"/>
              </a:gdLst>
              <a:ahLst/>
              <a:cxnLst>
                <a:cxn ang="0">
                  <a:pos x="T0" y="T1"/>
                </a:cxn>
                <a:cxn ang="0">
                  <a:pos x="T2" y="T3"/>
                </a:cxn>
                <a:cxn ang="0">
                  <a:pos x="T4" y="T5"/>
                </a:cxn>
                <a:cxn ang="0">
                  <a:pos x="T6" y="T7"/>
                </a:cxn>
                <a:cxn ang="0">
                  <a:pos x="T8" y="T9"/>
                </a:cxn>
              </a:cxnLst>
              <a:rect l="0" t="0" r="r" b="b"/>
              <a:pathLst>
                <a:path w="160" h="160">
                  <a:moveTo>
                    <a:pt x="0" y="116"/>
                  </a:moveTo>
                  <a:lnTo>
                    <a:pt x="81" y="160"/>
                  </a:lnTo>
                  <a:lnTo>
                    <a:pt x="160" y="33"/>
                  </a:lnTo>
                  <a:lnTo>
                    <a:pt x="65" y="0"/>
                  </a:lnTo>
                  <a:lnTo>
                    <a:pt x="0" y="116"/>
                  </a:lnTo>
                  <a:close/>
                </a:path>
              </a:pathLst>
            </a:custGeom>
            <a:solidFill>
              <a:srgbClr val="E3F2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5000" lnSpcReduction="20000"/>
            </a:bodyPr>
            <a:lstStyle/>
            <a:p>
              <a:pPr algn="ctr"/>
            </a:p>
          </p:txBody>
        </p:sp>
        <p:sp>
          <p:nvSpPr>
            <p:cNvPr id="236" name="ísḷîḓê"/>
            <p:cNvSpPr/>
            <p:nvPr/>
          </p:nvSpPr>
          <p:spPr bwMode="auto">
            <a:xfrm>
              <a:off x="4679950" y="4357688"/>
              <a:ext cx="168275" cy="73025"/>
            </a:xfrm>
            <a:custGeom>
              <a:avLst/>
              <a:gdLst>
                <a:gd name="T0" fmla="*/ 0 w 51"/>
                <a:gd name="T1" fmla="*/ 14 h 22"/>
                <a:gd name="T2" fmla="*/ 10 w 51"/>
                <a:gd name="T3" fmla="*/ 9 h 22"/>
                <a:gd name="T4" fmla="*/ 22 w 51"/>
                <a:gd name="T5" fmla="*/ 4 h 22"/>
                <a:gd name="T6" fmla="*/ 48 w 51"/>
                <a:gd name="T7" fmla="*/ 1 h 22"/>
                <a:gd name="T8" fmla="*/ 44 w 51"/>
                <a:gd name="T9" fmla="*/ 5 h 22"/>
                <a:gd name="T10" fmla="*/ 30 w 51"/>
                <a:gd name="T11" fmla="*/ 12 h 22"/>
                <a:gd name="T12" fmla="*/ 36 w 51"/>
                <a:gd name="T13" fmla="*/ 17 h 22"/>
                <a:gd name="T14" fmla="*/ 35 w 51"/>
                <a:gd name="T15" fmla="*/ 19 h 22"/>
                <a:gd name="T16" fmla="*/ 24 w 51"/>
                <a:gd name="T17" fmla="*/ 17 h 22"/>
                <a:gd name="T18" fmla="*/ 14 w 51"/>
                <a:gd name="T19" fmla="*/ 17 h 22"/>
                <a:gd name="T20" fmla="*/ 0 w 51"/>
                <a:gd name="T21" fmla="*/ 22 h 22"/>
                <a:gd name="T22" fmla="*/ 0 w 51"/>
                <a:gd name="T2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2">
                  <a:moveTo>
                    <a:pt x="0" y="14"/>
                  </a:moveTo>
                  <a:cubicBezTo>
                    <a:pt x="0" y="14"/>
                    <a:pt x="7" y="11"/>
                    <a:pt x="10" y="9"/>
                  </a:cubicBezTo>
                  <a:cubicBezTo>
                    <a:pt x="14" y="7"/>
                    <a:pt x="22" y="5"/>
                    <a:pt x="22" y="4"/>
                  </a:cubicBezTo>
                  <a:cubicBezTo>
                    <a:pt x="23" y="4"/>
                    <a:pt x="46" y="2"/>
                    <a:pt x="48" y="1"/>
                  </a:cubicBezTo>
                  <a:cubicBezTo>
                    <a:pt x="49" y="0"/>
                    <a:pt x="51" y="4"/>
                    <a:pt x="44" y="5"/>
                  </a:cubicBezTo>
                  <a:cubicBezTo>
                    <a:pt x="38" y="7"/>
                    <a:pt x="30" y="10"/>
                    <a:pt x="30" y="12"/>
                  </a:cubicBezTo>
                  <a:cubicBezTo>
                    <a:pt x="29" y="15"/>
                    <a:pt x="36" y="15"/>
                    <a:pt x="36" y="17"/>
                  </a:cubicBezTo>
                  <a:cubicBezTo>
                    <a:pt x="37" y="19"/>
                    <a:pt x="36" y="19"/>
                    <a:pt x="35" y="19"/>
                  </a:cubicBezTo>
                  <a:cubicBezTo>
                    <a:pt x="34" y="20"/>
                    <a:pt x="27" y="16"/>
                    <a:pt x="24" y="17"/>
                  </a:cubicBezTo>
                  <a:cubicBezTo>
                    <a:pt x="21" y="18"/>
                    <a:pt x="17" y="16"/>
                    <a:pt x="14" y="17"/>
                  </a:cubicBezTo>
                  <a:cubicBezTo>
                    <a:pt x="12" y="18"/>
                    <a:pt x="0" y="22"/>
                    <a:pt x="0" y="22"/>
                  </a:cubicBezTo>
                  <a:lnTo>
                    <a:pt x="0" y="14"/>
                  </a:ln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i$ḷïḋé"/>
            <p:cNvSpPr/>
            <p:nvPr/>
          </p:nvSpPr>
          <p:spPr bwMode="auto">
            <a:xfrm>
              <a:off x="4695825" y="4381501"/>
              <a:ext cx="39688" cy="42863"/>
            </a:xfrm>
            <a:custGeom>
              <a:avLst/>
              <a:gdLst>
                <a:gd name="T0" fmla="*/ 8 w 12"/>
                <a:gd name="T1" fmla="*/ 13 h 13"/>
                <a:gd name="T2" fmla="*/ 12 w 12"/>
                <a:gd name="T3" fmla="*/ 11 h 13"/>
                <a:gd name="T4" fmla="*/ 5 w 12"/>
                <a:gd name="T5" fmla="*/ 1 h 13"/>
                <a:gd name="T6" fmla="*/ 0 w 12"/>
                <a:gd name="T7" fmla="*/ 2 h 13"/>
                <a:gd name="T8" fmla="*/ 8 w 12"/>
                <a:gd name="T9" fmla="*/ 13 h 13"/>
              </a:gdLst>
              <a:ahLst/>
              <a:cxnLst>
                <a:cxn ang="0">
                  <a:pos x="T0" y="T1"/>
                </a:cxn>
                <a:cxn ang="0">
                  <a:pos x="T2" y="T3"/>
                </a:cxn>
                <a:cxn ang="0">
                  <a:pos x="T4" y="T5"/>
                </a:cxn>
                <a:cxn ang="0">
                  <a:pos x="T6" y="T7"/>
                </a:cxn>
                <a:cxn ang="0">
                  <a:pos x="T8" y="T9"/>
                </a:cxn>
              </a:cxnLst>
              <a:rect l="0" t="0" r="r" b="b"/>
              <a:pathLst>
                <a:path w="12" h="13">
                  <a:moveTo>
                    <a:pt x="8" y="13"/>
                  </a:moveTo>
                  <a:cubicBezTo>
                    <a:pt x="12" y="11"/>
                    <a:pt x="12" y="11"/>
                    <a:pt x="12" y="11"/>
                  </a:cubicBezTo>
                  <a:cubicBezTo>
                    <a:pt x="12" y="11"/>
                    <a:pt x="7" y="0"/>
                    <a:pt x="5" y="1"/>
                  </a:cubicBezTo>
                  <a:cubicBezTo>
                    <a:pt x="3" y="1"/>
                    <a:pt x="0" y="2"/>
                    <a:pt x="0" y="2"/>
                  </a:cubicBezTo>
                  <a:lnTo>
                    <a:pt x="8" y="13"/>
                  </a:lnTo>
                  <a:close/>
                </a:path>
              </a:pathLst>
            </a:custGeom>
            <a:solidFill>
              <a:srgbClr val="EAD8C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8" name="íṣ1îḋé"/>
            <p:cNvSpPr/>
            <p:nvPr/>
          </p:nvSpPr>
          <p:spPr bwMode="auto">
            <a:xfrm>
              <a:off x="4646613" y="4381501"/>
              <a:ext cx="79375" cy="61913"/>
            </a:xfrm>
            <a:custGeom>
              <a:avLst/>
              <a:gdLst>
                <a:gd name="T0" fmla="*/ 24 w 24"/>
                <a:gd name="T1" fmla="*/ 14 h 19"/>
                <a:gd name="T2" fmla="*/ 16 w 24"/>
                <a:gd name="T3" fmla="*/ 0 h 19"/>
                <a:gd name="T4" fmla="*/ 0 w 24"/>
                <a:gd name="T5" fmla="*/ 2 h 19"/>
                <a:gd name="T6" fmla="*/ 9 w 24"/>
                <a:gd name="T7" fmla="*/ 19 h 19"/>
                <a:gd name="T8" fmla="*/ 24 w 24"/>
                <a:gd name="T9" fmla="*/ 14 h 19"/>
              </a:gdLst>
              <a:ahLst/>
              <a:cxnLst>
                <a:cxn ang="0">
                  <a:pos x="T0" y="T1"/>
                </a:cxn>
                <a:cxn ang="0">
                  <a:pos x="T2" y="T3"/>
                </a:cxn>
                <a:cxn ang="0">
                  <a:pos x="T4" y="T5"/>
                </a:cxn>
                <a:cxn ang="0">
                  <a:pos x="T6" y="T7"/>
                </a:cxn>
                <a:cxn ang="0">
                  <a:pos x="T8" y="T9"/>
                </a:cxn>
              </a:cxnLst>
              <a:rect l="0" t="0" r="r" b="b"/>
              <a:pathLst>
                <a:path w="24" h="19">
                  <a:moveTo>
                    <a:pt x="24" y="14"/>
                  </a:moveTo>
                  <a:cubicBezTo>
                    <a:pt x="23" y="14"/>
                    <a:pt x="16" y="0"/>
                    <a:pt x="16" y="0"/>
                  </a:cubicBezTo>
                  <a:cubicBezTo>
                    <a:pt x="0" y="2"/>
                    <a:pt x="0" y="2"/>
                    <a:pt x="0" y="2"/>
                  </a:cubicBezTo>
                  <a:cubicBezTo>
                    <a:pt x="9" y="19"/>
                    <a:pt x="9" y="19"/>
                    <a:pt x="9" y="19"/>
                  </a:cubicBezTo>
                  <a:lnTo>
                    <a:pt x="24" y="14"/>
                  </a:lnTo>
                  <a:close/>
                </a:path>
              </a:pathLst>
            </a:custGeom>
            <a:solidFill>
              <a:srgbClr val="DA9B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9" name="iśḷíḓe"/>
            <p:cNvSpPr/>
            <p:nvPr/>
          </p:nvSpPr>
          <p:spPr bwMode="auto">
            <a:xfrm>
              <a:off x="4838700" y="4354513"/>
              <a:ext cx="131763" cy="142875"/>
            </a:xfrm>
            <a:custGeom>
              <a:avLst/>
              <a:gdLst>
                <a:gd name="T0" fmla="*/ 7 w 40"/>
                <a:gd name="T1" fmla="*/ 43 h 43"/>
                <a:gd name="T2" fmla="*/ 16 w 40"/>
                <a:gd name="T3" fmla="*/ 36 h 43"/>
                <a:gd name="T4" fmla="*/ 25 w 40"/>
                <a:gd name="T5" fmla="*/ 26 h 43"/>
                <a:gd name="T6" fmla="*/ 38 w 40"/>
                <a:gd name="T7" fmla="*/ 4 h 43"/>
                <a:gd name="T8" fmla="*/ 33 w 40"/>
                <a:gd name="T9" fmla="*/ 5 h 43"/>
                <a:gd name="T10" fmla="*/ 20 w 40"/>
                <a:gd name="T11" fmla="*/ 16 h 43"/>
                <a:gd name="T12" fmla="*/ 18 w 40"/>
                <a:gd name="T13" fmla="*/ 8 h 43"/>
                <a:gd name="T14" fmla="*/ 16 w 40"/>
                <a:gd name="T15" fmla="*/ 8 h 43"/>
                <a:gd name="T16" fmla="*/ 14 w 40"/>
                <a:gd name="T17" fmla="*/ 20 h 43"/>
                <a:gd name="T18" fmla="*/ 10 w 40"/>
                <a:gd name="T19" fmla="*/ 29 h 43"/>
                <a:gd name="T20" fmla="*/ 0 w 40"/>
                <a:gd name="T21" fmla="*/ 40 h 43"/>
                <a:gd name="T22" fmla="*/ 7 w 40"/>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43">
                  <a:moveTo>
                    <a:pt x="7" y="43"/>
                  </a:moveTo>
                  <a:cubicBezTo>
                    <a:pt x="7" y="43"/>
                    <a:pt x="13" y="38"/>
                    <a:pt x="16" y="36"/>
                  </a:cubicBezTo>
                  <a:cubicBezTo>
                    <a:pt x="19" y="33"/>
                    <a:pt x="24" y="27"/>
                    <a:pt x="25" y="26"/>
                  </a:cubicBezTo>
                  <a:cubicBezTo>
                    <a:pt x="26" y="26"/>
                    <a:pt x="36" y="4"/>
                    <a:pt x="38" y="4"/>
                  </a:cubicBezTo>
                  <a:cubicBezTo>
                    <a:pt x="40" y="3"/>
                    <a:pt x="36" y="0"/>
                    <a:pt x="33" y="5"/>
                  </a:cubicBezTo>
                  <a:cubicBezTo>
                    <a:pt x="29" y="10"/>
                    <a:pt x="23" y="17"/>
                    <a:pt x="20" y="16"/>
                  </a:cubicBezTo>
                  <a:cubicBezTo>
                    <a:pt x="18" y="16"/>
                    <a:pt x="20" y="9"/>
                    <a:pt x="18" y="8"/>
                  </a:cubicBezTo>
                  <a:cubicBezTo>
                    <a:pt x="17" y="7"/>
                    <a:pt x="17" y="8"/>
                    <a:pt x="16" y="8"/>
                  </a:cubicBezTo>
                  <a:cubicBezTo>
                    <a:pt x="15" y="9"/>
                    <a:pt x="16" y="17"/>
                    <a:pt x="14" y="20"/>
                  </a:cubicBezTo>
                  <a:cubicBezTo>
                    <a:pt x="12" y="22"/>
                    <a:pt x="11" y="27"/>
                    <a:pt x="10" y="29"/>
                  </a:cubicBezTo>
                  <a:cubicBezTo>
                    <a:pt x="8" y="31"/>
                    <a:pt x="0" y="40"/>
                    <a:pt x="0" y="40"/>
                  </a:cubicBezTo>
                  <a:lnTo>
                    <a:pt x="7" y="43"/>
                  </a:ln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0" name="ïśḻîdè"/>
            <p:cNvSpPr/>
            <p:nvPr/>
          </p:nvSpPr>
          <p:spPr bwMode="auto">
            <a:xfrm>
              <a:off x="4376738" y="5449888"/>
              <a:ext cx="55563" cy="42863"/>
            </a:xfrm>
            <a:custGeom>
              <a:avLst/>
              <a:gdLst>
                <a:gd name="T0" fmla="*/ 17 w 17"/>
                <a:gd name="T1" fmla="*/ 1 h 13"/>
                <a:gd name="T2" fmla="*/ 16 w 17"/>
                <a:gd name="T3" fmla="*/ 11 h 13"/>
                <a:gd name="T4" fmla="*/ 1 w 17"/>
                <a:gd name="T5" fmla="*/ 10 h 13"/>
                <a:gd name="T6" fmla="*/ 0 w 17"/>
                <a:gd name="T7" fmla="*/ 0 h 13"/>
                <a:gd name="T8" fmla="*/ 17 w 17"/>
                <a:gd name="T9" fmla="*/ 1 h 13"/>
              </a:gdLst>
              <a:ahLst/>
              <a:cxnLst>
                <a:cxn ang="0">
                  <a:pos x="T0" y="T1"/>
                </a:cxn>
                <a:cxn ang="0">
                  <a:pos x="T2" y="T3"/>
                </a:cxn>
                <a:cxn ang="0">
                  <a:pos x="T4" y="T5"/>
                </a:cxn>
                <a:cxn ang="0">
                  <a:pos x="T6" y="T7"/>
                </a:cxn>
                <a:cxn ang="0">
                  <a:pos x="T8" y="T9"/>
                </a:cxn>
              </a:cxnLst>
              <a:rect l="0" t="0" r="r" b="b"/>
              <a:pathLst>
                <a:path w="17" h="13">
                  <a:moveTo>
                    <a:pt x="17" y="1"/>
                  </a:moveTo>
                  <a:cubicBezTo>
                    <a:pt x="17" y="1"/>
                    <a:pt x="16" y="10"/>
                    <a:pt x="16" y="11"/>
                  </a:cubicBezTo>
                  <a:cubicBezTo>
                    <a:pt x="16" y="13"/>
                    <a:pt x="1" y="10"/>
                    <a:pt x="1" y="10"/>
                  </a:cubicBezTo>
                  <a:cubicBezTo>
                    <a:pt x="0" y="0"/>
                    <a:pt x="0" y="0"/>
                    <a:pt x="0" y="0"/>
                  </a:cubicBezTo>
                  <a:cubicBezTo>
                    <a:pt x="0" y="0"/>
                    <a:pt x="15" y="0"/>
                    <a:pt x="17" y="1"/>
                  </a:cubicBezTo>
                  <a:close/>
                </a:path>
              </a:pathLst>
            </a:custGeom>
            <a:solidFill>
              <a:srgbClr val="42477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1" name="îSḷïdé"/>
            <p:cNvSpPr/>
            <p:nvPr/>
          </p:nvSpPr>
          <p:spPr bwMode="auto">
            <a:xfrm>
              <a:off x="4362450" y="5478463"/>
              <a:ext cx="161925" cy="82550"/>
            </a:xfrm>
            <a:custGeom>
              <a:avLst/>
              <a:gdLst>
                <a:gd name="T0" fmla="*/ 20 w 49"/>
                <a:gd name="T1" fmla="*/ 1 h 25"/>
                <a:gd name="T2" fmla="*/ 29 w 49"/>
                <a:gd name="T3" fmla="*/ 9 h 25"/>
                <a:gd name="T4" fmla="*/ 43 w 49"/>
                <a:gd name="T5" fmla="*/ 15 h 25"/>
                <a:gd name="T6" fmla="*/ 31 w 49"/>
                <a:gd name="T7" fmla="*/ 24 h 25"/>
                <a:gd name="T8" fmla="*/ 2 w 49"/>
                <a:gd name="T9" fmla="*/ 22 h 25"/>
                <a:gd name="T10" fmla="*/ 5 w 49"/>
                <a:gd name="T11" fmla="*/ 0 h 25"/>
                <a:gd name="T12" fmla="*/ 20 w 49"/>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49" h="25">
                  <a:moveTo>
                    <a:pt x="20" y="1"/>
                  </a:moveTo>
                  <a:cubicBezTo>
                    <a:pt x="20" y="1"/>
                    <a:pt x="24" y="6"/>
                    <a:pt x="29" y="9"/>
                  </a:cubicBezTo>
                  <a:cubicBezTo>
                    <a:pt x="33" y="11"/>
                    <a:pt x="40" y="12"/>
                    <a:pt x="43" y="15"/>
                  </a:cubicBezTo>
                  <a:cubicBezTo>
                    <a:pt x="45" y="16"/>
                    <a:pt x="49" y="24"/>
                    <a:pt x="31" y="24"/>
                  </a:cubicBezTo>
                  <a:cubicBezTo>
                    <a:pt x="13" y="24"/>
                    <a:pt x="4" y="25"/>
                    <a:pt x="2" y="22"/>
                  </a:cubicBezTo>
                  <a:cubicBezTo>
                    <a:pt x="0" y="19"/>
                    <a:pt x="5" y="0"/>
                    <a:pt x="5" y="0"/>
                  </a:cubicBezTo>
                  <a:cubicBezTo>
                    <a:pt x="5" y="0"/>
                    <a:pt x="9" y="2"/>
                    <a:pt x="20" y="1"/>
                  </a:cubicBezTo>
                  <a:close/>
                </a:path>
              </a:pathLst>
            </a:custGeom>
            <a:solidFill>
              <a:srgbClr val="292C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2" name="íśļïḋe"/>
            <p:cNvSpPr/>
            <p:nvPr/>
          </p:nvSpPr>
          <p:spPr bwMode="auto">
            <a:xfrm>
              <a:off x="4716463" y="5449888"/>
              <a:ext cx="55563" cy="42863"/>
            </a:xfrm>
            <a:custGeom>
              <a:avLst/>
              <a:gdLst>
                <a:gd name="T0" fmla="*/ 17 w 17"/>
                <a:gd name="T1" fmla="*/ 1 h 13"/>
                <a:gd name="T2" fmla="*/ 15 w 17"/>
                <a:gd name="T3" fmla="*/ 11 h 13"/>
                <a:gd name="T4" fmla="*/ 1 w 17"/>
                <a:gd name="T5" fmla="*/ 10 h 13"/>
                <a:gd name="T6" fmla="*/ 0 w 17"/>
                <a:gd name="T7" fmla="*/ 0 h 13"/>
                <a:gd name="T8" fmla="*/ 17 w 17"/>
                <a:gd name="T9" fmla="*/ 1 h 13"/>
              </a:gdLst>
              <a:ahLst/>
              <a:cxnLst>
                <a:cxn ang="0">
                  <a:pos x="T0" y="T1"/>
                </a:cxn>
                <a:cxn ang="0">
                  <a:pos x="T2" y="T3"/>
                </a:cxn>
                <a:cxn ang="0">
                  <a:pos x="T4" y="T5"/>
                </a:cxn>
                <a:cxn ang="0">
                  <a:pos x="T6" y="T7"/>
                </a:cxn>
                <a:cxn ang="0">
                  <a:pos x="T8" y="T9"/>
                </a:cxn>
              </a:cxnLst>
              <a:rect l="0" t="0" r="r" b="b"/>
              <a:pathLst>
                <a:path w="17" h="13">
                  <a:moveTo>
                    <a:pt x="17" y="1"/>
                  </a:moveTo>
                  <a:cubicBezTo>
                    <a:pt x="17" y="1"/>
                    <a:pt x="15" y="10"/>
                    <a:pt x="15" y="11"/>
                  </a:cubicBezTo>
                  <a:cubicBezTo>
                    <a:pt x="15" y="13"/>
                    <a:pt x="1" y="10"/>
                    <a:pt x="1" y="10"/>
                  </a:cubicBezTo>
                  <a:cubicBezTo>
                    <a:pt x="0" y="0"/>
                    <a:pt x="0" y="0"/>
                    <a:pt x="0" y="0"/>
                  </a:cubicBezTo>
                  <a:cubicBezTo>
                    <a:pt x="0" y="0"/>
                    <a:pt x="15" y="0"/>
                    <a:pt x="17" y="1"/>
                  </a:cubicBezTo>
                  <a:close/>
                </a:path>
              </a:pathLst>
            </a:custGeom>
            <a:solidFill>
              <a:srgbClr val="42477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ïṩľiḑè"/>
            <p:cNvSpPr/>
            <p:nvPr/>
          </p:nvSpPr>
          <p:spPr bwMode="auto">
            <a:xfrm>
              <a:off x="4703763" y="5478463"/>
              <a:ext cx="187325" cy="82550"/>
            </a:xfrm>
            <a:custGeom>
              <a:avLst/>
              <a:gdLst>
                <a:gd name="T0" fmla="*/ 19 w 57"/>
                <a:gd name="T1" fmla="*/ 1 h 25"/>
                <a:gd name="T2" fmla="*/ 28 w 57"/>
                <a:gd name="T3" fmla="*/ 9 h 25"/>
                <a:gd name="T4" fmla="*/ 52 w 57"/>
                <a:gd name="T5" fmla="*/ 16 h 25"/>
                <a:gd name="T6" fmla="*/ 31 w 57"/>
                <a:gd name="T7" fmla="*/ 24 h 25"/>
                <a:gd name="T8" fmla="*/ 2 w 57"/>
                <a:gd name="T9" fmla="*/ 22 h 25"/>
                <a:gd name="T10" fmla="*/ 5 w 57"/>
                <a:gd name="T11" fmla="*/ 0 h 25"/>
                <a:gd name="T12" fmla="*/ 19 w 57"/>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57" h="25">
                  <a:moveTo>
                    <a:pt x="19" y="1"/>
                  </a:moveTo>
                  <a:cubicBezTo>
                    <a:pt x="19" y="1"/>
                    <a:pt x="24" y="6"/>
                    <a:pt x="28" y="9"/>
                  </a:cubicBezTo>
                  <a:cubicBezTo>
                    <a:pt x="33" y="11"/>
                    <a:pt x="49" y="13"/>
                    <a:pt x="52" y="16"/>
                  </a:cubicBezTo>
                  <a:cubicBezTo>
                    <a:pt x="53" y="17"/>
                    <a:pt x="57" y="25"/>
                    <a:pt x="31" y="24"/>
                  </a:cubicBezTo>
                  <a:cubicBezTo>
                    <a:pt x="13" y="23"/>
                    <a:pt x="4" y="25"/>
                    <a:pt x="2" y="22"/>
                  </a:cubicBezTo>
                  <a:cubicBezTo>
                    <a:pt x="0" y="19"/>
                    <a:pt x="5" y="0"/>
                    <a:pt x="5" y="0"/>
                  </a:cubicBezTo>
                  <a:cubicBezTo>
                    <a:pt x="5" y="0"/>
                    <a:pt x="9" y="2"/>
                    <a:pt x="19" y="1"/>
                  </a:cubicBezTo>
                  <a:close/>
                </a:path>
              </a:pathLst>
            </a:custGeom>
            <a:solidFill>
              <a:srgbClr val="292C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ïŝľíḓê"/>
            <p:cNvSpPr/>
            <p:nvPr/>
          </p:nvSpPr>
          <p:spPr bwMode="auto">
            <a:xfrm>
              <a:off x="4370388" y="4687888"/>
              <a:ext cx="214313" cy="790575"/>
            </a:xfrm>
            <a:custGeom>
              <a:avLst/>
              <a:gdLst>
                <a:gd name="T0" fmla="*/ 31 w 65"/>
                <a:gd name="T1" fmla="*/ 0 h 240"/>
                <a:gd name="T2" fmla="*/ 19 w 65"/>
                <a:gd name="T3" fmla="*/ 40 h 240"/>
                <a:gd name="T4" fmla="*/ 12 w 65"/>
                <a:gd name="T5" fmla="*/ 101 h 240"/>
                <a:gd name="T6" fmla="*/ 0 w 65"/>
                <a:gd name="T7" fmla="*/ 189 h 240"/>
                <a:gd name="T8" fmla="*/ 1 w 65"/>
                <a:gd name="T9" fmla="*/ 239 h 240"/>
                <a:gd name="T10" fmla="*/ 20 w 65"/>
                <a:gd name="T11" fmla="*/ 240 h 240"/>
                <a:gd name="T12" fmla="*/ 39 w 65"/>
                <a:gd name="T13" fmla="*/ 137 h 240"/>
                <a:gd name="T14" fmla="*/ 64 w 65"/>
                <a:gd name="T15" fmla="*/ 52 h 240"/>
                <a:gd name="T16" fmla="*/ 31 w 65"/>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40">
                  <a:moveTo>
                    <a:pt x="31" y="0"/>
                  </a:moveTo>
                  <a:cubicBezTo>
                    <a:pt x="31" y="0"/>
                    <a:pt x="18" y="21"/>
                    <a:pt x="19" y="40"/>
                  </a:cubicBezTo>
                  <a:cubicBezTo>
                    <a:pt x="20" y="60"/>
                    <a:pt x="14" y="81"/>
                    <a:pt x="12" y="101"/>
                  </a:cubicBezTo>
                  <a:cubicBezTo>
                    <a:pt x="9" y="123"/>
                    <a:pt x="0" y="177"/>
                    <a:pt x="0" y="189"/>
                  </a:cubicBezTo>
                  <a:cubicBezTo>
                    <a:pt x="0" y="201"/>
                    <a:pt x="1" y="239"/>
                    <a:pt x="1" y="239"/>
                  </a:cubicBezTo>
                  <a:cubicBezTo>
                    <a:pt x="20" y="240"/>
                    <a:pt x="20" y="240"/>
                    <a:pt x="20" y="240"/>
                  </a:cubicBezTo>
                  <a:cubicBezTo>
                    <a:pt x="20" y="240"/>
                    <a:pt x="35" y="146"/>
                    <a:pt x="39" y="137"/>
                  </a:cubicBezTo>
                  <a:cubicBezTo>
                    <a:pt x="43" y="127"/>
                    <a:pt x="63" y="60"/>
                    <a:pt x="64" y="52"/>
                  </a:cubicBezTo>
                  <a:cubicBezTo>
                    <a:pt x="65" y="45"/>
                    <a:pt x="31" y="0"/>
                    <a:pt x="31" y="0"/>
                  </a:cubicBezTo>
                  <a:close/>
                </a:path>
              </a:pathLst>
            </a:custGeom>
            <a:solidFill>
              <a:srgbClr val="292C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5" name="i$ľîḑè"/>
            <p:cNvSpPr/>
            <p:nvPr/>
          </p:nvSpPr>
          <p:spPr bwMode="auto">
            <a:xfrm>
              <a:off x="4448175" y="4657726"/>
              <a:ext cx="330200" cy="820738"/>
            </a:xfrm>
            <a:custGeom>
              <a:avLst/>
              <a:gdLst>
                <a:gd name="T0" fmla="*/ 78 w 100"/>
                <a:gd name="T1" fmla="*/ 11 h 249"/>
                <a:gd name="T2" fmla="*/ 89 w 100"/>
                <a:gd name="T3" fmla="*/ 76 h 249"/>
                <a:gd name="T4" fmla="*/ 92 w 100"/>
                <a:gd name="T5" fmla="*/ 141 h 249"/>
                <a:gd name="T6" fmla="*/ 100 w 100"/>
                <a:gd name="T7" fmla="*/ 249 h 249"/>
                <a:gd name="T8" fmla="*/ 77 w 100"/>
                <a:gd name="T9" fmla="*/ 249 h 249"/>
                <a:gd name="T10" fmla="*/ 59 w 100"/>
                <a:gd name="T11" fmla="*/ 153 h 249"/>
                <a:gd name="T12" fmla="*/ 36 w 100"/>
                <a:gd name="T13" fmla="*/ 66 h 249"/>
                <a:gd name="T14" fmla="*/ 0 w 100"/>
                <a:gd name="T15" fmla="*/ 8 h 249"/>
                <a:gd name="T16" fmla="*/ 78 w 100"/>
                <a:gd name="T17" fmla="*/ 1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249">
                  <a:moveTo>
                    <a:pt x="78" y="11"/>
                  </a:moveTo>
                  <a:cubicBezTo>
                    <a:pt x="78" y="11"/>
                    <a:pt x="88" y="64"/>
                    <a:pt x="89" y="76"/>
                  </a:cubicBezTo>
                  <a:cubicBezTo>
                    <a:pt x="91" y="88"/>
                    <a:pt x="92" y="134"/>
                    <a:pt x="92" y="141"/>
                  </a:cubicBezTo>
                  <a:cubicBezTo>
                    <a:pt x="93" y="148"/>
                    <a:pt x="97" y="238"/>
                    <a:pt x="100" y="249"/>
                  </a:cubicBezTo>
                  <a:cubicBezTo>
                    <a:pt x="77" y="249"/>
                    <a:pt x="77" y="249"/>
                    <a:pt x="77" y="249"/>
                  </a:cubicBezTo>
                  <a:cubicBezTo>
                    <a:pt x="77" y="249"/>
                    <a:pt x="59" y="184"/>
                    <a:pt x="59" y="153"/>
                  </a:cubicBezTo>
                  <a:cubicBezTo>
                    <a:pt x="59" y="122"/>
                    <a:pt x="45" y="86"/>
                    <a:pt x="36" y="66"/>
                  </a:cubicBezTo>
                  <a:cubicBezTo>
                    <a:pt x="26" y="46"/>
                    <a:pt x="6" y="45"/>
                    <a:pt x="0" y="8"/>
                  </a:cubicBezTo>
                  <a:cubicBezTo>
                    <a:pt x="0" y="8"/>
                    <a:pt x="70" y="0"/>
                    <a:pt x="78" y="11"/>
                  </a:cubicBezTo>
                  <a:close/>
                </a:path>
              </a:pathLst>
            </a:custGeom>
            <a:solidFill>
              <a:srgbClr val="292C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6" name="iṩ1íḋe"/>
            <p:cNvSpPr/>
            <p:nvPr/>
          </p:nvSpPr>
          <p:spPr bwMode="auto">
            <a:xfrm>
              <a:off x="4508500" y="4071938"/>
              <a:ext cx="152400" cy="204788"/>
            </a:xfrm>
            <a:custGeom>
              <a:avLst/>
              <a:gdLst>
                <a:gd name="T0" fmla="*/ 11 w 46"/>
                <a:gd name="T1" fmla="*/ 7 h 62"/>
                <a:gd name="T2" fmla="*/ 38 w 46"/>
                <a:gd name="T3" fmla="*/ 14 h 62"/>
                <a:gd name="T4" fmla="*/ 36 w 46"/>
                <a:gd name="T5" fmla="*/ 59 h 62"/>
                <a:gd name="T6" fmla="*/ 9 w 46"/>
                <a:gd name="T7" fmla="*/ 52 h 62"/>
                <a:gd name="T8" fmla="*/ 0 w 46"/>
                <a:gd name="T9" fmla="*/ 22 h 62"/>
                <a:gd name="T10" fmla="*/ 11 w 46"/>
                <a:gd name="T11" fmla="*/ 7 h 62"/>
              </a:gdLst>
              <a:ahLst/>
              <a:cxnLst>
                <a:cxn ang="0">
                  <a:pos x="T0" y="T1"/>
                </a:cxn>
                <a:cxn ang="0">
                  <a:pos x="T2" y="T3"/>
                </a:cxn>
                <a:cxn ang="0">
                  <a:pos x="T4" y="T5"/>
                </a:cxn>
                <a:cxn ang="0">
                  <a:pos x="T6" y="T7"/>
                </a:cxn>
                <a:cxn ang="0">
                  <a:pos x="T8" y="T9"/>
                </a:cxn>
                <a:cxn ang="0">
                  <a:pos x="T10" y="T11"/>
                </a:cxn>
              </a:cxnLst>
              <a:rect l="0" t="0" r="r" b="b"/>
              <a:pathLst>
                <a:path w="46" h="62">
                  <a:moveTo>
                    <a:pt x="11" y="7"/>
                  </a:moveTo>
                  <a:cubicBezTo>
                    <a:pt x="11" y="7"/>
                    <a:pt x="30" y="0"/>
                    <a:pt x="38" y="14"/>
                  </a:cubicBezTo>
                  <a:cubicBezTo>
                    <a:pt x="46" y="28"/>
                    <a:pt x="45" y="55"/>
                    <a:pt x="36" y="59"/>
                  </a:cubicBezTo>
                  <a:cubicBezTo>
                    <a:pt x="27" y="62"/>
                    <a:pt x="14" y="60"/>
                    <a:pt x="9" y="52"/>
                  </a:cubicBezTo>
                  <a:cubicBezTo>
                    <a:pt x="4" y="43"/>
                    <a:pt x="0" y="31"/>
                    <a:pt x="0" y="22"/>
                  </a:cubicBezTo>
                  <a:cubicBezTo>
                    <a:pt x="0" y="14"/>
                    <a:pt x="7" y="9"/>
                    <a:pt x="11" y="7"/>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ïṡļíḍê"/>
            <p:cNvSpPr/>
            <p:nvPr/>
          </p:nvSpPr>
          <p:spPr bwMode="auto">
            <a:xfrm>
              <a:off x="4514850" y="4183063"/>
              <a:ext cx="112713" cy="115888"/>
            </a:xfrm>
            <a:custGeom>
              <a:avLst/>
              <a:gdLst>
                <a:gd name="T0" fmla="*/ 32 w 34"/>
                <a:gd name="T1" fmla="*/ 25 h 35"/>
                <a:gd name="T2" fmla="*/ 33 w 34"/>
                <a:gd name="T3" fmla="*/ 32 h 35"/>
                <a:gd name="T4" fmla="*/ 9 w 34"/>
                <a:gd name="T5" fmla="*/ 35 h 35"/>
                <a:gd name="T6" fmla="*/ 4 w 34"/>
                <a:gd name="T7" fmla="*/ 11 h 35"/>
                <a:gd name="T8" fmla="*/ 32 w 34"/>
                <a:gd name="T9" fmla="*/ 25 h 35"/>
              </a:gdLst>
              <a:ahLst/>
              <a:cxnLst>
                <a:cxn ang="0">
                  <a:pos x="T0" y="T1"/>
                </a:cxn>
                <a:cxn ang="0">
                  <a:pos x="T2" y="T3"/>
                </a:cxn>
                <a:cxn ang="0">
                  <a:pos x="T4" y="T5"/>
                </a:cxn>
                <a:cxn ang="0">
                  <a:pos x="T6" y="T7"/>
                </a:cxn>
                <a:cxn ang="0">
                  <a:pos x="T8" y="T9"/>
                </a:cxn>
              </a:cxnLst>
              <a:rect l="0" t="0" r="r" b="b"/>
              <a:pathLst>
                <a:path w="34" h="35">
                  <a:moveTo>
                    <a:pt x="32" y="25"/>
                  </a:moveTo>
                  <a:cubicBezTo>
                    <a:pt x="32" y="25"/>
                    <a:pt x="32" y="30"/>
                    <a:pt x="33" y="32"/>
                  </a:cubicBezTo>
                  <a:cubicBezTo>
                    <a:pt x="34" y="35"/>
                    <a:pt x="9" y="35"/>
                    <a:pt x="9" y="35"/>
                  </a:cubicBezTo>
                  <a:cubicBezTo>
                    <a:pt x="9" y="35"/>
                    <a:pt x="7" y="22"/>
                    <a:pt x="4" y="11"/>
                  </a:cubicBezTo>
                  <a:cubicBezTo>
                    <a:pt x="0" y="0"/>
                    <a:pt x="32" y="25"/>
                    <a:pt x="32" y="25"/>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i$1îḍè"/>
            <p:cNvSpPr/>
            <p:nvPr/>
          </p:nvSpPr>
          <p:spPr bwMode="auto">
            <a:xfrm>
              <a:off x="4502150" y="4062413"/>
              <a:ext cx="158750" cy="166688"/>
            </a:xfrm>
            <a:custGeom>
              <a:avLst/>
              <a:gdLst>
                <a:gd name="T0" fmla="*/ 8 w 48"/>
                <a:gd name="T1" fmla="*/ 48 h 51"/>
                <a:gd name="T2" fmla="*/ 16 w 48"/>
                <a:gd name="T3" fmla="*/ 50 h 51"/>
                <a:gd name="T4" fmla="*/ 35 w 48"/>
                <a:gd name="T5" fmla="*/ 38 h 51"/>
                <a:gd name="T6" fmla="*/ 38 w 48"/>
                <a:gd name="T7" fmla="*/ 35 h 51"/>
                <a:gd name="T8" fmla="*/ 39 w 48"/>
                <a:gd name="T9" fmla="*/ 38 h 51"/>
                <a:gd name="T10" fmla="*/ 42 w 48"/>
                <a:gd name="T11" fmla="*/ 38 h 51"/>
                <a:gd name="T12" fmla="*/ 44 w 48"/>
                <a:gd name="T13" fmla="*/ 27 h 51"/>
                <a:gd name="T14" fmla="*/ 17 w 48"/>
                <a:gd name="T15" fmla="*/ 8 h 51"/>
                <a:gd name="T16" fmla="*/ 1 w 48"/>
                <a:gd name="T17" fmla="*/ 22 h 51"/>
                <a:gd name="T18" fmla="*/ 8 w 48"/>
                <a:gd name="T1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8" y="48"/>
                  </a:moveTo>
                  <a:cubicBezTo>
                    <a:pt x="8" y="48"/>
                    <a:pt x="9" y="51"/>
                    <a:pt x="16" y="50"/>
                  </a:cubicBezTo>
                  <a:cubicBezTo>
                    <a:pt x="23" y="48"/>
                    <a:pt x="32" y="39"/>
                    <a:pt x="35" y="38"/>
                  </a:cubicBezTo>
                  <a:cubicBezTo>
                    <a:pt x="37" y="37"/>
                    <a:pt x="38" y="35"/>
                    <a:pt x="38" y="35"/>
                  </a:cubicBezTo>
                  <a:cubicBezTo>
                    <a:pt x="39" y="38"/>
                    <a:pt x="39" y="38"/>
                    <a:pt x="39" y="38"/>
                  </a:cubicBezTo>
                  <a:cubicBezTo>
                    <a:pt x="42" y="38"/>
                    <a:pt x="42" y="38"/>
                    <a:pt x="42" y="38"/>
                  </a:cubicBezTo>
                  <a:cubicBezTo>
                    <a:pt x="42" y="38"/>
                    <a:pt x="40" y="30"/>
                    <a:pt x="44" y="27"/>
                  </a:cubicBezTo>
                  <a:cubicBezTo>
                    <a:pt x="48" y="23"/>
                    <a:pt x="39" y="0"/>
                    <a:pt x="17" y="8"/>
                  </a:cubicBezTo>
                  <a:cubicBezTo>
                    <a:pt x="17" y="8"/>
                    <a:pt x="0" y="12"/>
                    <a:pt x="1" y="22"/>
                  </a:cubicBezTo>
                  <a:cubicBezTo>
                    <a:pt x="1" y="32"/>
                    <a:pt x="4" y="43"/>
                    <a:pt x="8" y="48"/>
                  </a:cubicBezTo>
                  <a:close/>
                </a:path>
              </a:pathLst>
            </a:custGeom>
            <a:solidFill>
              <a:srgbClr val="3A3F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îŝḷíḓè"/>
            <p:cNvSpPr/>
            <p:nvPr/>
          </p:nvSpPr>
          <p:spPr bwMode="auto">
            <a:xfrm>
              <a:off x="4538663" y="4265613"/>
              <a:ext cx="88900" cy="30163"/>
            </a:xfrm>
            <a:custGeom>
              <a:avLst/>
              <a:gdLst>
                <a:gd name="T0" fmla="*/ 27 w 27"/>
                <a:gd name="T1" fmla="*/ 7 h 9"/>
                <a:gd name="T2" fmla="*/ 25 w 27"/>
                <a:gd name="T3" fmla="*/ 2 h 9"/>
                <a:gd name="T4" fmla="*/ 0 w 27"/>
                <a:gd name="T5" fmla="*/ 1 h 9"/>
                <a:gd name="T6" fmla="*/ 0 w 27"/>
                <a:gd name="T7" fmla="*/ 6 h 9"/>
                <a:gd name="T8" fmla="*/ 27 w 27"/>
                <a:gd name="T9" fmla="*/ 7 h 9"/>
              </a:gdLst>
              <a:ahLst/>
              <a:cxnLst>
                <a:cxn ang="0">
                  <a:pos x="T0" y="T1"/>
                </a:cxn>
                <a:cxn ang="0">
                  <a:pos x="T2" y="T3"/>
                </a:cxn>
                <a:cxn ang="0">
                  <a:pos x="T4" y="T5"/>
                </a:cxn>
                <a:cxn ang="0">
                  <a:pos x="T6" y="T7"/>
                </a:cxn>
                <a:cxn ang="0">
                  <a:pos x="T8" y="T9"/>
                </a:cxn>
              </a:cxnLst>
              <a:rect l="0" t="0" r="r" b="b"/>
              <a:pathLst>
                <a:path w="27" h="9">
                  <a:moveTo>
                    <a:pt x="27" y="7"/>
                  </a:moveTo>
                  <a:cubicBezTo>
                    <a:pt x="27" y="7"/>
                    <a:pt x="27" y="3"/>
                    <a:pt x="25" y="2"/>
                  </a:cubicBezTo>
                  <a:cubicBezTo>
                    <a:pt x="23" y="2"/>
                    <a:pt x="2" y="0"/>
                    <a:pt x="0" y="1"/>
                  </a:cubicBezTo>
                  <a:cubicBezTo>
                    <a:pt x="0" y="6"/>
                    <a:pt x="0" y="6"/>
                    <a:pt x="0" y="6"/>
                  </a:cubicBezTo>
                  <a:cubicBezTo>
                    <a:pt x="0" y="6"/>
                    <a:pt x="5" y="9"/>
                    <a:pt x="27" y="7"/>
                  </a:cubicBezTo>
                  <a:close/>
                </a:path>
              </a:pathLst>
            </a:custGeom>
            <a:solidFill>
              <a:srgbClr val="E2D2C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ïślïḑê"/>
            <p:cNvSpPr/>
            <p:nvPr/>
          </p:nvSpPr>
          <p:spPr bwMode="auto">
            <a:xfrm>
              <a:off x="4597400" y="4148138"/>
              <a:ext cx="30163" cy="52388"/>
            </a:xfrm>
            <a:custGeom>
              <a:avLst/>
              <a:gdLst>
                <a:gd name="T0" fmla="*/ 8 w 9"/>
                <a:gd name="T1" fmla="*/ 6 h 16"/>
                <a:gd name="T2" fmla="*/ 2 w 9"/>
                <a:gd name="T3" fmla="*/ 5 h 16"/>
                <a:gd name="T4" fmla="*/ 7 w 9"/>
                <a:gd name="T5" fmla="*/ 16 h 16"/>
                <a:gd name="T6" fmla="*/ 8 w 9"/>
                <a:gd name="T7" fmla="*/ 6 h 16"/>
              </a:gdLst>
              <a:ahLst/>
              <a:cxnLst>
                <a:cxn ang="0">
                  <a:pos x="T0" y="T1"/>
                </a:cxn>
                <a:cxn ang="0">
                  <a:pos x="T2" y="T3"/>
                </a:cxn>
                <a:cxn ang="0">
                  <a:pos x="T4" y="T5"/>
                </a:cxn>
                <a:cxn ang="0">
                  <a:pos x="T6" y="T7"/>
                </a:cxn>
              </a:cxnLst>
              <a:rect l="0" t="0" r="r" b="b"/>
              <a:pathLst>
                <a:path w="9" h="16">
                  <a:moveTo>
                    <a:pt x="8" y="6"/>
                  </a:moveTo>
                  <a:cubicBezTo>
                    <a:pt x="8" y="4"/>
                    <a:pt x="4" y="0"/>
                    <a:pt x="2" y="5"/>
                  </a:cubicBezTo>
                  <a:cubicBezTo>
                    <a:pt x="0" y="10"/>
                    <a:pt x="4" y="16"/>
                    <a:pt x="7" y="16"/>
                  </a:cubicBezTo>
                  <a:cubicBezTo>
                    <a:pt x="9" y="15"/>
                    <a:pt x="9" y="10"/>
                    <a:pt x="8" y="6"/>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íṥḷiḓê"/>
            <p:cNvSpPr/>
            <p:nvPr/>
          </p:nvSpPr>
          <p:spPr bwMode="auto">
            <a:xfrm>
              <a:off x="4900613" y="44672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32365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iṡliḋe"/>
            <p:cNvSpPr/>
            <p:nvPr/>
          </p:nvSpPr>
          <p:spPr bwMode="auto">
            <a:xfrm>
              <a:off x="4410075" y="4286251"/>
              <a:ext cx="490538" cy="592138"/>
            </a:xfrm>
            <a:custGeom>
              <a:avLst/>
              <a:gdLst>
                <a:gd name="T0" fmla="*/ 4 w 149"/>
                <a:gd name="T1" fmla="*/ 173 h 180"/>
                <a:gd name="T2" fmla="*/ 34 w 149"/>
                <a:gd name="T3" fmla="*/ 178 h 180"/>
                <a:gd name="T4" fmla="*/ 100 w 149"/>
                <a:gd name="T5" fmla="*/ 175 h 180"/>
                <a:gd name="T6" fmla="*/ 91 w 149"/>
                <a:gd name="T7" fmla="*/ 88 h 180"/>
                <a:gd name="T8" fmla="*/ 92 w 149"/>
                <a:gd name="T9" fmla="*/ 69 h 180"/>
                <a:gd name="T10" fmla="*/ 101 w 149"/>
                <a:gd name="T11" fmla="*/ 98 h 180"/>
                <a:gd name="T12" fmla="*/ 112 w 149"/>
                <a:gd name="T13" fmla="*/ 110 h 180"/>
                <a:gd name="T14" fmla="*/ 149 w 149"/>
                <a:gd name="T15" fmla="*/ 55 h 180"/>
                <a:gd name="T16" fmla="*/ 137 w 149"/>
                <a:gd name="T17" fmla="*/ 50 h 180"/>
                <a:gd name="T18" fmla="*/ 120 w 149"/>
                <a:gd name="T19" fmla="*/ 67 h 180"/>
                <a:gd name="T20" fmla="*/ 115 w 149"/>
                <a:gd name="T21" fmla="*/ 72 h 180"/>
                <a:gd name="T22" fmla="*/ 105 w 149"/>
                <a:gd name="T23" fmla="*/ 34 h 180"/>
                <a:gd name="T24" fmla="*/ 101 w 149"/>
                <a:gd name="T25" fmla="*/ 14 h 180"/>
                <a:gd name="T26" fmla="*/ 66 w 149"/>
                <a:gd name="T27" fmla="*/ 1 h 180"/>
                <a:gd name="T28" fmla="*/ 39 w 149"/>
                <a:gd name="T29" fmla="*/ 0 h 180"/>
                <a:gd name="T30" fmla="*/ 3 w 149"/>
                <a:gd name="T31" fmla="*/ 10 h 180"/>
                <a:gd name="T32" fmla="*/ 0 w 149"/>
                <a:gd name="T33" fmla="*/ 39 h 180"/>
                <a:gd name="T34" fmla="*/ 8 w 149"/>
                <a:gd name="T35" fmla="*/ 56 h 180"/>
                <a:gd name="T36" fmla="*/ 14 w 149"/>
                <a:gd name="T37" fmla="*/ 106 h 180"/>
                <a:gd name="T38" fmla="*/ 4 w 149"/>
                <a:gd name="T39" fmla="*/ 17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80">
                  <a:moveTo>
                    <a:pt x="4" y="173"/>
                  </a:moveTo>
                  <a:cubicBezTo>
                    <a:pt x="4" y="173"/>
                    <a:pt x="15" y="176"/>
                    <a:pt x="34" y="178"/>
                  </a:cubicBezTo>
                  <a:cubicBezTo>
                    <a:pt x="53" y="180"/>
                    <a:pt x="100" y="177"/>
                    <a:pt x="100" y="175"/>
                  </a:cubicBezTo>
                  <a:cubicBezTo>
                    <a:pt x="100" y="173"/>
                    <a:pt x="90" y="92"/>
                    <a:pt x="91" y="88"/>
                  </a:cubicBezTo>
                  <a:cubicBezTo>
                    <a:pt x="91" y="83"/>
                    <a:pt x="92" y="69"/>
                    <a:pt x="92" y="69"/>
                  </a:cubicBezTo>
                  <a:cubicBezTo>
                    <a:pt x="92" y="73"/>
                    <a:pt x="96" y="89"/>
                    <a:pt x="101" y="98"/>
                  </a:cubicBezTo>
                  <a:cubicBezTo>
                    <a:pt x="103" y="102"/>
                    <a:pt x="109" y="112"/>
                    <a:pt x="112" y="110"/>
                  </a:cubicBezTo>
                  <a:cubicBezTo>
                    <a:pt x="126" y="98"/>
                    <a:pt x="148" y="56"/>
                    <a:pt x="149" y="55"/>
                  </a:cubicBezTo>
                  <a:cubicBezTo>
                    <a:pt x="148" y="55"/>
                    <a:pt x="139" y="51"/>
                    <a:pt x="137" y="50"/>
                  </a:cubicBezTo>
                  <a:cubicBezTo>
                    <a:pt x="136" y="50"/>
                    <a:pt x="126" y="61"/>
                    <a:pt x="120" y="67"/>
                  </a:cubicBezTo>
                  <a:cubicBezTo>
                    <a:pt x="117" y="70"/>
                    <a:pt x="115" y="72"/>
                    <a:pt x="115" y="72"/>
                  </a:cubicBezTo>
                  <a:cubicBezTo>
                    <a:pt x="113" y="68"/>
                    <a:pt x="107" y="43"/>
                    <a:pt x="105" y="34"/>
                  </a:cubicBezTo>
                  <a:cubicBezTo>
                    <a:pt x="100" y="15"/>
                    <a:pt x="101" y="14"/>
                    <a:pt x="101" y="14"/>
                  </a:cubicBezTo>
                  <a:cubicBezTo>
                    <a:pt x="87" y="10"/>
                    <a:pt x="66" y="1"/>
                    <a:pt x="66" y="1"/>
                  </a:cubicBezTo>
                  <a:cubicBezTo>
                    <a:pt x="39" y="0"/>
                    <a:pt x="39" y="0"/>
                    <a:pt x="39" y="0"/>
                  </a:cubicBezTo>
                  <a:cubicBezTo>
                    <a:pt x="39" y="0"/>
                    <a:pt x="13" y="6"/>
                    <a:pt x="3" y="10"/>
                  </a:cubicBezTo>
                  <a:cubicBezTo>
                    <a:pt x="2" y="11"/>
                    <a:pt x="2" y="33"/>
                    <a:pt x="0" y="39"/>
                  </a:cubicBezTo>
                  <a:cubicBezTo>
                    <a:pt x="8" y="56"/>
                    <a:pt x="8" y="56"/>
                    <a:pt x="8" y="56"/>
                  </a:cubicBezTo>
                  <a:cubicBezTo>
                    <a:pt x="8" y="56"/>
                    <a:pt x="13" y="91"/>
                    <a:pt x="14" y="106"/>
                  </a:cubicBezTo>
                  <a:cubicBezTo>
                    <a:pt x="14" y="113"/>
                    <a:pt x="4" y="173"/>
                    <a:pt x="4" y="173"/>
                  </a:cubicBezTo>
                  <a:close/>
                </a:path>
              </a:pathLst>
            </a:custGeom>
            <a:solidFill>
              <a:srgbClr val="32365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53" name="ïṩlíḋé"/>
            <p:cNvSpPr/>
            <p:nvPr/>
          </p:nvSpPr>
          <p:spPr bwMode="auto">
            <a:xfrm>
              <a:off x="4383088" y="4319588"/>
              <a:ext cx="134938" cy="206375"/>
            </a:xfrm>
            <a:custGeom>
              <a:avLst/>
              <a:gdLst>
                <a:gd name="T0" fmla="*/ 7 w 41"/>
                <a:gd name="T1" fmla="*/ 57 h 63"/>
                <a:gd name="T2" fmla="*/ 13 w 41"/>
                <a:gd name="T3" fmla="*/ 63 h 63"/>
                <a:gd name="T4" fmla="*/ 17 w 41"/>
                <a:gd name="T5" fmla="*/ 63 h 63"/>
                <a:gd name="T6" fmla="*/ 18 w 41"/>
                <a:gd name="T7" fmla="*/ 63 h 63"/>
                <a:gd name="T8" fmla="*/ 18 w 41"/>
                <a:gd name="T9" fmla="*/ 63 h 63"/>
                <a:gd name="T10" fmla="*/ 37 w 41"/>
                <a:gd name="T11" fmla="*/ 59 h 63"/>
                <a:gd name="T12" fmla="*/ 11 w 41"/>
                <a:gd name="T13" fmla="*/ 0 h 63"/>
                <a:gd name="T14" fmla="*/ 7 w 41"/>
                <a:gd name="T15" fmla="*/ 57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63">
                  <a:moveTo>
                    <a:pt x="7" y="57"/>
                  </a:moveTo>
                  <a:cubicBezTo>
                    <a:pt x="7" y="60"/>
                    <a:pt x="11" y="62"/>
                    <a:pt x="13" y="63"/>
                  </a:cubicBezTo>
                  <a:cubicBezTo>
                    <a:pt x="14" y="63"/>
                    <a:pt x="16" y="63"/>
                    <a:pt x="17" y="63"/>
                  </a:cubicBezTo>
                  <a:cubicBezTo>
                    <a:pt x="18" y="63"/>
                    <a:pt x="18" y="63"/>
                    <a:pt x="18" y="63"/>
                  </a:cubicBezTo>
                  <a:cubicBezTo>
                    <a:pt x="18" y="63"/>
                    <a:pt x="18" y="63"/>
                    <a:pt x="18" y="63"/>
                  </a:cubicBezTo>
                  <a:cubicBezTo>
                    <a:pt x="37" y="59"/>
                    <a:pt x="37" y="59"/>
                    <a:pt x="37" y="59"/>
                  </a:cubicBezTo>
                  <a:cubicBezTo>
                    <a:pt x="37" y="59"/>
                    <a:pt x="41" y="12"/>
                    <a:pt x="11" y="0"/>
                  </a:cubicBezTo>
                  <a:cubicBezTo>
                    <a:pt x="10" y="0"/>
                    <a:pt x="0" y="36"/>
                    <a:pt x="7" y="57"/>
                  </a:cubicBezTo>
                  <a:close/>
                </a:path>
              </a:pathLst>
            </a:custGeom>
            <a:solidFill>
              <a:srgbClr val="32365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ïṣḷidê"/>
            <p:cNvSpPr/>
            <p:nvPr/>
          </p:nvSpPr>
          <p:spPr bwMode="auto">
            <a:xfrm>
              <a:off x="4425950" y="4443413"/>
              <a:ext cx="15875" cy="82550"/>
            </a:xfrm>
            <a:custGeom>
              <a:avLst/>
              <a:gdLst>
                <a:gd name="T0" fmla="*/ 0 w 5"/>
                <a:gd name="T1" fmla="*/ 25 h 25"/>
                <a:gd name="T2" fmla="*/ 0 w 5"/>
                <a:gd name="T3" fmla="*/ 25 h 25"/>
                <a:gd name="T4" fmla="*/ 4 w 5"/>
                <a:gd name="T5" fmla="*/ 25 h 25"/>
                <a:gd name="T6" fmla="*/ 5 w 5"/>
                <a:gd name="T7" fmla="*/ 25 h 25"/>
                <a:gd name="T8" fmla="*/ 5 w 5"/>
                <a:gd name="T9" fmla="*/ 25 h 25"/>
                <a:gd name="T10" fmla="*/ 3 w 5"/>
                <a:gd name="T11" fmla="*/ 0 h 25"/>
                <a:gd name="T12" fmla="*/ 0 w 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 h="25">
                  <a:moveTo>
                    <a:pt x="0" y="25"/>
                  </a:moveTo>
                  <a:cubicBezTo>
                    <a:pt x="0" y="25"/>
                    <a:pt x="0" y="25"/>
                    <a:pt x="0" y="25"/>
                  </a:cubicBezTo>
                  <a:cubicBezTo>
                    <a:pt x="1" y="25"/>
                    <a:pt x="3" y="25"/>
                    <a:pt x="4" y="25"/>
                  </a:cubicBezTo>
                  <a:cubicBezTo>
                    <a:pt x="5" y="25"/>
                    <a:pt x="5" y="25"/>
                    <a:pt x="5" y="25"/>
                  </a:cubicBezTo>
                  <a:cubicBezTo>
                    <a:pt x="5" y="25"/>
                    <a:pt x="5" y="25"/>
                    <a:pt x="5" y="25"/>
                  </a:cubicBezTo>
                  <a:cubicBezTo>
                    <a:pt x="3" y="0"/>
                    <a:pt x="3" y="0"/>
                    <a:pt x="3" y="0"/>
                  </a:cubicBezTo>
                  <a:lnTo>
                    <a:pt x="0" y="25"/>
                  </a:lnTo>
                  <a:close/>
                </a:path>
              </a:pathLst>
            </a:custGeom>
            <a:solidFill>
              <a:srgbClr val="25284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ŝļîḑê"/>
            <p:cNvSpPr/>
            <p:nvPr/>
          </p:nvSpPr>
          <p:spPr bwMode="auto">
            <a:xfrm>
              <a:off x="4789488" y="4506913"/>
              <a:ext cx="15875" cy="49213"/>
            </a:xfrm>
            <a:custGeom>
              <a:avLst/>
              <a:gdLst>
                <a:gd name="T0" fmla="*/ 0 w 5"/>
                <a:gd name="T1" fmla="*/ 5 h 15"/>
                <a:gd name="T2" fmla="*/ 3 w 5"/>
                <a:gd name="T3" fmla="*/ 15 h 15"/>
                <a:gd name="T4" fmla="*/ 5 w 5"/>
                <a:gd name="T5" fmla="*/ 0 h 15"/>
                <a:gd name="T6" fmla="*/ 0 w 5"/>
                <a:gd name="T7" fmla="*/ 5 h 15"/>
              </a:gdLst>
              <a:ahLst/>
              <a:cxnLst>
                <a:cxn ang="0">
                  <a:pos x="T0" y="T1"/>
                </a:cxn>
                <a:cxn ang="0">
                  <a:pos x="T2" y="T3"/>
                </a:cxn>
                <a:cxn ang="0">
                  <a:pos x="T4" y="T5"/>
                </a:cxn>
                <a:cxn ang="0">
                  <a:pos x="T6" y="T7"/>
                </a:cxn>
              </a:cxnLst>
              <a:rect l="0" t="0" r="r" b="b"/>
              <a:pathLst>
                <a:path w="5" h="15">
                  <a:moveTo>
                    <a:pt x="0" y="5"/>
                  </a:moveTo>
                  <a:cubicBezTo>
                    <a:pt x="3" y="15"/>
                    <a:pt x="3" y="15"/>
                    <a:pt x="3" y="15"/>
                  </a:cubicBezTo>
                  <a:cubicBezTo>
                    <a:pt x="3" y="15"/>
                    <a:pt x="5" y="5"/>
                    <a:pt x="5" y="0"/>
                  </a:cubicBezTo>
                  <a:cubicBezTo>
                    <a:pt x="2" y="3"/>
                    <a:pt x="0" y="5"/>
                    <a:pt x="0" y="5"/>
                  </a:cubicBezTo>
                  <a:close/>
                </a:path>
              </a:pathLst>
            </a:custGeom>
            <a:solidFill>
              <a:srgbClr val="25284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Sḷïḋê"/>
            <p:cNvSpPr/>
            <p:nvPr/>
          </p:nvSpPr>
          <p:spPr bwMode="auto">
            <a:xfrm>
              <a:off x="4456113" y="4097338"/>
              <a:ext cx="71438" cy="122238"/>
            </a:xfrm>
            <a:custGeom>
              <a:avLst/>
              <a:gdLst>
                <a:gd name="T0" fmla="*/ 22 w 22"/>
                <a:gd name="T1" fmla="*/ 0 h 37"/>
                <a:gd name="T2" fmla="*/ 22 w 22"/>
                <a:gd name="T3" fmla="*/ 37 h 37"/>
                <a:gd name="T4" fmla="*/ 22 w 22"/>
                <a:gd name="T5" fmla="*/ 0 h 37"/>
              </a:gdLst>
              <a:ahLst/>
              <a:cxnLst>
                <a:cxn ang="0">
                  <a:pos x="T0" y="T1"/>
                </a:cxn>
                <a:cxn ang="0">
                  <a:pos x="T2" y="T3"/>
                </a:cxn>
                <a:cxn ang="0">
                  <a:pos x="T4" y="T5"/>
                </a:cxn>
              </a:cxnLst>
              <a:rect l="0" t="0" r="r" b="b"/>
              <a:pathLst>
                <a:path w="22" h="37">
                  <a:moveTo>
                    <a:pt x="22" y="0"/>
                  </a:moveTo>
                  <a:cubicBezTo>
                    <a:pt x="22" y="0"/>
                    <a:pt x="0" y="3"/>
                    <a:pt x="22" y="37"/>
                  </a:cubicBezTo>
                  <a:lnTo>
                    <a:pt x="22" y="0"/>
                  </a:lnTo>
                  <a:close/>
                </a:path>
              </a:pathLst>
            </a:custGeom>
            <a:solidFill>
              <a:srgbClr val="3A3F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íšľiḑe"/>
            <p:cNvSpPr/>
            <p:nvPr/>
          </p:nvSpPr>
          <p:spPr bwMode="auto">
            <a:xfrm>
              <a:off x="4864100" y="4262438"/>
              <a:ext cx="69850" cy="36513"/>
            </a:xfrm>
            <a:custGeom>
              <a:avLst/>
              <a:gdLst>
                <a:gd name="T0" fmla="*/ 40 w 44"/>
                <a:gd name="T1" fmla="*/ 23 h 23"/>
                <a:gd name="T2" fmla="*/ 44 w 44"/>
                <a:gd name="T3" fmla="*/ 15 h 23"/>
                <a:gd name="T4" fmla="*/ 7 w 44"/>
                <a:gd name="T5" fmla="*/ 0 h 23"/>
                <a:gd name="T6" fmla="*/ 0 w 44"/>
                <a:gd name="T7" fmla="*/ 9 h 23"/>
                <a:gd name="T8" fmla="*/ 40 w 44"/>
                <a:gd name="T9" fmla="*/ 23 h 23"/>
              </a:gdLst>
              <a:ahLst/>
              <a:cxnLst>
                <a:cxn ang="0">
                  <a:pos x="T0" y="T1"/>
                </a:cxn>
                <a:cxn ang="0">
                  <a:pos x="T2" y="T3"/>
                </a:cxn>
                <a:cxn ang="0">
                  <a:pos x="T4" y="T5"/>
                </a:cxn>
                <a:cxn ang="0">
                  <a:pos x="T6" y="T7"/>
                </a:cxn>
                <a:cxn ang="0">
                  <a:pos x="T8" y="T9"/>
                </a:cxn>
              </a:cxnLst>
              <a:rect l="0" t="0" r="r" b="b"/>
              <a:pathLst>
                <a:path w="44" h="23">
                  <a:moveTo>
                    <a:pt x="40" y="23"/>
                  </a:moveTo>
                  <a:lnTo>
                    <a:pt x="44" y="15"/>
                  </a:lnTo>
                  <a:lnTo>
                    <a:pt x="7" y="0"/>
                  </a:lnTo>
                  <a:lnTo>
                    <a:pt x="0" y="9"/>
                  </a:lnTo>
                  <a:lnTo>
                    <a:pt x="40" y="23"/>
                  </a:lnTo>
                  <a:close/>
                </a:path>
              </a:pathLst>
            </a:custGeom>
            <a:solidFill>
              <a:srgbClr val="292C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ïṩľîḍè"/>
            <p:cNvSpPr/>
            <p:nvPr/>
          </p:nvSpPr>
          <p:spPr bwMode="auto">
            <a:xfrm>
              <a:off x="6604000" y="2209801"/>
              <a:ext cx="293688" cy="293688"/>
            </a:xfrm>
            <a:prstGeom prst="ellipse">
              <a:avLst/>
            </a:prstGeom>
            <a:solidFill>
              <a:srgbClr val="78C2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śḻîde"/>
            <p:cNvSpPr/>
            <p:nvPr/>
          </p:nvSpPr>
          <p:spPr bwMode="auto">
            <a:xfrm>
              <a:off x="6604000" y="2651126"/>
              <a:ext cx="293688" cy="293688"/>
            </a:xfrm>
            <a:prstGeom prst="ellipse">
              <a:avLst/>
            </a:prstGeom>
            <a:solidFill>
              <a:srgbClr val="78C2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ľïḑe"/>
            <p:cNvSpPr/>
            <p:nvPr/>
          </p:nvSpPr>
          <p:spPr bwMode="auto">
            <a:xfrm>
              <a:off x="6640513" y="2687638"/>
              <a:ext cx="222250" cy="220663"/>
            </a:xfrm>
            <a:prstGeom prst="ellipse">
              <a:avLst/>
            </a:pr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iṩḷíḋe"/>
            <p:cNvSpPr/>
            <p:nvPr/>
          </p:nvSpPr>
          <p:spPr bwMode="auto">
            <a:xfrm>
              <a:off x="6640513" y="2246313"/>
              <a:ext cx="222250" cy="217488"/>
            </a:xfrm>
            <a:prstGeom prst="ellipse">
              <a:avLst/>
            </a:pr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íslíḋè"/>
            <p:cNvSpPr/>
            <p:nvPr/>
          </p:nvSpPr>
          <p:spPr bwMode="auto">
            <a:xfrm>
              <a:off x="5145088" y="2614613"/>
              <a:ext cx="122238" cy="152400"/>
            </a:xfrm>
            <a:custGeom>
              <a:avLst/>
              <a:gdLst>
                <a:gd name="T0" fmla="*/ 34 w 37"/>
                <a:gd name="T1" fmla="*/ 35 h 46"/>
                <a:gd name="T2" fmla="*/ 32 w 37"/>
                <a:gd name="T3" fmla="*/ 14 h 46"/>
                <a:gd name="T4" fmla="*/ 5 w 37"/>
                <a:gd name="T5" fmla="*/ 10 h 46"/>
                <a:gd name="T6" fmla="*/ 10 w 37"/>
                <a:gd name="T7" fmla="*/ 36 h 46"/>
                <a:gd name="T8" fmla="*/ 34 w 37"/>
                <a:gd name="T9" fmla="*/ 35 h 46"/>
              </a:gdLst>
              <a:ahLst/>
              <a:cxnLst>
                <a:cxn ang="0">
                  <a:pos x="T0" y="T1"/>
                </a:cxn>
                <a:cxn ang="0">
                  <a:pos x="T2" y="T3"/>
                </a:cxn>
                <a:cxn ang="0">
                  <a:pos x="T4" y="T5"/>
                </a:cxn>
                <a:cxn ang="0">
                  <a:pos x="T6" y="T7"/>
                </a:cxn>
                <a:cxn ang="0">
                  <a:pos x="T8" y="T9"/>
                </a:cxn>
              </a:cxnLst>
              <a:rect l="0" t="0" r="r" b="b"/>
              <a:pathLst>
                <a:path w="37" h="46">
                  <a:moveTo>
                    <a:pt x="34" y="35"/>
                  </a:moveTo>
                  <a:cubicBezTo>
                    <a:pt x="34" y="35"/>
                    <a:pt x="37" y="29"/>
                    <a:pt x="32" y="14"/>
                  </a:cubicBezTo>
                  <a:cubicBezTo>
                    <a:pt x="27" y="0"/>
                    <a:pt x="11" y="1"/>
                    <a:pt x="5" y="10"/>
                  </a:cubicBezTo>
                  <a:cubicBezTo>
                    <a:pt x="0" y="20"/>
                    <a:pt x="2" y="25"/>
                    <a:pt x="10" y="36"/>
                  </a:cubicBezTo>
                  <a:cubicBezTo>
                    <a:pt x="17" y="46"/>
                    <a:pt x="31" y="39"/>
                    <a:pt x="34" y="35"/>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ṥ1îdé"/>
            <p:cNvSpPr/>
            <p:nvPr/>
          </p:nvSpPr>
          <p:spPr bwMode="auto">
            <a:xfrm>
              <a:off x="5092700" y="3563938"/>
              <a:ext cx="36513" cy="30163"/>
            </a:xfrm>
            <a:custGeom>
              <a:avLst/>
              <a:gdLst>
                <a:gd name="T0" fmla="*/ 11 w 11"/>
                <a:gd name="T1" fmla="*/ 1 h 9"/>
                <a:gd name="T2" fmla="*/ 10 w 11"/>
                <a:gd name="T3" fmla="*/ 8 h 9"/>
                <a:gd name="T4" fmla="*/ 1 w 11"/>
                <a:gd name="T5" fmla="*/ 7 h 9"/>
                <a:gd name="T6" fmla="*/ 0 w 11"/>
                <a:gd name="T7" fmla="*/ 0 h 9"/>
                <a:gd name="T8" fmla="*/ 11 w 11"/>
                <a:gd name="T9" fmla="*/ 1 h 9"/>
              </a:gdLst>
              <a:ahLst/>
              <a:cxnLst>
                <a:cxn ang="0">
                  <a:pos x="T0" y="T1"/>
                </a:cxn>
                <a:cxn ang="0">
                  <a:pos x="T2" y="T3"/>
                </a:cxn>
                <a:cxn ang="0">
                  <a:pos x="T4" y="T5"/>
                </a:cxn>
                <a:cxn ang="0">
                  <a:pos x="T6" y="T7"/>
                </a:cxn>
                <a:cxn ang="0">
                  <a:pos x="T8" y="T9"/>
                </a:cxn>
              </a:cxnLst>
              <a:rect l="0" t="0" r="r" b="b"/>
              <a:pathLst>
                <a:path w="11" h="9">
                  <a:moveTo>
                    <a:pt x="11" y="1"/>
                  </a:moveTo>
                  <a:cubicBezTo>
                    <a:pt x="11" y="1"/>
                    <a:pt x="10" y="7"/>
                    <a:pt x="10" y="8"/>
                  </a:cubicBezTo>
                  <a:cubicBezTo>
                    <a:pt x="10" y="9"/>
                    <a:pt x="1" y="7"/>
                    <a:pt x="1" y="7"/>
                  </a:cubicBezTo>
                  <a:cubicBezTo>
                    <a:pt x="0" y="0"/>
                    <a:pt x="0" y="0"/>
                    <a:pt x="0" y="0"/>
                  </a:cubicBezTo>
                  <a:cubicBezTo>
                    <a:pt x="0" y="0"/>
                    <a:pt x="10" y="0"/>
                    <a:pt x="11" y="1"/>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şlíḍè"/>
            <p:cNvSpPr/>
            <p:nvPr/>
          </p:nvSpPr>
          <p:spPr bwMode="auto">
            <a:xfrm>
              <a:off x="5086350" y="3584576"/>
              <a:ext cx="101600" cy="55563"/>
            </a:xfrm>
            <a:custGeom>
              <a:avLst/>
              <a:gdLst>
                <a:gd name="T0" fmla="*/ 12 w 31"/>
                <a:gd name="T1" fmla="*/ 1 h 17"/>
                <a:gd name="T2" fmla="*/ 18 w 31"/>
                <a:gd name="T3" fmla="*/ 6 h 17"/>
                <a:gd name="T4" fmla="*/ 27 w 31"/>
                <a:gd name="T5" fmla="*/ 10 h 17"/>
                <a:gd name="T6" fmla="*/ 20 w 31"/>
                <a:gd name="T7" fmla="*/ 16 h 17"/>
                <a:gd name="T8" fmla="*/ 1 w 31"/>
                <a:gd name="T9" fmla="*/ 15 h 17"/>
                <a:gd name="T10" fmla="*/ 3 w 31"/>
                <a:gd name="T11" fmla="*/ 0 h 17"/>
                <a:gd name="T12" fmla="*/ 12 w 31"/>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31" h="17">
                  <a:moveTo>
                    <a:pt x="12" y="1"/>
                  </a:moveTo>
                  <a:cubicBezTo>
                    <a:pt x="12" y="1"/>
                    <a:pt x="15" y="5"/>
                    <a:pt x="18" y="6"/>
                  </a:cubicBezTo>
                  <a:cubicBezTo>
                    <a:pt x="21" y="8"/>
                    <a:pt x="25" y="8"/>
                    <a:pt x="27" y="10"/>
                  </a:cubicBezTo>
                  <a:cubicBezTo>
                    <a:pt x="28" y="11"/>
                    <a:pt x="31" y="16"/>
                    <a:pt x="20" y="16"/>
                  </a:cubicBezTo>
                  <a:cubicBezTo>
                    <a:pt x="8" y="16"/>
                    <a:pt x="2" y="17"/>
                    <a:pt x="1" y="15"/>
                  </a:cubicBezTo>
                  <a:cubicBezTo>
                    <a:pt x="0" y="13"/>
                    <a:pt x="3" y="0"/>
                    <a:pt x="3" y="0"/>
                  </a:cubicBezTo>
                  <a:cubicBezTo>
                    <a:pt x="3" y="0"/>
                    <a:pt x="6" y="1"/>
                    <a:pt x="12" y="1"/>
                  </a:cubicBezTo>
                  <a:close/>
                </a:path>
              </a:pathLst>
            </a:custGeom>
            <a:solidFill>
              <a:srgbClr val="5377B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ïṡḻîḓe"/>
            <p:cNvSpPr/>
            <p:nvPr/>
          </p:nvSpPr>
          <p:spPr bwMode="auto">
            <a:xfrm>
              <a:off x="5300663" y="3563938"/>
              <a:ext cx="36513" cy="30163"/>
            </a:xfrm>
            <a:custGeom>
              <a:avLst/>
              <a:gdLst>
                <a:gd name="T0" fmla="*/ 11 w 11"/>
                <a:gd name="T1" fmla="*/ 1 h 9"/>
                <a:gd name="T2" fmla="*/ 10 w 11"/>
                <a:gd name="T3" fmla="*/ 8 h 9"/>
                <a:gd name="T4" fmla="*/ 1 w 11"/>
                <a:gd name="T5" fmla="*/ 7 h 9"/>
                <a:gd name="T6" fmla="*/ 0 w 11"/>
                <a:gd name="T7" fmla="*/ 0 h 9"/>
                <a:gd name="T8" fmla="*/ 11 w 11"/>
                <a:gd name="T9" fmla="*/ 1 h 9"/>
              </a:gdLst>
              <a:ahLst/>
              <a:cxnLst>
                <a:cxn ang="0">
                  <a:pos x="T0" y="T1"/>
                </a:cxn>
                <a:cxn ang="0">
                  <a:pos x="T2" y="T3"/>
                </a:cxn>
                <a:cxn ang="0">
                  <a:pos x="T4" y="T5"/>
                </a:cxn>
                <a:cxn ang="0">
                  <a:pos x="T6" y="T7"/>
                </a:cxn>
                <a:cxn ang="0">
                  <a:pos x="T8" y="T9"/>
                </a:cxn>
              </a:cxnLst>
              <a:rect l="0" t="0" r="r" b="b"/>
              <a:pathLst>
                <a:path w="11" h="9">
                  <a:moveTo>
                    <a:pt x="11" y="1"/>
                  </a:moveTo>
                  <a:cubicBezTo>
                    <a:pt x="11" y="1"/>
                    <a:pt x="10" y="7"/>
                    <a:pt x="10" y="8"/>
                  </a:cubicBezTo>
                  <a:cubicBezTo>
                    <a:pt x="10" y="9"/>
                    <a:pt x="1" y="7"/>
                    <a:pt x="1" y="7"/>
                  </a:cubicBezTo>
                  <a:cubicBezTo>
                    <a:pt x="0" y="0"/>
                    <a:pt x="0" y="0"/>
                    <a:pt x="0" y="0"/>
                  </a:cubicBezTo>
                  <a:cubicBezTo>
                    <a:pt x="0" y="0"/>
                    <a:pt x="10" y="0"/>
                    <a:pt x="11" y="1"/>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íṩlíde"/>
            <p:cNvSpPr/>
            <p:nvPr/>
          </p:nvSpPr>
          <p:spPr bwMode="auto">
            <a:xfrm>
              <a:off x="5294313" y="3584576"/>
              <a:ext cx="119063" cy="55563"/>
            </a:xfrm>
            <a:custGeom>
              <a:avLst/>
              <a:gdLst>
                <a:gd name="T0" fmla="*/ 12 w 36"/>
                <a:gd name="T1" fmla="*/ 1 h 17"/>
                <a:gd name="T2" fmla="*/ 18 w 36"/>
                <a:gd name="T3" fmla="*/ 6 h 17"/>
                <a:gd name="T4" fmla="*/ 33 w 36"/>
                <a:gd name="T5" fmla="*/ 11 h 17"/>
                <a:gd name="T6" fmla="*/ 20 w 36"/>
                <a:gd name="T7" fmla="*/ 16 h 17"/>
                <a:gd name="T8" fmla="*/ 1 w 36"/>
                <a:gd name="T9" fmla="*/ 15 h 17"/>
                <a:gd name="T10" fmla="*/ 3 w 36"/>
                <a:gd name="T11" fmla="*/ 0 h 17"/>
                <a:gd name="T12" fmla="*/ 12 w 36"/>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36" h="17">
                  <a:moveTo>
                    <a:pt x="12" y="1"/>
                  </a:moveTo>
                  <a:cubicBezTo>
                    <a:pt x="12" y="1"/>
                    <a:pt x="15" y="5"/>
                    <a:pt x="18" y="6"/>
                  </a:cubicBezTo>
                  <a:cubicBezTo>
                    <a:pt x="21" y="8"/>
                    <a:pt x="31" y="9"/>
                    <a:pt x="33" y="11"/>
                  </a:cubicBezTo>
                  <a:cubicBezTo>
                    <a:pt x="34" y="12"/>
                    <a:pt x="36" y="17"/>
                    <a:pt x="20" y="16"/>
                  </a:cubicBezTo>
                  <a:cubicBezTo>
                    <a:pt x="8" y="16"/>
                    <a:pt x="2" y="17"/>
                    <a:pt x="1" y="15"/>
                  </a:cubicBezTo>
                  <a:cubicBezTo>
                    <a:pt x="0" y="13"/>
                    <a:pt x="3" y="0"/>
                    <a:pt x="3" y="0"/>
                  </a:cubicBezTo>
                  <a:cubicBezTo>
                    <a:pt x="3" y="0"/>
                    <a:pt x="7" y="1"/>
                    <a:pt x="12" y="1"/>
                  </a:cubicBezTo>
                  <a:close/>
                </a:path>
              </a:pathLst>
            </a:custGeom>
            <a:solidFill>
              <a:srgbClr val="5B83C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íṣliḋè"/>
            <p:cNvSpPr/>
            <p:nvPr/>
          </p:nvSpPr>
          <p:spPr bwMode="auto">
            <a:xfrm>
              <a:off x="5089525" y="3070226"/>
              <a:ext cx="131763" cy="514350"/>
            </a:xfrm>
            <a:custGeom>
              <a:avLst/>
              <a:gdLst>
                <a:gd name="T0" fmla="*/ 15 w 40"/>
                <a:gd name="T1" fmla="*/ 0 h 156"/>
                <a:gd name="T2" fmla="*/ 11 w 40"/>
                <a:gd name="T3" fmla="*/ 27 h 156"/>
                <a:gd name="T4" fmla="*/ 8 w 40"/>
                <a:gd name="T5" fmla="*/ 66 h 156"/>
                <a:gd name="T6" fmla="*/ 0 w 40"/>
                <a:gd name="T7" fmla="*/ 123 h 156"/>
                <a:gd name="T8" fmla="*/ 1 w 40"/>
                <a:gd name="T9" fmla="*/ 155 h 156"/>
                <a:gd name="T10" fmla="*/ 13 w 40"/>
                <a:gd name="T11" fmla="*/ 156 h 156"/>
                <a:gd name="T12" fmla="*/ 24 w 40"/>
                <a:gd name="T13" fmla="*/ 89 h 156"/>
                <a:gd name="T14" fmla="*/ 40 w 40"/>
                <a:gd name="T15" fmla="*/ 34 h 156"/>
                <a:gd name="T16" fmla="*/ 15 w 40"/>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56">
                  <a:moveTo>
                    <a:pt x="15" y="0"/>
                  </a:moveTo>
                  <a:cubicBezTo>
                    <a:pt x="15" y="0"/>
                    <a:pt x="11" y="14"/>
                    <a:pt x="11" y="27"/>
                  </a:cubicBezTo>
                  <a:cubicBezTo>
                    <a:pt x="12" y="39"/>
                    <a:pt x="9" y="53"/>
                    <a:pt x="8" y="66"/>
                  </a:cubicBezTo>
                  <a:cubicBezTo>
                    <a:pt x="6" y="80"/>
                    <a:pt x="1" y="115"/>
                    <a:pt x="0" y="123"/>
                  </a:cubicBezTo>
                  <a:cubicBezTo>
                    <a:pt x="0" y="130"/>
                    <a:pt x="1" y="155"/>
                    <a:pt x="1" y="155"/>
                  </a:cubicBezTo>
                  <a:cubicBezTo>
                    <a:pt x="13" y="156"/>
                    <a:pt x="13" y="156"/>
                    <a:pt x="13" y="156"/>
                  </a:cubicBezTo>
                  <a:cubicBezTo>
                    <a:pt x="13" y="156"/>
                    <a:pt x="22" y="95"/>
                    <a:pt x="24" y="89"/>
                  </a:cubicBezTo>
                  <a:cubicBezTo>
                    <a:pt x="27" y="83"/>
                    <a:pt x="39" y="39"/>
                    <a:pt x="40" y="34"/>
                  </a:cubicBezTo>
                  <a:cubicBezTo>
                    <a:pt x="40" y="29"/>
                    <a:pt x="15" y="0"/>
                    <a:pt x="15" y="0"/>
                  </a:cubicBezTo>
                  <a:close/>
                </a:path>
              </a:pathLst>
            </a:custGeom>
            <a:solidFill>
              <a:srgbClr val="2F456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68" name="iṧ1íḋé"/>
            <p:cNvSpPr/>
            <p:nvPr/>
          </p:nvSpPr>
          <p:spPr bwMode="auto">
            <a:xfrm>
              <a:off x="5138738" y="3036888"/>
              <a:ext cx="204788" cy="547688"/>
            </a:xfrm>
            <a:custGeom>
              <a:avLst/>
              <a:gdLst>
                <a:gd name="T0" fmla="*/ 47 w 62"/>
                <a:gd name="T1" fmla="*/ 8 h 166"/>
                <a:gd name="T2" fmla="*/ 55 w 62"/>
                <a:gd name="T3" fmla="*/ 54 h 166"/>
                <a:gd name="T4" fmla="*/ 57 w 62"/>
                <a:gd name="T5" fmla="*/ 96 h 166"/>
                <a:gd name="T6" fmla="*/ 62 w 62"/>
                <a:gd name="T7" fmla="*/ 166 h 166"/>
                <a:gd name="T8" fmla="*/ 49 w 62"/>
                <a:gd name="T9" fmla="*/ 166 h 166"/>
                <a:gd name="T10" fmla="*/ 36 w 62"/>
                <a:gd name="T11" fmla="*/ 104 h 166"/>
                <a:gd name="T12" fmla="*/ 22 w 62"/>
                <a:gd name="T13" fmla="*/ 47 h 166"/>
                <a:gd name="T14" fmla="*/ 0 w 62"/>
                <a:gd name="T15" fmla="*/ 10 h 166"/>
                <a:gd name="T16" fmla="*/ 47 w 62"/>
                <a:gd name="T17" fmla="*/ 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66">
                  <a:moveTo>
                    <a:pt x="47" y="8"/>
                  </a:moveTo>
                  <a:cubicBezTo>
                    <a:pt x="47" y="8"/>
                    <a:pt x="54" y="46"/>
                    <a:pt x="55" y="54"/>
                  </a:cubicBezTo>
                  <a:cubicBezTo>
                    <a:pt x="56" y="62"/>
                    <a:pt x="56" y="91"/>
                    <a:pt x="57" y="96"/>
                  </a:cubicBezTo>
                  <a:cubicBezTo>
                    <a:pt x="57" y="101"/>
                    <a:pt x="59" y="158"/>
                    <a:pt x="62" y="166"/>
                  </a:cubicBezTo>
                  <a:cubicBezTo>
                    <a:pt x="49" y="166"/>
                    <a:pt x="49" y="166"/>
                    <a:pt x="49" y="166"/>
                  </a:cubicBezTo>
                  <a:cubicBezTo>
                    <a:pt x="49" y="166"/>
                    <a:pt x="36" y="124"/>
                    <a:pt x="36" y="104"/>
                  </a:cubicBezTo>
                  <a:cubicBezTo>
                    <a:pt x="36" y="84"/>
                    <a:pt x="27" y="60"/>
                    <a:pt x="22" y="47"/>
                  </a:cubicBezTo>
                  <a:cubicBezTo>
                    <a:pt x="16" y="34"/>
                    <a:pt x="4" y="34"/>
                    <a:pt x="0" y="10"/>
                  </a:cubicBezTo>
                  <a:cubicBezTo>
                    <a:pt x="0" y="10"/>
                    <a:pt x="43" y="0"/>
                    <a:pt x="47" y="8"/>
                  </a:cubicBezTo>
                  <a:close/>
                </a:path>
              </a:pathLst>
            </a:custGeom>
            <a:solidFill>
              <a:srgbClr val="354C7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69" name="iṡ1ïḍé"/>
            <p:cNvSpPr/>
            <p:nvPr/>
          </p:nvSpPr>
          <p:spPr bwMode="auto">
            <a:xfrm>
              <a:off x="5168900" y="2717801"/>
              <a:ext cx="79375" cy="55563"/>
            </a:xfrm>
            <a:custGeom>
              <a:avLst/>
              <a:gdLst>
                <a:gd name="T0" fmla="*/ 22 w 24"/>
                <a:gd name="T1" fmla="*/ 7 h 17"/>
                <a:gd name="T2" fmla="*/ 22 w 24"/>
                <a:gd name="T3" fmla="*/ 15 h 17"/>
                <a:gd name="T4" fmla="*/ 4 w 24"/>
                <a:gd name="T5" fmla="*/ 16 h 17"/>
                <a:gd name="T6" fmla="*/ 3 w 24"/>
                <a:gd name="T7" fmla="*/ 5 h 17"/>
                <a:gd name="T8" fmla="*/ 22 w 24"/>
                <a:gd name="T9" fmla="*/ 7 h 17"/>
              </a:gdLst>
              <a:ahLst/>
              <a:cxnLst>
                <a:cxn ang="0">
                  <a:pos x="T0" y="T1"/>
                </a:cxn>
                <a:cxn ang="0">
                  <a:pos x="T2" y="T3"/>
                </a:cxn>
                <a:cxn ang="0">
                  <a:pos x="T4" y="T5"/>
                </a:cxn>
                <a:cxn ang="0">
                  <a:pos x="T6" y="T7"/>
                </a:cxn>
                <a:cxn ang="0">
                  <a:pos x="T8" y="T9"/>
                </a:cxn>
              </a:cxnLst>
              <a:rect l="0" t="0" r="r" b="b"/>
              <a:pathLst>
                <a:path w="24" h="17">
                  <a:moveTo>
                    <a:pt x="22" y="7"/>
                  </a:moveTo>
                  <a:cubicBezTo>
                    <a:pt x="22" y="7"/>
                    <a:pt x="21" y="12"/>
                    <a:pt x="22" y="15"/>
                  </a:cubicBezTo>
                  <a:cubicBezTo>
                    <a:pt x="24" y="17"/>
                    <a:pt x="4" y="16"/>
                    <a:pt x="4" y="16"/>
                  </a:cubicBezTo>
                  <a:cubicBezTo>
                    <a:pt x="4" y="16"/>
                    <a:pt x="5" y="10"/>
                    <a:pt x="3" y="5"/>
                  </a:cubicBezTo>
                  <a:cubicBezTo>
                    <a:pt x="0" y="0"/>
                    <a:pt x="22" y="7"/>
                    <a:pt x="22" y="7"/>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ïš1íḍê"/>
            <p:cNvSpPr/>
            <p:nvPr/>
          </p:nvSpPr>
          <p:spPr bwMode="auto">
            <a:xfrm>
              <a:off x="5135563" y="3063876"/>
              <a:ext cx="161925" cy="39688"/>
            </a:xfrm>
            <a:custGeom>
              <a:avLst/>
              <a:gdLst>
                <a:gd name="T0" fmla="*/ 0 w 49"/>
                <a:gd name="T1" fmla="*/ 5 h 12"/>
                <a:gd name="T2" fmla="*/ 49 w 49"/>
                <a:gd name="T3" fmla="*/ 4 h 12"/>
                <a:gd name="T4" fmla="*/ 48 w 49"/>
                <a:gd name="T5" fmla="*/ 0 h 12"/>
                <a:gd name="T6" fmla="*/ 1 w 49"/>
                <a:gd name="T7" fmla="*/ 2 h 12"/>
                <a:gd name="T8" fmla="*/ 0 w 49"/>
                <a:gd name="T9" fmla="*/ 5 h 12"/>
              </a:gdLst>
              <a:ahLst/>
              <a:cxnLst>
                <a:cxn ang="0">
                  <a:pos x="T0" y="T1"/>
                </a:cxn>
                <a:cxn ang="0">
                  <a:pos x="T2" y="T3"/>
                </a:cxn>
                <a:cxn ang="0">
                  <a:pos x="T4" y="T5"/>
                </a:cxn>
                <a:cxn ang="0">
                  <a:pos x="T6" y="T7"/>
                </a:cxn>
                <a:cxn ang="0">
                  <a:pos x="T8" y="T9"/>
                </a:cxn>
              </a:cxnLst>
              <a:rect l="0" t="0" r="r" b="b"/>
              <a:pathLst>
                <a:path w="49" h="12">
                  <a:moveTo>
                    <a:pt x="0" y="5"/>
                  </a:moveTo>
                  <a:cubicBezTo>
                    <a:pt x="0" y="5"/>
                    <a:pt x="7" y="12"/>
                    <a:pt x="49" y="4"/>
                  </a:cubicBezTo>
                  <a:cubicBezTo>
                    <a:pt x="48" y="0"/>
                    <a:pt x="48" y="0"/>
                    <a:pt x="48" y="0"/>
                  </a:cubicBezTo>
                  <a:cubicBezTo>
                    <a:pt x="1" y="2"/>
                    <a:pt x="1" y="2"/>
                    <a:pt x="1" y="2"/>
                  </a:cubicBezTo>
                  <a:lnTo>
                    <a:pt x="0" y="5"/>
                  </a:lnTo>
                  <a:close/>
                </a:path>
              </a:pathLst>
            </a:custGeom>
            <a:solidFill>
              <a:srgbClr val="2B3B5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íṣliďê"/>
            <p:cNvSpPr/>
            <p:nvPr/>
          </p:nvSpPr>
          <p:spPr bwMode="auto">
            <a:xfrm>
              <a:off x="5037138" y="2595563"/>
              <a:ext cx="407988" cy="247650"/>
            </a:xfrm>
            <a:custGeom>
              <a:avLst/>
              <a:gdLst>
                <a:gd name="T0" fmla="*/ 65 w 124"/>
                <a:gd name="T1" fmla="*/ 53 h 75"/>
                <a:gd name="T2" fmla="*/ 75 w 124"/>
                <a:gd name="T3" fmla="*/ 54 h 75"/>
                <a:gd name="T4" fmla="*/ 94 w 124"/>
                <a:gd name="T5" fmla="*/ 51 h 75"/>
                <a:gd name="T6" fmla="*/ 109 w 124"/>
                <a:gd name="T7" fmla="*/ 41 h 75"/>
                <a:gd name="T8" fmla="*/ 117 w 124"/>
                <a:gd name="T9" fmla="*/ 19 h 75"/>
                <a:gd name="T10" fmla="*/ 123 w 124"/>
                <a:gd name="T11" fmla="*/ 19 h 75"/>
                <a:gd name="T12" fmla="*/ 120 w 124"/>
                <a:gd name="T13" fmla="*/ 40 h 75"/>
                <a:gd name="T14" fmla="*/ 116 w 124"/>
                <a:gd name="T15" fmla="*/ 53 h 75"/>
                <a:gd name="T16" fmla="*/ 93 w 124"/>
                <a:gd name="T17" fmla="*/ 66 h 75"/>
                <a:gd name="T18" fmla="*/ 74 w 124"/>
                <a:gd name="T19" fmla="*/ 75 h 75"/>
                <a:gd name="T20" fmla="*/ 21 w 124"/>
                <a:gd name="T21" fmla="*/ 75 h 75"/>
                <a:gd name="T22" fmla="*/ 0 w 124"/>
                <a:gd name="T23" fmla="*/ 41 h 75"/>
                <a:gd name="T24" fmla="*/ 18 w 124"/>
                <a:gd name="T25" fmla="*/ 4 h 75"/>
                <a:gd name="T26" fmla="*/ 25 w 124"/>
                <a:gd name="T27" fmla="*/ 5 h 75"/>
                <a:gd name="T28" fmla="*/ 15 w 124"/>
                <a:gd name="T29" fmla="*/ 34 h 75"/>
                <a:gd name="T30" fmla="*/ 28 w 124"/>
                <a:gd name="T31" fmla="*/ 54 h 75"/>
                <a:gd name="T32" fmla="*/ 43 w 124"/>
                <a:gd name="T33" fmla="*/ 53 h 75"/>
                <a:gd name="T34" fmla="*/ 51 w 124"/>
                <a:gd name="T35" fmla="*/ 51 h 75"/>
                <a:gd name="T36" fmla="*/ 65 w 124"/>
                <a:gd name="T37" fmla="*/ 5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75">
                  <a:moveTo>
                    <a:pt x="65" y="53"/>
                  </a:moveTo>
                  <a:cubicBezTo>
                    <a:pt x="65" y="53"/>
                    <a:pt x="73" y="53"/>
                    <a:pt x="75" y="54"/>
                  </a:cubicBezTo>
                  <a:cubicBezTo>
                    <a:pt x="77" y="54"/>
                    <a:pt x="91" y="51"/>
                    <a:pt x="94" y="51"/>
                  </a:cubicBezTo>
                  <a:cubicBezTo>
                    <a:pt x="96" y="51"/>
                    <a:pt x="109" y="42"/>
                    <a:pt x="109" y="41"/>
                  </a:cubicBezTo>
                  <a:cubicBezTo>
                    <a:pt x="109" y="40"/>
                    <a:pt x="116" y="23"/>
                    <a:pt x="117" y="19"/>
                  </a:cubicBezTo>
                  <a:cubicBezTo>
                    <a:pt x="117" y="15"/>
                    <a:pt x="124" y="17"/>
                    <a:pt x="123" y="19"/>
                  </a:cubicBezTo>
                  <a:cubicBezTo>
                    <a:pt x="122" y="24"/>
                    <a:pt x="121" y="36"/>
                    <a:pt x="120" y="40"/>
                  </a:cubicBezTo>
                  <a:cubicBezTo>
                    <a:pt x="119" y="44"/>
                    <a:pt x="117" y="52"/>
                    <a:pt x="116" y="53"/>
                  </a:cubicBezTo>
                  <a:cubicBezTo>
                    <a:pt x="115" y="54"/>
                    <a:pt x="104" y="63"/>
                    <a:pt x="93" y="66"/>
                  </a:cubicBezTo>
                  <a:cubicBezTo>
                    <a:pt x="82" y="70"/>
                    <a:pt x="74" y="75"/>
                    <a:pt x="74" y="75"/>
                  </a:cubicBezTo>
                  <a:cubicBezTo>
                    <a:pt x="21" y="75"/>
                    <a:pt x="21" y="75"/>
                    <a:pt x="21" y="75"/>
                  </a:cubicBezTo>
                  <a:cubicBezTo>
                    <a:pt x="21" y="75"/>
                    <a:pt x="1" y="45"/>
                    <a:pt x="0" y="41"/>
                  </a:cubicBezTo>
                  <a:cubicBezTo>
                    <a:pt x="0" y="37"/>
                    <a:pt x="15" y="7"/>
                    <a:pt x="18" y="4"/>
                  </a:cubicBezTo>
                  <a:cubicBezTo>
                    <a:pt x="21" y="0"/>
                    <a:pt x="25" y="5"/>
                    <a:pt x="25" y="5"/>
                  </a:cubicBezTo>
                  <a:cubicBezTo>
                    <a:pt x="25" y="5"/>
                    <a:pt x="16" y="31"/>
                    <a:pt x="15" y="34"/>
                  </a:cubicBezTo>
                  <a:cubicBezTo>
                    <a:pt x="14" y="38"/>
                    <a:pt x="25" y="54"/>
                    <a:pt x="28" y="54"/>
                  </a:cubicBezTo>
                  <a:cubicBezTo>
                    <a:pt x="31" y="54"/>
                    <a:pt x="40" y="53"/>
                    <a:pt x="43" y="53"/>
                  </a:cubicBezTo>
                  <a:cubicBezTo>
                    <a:pt x="47" y="53"/>
                    <a:pt x="51" y="51"/>
                    <a:pt x="51" y="51"/>
                  </a:cubicBezTo>
                  <a:lnTo>
                    <a:pt x="65" y="53"/>
                  </a:ln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5000" lnSpcReduction="20000"/>
            </a:bodyPr>
            <a:lstStyle/>
            <a:p>
              <a:pPr algn="ctr"/>
            </a:p>
          </p:txBody>
        </p:sp>
        <p:sp>
          <p:nvSpPr>
            <p:cNvPr id="272" name="íşľiḋè"/>
            <p:cNvSpPr/>
            <p:nvPr/>
          </p:nvSpPr>
          <p:spPr bwMode="auto">
            <a:xfrm>
              <a:off x="5059363" y="2736851"/>
              <a:ext cx="307975" cy="349250"/>
            </a:xfrm>
            <a:custGeom>
              <a:avLst/>
              <a:gdLst>
                <a:gd name="T0" fmla="*/ 81 w 93"/>
                <a:gd name="T1" fmla="*/ 29 h 106"/>
                <a:gd name="T2" fmla="*/ 74 w 93"/>
                <a:gd name="T3" fmla="*/ 41 h 106"/>
                <a:gd name="T4" fmla="*/ 70 w 93"/>
                <a:gd name="T5" fmla="*/ 64 h 106"/>
                <a:gd name="T6" fmla="*/ 71 w 93"/>
                <a:gd name="T7" fmla="*/ 99 h 106"/>
                <a:gd name="T8" fmla="*/ 24 w 93"/>
                <a:gd name="T9" fmla="*/ 101 h 106"/>
                <a:gd name="T10" fmla="*/ 22 w 93"/>
                <a:gd name="T11" fmla="*/ 66 h 106"/>
                <a:gd name="T12" fmla="*/ 16 w 93"/>
                <a:gd name="T13" fmla="*/ 37 h 106"/>
                <a:gd name="T14" fmla="*/ 0 w 93"/>
                <a:gd name="T15" fmla="*/ 12 h 106"/>
                <a:gd name="T16" fmla="*/ 13 w 93"/>
                <a:gd name="T17" fmla="*/ 0 h 106"/>
                <a:gd name="T18" fmla="*/ 24 w 93"/>
                <a:gd name="T19" fmla="*/ 11 h 106"/>
                <a:gd name="T20" fmla="*/ 44 w 93"/>
                <a:gd name="T21" fmla="*/ 8 h 106"/>
                <a:gd name="T22" fmla="*/ 55 w 93"/>
                <a:gd name="T23" fmla="*/ 7 h 106"/>
                <a:gd name="T24" fmla="*/ 69 w 93"/>
                <a:gd name="T25" fmla="*/ 9 h 106"/>
                <a:gd name="T26" fmla="*/ 87 w 93"/>
                <a:gd name="T27" fmla="*/ 7 h 106"/>
                <a:gd name="T28" fmla="*/ 92 w 93"/>
                <a:gd name="T29" fmla="*/ 23 h 106"/>
                <a:gd name="T30" fmla="*/ 81 w 93"/>
                <a:gd name="T31" fmla="*/ 2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06">
                  <a:moveTo>
                    <a:pt x="81" y="29"/>
                  </a:moveTo>
                  <a:cubicBezTo>
                    <a:pt x="81" y="29"/>
                    <a:pt x="75" y="33"/>
                    <a:pt x="74" y="41"/>
                  </a:cubicBezTo>
                  <a:cubicBezTo>
                    <a:pt x="74" y="48"/>
                    <a:pt x="71" y="60"/>
                    <a:pt x="70" y="64"/>
                  </a:cubicBezTo>
                  <a:cubicBezTo>
                    <a:pt x="69" y="68"/>
                    <a:pt x="71" y="97"/>
                    <a:pt x="71" y="99"/>
                  </a:cubicBezTo>
                  <a:cubicBezTo>
                    <a:pt x="72" y="101"/>
                    <a:pt x="30" y="106"/>
                    <a:pt x="24" y="101"/>
                  </a:cubicBezTo>
                  <a:cubicBezTo>
                    <a:pt x="24" y="101"/>
                    <a:pt x="22" y="74"/>
                    <a:pt x="22" y="66"/>
                  </a:cubicBezTo>
                  <a:cubicBezTo>
                    <a:pt x="21" y="59"/>
                    <a:pt x="17" y="40"/>
                    <a:pt x="16" y="37"/>
                  </a:cubicBezTo>
                  <a:cubicBezTo>
                    <a:pt x="15" y="35"/>
                    <a:pt x="1" y="15"/>
                    <a:pt x="0" y="12"/>
                  </a:cubicBezTo>
                  <a:cubicBezTo>
                    <a:pt x="0" y="12"/>
                    <a:pt x="7" y="0"/>
                    <a:pt x="13" y="0"/>
                  </a:cubicBezTo>
                  <a:cubicBezTo>
                    <a:pt x="13" y="0"/>
                    <a:pt x="21" y="10"/>
                    <a:pt x="24" y="11"/>
                  </a:cubicBezTo>
                  <a:cubicBezTo>
                    <a:pt x="27" y="11"/>
                    <a:pt x="44" y="8"/>
                    <a:pt x="44" y="8"/>
                  </a:cubicBezTo>
                  <a:cubicBezTo>
                    <a:pt x="44" y="8"/>
                    <a:pt x="45" y="10"/>
                    <a:pt x="55" y="7"/>
                  </a:cubicBezTo>
                  <a:cubicBezTo>
                    <a:pt x="55" y="7"/>
                    <a:pt x="67" y="9"/>
                    <a:pt x="69" y="9"/>
                  </a:cubicBezTo>
                  <a:cubicBezTo>
                    <a:pt x="71" y="9"/>
                    <a:pt x="87" y="7"/>
                    <a:pt x="87" y="7"/>
                  </a:cubicBezTo>
                  <a:cubicBezTo>
                    <a:pt x="87" y="7"/>
                    <a:pt x="93" y="18"/>
                    <a:pt x="92" y="23"/>
                  </a:cubicBezTo>
                  <a:lnTo>
                    <a:pt x="81" y="29"/>
                  </a:lnTo>
                  <a:close/>
                </a:path>
              </a:pathLst>
            </a:custGeom>
            <a:solidFill>
              <a:srgbClr val="FF7E5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5000" lnSpcReduction="20000"/>
            </a:bodyPr>
            <a:lstStyle/>
            <a:p>
              <a:pPr algn="ctr"/>
            </a:p>
          </p:txBody>
        </p:sp>
        <p:sp>
          <p:nvSpPr>
            <p:cNvPr id="273" name="í$ļïḋé"/>
            <p:cNvSpPr/>
            <p:nvPr/>
          </p:nvSpPr>
          <p:spPr bwMode="auto">
            <a:xfrm>
              <a:off x="5399088" y="2565401"/>
              <a:ext cx="69850" cy="106363"/>
            </a:xfrm>
            <a:custGeom>
              <a:avLst/>
              <a:gdLst>
                <a:gd name="T0" fmla="*/ 6 w 21"/>
                <a:gd name="T1" fmla="*/ 30 h 32"/>
                <a:gd name="T2" fmla="*/ 6 w 21"/>
                <a:gd name="T3" fmla="*/ 21 h 32"/>
                <a:gd name="T4" fmla="*/ 3 w 21"/>
                <a:gd name="T5" fmla="*/ 17 h 32"/>
                <a:gd name="T6" fmla="*/ 0 w 21"/>
                <a:gd name="T7" fmla="*/ 14 h 32"/>
                <a:gd name="T8" fmla="*/ 4 w 21"/>
                <a:gd name="T9" fmla="*/ 14 h 32"/>
                <a:gd name="T10" fmla="*/ 9 w 21"/>
                <a:gd name="T11" fmla="*/ 17 h 32"/>
                <a:gd name="T12" fmla="*/ 11 w 21"/>
                <a:gd name="T13" fmla="*/ 7 h 32"/>
                <a:gd name="T14" fmla="*/ 13 w 21"/>
                <a:gd name="T15" fmla="*/ 1 h 32"/>
                <a:gd name="T16" fmla="*/ 14 w 21"/>
                <a:gd name="T17" fmla="*/ 4 h 32"/>
                <a:gd name="T18" fmla="*/ 16 w 21"/>
                <a:gd name="T19" fmla="*/ 1 h 32"/>
                <a:gd name="T20" fmla="*/ 17 w 21"/>
                <a:gd name="T21" fmla="*/ 3 h 32"/>
                <a:gd name="T22" fmla="*/ 19 w 21"/>
                <a:gd name="T23" fmla="*/ 3 h 32"/>
                <a:gd name="T24" fmla="*/ 19 w 21"/>
                <a:gd name="T25" fmla="*/ 5 h 32"/>
                <a:gd name="T26" fmla="*/ 21 w 21"/>
                <a:gd name="T27" fmla="*/ 7 h 32"/>
                <a:gd name="T28" fmla="*/ 19 w 21"/>
                <a:gd name="T29" fmla="*/ 18 h 32"/>
                <a:gd name="T30" fmla="*/ 13 w 21"/>
                <a:gd name="T31" fmla="*/ 29 h 32"/>
                <a:gd name="T32" fmla="*/ 6 w 21"/>
                <a:gd name="T3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2">
                  <a:moveTo>
                    <a:pt x="6" y="30"/>
                  </a:moveTo>
                  <a:cubicBezTo>
                    <a:pt x="6" y="30"/>
                    <a:pt x="8" y="23"/>
                    <a:pt x="6" y="21"/>
                  </a:cubicBezTo>
                  <a:cubicBezTo>
                    <a:pt x="5" y="20"/>
                    <a:pt x="3" y="17"/>
                    <a:pt x="3" y="17"/>
                  </a:cubicBezTo>
                  <a:cubicBezTo>
                    <a:pt x="2" y="16"/>
                    <a:pt x="0" y="15"/>
                    <a:pt x="0" y="14"/>
                  </a:cubicBezTo>
                  <a:cubicBezTo>
                    <a:pt x="0" y="13"/>
                    <a:pt x="2" y="12"/>
                    <a:pt x="4" y="14"/>
                  </a:cubicBezTo>
                  <a:cubicBezTo>
                    <a:pt x="7" y="16"/>
                    <a:pt x="8" y="17"/>
                    <a:pt x="9" y="17"/>
                  </a:cubicBezTo>
                  <a:cubicBezTo>
                    <a:pt x="10" y="16"/>
                    <a:pt x="11" y="9"/>
                    <a:pt x="11" y="7"/>
                  </a:cubicBezTo>
                  <a:cubicBezTo>
                    <a:pt x="11" y="6"/>
                    <a:pt x="12" y="1"/>
                    <a:pt x="13" y="1"/>
                  </a:cubicBezTo>
                  <a:cubicBezTo>
                    <a:pt x="14" y="2"/>
                    <a:pt x="14" y="4"/>
                    <a:pt x="14" y="4"/>
                  </a:cubicBezTo>
                  <a:cubicBezTo>
                    <a:pt x="14" y="4"/>
                    <a:pt x="15" y="0"/>
                    <a:pt x="16" y="1"/>
                  </a:cubicBezTo>
                  <a:cubicBezTo>
                    <a:pt x="17" y="1"/>
                    <a:pt x="17" y="3"/>
                    <a:pt x="17" y="3"/>
                  </a:cubicBezTo>
                  <a:cubicBezTo>
                    <a:pt x="17" y="3"/>
                    <a:pt x="19" y="1"/>
                    <a:pt x="19" y="3"/>
                  </a:cubicBezTo>
                  <a:cubicBezTo>
                    <a:pt x="20" y="4"/>
                    <a:pt x="19" y="5"/>
                    <a:pt x="19" y="5"/>
                  </a:cubicBezTo>
                  <a:cubicBezTo>
                    <a:pt x="19" y="5"/>
                    <a:pt x="21" y="5"/>
                    <a:pt x="21" y="7"/>
                  </a:cubicBezTo>
                  <a:cubicBezTo>
                    <a:pt x="21" y="9"/>
                    <a:pt x="20" y="16"/>
                    <a:pt x="19" y="18"/>
                  </a:cubicBezTo>
                  <a:cubicBezTo>
                    <a:pt x="18" y="21"/>
                    <a:pt x="14" y="27"/>
                    <a:pt x="13" y="29"/>
                  </a:cubicBezTo>
                  <a:cubicBezTo>
                    <a:pt x="12" y="32"/>
                    <a:pt x="6" y="30"/>
                    <a:pt x="6" y="30"/>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iṩ1íḓè"/>
            <p:cNvSpPr/>
            <p:nvPr/>
          </p:nvSpPr>
          <p:spPr bwMode="auto">
            <a:xfrm>
              <a:off x="5089525" y="2513013"/>
              <a:ext cx="82550" cy="112713"/>
            </a:xfrm>
            <a:custGeom>
              <a:avLst/>
              <a:gdLst>
                <a:gd name="T0" fmla="*/ 7 w 25"/>
                <a:gd name="T1" fmla="*/ 34 h 34"/>
                <a:gd name="T2" fmla="*/ 14 w 25"/>
                <a:gd name="T3" fmla="*/ 25 h 34"/>
                <a:gd name="T4" fmla="*/ 20 w 25"/>
                <a:gd name="T5" fmla="*/ 22 h 34"/>
                <a:gd name="T6" fmla="*/ 25 w 25"/>
                <a:gd name="T7" fmla="*/ 19 h 34"/>
                <a:gd name="T8" fmla="*/ 20 w 25"/>
                <a:gd name="T9" fmla="*/ 20 h 34"/>
                <a:gd name="T10" fmla="*/ 16 w 25"/>
                <a:gd name="T11" fmla="*/ 20 h 34"/>
                <a:gd name="T12" fmla="*/ 18 w 25"/>
                <a:gd name="T13" fmla="*/ 14 h 34"/>
                <a:gd name="T14" fmla="*/ 23 w 25"/>
                <a:gd name="T15" fmla="*/ 7 h 34"/>
                <a:gd name="T16" fmla="*/ 18 w 25"/>
                <a:gd name="T17" fmla="*/ 10 h 34"/>
                <a:gd name="T18" fmla="*/ 20 w 25"/>
                <a:gd name="T19" fmla="*/ 3 h 34"/>
                <a:gd name="T20" fmla="*/ 17 w 25"/>
                <a:gd name="T21" fmla="*/ 5 h 34"/>
                <a:gd name="T22" fmla="*/ 11 w 25"/>
                <a:gd name="T23" fmla="*/ 8 h 34"/>
                <a:gd name="T24" fmla="*/ 11 w 25"/>
                <a:gd name="T25" fmla="*/ 7 h 34"/>
                <a:gd name="T26" fmla="*/ 7 w 25"/>
                <a:gd name="T27" fmla="*/ 15 h 34"/>
                <a:gd name="T28" fmla="*/ 2 w 25"/>
                <a:gd name="T29" fmla="*/ 29 h 34"/>
                <a:gd name="T30" fmla="*/ 7 w 25"/>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4">
                  <a:moveTo>
                    <a:pt x="7" y="34"/>
                  </a:moveTo>
                  <a:cubicBezTo>
                    <a:pt x="7" y="34"/>
                    <a:pt x="12" y="26"/>
                    <a:pt x="14" y="25"/>
                  </a:cubicBezTo>
                  <a:cubicBezTo>
                    <a:pt x="16" y="24"/>
                    <a:pt x="18" y="24"/>
                    <a:pt x="20" y="22"/>
                  </a:cubicBezTo>
                  <a:cubicBezTo>
                    <a:pt x="22" y="21"/>
                    <a:pt x="25" y="20"/>
                    <a:pt x="25" y="19"/>
                  </a:cubicBezTo>
                  <a:cubicBezTo>
                    <a:pt x="25" y="19"/>
                    <a:pt x="22" y="19"/>
                    <a:pt x="20" y="20"/>
                  </a:cubicBezTo>
                  <a:cubicBezTo>
                    <a:pt x="17" y="21"/>
                    <a:pt x="16" y="21"/>
                    <a:pt x="16" y="20"/>
                  </a:cubicBezTo>
                  <a:cubicBezTo>
                    <a:pt x="15" y="19"/>
                    <a:pt x="17" y="15"/>
                    <a:pt x="18" y="14"/>
                  </a:cubicBezTo>
                  <a:cubicBezTo>
                    <a:pt x="19" y="13"/>
                    <a:pt x="24" y="8"/>
                    <a:pt x="23" y="7"/>
                  </a:cubicBezTo>
                  <a:cubicBezTo>
                    <a:pt x="22" y="6"/>
                    <a:pt x="19" y="9"/>
                    <a:pt x="18" y="10"/>
                  </a:cubicBezTo>
                  <a:cubicBezTo>
                    <a:pt x="18" y="10"/>
                    <a:pt x="21" y="4"/>
                    <a:pt x="20" y="3"/>
                  </a:cubicBezTo>
                  <a:cubicBezTo>
                    <a:pt x="19" y="3"/>
                    <a:pt x="17" y="5"/>
                    <a:pt x="17" y="5"/>
                  </a:cubicBezTo>
                  <a:cubicBezTo>
                    <a:pt x="17" y="5"/>
                    <a:pt x="17" y="0"/>
                    <a:pt x="11" y="8"/>
                  </a:cubicBezTo>
                  <a:cubicBezTo>
                    <a:pt x="11" y="8"/>
                    <a:pt x="12" y="6"/>
                    <a:pt x="11" y="7"/>
                  </a:cubicBezTo>
                  <a:cubicBezTo>
                    <a:pt x="9" y="7"/>
                    <a:pt x="7" y="13"/>
                    <a:pt x="7" y="15"/>
                  </a:cubicBezTo>
                  <a:cubicBezTo>
                    <a:pt x="6" y="18"/>
                    <a:pt x="4" y="26"/>
                    <a:pt x="2" y="29"/>
                  </a:cubicBezTo>
                  <a:cubicBezTo>
                    <a:pt x="0" y="31"/>
                    <a:pt x="7" y="34"/>
                    <a:pt x="7" y="34"/>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ïṣ1îḑe"/>
            <p:cNvSpPr/>
            <p:nvPr/>
          </p:nvSpPr>
          <p:spPr bwMode="auto">
            <a:xfrm>
              <a:off x="5111750" y="2601913"/>
              <a:ext cx="139700" cy="131763"/>
            </a:xfrm>
            <a:custGeom>
              <a:avLst/>
              <a:gdLst>
                <a:gd name="T0" fmla="*/ 20 w 42"/>
                <a:gd name="T1" fmla="*/ 40 h 40"/>
                <a:gd name="T2" fmla="*/ 28 w 42"/>
                <a:gd name="T3" fmla="*/ 38 h 40"/>
                <a:gd name="T4" fmla="*/ 35 w 42"/>
                <a:gd name="T5" fmla="*/ 28 h 40"/>
                <a:gd name="T6" fmla="*/ 41 w 42"/>
                <a:gd name="T7" fmla="*/ 27 h 40"/>
                <a:gd name="T8" fmla="*/ 39 w 42"/>
                <a:gd name="T9" fmla="*/ 22 h 40"/>
                <a:gd name="T10" fmla="*/ 42 w 42"/>
                <a:gd name="T11" fmla="*/ 19 h 40"/>
                <a:gd name="T12" fmla="*/ 21 w 42"/>
                <a:gd name="T13" fmla="*/ 9 h 40"/>
                <a:gd name="T14" fmla="*/ 20 w 42"/>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0">
                  <a:moveTo>
                    <a:pt x="20" y="40"/>
                  </a:moveTo>
                  <a:cubicBezTo>
                    <a:pt x="20" y="40"/>
                    <a:pt x="22" y="40"/>
                    <a:pt x="28" y="38"/>
                  </a:cubicBezTo>
                  <a:cubicBezTo>
                    <a:pt x="33" y="36"/>
                    <a:pt x="34" y="26"/>
                    <a:pt x="35" y="28"/>
                  </a:cubicBezTo>
                  <a:cubicBezTo>
                    <a:pt x="37" y="30"/>
                    <a:pt x="40" y="28"/>
                    <a:pt x="41" y="27"/>
                  </a:cubicBezTo>
                  <a:cubicBezTo>
                    <a:pt x="41" y="27"/>
                    <a:pt x="38" y="23"/>
                    <a:pt x="39" y="22"/>
                  </a:cubicBezTo>
                  <a:cubicBezTo>
                    <a:pt x="40" y="20"/>
                    <a:pt x="42" y="19"/>
                    <a:pt x="42" y="19"/>
                  </a:cubicBezTo>
                  <a:cubicBezTo>
                    <a:pt x="42" y="19"/>
                    <a:pt x="38" y="0"/>
                    <a:pt x="21" y="9"/>
                  </a:cubicBezTo>
                  <a:cubicBezTo>
                    <a:pt x="0" y="18"/>
                    <a:pt x="20" y="40"/>
                    <a:pt x="20" y="40"/>
                  </a:cubicBezTo>
                  <a:close/>
                </a:path>
              </a:pathLst>
            </a:custGeom>
            <a:solidFill>
              <a:srgbClr val="353A3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ïšlíďé"/>
            <p:cNvSpPr/>
            <p:nvPr/>
          </p:nvSpPr>
          <p:spPr bwMode="auto">
            <a:xfrm>
              <a:off x="5181600" y="2757488"/>
              <a:ext cx="60325" cy="22225"/>
            </a:xfrm>
            <a:custGeom>
              <a:avLst/>
              <a:gdLst>
                <a:gd name="T0" fmla="*/ 18 w 18"/>
                <a:gd name="T1" fmla="*/ 3 h 7"/>
                <a:gd name="T2" fmla="*/ 18 w 18"/>
                <a:gd name="T3" fmla="*/ 0 h 7"/>
                <a:gd name="T4" fmla="*/ 0 w 18"/>
                <a:gd name="T5" fmla="*/ 1 h 7"/>
                <a:gd name="T6" fmla="*/ 0 w 18"/>
                <a:gd name="T7" fmla="*/ 4 h 7"/>
                <a:gd name="T8" fmla="*/ 18 w 18"/>
                <a:gd name="T9" fmla="*/ 3 h 7"/>
              </a:gdLst>
              <a:ahLst/>
              <a:cxnLst>
                <a:cxn ang="0">
                  <a:pos x="T0" y="T1"/>
                </a:cxn>
                <a:cxn ang="0">
                  <a:pos x="T2" y="T3"/>
                </a:cxn>
                <a:cxn ang="0">
                  <a:pos x="T4" y="T5"/>
                </a:cxn>
                <a:cxn ang="0">
                  <a:pos x="T6" y="T7"/>
                </a:cxn>
                <a:cxn ang="0">
                  <a:pos x="T8" y="T9"/>
                </a:cxn>
              </a:cxnLst>
              <a:rect l="0" t="0" r="r" b="b"/>
              <a:pathLst>
                <a:path w="18" h="7">
                  <a:moveTo>
                    <a:pt x="18" y="3"/>
                  </a:moveTo>
                  <a:cubicBezTo>
                    <a:pt x="18" y="0"/>
                    <a:pt x="18" y="0"/>
                    <a:pt x="18" y="0"/>
                  </a:cubicBezTo>
                  <a:cubicBezTo>
                    <a:pt x="18" y="0"/>
                    <a:pt x="7" y="0"/>
                    <a:pt x="0" y="1"/>
                  </a:cubicBezTo>
                  <a:cubicBezTo>
                    <a:pt x="0" y="4"/>
                    <a:pt x="0" y="4"/>
                    <a:pt x="0" y="4"/>
                  </a:cubicBezTo>
                  <a:cubicBezTo>
                    <a:pt x="0" y="4"/>
                    <a:pt x="8" y="7"/>
                    <a:pt x="18" y="3"/>
                  </a:cubicBezTo>
                  <a:close/>
                </a:path>
              </a:pathLst>
            </a:custGeom>
            <a:solidFill>
              <a:srgbClr val="FF7E5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şḻíḋè"/>
            <p:cNvSpPr/>
            <p:nvPr/>
          </p:nvSpPr>
          <p:spPr bwMode="auto">
            <a:xfrm>
              <a:off x="5214938" y="2674938"/>
              <a:ext cx="22225" cy="42863"/>
            </a:xfrm>
            <a:custGeom>
              <a:avLst/>
              <a:gdLst>
                <a:gd name="T0" fmla="*/ 6 w 7"/>
                <a:gd name="T1" fmla="*/ 3 h 13"/>
                <a:gd name="T2" fmla="*/ 0 w 7"/>
                <a:gd name="T3" fmla="*/ 5 h 13"/>
                <a:gd name="T4" fmla="*/ 7 w 7"/>
                <a:gd name="T5" fmla="*/ 9 h 13"/>
                <a:gd name="T6" fmla="*/ 6 w 7"/>
                <a:gd name="T7" fmla="*/ 3 h 13"/>
              </a:gdLst>
              <a:ahLst/>
              <a:cxnLst>
                <a:cxn ang="0">
                  <a:pos x="T0" y="T1"/>
                </a:cxn>
                <a:cxn ang="0">
                  <a:pos x="T2" y="T3"/>
                </a:cxn>
                <a:cxn ang="0">
                  <a:pos x="T4" y="T5"/>
                </a:cxn>
                <a:cxn ang="0">
                  <a:pos x="T6" y="T7"/>
                </a:cxn>
              </a:cxnLst>
              <a:rect l="0" t="0" r="r" b="b"/>
              <a:pathLst>
                <a:path w="7" h="13">
                  <a:moveTo>
                    <a:pt x="6" y="3"/>
                  </a:moveTo>
                  <a:cubicBezTo>
                    <a:pt x="5" y="1"/>
                    <a:pt x="1" y="0"/>
                    <a:pt x="0" y="5"/>
                  </a:cubicBezTo>
                  <a:cubicBezTo>
                    <a:pt x="0" y="9"/>
                    <a:pt x="7" y="13"/>
                    <a:pt x="7" y="9"/>
                  </a:cubicBezTo>
                  <a:cubicBezTo>
                    <a:pt x="7" y="6"/>
                    <a:pt x="6" y="4"/>
                    <a:pt x="6" y="3"/>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ş1îḋè"/>
            <p:cNvSpPr/>
            <p:nvPr/>
          </p:nvSpPr>
          <p:spPr bwMode="auto">
            <a:xfrm>
              <a:off x="5419725" y="2657476"/>
              <a:ext cx="22225" cy="14288"/>
            </a:xfrm>
            <a:custGeom>
              <a:avLst/>
              <a:gdLst>
                <a:gd name="T0" fmla="*/ 1 w 7"/>
                <a:gd name="T1" fmla="*/ 0 h 4"/>
                <a:gd name="T2" fmla="*/ 7 w 7"/>
                <a:gd name="T3" fmla="*/ 2 h 4"/>
                <a:gd name="T4" fmla="*/ 6 w 7"/>
                <a:gd name="T5" fmla="*/ 4 h 4"/>
                <a:gd name="T6" fmla="*/ 0 w 7"/>
                <a:gd name="T7" fmla="*/ 2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1" y="0"/>
                    <a:pt x="5" y="1"/>
                    <a:pt x="7" y="2"/>
                  </a:cubicBezTo>
                  <a:cubicBezTo>
                    <a:pt x="7" y="2"/>
                    <a:pt x="7" y="3"/>
                    <a:pt x="6" y="4"/>
                  </a:cubicBezTo>
                  <a:cubicBezTo>
                    <a:pt x="6" y="4"/>
                    <a:pt x="3" y="3"/>
                    <a:pt x="0" y="2"/>
                  </a:cubicBezTo>
                  <a:cubicBezTo>
                    <a:pt x="0" y="2"/>
                    <a:pt x="0" y="1"/>
                    <a:pt x="1" y="0"/>
                  </a:cubicBezTo>
                  <a:close/>
                </a:path>
              </a:pathLst>
            </a:custGeom>
            <a:solidFill>
              <a:srgbClr val="E5535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işļîḋe"/>
            <p:cNvSpPr/>
            <p:nvPr/>
          </p:nvSpPr>
          <p:spPr bwMode="auto">
            <a:xfrm>
              <a:off x="5426075" y="2657476"/>
              <a:ext cx="12700" cy="14288"/>
            </a:xfrm>
            <a:custGeom>
              <a:avLst/>
              <a:gdLst>
                <a:gd name="T0" fmla="*/ 3 w 4"/>
                <a:gd name="T1" fmla="*/ 1 h 4"/>
                <a:gd name="T2" fmla="*/ 3 w 4"/>
                <a:gd name="T3" fmla="*/ 4 h 4"/>
                <a:gd name="T4" fmla="*/ 0 w 4"/>
                <a:gd name="T5" fmla="*/ 3 h 4"/>
                <a:gd name="T6" fmla="*/ 1 w 4"/>
                <a:gd name="T7" fmla="*/ 1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3" y="3"/>
                    <a:pt x="3" y="4"/>
                  </a:cubicBezTo>
                  <a:cubicBezTo>
                    <a:pt x="2" y="4"/>
                    <a:pt x="1" y="4"/>
                    <a:pt x="0" y="3"/>
                  </a:cubicBezTo>
                  <a:cubicBezTo>
                    <a:pt x="0" y="2"/>
                    <a:pt x="0" y="1"/>
                    <a:pt x="1" y="1"/>
                  </a:cubicBezTo>
                  <a:cubicBezTo>
                    <a:pt x="2" y="0"/>
                    <a:pt x="3" y="1"/>
                    <a:pt x="3" y="1"/>
                  </a:cubicBezTo>
                  <a:close/>
                </a:path>
              </a:pathLst>
            </a:custGeom>
            <a:solidFill>
              <a:srgbClr val="353A3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şḻïḋè"/>
            <p:cNvSpPr/>
            <p:nvPr/>
          </p:nvSpPr>
          <p:spPr bwMode="auto">
            <a:xfrm>
              <a:off x="6380163" y="4105276"/>
              <a:ext cx="131763" cy="563563"/>
            </a:xfrm>
            <a:prstGeom prst="rect">
              <a:avLst/>
            </a:prstGeom>
            <a:solidFill>
              <a:srgbClr val="FFA88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p>
          </p:txBody>
        </p:sp>
        <p:sp>
          <p:nvSpPr>
            <p:cNvPr id="281" name="ïŝľídè"/>
            <p:cNvSpPr/>
            <p:nvPr/>
          </p:nvSpPr>
          <p:spPr bwMode="auto">
            <a:xfrm>
              <a:off x="6683375" y="4105276"/>
              <a:ext cx="131763" cy="563563"/>
            </a:xfrm>
            <a:prstGeom prst="rect">
              <a:avLst/>
            </a:prstGeom>
            <a:solidFill>
              <a:srgbClr val="FFA88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p>
          </p:txBody>
        </p:sp>
        <p:sp>
          <p:nvSpPr>
            <p:cNvPr id="282" name="íslïḓè"/>
            <p:cNvSpPr/>
            <p:nvPr/>
          </p:nvSpPr>
          <p:spPr bwMode="auto">
            <a:xfrm>
              <a:off x="6988175" y="4105276"/>
              <a:ext cx="134938" cy="563563"/>
            </a:xfrm>
            <a:prstGeom prst="rect">
              <a:avLst/>
            </a:prstGeom>
            <a:solidFill>
              <a:srgbClr val="FFA88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p>
          </p:txBody>
        </p:sp>
        <p:sp>
          <p:nvSpPr>
            <p:cNvPr id="283" name="îšlîḋé"/>
            <p:cNvSpPr/>
            <p:nvPr/>
          </p:nvSpPr>
          <p:spPr bwMode="auto">
            <a:xfrm>
              <a:off x="6640513" y="4051301"/>
              <a:ext cx="222250" cy="109538"/>
            </a:xfrm>
            <a:custGeom>
              <a:avLst/>
              <a:gdLst>
                <a:gd name="T0" fmla="*/ 67 w 67"/>
                <a:gd name="T1" fmla="*/ 33 h 33"/>
                <a:gd name="T2" fmla="*/ 0 w 67"/>
                <a:gd name="T3" fmla="*/ 33 h 33"/>
                <a:gd name="T4" fmla="*/ 33 w 67"/>
                <a:gd name="T5" fmla="*/ 0 h 33"/>
                <a:gd name="T6" fmla="*/ 67 w 67"/>
                <a:gd name="T7" fmla="*/ 33 h 33"/>
              </a:gdLst>
              <a:ahLst/>
              <a:cxnLst>
                <a:cxn ang="0">
                  <a:pos x="T0" y="T1"/>
                </a:cxn>
                <a:cxn ang="0">
                  <a:pos x="T2" y="T3"/>
                </a:cxn>
                <a:cxn ang="0">
                  <a:pos x="T4" y="T5"/>
                </a:cxn>
                <a:cxn ang="0">
                  <a:pos x="T6" y="T7"/>
                </a:cxn>
              </a:cxnLst>
              <a:rect l="0" t="0" r="r" b="b"/>
              <a:pathLst>
                <a:path w="67" h="33">
                  <a:moveTo>
                    <a:pt x="67" y="33"/>
                  </a:moveTo>
                  <a:cubicBezTo>
                    <a:pt x="0" y="33"/>
                    <a:pt x="0" y="33"/>
                    <a:pt x="0" y="33"/>
                  </a:cubicBezTo>
                  <a:cubicBezTo>
                    <a:pt x="0" y="15"/>
                    <a:pt x="15" y="0"/>
                    <a:pt x="33" y="0"/>
                  </a:cubicBezTo>
                  <a:cubicBezTo>
                    <a:pt x="52" y="0"/>
                    <a:pt x="67" y="15"/>
                    <a:pt x="67" y="33"/>
                  </a:cubicBezTo>
                  <a:close/>
                </a:path>
              </a:pathLst>
            </a:custGeom>
            <a:solidFill>
              <a:srgbClr val="2878B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lîḍé"/>
            <p:cNvSpPr/>
            <p:nvPr/>
          </p:nvSpPr>
          <p:spPr bwMode="auto">
            <a:xfrm>
              <a:off x="6943725" y="4051301"/>
              <a:ext cx="222250" cy="109538"/>
            </a:xfrm>
            <a:custGeom>
              <a:avLst/>
              <a:gdLst>
                <a:gd name="T0" fmla="*/ 67 w 67"/>
                <a:gd name="T1" fmla="*/ 33 h 33"/>
                <a:gd name="T2" fmla="*/ 0 w 67"/>
                <a:gd name="T3" fmla="*/ 33 h 33"/>
                <a:gd name="T4" fmla="*/ 34 w 67"/>
                <a:gd name="T5" fmla="*/ 0 h 33"/>
                <a:gd name="T6" fmla="*/ 67 w 67"/>
                <a:gd name="T7" fmla="*/ 33 h 33"/>
              </a:gdLst>
              <a:ahLst/>
              <a:cxnLst>
                <a:cxn ang="0">
                  <a:pos x="T0" y="T1"/>
                </a:cxn>
                <a:cxn ang="0">
                  <a:pos x="T2" y="T3"/>
                </a:cxn>
                <a:cxn ang="0">
                  <a:pos x="T4" y="T5"/>
                </a:cxn>
                <a:cxn ang="0">
                  <a:pos x="T6" y="T7"/>
                </a:cxn>
              </a:cxnLst>
              <a:rect l="0" t="0" r="r" b="b"/>
              <a:pathLst>
                <a:path w="67" h="33">
                  <a:moveTo>
                    <a:pt x="67" y="33"/>
                  </a:moveTo>
                  <a:cubicBezTo>
                    <a:pt x="0" y="33"/>
                    <a:pt x="0" y="33"/>
                    <a:pt x="0" y="33"/>
                  </a:cubicBezTo>
                  <a:cubicBezTo>
                    <a:pt x="0" y="15"/>
                    <a:pt x="15" y="0"/>
                    <a:pt x="34" y="0"/>
                  </a:cubicBezTo>
                  <a:cubicBezTo>
                    <a:pt x="52" y="0"/>
                    <a:pt x="67" y="15"/>
                    <a:pt x="67" y="33"/>
                  </a:cubicBezTo>
                  <a:close/>
                </a:path>
              </a:pathLst>
            </a:custGeom>
            <a:solidFill>
              <a:srgbClr val="2878B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îṡļiḑe"/>
            <p:cNvSpPr/>
            <p:nvPr/>
          </p:nvSpPr>
          <p:spPr bwMode="auto">
            <a:xfrm>
              <a:off x="6307138" y="4295776"/>
              <a:ext cx="1254125" cy="444500"/>
            </a:xfrm>
            <a:custGeom>
              <a:avLst/>
              <a:gdLst>
                <a:gd name="T0" fmla="*/ 290 w 380"/>
                <a:gd name="T1" fmla="*/ 55 h 135"/>
                <a:gd name="T2" fmla="*/ 258 w 380"/>
                <a:gd name="T3" fmla="*/ 61 h 135"/>
                <a:gd name="T4" fmla="*/ 174 w 380"/>
                <a:gd name="T5" fmla="*/ 0 h 135"/>
                <a:gd name="T6" fmla="*/ 87 w 380"/>
                <a:gd name="T7" fmla="*/ 73 h 135"/>
                <a:gd name="T8" fmla="*/ 63 w 380"/>
                <a:gd name="T9" fmla="*/ 68 h 135"/>
                <a:gd name="T10" fmla="*/ 0 w 380"/>
                <a:gd name="T11" fmla="*/ 135 h 135"/>
                <a:gd name="T12" fmla="*/ 93 w 380"/>
                <a:gd name="T13" fmla="*/ 135 h 135"/>
                <a:gd name="T14" fmla="*/ 127 w 380"/>
                <a:gd name="T15" fmla="*/ 135 h 135"/>
                <a:gd name="T16" fmla="*/ 200 w 380"/>
                <a:gd name="T17" fmla="*/ 135 h 135"/>
                <a:gd name="T18" fmla="*/ 256 w 380"/>
                <a:gd name="T19" fmla="*/ 135 h 135"/>
                <a:gd name="T20" fmla="*/ 380 w 380"/>
                <a:gd name="T21" fmla="*/ 135 h 135"/>
                <a:gd name="T22" fmla="*/ 290 w 380"/>
                <a:gd name="T23" fmla="*/ 5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35">
                  <a:moveTo>
                    <a:pt x="290" y="55"/>
                  </a:moveTo>
                  <a:cubicBezTo>
                    <a:pt x="279" y="55"/>
                    <a:pt x="268" y="57"/>
                    <a:pt x="258" y="61"/>
                  </a:cubicBezTo>
                  <a:cubicBezTo>
                    <a:pt x="245" y="25"/>
                    <a:pt x="212" y="0"/>
                    <a:pt x="174" y="0"/>
                  </a:cubicBezTo>
                  <a:cubicBezTo>
                    <a:pt x="132" y="0"/>
                    <a:pt x="97" y="31"/>
                    <a:pt x="87" y="73"/>
                  </a:cubicBezTo>
                  <a:cubicBezTo>
                    <a:pt x="80" y="70"/>
                    <a:pt x="72" y="68"/>
                    <a:pt x="63" y="68"/>
                  </a:cubicBezTo>
                  <a:cubicBezTo>
                    <a:pt x="28" y="68"/>
                    <a:pt x="0" y="98"/>
                    <a:pt x="0" y="135"/>
                  </a:cubicBezTo>
                  <a:cubicBezTo>
                    <a:pt x="93" y="135"/>
                    <a:pt x="93" y="135"/>
                    <a:pt x="93" y="135"/>
                  </a:cubicBezTo>
                  <a:cubicBezTo>
                    <a:pt x="127" y="135"/>
                    <a:pt x="127" y="135"/>
                    <a:pt x="127" y="135"/>
                  </a:cubicBezTo>
                  <a:cubicBezTo>
                    <a:pt x="200" y="135"/>
                    <a:pt x="200" y="135"/>
                    <a:pt x="200" y="135"/>
                  </a:cubicBezTo>
                  <a:cubicBezTo>
                    <a:pt x="256" y="135"/>
                    <a:pt x="256" y="135"/>
                    <a:pt x="256" y="135"/>
                  </a:cubicBezTo>
                  <a:cubicBezTo>
                    <a:pt x="380" y="135"/>
                    <a:pt x="380" y="135"/>
                    <a:pt x="380" y="135"/>
                  </a:cubicBezTo>
                  <a:cubicBezTo>
                    <a:pt x="380" y="91"/>
                    <a:pt x="340" y="55"/>
                    <a:pt x="290" y="55"/>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0000"/>
            </a:bodyPr>
            <a:lstStyle/>
            <a:p>
              <a:pPr algn="ctr"/>
            </a:p>
          </p:txBody>
        </p:sp>
        <p:sp>
          <p:nvSpPr>
            <p:cNvPr id="286" name="îsļîḑé"/>
            <p:cNvSpPr/>
            <p:nvPr/>
          </p:nvSpPr>
          <p:spPr bwMode="auto">
            <a:xfrm>
              <a:off x="6086475" y="4486276"/>
              <a:ext cx="1254125" cy="471488"/>
            </a:xfrm>
            <a:custGeom>
              <a:avLst/>
              <a:gdLst>
                <a:gd name="T0" fmla="*/ 290 w 380"/>
                <a:gd name="T1" fmla="*/ 58 h 143"/>
                <a:gd name="T2" fmla="*/ 258 w 380"/>
                <a:gd name="T3" fmla="*/ 64 h 143"/>
                <a:gd name="T4" fmla="*/ 174 w 380"/>
                <a:gd name="T5" fmla="*/ 0 h 143"/>
                <a:gd name="T6" fmla="*/ 87 w 380"/>
                <a:gd name="T7" fmla="*/ 77 h 143"/>
                <a:gd name="T8" fmla="*/ 63 w 380"/>
                <a:gd name="T9" fmla="*/ 72 h 143"/>
                <a:gd name="T10" fmla="*/ 0 w 380"/>
                <a:gd name="T11" fmla="*/ 143 h 143"/>
                <a:gd name="T12" fmla="*/ 93 w 380"/>
                <a:gd name="T13" fmla="*/ 143 h 143"/>
                <a:gd name="T14" fmla="*/ 127 w 380"/>
                <a:gd name="T15" fmla="*/ 143 h 143"/>
                <a:gd name="T16" fmla="*/ 200 w 380"/>
                <a:gd name="T17" fmla="*/ 143 h 143"/>
                <a:gd name="T18" fmla="*/ 256 w 380"/>
                <a:gd name="T19" fmla="*/ 143 h 143"/>
                <a:gd name="T20" fmla="*/ 380 w 380"/>
                <a:gd name="T21" fmla="*/ 143 h 143"/>
                <a:gd name="T22" fmla="*/ 290 w 380"/>
                <a:gd name="T23"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43">
                  <a:moveTo>
                    <a:pt x="290" y="58"/>
                  </a:moveTo>
                  <a:cubicBezTo>
                    <a:pt x="279" y="58"/>
                    <a:pt x="268" y="60"/>
                    <a:pt x="258" y="64"/>
                  </a:cubicBezTo>
                  <a:cubicBezTo>
                    <a:pt x="245" y="26"/>
                    <a:pt x="212" y="0"/>
                    <a:pt x="174" y="0"/>
                  </a:cubicBezTo>
                  <a:cubicBezTo>
                    <a:pt x="132" y="0"/>
                    <a:pt x="97" y="33"/>
                    <a:pt x="87" y="77"/>
                  </a:cubicBezTo>
                  <a:cubicBezTo>
                    <a:pt x="80" y="74"/>
                    <a:pt x="72" y="72"/>
                    <a:pt x="63" y="72"/>
                  </a:cubicBezTo>
                  <a:cubicBezTo>
                    <a:pt x="28" y="72"/>
                    <a:pt x="0" y="104"/>
                    <a:pt x="0" y="143"/>
                  </a:cubicBezTo>
                  <a:cubicBezTo>
                    <a:pt x="93" y="143"/>
                    <a:pt x="93" y="143"/>
                    <a:pt x="93" y="143"/>
                  </a:cubicBezTo>
                  <a:cubicBezTo>
                    <a:pt x="127" y="143"/>
                    <a:pt x="127" y="143"/>
                    <a:pt x="127" y="143"/>
                  </a:cubicBezTo>
                  <a:cubicBezTo>
                    <a:pt x="200" y="143"/>
                    <a:pt x="200" y="143"/>
                    <a:pt x="200" y="143"/>
                  </a:cubicBezTo>
                  <a:cubicBezTo>
                    <a:pt x="256" y="143"/>
                    <a:pt x="256" y="143"/>
                    <a:pt x="256" y="143"/>
                  </a:cubicBezTo>
                  <a:cubicBezTo>
                    <a:pt x="380" y="143"/>
                    <a:pt x="380" y="143"/>
                    <a:pt x="380" y="143"/>
                  </a:cubicBezTo>
                  <a:cubicBezTo>
                    <a:pt x="380" y="96"/>
                    <a:pt x="340" y="58"/>
                    <a:pt x="290" y="58"/>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algn="ctr"/>
            </a:p>
          </p:txBody>
        </p:sp>
        <p:sp>
          <p:nvSpPr>
            <p:cNvPr id="287" name="ïšḻîḍe"/>
            <p:cNvSpPr/>
            <p:nvPr/>
          </p:nvSpPr>
          <p:spPr bwMode="auto">
            <a:xfrm>
              <a:off x="6692900" y="4641851"/>
              <a:ext cx="1412875" cy="447675"/>
            </a:xfrm>
            <a:custGeom>
              <a:avLst/>
              <a:gdLst>
                <a:gd name="T0" fmla="*/ 327 w 428"/>
                <a:gd name="T1" fmla="*/ 55 h 136"/>
                <a:gd name="T2" fmla="*/ 291 w 428"/>
                <a:gd name="T3" fmla="*/ 61 h 136"/>
                <a:gd name="T4" fmla="*/ 197 w 428"/>
                <a:gd name="T5" fmla="*/ 0 h 136"/>
                <a:gd name="T6" fmla="*/ 99 w 428"/>
                <a:gd name="T7" fmla="*/ 73 h 136"/>
                <a:gd name="T8" fmla="*/ 72 w 428"/>
                <a:gd name="T9" fmla="*/ 68 h 136"/>
                <a:gd name="T10" fmla="*/ 0 w 428"/>
                <a:gd name="T11" fmla="*/ 136 h 136"/>
                <a:gd name="T12" fmla="*/ 105 w 428"/>
                <a:gd name="T13" fmla="*/ 136 h 136"/>
                <a:gd name="T14" fmla="*/ 144 w 428"/>
                <a:gd name="T15" fmla="*/ 136 h 136"/>
                <a:gd name="T16" fmla="*/ 226 w 428"/>
                <a:gd name="T17" fmla="*/ 136 h 136"/>
                <a:gd name="T18" fmla="*/ 288 w 428"/>
                <a:gd name="T19" fmla="*/ 136 h 136"/>
                <a:gd name="T20" fmla="*/ 428 w 428"/>
                <a:gd name="T21" fmla="*/ 136 h 136"/>
                <a:gd name="T22" fmla="*/ 327 w 428"/>
                <a:gd name="T23" fmla="*/ 5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8" h="136">
                  <a:moveTo>
                    <a:pt x="327" y="55"/>
                  </a:moveTo>
                  <a:cubicBezTo>
                    <a:pt x="314" y="55"/>
                    <a:pt x="302" y="57"/>
                    <a:pt x="291" y="61"/>
                  </a:cubicBezTo>
                  <a:cubicBezTo>
                    <a:pt x="276" y="25"/>
                    <a:pt x="240" y="0"/>
                    <a:pt x="197" y="0"/>
                  </a:cubicBezTo>
                  <a:cubicBezTo>
                    <a:pt x="149" y="0"/>
                    <a:pt x="109" y="31"/>
                    <a:pt x="99" y="73"/>
                  </a:cubicBezTo>
                  <a:cubicBezTo>
                    <a:pt x="90" y="70"/>
                    <a:pt x="81" y="68"/>
                    <a:pt x="72" y="68"/>
                  </a:cubicBezTo>
                  <a:cubicBezTo>
                    <a:pt x="32" y="68"/>
                    <a:pt x="0" y="99"/>
                    <a:pt x="0" y="136"/>
                  </a:cubicBezTo>
                  <a:cubicBezTo>
                    <a:pt x="105" y="136"/>
                    <a:pt x="105" y="136"/>
                    <a:pt x="105" y="136"/>
                  </a:cubicBezTo>
                  <a:cubicBezTo>
                    <a:pt x="144" y="136"/>
                    <a:pt x="144" y="136"/>
                    <a:pt x="144" y="136"/>
                  </a:cubicBezTo>
                  <a:cubicBezTo>
                    <a:pt x="226" y="136"/>
                    <a:pt x="226" y="136"/>
                    <a:pt x="226" y="136"/>
                  </a:cubicBezTo>
                  <a:cubicBezTo>
                    <a:pt x="288" y="136"/>
                    <a:pt x="288" y="136"/>
                    <a:pt x="288" y="136"/>
                  </a:cubicBezTo>
                  <a:cubicBezTo>
                    <a:pt x="428" y="136"/>
                    <a:pt x="428" y="136"/>
                    <a:pt x="428" y="136"/>
                  </a:cubicBezTo>
                  <a:cubicBezTo>
                    <a:pt x="428" y="92"/>
                    <a:pt x="383" y="55"/>
                    <a:pt x="327" y="55"/>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algn="ctr"/>
            </a:p>
          </p:txBody>
        </p:sp>
        <p:sp>
          <p:nvSpPr>
            <p:cNvPr id="288" name="islíďè"/>
            <p:cNvSpPr/>
            <p:nvPr/>
          </p:nvSpPr>
          <p:spPr bwMode="auto">
            <a:xfrm>
              <a:off x="5868988" y="4740276"/>
              <a:ext cx="1092200" cy="349250"/>
            </a:xfrm>
            <a:custGeom>
              <a:avLst/>
              <a:gdLst>
                <a:gd name="T0" fmla="*/ 252 w 331"/>
                <a:gd name="T1" fmla="*/ 44 h 106"/>
                <a:gd name="T2" fmla="*/ 224 w 331"/>
                <a:gd name="T3" fmla="*/ 48 h 106"/>
                <a:gd name="T4" fmla="*/ 152 w 331"/>
                <a:gd name="T5" fmla="*/ 0 h 106"/>
                <a:gd name="T6" fmla="*/ 76 w 331"/>
                <a:gd name="T7" fmla="*/ 57 h 106"/>
                <a:gd name="T8" fmla="*/ 55 w 331"/>
                <a:gd name="T9" fmla="*/ 53 h 106"/>
                <a:gd name="T10" fmla="*/ 0 w 331"/>
                <a:gd name="T11" fmla="*/ 106 h 106"/>
                <a:gd name="T12" fmla="*/ 81 w 331"/>
                <a:gd name="T13" fmla="*/ 106 h 106"/>
                <a:gd name="T14" fmla="*/ 111 w 331"/>
                <a:gd name="T15" fmla="*/ 106 h 106"/>
                <a:gd name="T16" fmla="*/ 174 w 331"/>
                <a:gd name="T17" fmla="*/ 106 h 106"/>
                <a:gd name="T18" fmla="*/ 223 w 331"/>
                <a:gd name="T19" fmla="*/ 106 h 106"/>
                <a:gd name="T20" fmla="*/ 331 w 331"/>
                <a:gd name="T21" fmla="*/ 106 h 106"/>
                <a:gd name="T22" fmla="*/ 252 w 331"/>
                <a:gd name="T23" fmla="*/ 4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1" h="106">
                  <a:moveTo>
                    <a:pt x="252" y="44"/>
                  </a:moveTo>
                  <a:cubicBezTo>
                    <a:pt x="243" y="44"/>
                    <a:pt x="233" y="45"/>
                    <a:pt x="224" y="48"/>
                  </a:cubicBezTo>
                  <a:cubicBezTo>
                    <a:pt x="213" y="20"/>
                    <a:pt x="185" y="0"/>
                    <a:pt x="152" y="0"/>
                  </a:cubicBezTo>
                  <a:cubicBezTo>
                    <a:pt x="115" y="0"/>
                    <a:pt x="84" y="25"/>
                    <a:pt x="76" y="57"/>
                  </a:cubicBezTo>
                  <a:cubicBezTo>
                    <a:pt x="69" y="55"/>
                    <a:pt x="62" y="53"/>
                    <a:pt x="55" y="53"/>
                  </a:cubicBezTo>
                  <a:cubicBezTo>
                    <a:pt x="24" y="53"/>
                    <a:pt x="0" y="77"/>
                    <a:pt x="0" y="106"/>
                  </a:cubicBezTo>
                  <a:cubicBezTo>
                    <a:pt x="81" y="106"/>
                    <a:pt x="81" y="106"/>
                    <a:pt x="81" y="106"/>
                  </a:cubicBezTo>
                  <a:cubicBezTo>
                    <a:pt x="111" y="106"/>
                    <a:pt x="111" y="106"/>
                    <a:pt x="111" y="106"/>
                  </a:cubicBezTo>
                  <a:cubicBezTo>
                    <a:pt x="174" y="106"/>
                    <a:pt x="174" y="106"/>
                    <a:pt x="174" y="106"/>
                  </a:cubicBezTo>
                  <a:cubicBezTo>
                    <a:pt x="223" y="106"/>
                    <a:pt x="223" y="106"/>
                    <a:pt x="223" y="106"/>
                  </a:cubicBezTo>
                  <a:cubicBezTo>
                    <a:pt x="331" y="106"/>
                    <a:pt x="331" y="106"/>
                    <a:pt x="331" y="106"/>
                  </a:cubicBezTo>
                  <a:cubicBezTo>
                    <a:pt x="331" y="72"/>
                    <a:pt x="296" y="44"/>
                    <a:pt x="252" y="44"/>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5000" lnSpcReduction="20000"/>
            </a:bodyPr>
            <a:lstStyle/>
            <a:p>
              <a:pPr algn="ctr"/>
            </a:p>
          </p:txBody>
        </p:sp>
        <p:sp>
          <p:nvSpPr>
            <p:cNvPr id="289" name="ïsḷiḓe"/>
            <p:cNvSpPr/>
            <p:nvPr/>
          </p:nvSpPr>
          <p:spPr bwMode="auto">
            <a:xfrm>
              <a:off x="7766050" y="4354513"/>
              <a:ext cx="60325" cy="57150"/>
            </a:xfrm>
            <a:custGeom>
              <a:avLst/>
              <a:gdLst>
                <a:gd name="T0" fmla="*/ 18 w 18"/>
                <a:gd name="T1" fmla="*/ 11 h 17"/>
                <a:gd name="T2" fmla="*/ 16 w 18"/>
                <a:gd name="T3" fmla="*/ 5 h 17"/>
                <a:gd name="T4" fmla="*/ 11 w 18"/>
                <a:gd name="T5" fmla="*/ 2 h 17"/>
                <a:gd name="T6" fmla="*/ 5 w 18"/>
                <a:gd name="T7" fmla="*/ 0 h 17"/>
                <a:gd name="T8" fmla="*/ 3 w 18"/>
                <a:gd name="T9" fmla="*/ 1 h 17"/>
                <a:gd name="T10" fmla="*/ 3 w 18"/>
                <a:gd name="T11" fmla="*/ 4 h 17"/>
                <a:gd name="T12" fmla="*/ 2 w 18"/>
                <a:gd name="T13" fmla="*/ 6 h 17"/>
                <a:gd name="T14" fmla="*/ 1 w 18"/>
                <a:gd name="T15" fmla="*/ 9 h 17"/>
                <a:gd name="T16" fmla="*/ 1 w 18"/>
                <a:gd name="T17" fmla="*/ 11 h 17"/>
                <a:gd name="T18" fmla="*/ 3 w 18"/>
                <a:gd name="T19" fmla="*/ 13 h 17"/>
                <a:gd name="T20" fmla="*/ 13 w 18"/>
                <a:gd name="T21" fmla="*/ 17 h 17"/>
                <a:gd name="T22" fmla="*/ 18 w 18"/>
                <a:gd name="T2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7">
                  <a:moveTo>
                    <a:pt x="18" y="11"/>
                  </a:moveTo>
                  <a:cubicBezTo>
                    <a:pt x="18" y="11"/>
                    <a:pt x="16" y="6"/>
                    <a:pt x="16" y="5"/>
                  </a:cubicBezTo>
                  <a:cubicBezTo>
                    <a:pt x="15" y="4"/>
                    <a:pt x="13" y="3"/>
                    <a:pt x="11" y="2"/>
                  </a:cubicBezTo>
                  <a:cubicBezTo>
                    <a:pt x="9" y="0"/>
                    <a:pt x="5" y="0"/>
                    <a:pt x="5" y="0"/>
                  </a:cubicBezTo>
                  <a:cubicBezTo>
                    <a:pt x="4" y="0"/>
                    <a:pt x="4" y="0"/>
                    <a:pt x="3" y="1"/>
                  </a:cubicBezTo>
                  <a:cubicBezTo>
                    <a:pt x="3" y="2"/>
                    <a:pt x="3" y="4"/>
                    <a:pt x="3" y="4"/>
                  </a:cubicBezTo>
                  <a:cubicBezTo>
                    <a:pt x="3" y="4"/>
                    <a:pt x="2" y="5"/>
                    <a:pt x="2" y="6"/>
                  </a:cubicBezTo>
                  <a:cubicBezTo>
                    <a:pt x="2" y="6"/>
                    <a:pt x="1" y="7"/>
                    <a:pt x="1" y="9"/>
                  </a:cubicBezTo>
                  <a:cubicBezTo>
                    <a:pt x="1" y="9"/>
                    <a:pt x="0" y="10"/>
                    <a:pt x="1" y="11"/>
                  </a:cubicBezTo>
                  <a:cubicBezTo>
                    <a:pt x="1" y="11"/>
                    <a:pt x="3" y="12"/>
                    <a:pt x="3" y="13"/>
                  </a:cubicBezTo>
                  <a:cubicBezTo>
                    <a:pt x="4" y="13"/>
                    <a:pt x="8" y="16"/>
                    <a:pt x="13" y="17"/>
                  </a:cubicBezTo>
                  <a:cubicBezTo>
                    <a:pt x="13" y="17"/>
                    <a:pt x="17" y="17"/>
                    <a:pt x="18" y="11"/>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iSlïḓê"/>
            <p:cNvSpPr/>
            <p:nvPr/>
          </p:nvSpPr>
          <p:spPr bwMode="auto">
            <a:xfrm>
              <a:off x="7786688" y="4381501"/>
              <a:ext cx="19050" cy="19050"/>
            </a:xfrm>
            <a:custGeom>
              <a:avLst/>
              <a:gdLst>
                <a:gd name="T0" fmla="*/ 5 w 6"/>
                <a:gd name="T1" fmla="*/ 0 h 6"/>
                <a:gd name="T2" fmla="*/ 5 w 6"/>
                <a:gd name="T3" fmla="*/ 3 h 6"/>
                <a:gd name="T4" fmla="*/ 0 w 6"/>
                <a:gd name="T5" fmla="*/ 6 h 6"/>
                <a:gd name="T6" fmla="*/ 5 w 6"/>
                <a:gd name="T7" fmla="*/ 0 h 6"/>
              </a:gdLst>
              <a:ahLst/>
              <a:cxnLst>
                <a:cxn ang="0">
                  <a:pos x="T0" y="T1"/>
                </a:cxn>
                <a:cxn ang="0">
                  <a:pos x="T2" y="T3"/>
                </a:cxn>
                <a:cxn ang="0">
                  <a:pos x="T4" y="T5"/>
                </a:cxn>
                <a:cxn ang="0">
                  <a:pos x="T6" y="T7"/>
                </a:cxn>
              </a:cxnLst>
              <a:rect l="0" t="0" r="r" b="b"/>
              <a:pathLst>
                <a:path w="6" h="6">
                  <a:moveTo>
                    <a:pt x="5" y="0"/>
                  </a:moveTo>
                  <a:cubicBezTo>
                    <a:pt x="5" y="0"/>
                    <a:pt x="5" y="3"/>
                    <a:pt x="5" y="3"/>
                  </a:cubicBezTo>
                  <a:cubicBezTo>
                    <a:pt x="6" y="4"/>
                    <a:pt x="0" y="6"/>
                    <a:pt x="0" y="6"/>
                  </a:cubicBezTo>
                  <a:cubicBezTo>
                    <a:pt x="0" y="6"/>
                    <a:pt x="2" y="0"/>
                    <a:pt x="5" y="0"/>
                  </a:cubicBezTo>
                  <a:close/>
                </a:path>
              </a:pathLst>
            </a:custGeom>
            <a:solidFill>
              <a:srgbClr val="CF8C6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ïsļiḋé"/>
            <p:cNvSpPr/>
            <p:nvPr/>
          </p:nvSpPr>
          <p:spPr bwMode="auto">
            <a:xfrm>
              <a:off x="8120063" y="5224463"/>
              <a:ext cx="42863" cy="30163"/>
            </a:xfrm>
            <a:custGeom>
              <a:avLst/>
              <a:gdLst>
                <a:gd name="T0" fmla="*/ 27 w 27"/>
                <a:gd name="T1" fmla="*/ 17 h 19"/>
                <a:gd name="T2" fmla="*/ 21 w 27"/>
                <a:gd name="T3" fmla="*/ 0 h 19"/>
                <a:gd name="T4" fmla="*/ 0 w 27"/>
                <a:gd name="T5" fmla="*/ 5 h 19"/>
                <a:gd name="T6" fmla="*/ 2 w 27"/>
                <a:gd name="T7" fmla="*/ 19 h 19"/>
                <a:gd name="T8" fmla="*/ 27 w 27"/>
                <a:gd name="T9" fmla="*/ 17 h 19"/>
              </a:gdLst>
              <a:ahLst/>
              <a:cxnLst>
                <a:cxn ang="0">
                  <a:pos x="T0" y="T1"/>
                </a:cxn>
                <a:cxn ang="0">
                  <a:pos x="T2" y="T3"/>
                </a:cxn>
                <a:cxn ang="0">
                  <a:pos x="T4" y="T5"/>
                </a:cxn>
                <a:cxn ang="0">
                  <a:pos x="T6" y="T7"/>
                </a:cxn>
                <a:cxn ang="0">
                  <a:pos x="T8" y="T9"/>
                </a:cxn>
              </a:cxnLst>
              <a:rect l="0" t="0" r="r" b="b"/>
              <a:pathLst>
                <a:path w="27" h="19">
                  <a:moveTo>
                    <a:pt x="27" y="17"/>
                  </a:moveTo>
                  <a:lnTo>
                    <a:pt x="21" y="0"/>
                  </a:lnTo>
                  <a:lnTo>
                    <a:pt x="0" y="5"/>
                  </a:lnTo>
                  <a:lnTo>
                    <a:pt x="2" y="19"/>
                  </a:lnTo>
                  <a:lnTo>
                    <a:pt x="27" y="17"/>
                  </a:lnTo>
                  <a:close/>
                </a:path>
              </a:pathLst>
            </a:custGeom>
            <a:solidFill>
              <a:srgbClr val="3B3F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î$lîḑè"/>
            <p:cNvSpPr/>
            <p:nvPr/>
          </p:nvSpPr>
          <p:spPr bwMode="auto">
            <a:xfrm>
              <a:off x="7829550" y="5235576"/>
              <a:ext cx="42863" cy="25400"/>
            </a:xfrm>
            <a:custGeom>
              <a:avLst/>
              <a:gdLst>
                <a:gd name="T0" fmla="*/ 27 w 27"/>
                <a:gd name="T1" fmla="*/ 8 h 16"/>
                <a:gd name="T2" fmla="*/ 25 w 27"/>
                <a:gd name="T3" fmla="*/ 16 h 16"/>
                <a:gd name="T4" fmla="*/ 0 w 27"/>
                <a:gd name="T5" fmla="*/ 12 h 16"/>
                <a:gd name="T6" fmla="*/ 2 w 27"/>
                <a:gd name="T7" fmla="*/ 0 h 16"/>
                <a:gd name="T8" fmla="*/ 27 w 27"/>
                <a:gd name="T9" fmla="*/ 8 h 16"/>
              </a:gdLst>
              <a:ahLst/>
              <a:cxnLst>
                <a:cxn ang="0">
                  <a:pos x="T0" y="T1"/>
                </a:cxn>
                <a:cxn ang="0">
                  <a:pos x="T2" y="T3"/>
                </a:cxn>
                <a:cxn ang="0">
                  <a:pos x="T4" y="T5"/>
                </a:cxn>
                <a:cxn ang="0">
                  <a:pos x="T6" y="T7"/>
                </a:cxn>
                <a:cxn ang="0">
                  <a:pos x="T8" y="T9"/>
                </a:cxn>
              </a:cxnLst>
              <a:rect l="0" t="0" r="r" b="b"/>
              <a:pathLst>
                <a:path w="27" h="16">
                  <a:moveTo>
                    <a:pt x="27" y="8"/>
                  </a:moveTo>
                  <a:lnTo>
                    <a:pt x="25" y="16"/>
                  </a:lnTo>
                  <a:lnTo>
                    <a:pt x="0" y="12"/>
                  </a:lnTo>
                  <a:lnTo>
                    <a:pt x="2" y="0"/>
                  </a:lnTo>
                  <a:lnTo>
                    <a:pt x="27" y="8"/>
                  </a:lnTo>
                  <a:close/>
                </a:path>
              </a:pathLst>
            </a:custGeom>
            <a:solidFill>
              <a:srgbClr val="555C9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ïṥḷiḓè"/>
            <p:cNvSpPr/>
            <p:nvPr/>
          </p:nvSpPr>
          <p:spPr bwMode="auto">
            <a:xfrm>
              <a:off x="7954963" y="4727576"/>
              <a:ext cx="207963" cy="508000"/>
            </a:xfrm>
            <a:custGeom>
              <a:avLst/>
              <a:gdLst>
                <a:gd name="T0" fmla="*/ 0 w 63"/>
                <a:gd name="T1" fmla="*/ 35 h 154"/>
                <a:gd name="T2" fmla="*/ 4 w 63"/>
                <a:gd name="T3" fmla="*/ 55 h 154"/>
                <a:gd name="T4" fmla="*/ 5 w 63"/>
                <a:gd name="T5" fmla="*/ 61 h 154"/>
                <a:gd name="T6" fmla="*/ 10 w 63"/>
                <a:gd name="T7" fmla="*/ 83 h 154"/>
                <a:gd name="T8" fmla="*/ 48 w 63"/>
                <a:gd name="T9" fmla="*/ 154 h 154"/>
                <a:gd name="T10" fmla="*/ 63 w 63"/>
                <a:gd name="T11" fmla="*/ 151 h 154"/>
                <a:gd name="T12" fmla="*/ 33 w 63"/>
                <a:gd name="T13" fmla="*/ 76 h 154"/>
                <a:gd name="T14" fmla="*/ 29 w 63"/>
                <a:gd name="T15" fmla="*/ 0 h 154"/>
                <a:gd name="T16" fmla="*/ 0 w 63"/>
                <a:gd name="T17" fmla="*/ 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54">
                  <a:moveTo>
                    <a:pt x="0" y="35"/>
                  </a:moveTo>
                  <a:cubicBezTo>
                    <a:pt x="0" y="35"/>
                    <a:pt x="2" y="45"/>
                    <a:pt x="4" y="55"/>
                  </a:cubicBezTo>
                  <a:cubicBezTo>
                    <a:pt x="4" y="57"/>
                    <a:pt x="5" y="59"/>
                    <a:pt x="5" y="61"/>
                  </a:cubicBezTo>
                  <a:cubicBezTo>
                    <a:pt x="7" y="71"/>
                    <a:pt x="9" y="81"/>
                    <a:pt x="10" y="83"/>
                  </a:cubicBezTo>
                  <a:cubicBezTo>
                    <a:pt x="11" y="88"/>
                    <a:pt x="48" y="154"/>
                    <a:pt x="48" y="154"/>
                  </a:cubicBezTo>
                  <a:cubicBezTo>
                    <a:pt x="48" y="154"/>
                    <a:pt x="62" y="153"/>
                    <a:pt x="63" y="151"/>
                  </a:cubicBezTo>
                  <a:cubicBezTo>
                    <a:pt x="63" y="151"/>
                    <a:pt x="33" y="79"/>
                    <a:pt x="33" y="76"/>
                  </a:cubicBezTo>
                  <a:cubicBezTo>
                    <a:pt x="33" y="74"/>
                    <a:pt x="29" y="0"/>
                    <a:pt x="29" y="0"/>
                  </a:cubicBezTo>
                  <a:cubicBezTo>
                    <a:pt x="29" y="0"/>
                    <a:pt x="1" y="31"/>
                    <a:pt x="0" y="35"/>
                  </a:cubicBezTo>
                  <a:close/>
                </a:path>
              </a:pathLst>
            </a:custGeom>
            <a:solidFill>
              <a:srgbClr val="E8734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94" name="ísľiḋè"/>
            <p:cNvSpPr/>
            <p:nvPr/>
          </p:nvSpPr>
          <p:spPr bwMode="auto">
            <a:xfrm>
              <a:off x="7829550" y="4665663"/>
              <a:ext cx="223838" cy="588963"/>
            </a:xfrm>
            <a:custGeom>
              <a:avLst/>
              <a:gdLst>
                <a:gd name="T0" fmla="*/ 22 w 68"/>
                <a:gd name="T1" fmla="*/ 15 h 179"/>
                <a:gd name="T2" fmla="*/ 6 w 68"/>
                <a:gd name="T3" fmla="*/ 93 h 179"/>
                <a:gd name="T4" fmla="*/ 0 w 68"/>
                <a:gd name="T5" fmla="*/ 173 h 179"/>
                <a:gd name="T6" fmla="*/ 15 w 68"/>
                <a:gd name="T7" fmla="*/ 177 h 179"/>
                <a:gd name="T8" fmla="*/ 32 w 68"/>
                <a:gd name="T9" fmla="*/ 94 h 179"/>
                <a:gd name="T10" fmla="*/ 65 w 68"/>
                <a:gd name="T11" fmla="*/ 26 h 179"/>
                <a:gd name="T12" fmla="*/ 67 w 68"/>
                <a:gd name="T13" fmla="*/ 11 h 179"/>
                <a:gd name="T14" fmla="*/ 22 w 68"/>
                <a:gd name="T15" fmla="*/ 15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79">
                  <a:moveTo>
                    <a:pt x="22" y="15"/>
                  </a:moveTo>
                  <a:cubicBezTo>
                    <a:pt x="22" y="15"/>
                    <a:pt x="7" y="87"/>
                    <a:pt x="6" y="93"/>
                  </a:cubicBezTo>
                  <a:cubicBezTo>
                    <a:pt x="5" y="98"/>
                    <a:pt x="0" y="173"/>
                    <a:pt x="0" y="173"/>
                  </a:cubicBezTo>
                  <a:cubicBezTo>
                    <a:pt x="0" y="173"/>
                    <a:pt x="3" y="179"/>
                    <a:pt x="15" y="177"/>
                  </a:cubicBezTo>
                  <a:cubicBezTo>
                    <a:pt x="15" y="177"/>
                    <a:pt x="31" y="97"/>
                    <a:pt x="32" y="94"/>
                  </a:cubicBezTo>
                  <a:cubicBezTo>
                    <a:pt x="37" y="84"/>
                    <a:pt x="63" y="33"/>
                    <a:pt x="65" y="26"/>
                  </a:cubicBezTo>
                  <a:cubicBezTo>
                    <a:pt x="68" y="19"/>
                    <a:pt x="67" y="11"/>
                    <a:pt x="67" y="11"/>
                  </a:cubicBezTo>
                  <a:cubicBezTo>
                    <a:pt x="67" y="11"/>
                    <a:pt x="48" y="0"/>
                    <a:pt x="22" y="15"/>
                  </a:cubicBezTo>
                  <a:close/>
                </a:path>
              </a:pathLst>
            </a:custGeom>
            <a:solidFill>
              <a:srgbClr val="E8734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95" name="íṥľîḍé"/>
            <p:cNvSpPr/>
            <p:nvPr/>
          </p:nvSpPr>
          <p:spPr bwMode="auto">
            <a:xfrm>
              <a:off x="7802563" y="4381501"/>
              <a:ext cx="142875" cy="158750"/>
            </a:xfrm>
            <a:custGeom>
              <a:avLst/>
              <a:gdLst>
                <a:gd name="T0" fmla="*/ 36 w 43"/>
                <a:gd name="T1" fmla="*/ 7 h 48"/>
                <a:gd name="T2" fmla="*/ 28 w 43"/>
                <a:gd name="T3" fmla="*/ 22 h 48"/>
                <a:gd name="T4" fmla="*/ 8 w 43"/>
                <a:gd name="T5" fmla="*/ 0 h 48"/>
                <a:gd name="T6" fmla="*/ 1 w 43"/>
                <a:gd name="T7" fmla="*/ 12 h 48"/>
                <a:gd name="T8" fmla="*/ 27 w 43"/>
                <a:gd name="T9" fmla="*/ 48 h 48"/>
                <a:gd name="T10" fmla="*/ 43 w 43"/>
                <a:gd name="T11" fmla="*/ 26 h 48"/>
                <a:gd name="T12" fmla="*/ 36 w 43"/>
                <a:gd name="T13" fmla="*/ 7 h 48"/>
              </a:gdLst>
              <a:ahLst/>
              <a:cxnLst>
                <a:cxn ang="0">
                  <a:pos x="T0" y="T1"/>
                </a:cxn>
                <a:cxn ang="0">
                  <a:pos x="T2" y="T3"/>
                </a:cxn>
                <a:cxn ang="0">
                  <a:pos x="T4" y="T5"/>
                </a:cxn>
                <a:cxn ang="0">
                  <a:pos x="T6" y="T7"/>
                </a:cxn>
                <a:cxn ang="0">
                  <a:pos x="T8" y="T9"/>
                </a:cxn>
                <a:cxn ang="0">
                  <a:pos x="T10" y="T11"/>
                </a:cxn>
                <a:cxn ang="0">
                  <a:pos x="T12" y="T13"/>
                </a:cxn>
              </a:cxnLst>
              <a:rect l="0" t="0" r="r" b="b"/>
              <a:pathLst>
                <a:path w="43" h="48">
                  <a:moveTo>
                    <a:pt x="36" y="7"/>
                  </a:moveTo>
                  <a:cubicBezTo>
                    <a:pt x="36" y="7"/>
                    <a:pt x="29" y="22"/>
                    <a:pt x="28" y="22"/>
                  </a:cubicBezTo>
                  <a:cubicBezTo>
                    <a:pt x="26" y="21"/>
                    <a:pt x="8" y="0"/>
                    <a:pt x="8" y="0"/>
                  </a:cubicBezTo>
                  <a:cubicBezTo>
                    <a:pt x="8" y="0"/>
                    <a:pt x="0" y="10"/>
                    <a:pt x="1" y="12"/>
                  </a:cubicBezTo>
                  <a:cubicBezTo>
                    <a:pt x="3" y="13"/>
                    <a:pt x="24" y="48"/>
                    <a:pt x="27" y="48"/>
                  </a:cubicBezTo>
                  <a:cubicBezTo>
                    <a:pt x="30" y="47"/>
                    <a:pt x="43" y="26"/>
                    <a:pt x="43" y="26"/>
                  </a:cubicBezTo>
                  <a:cubicBezTo>
                    <a:pt x="43" y="26"/>
                    <a:pt x="43" y="9"/>
                    <a:pt x="36" y="7"/>
                  </a:cubicBezTo>
                  <a:close/>
                </a:path>
              </a:pathLst>
            </a:custGeom>
            <a:solidFill>
              <a:srgbClr val="292C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ísliďè"/>
            <p:cNvSpPr/>
            <p:nvPr/>
          </p:nvSpPr>
          <p:spPr bwMode="auto">
            <a:xfrm>
              <a:off x="7885113" y="4305301"/>
              <a:ext cx="177800" cy="468313"/>
            </a:xfrm>
            <a:custGeom>
              <a:avLst/>
              <a:gdLst>
                <a:gd name="T0" fmla="*/ 37 w 54"/>
                <a:gd name="T1" fmla="*/ 0 h 142"/>
                <a:gd name="T2" fmla="*/ 17 w 54"/>
                <a:gd name="T3" fmla="*/ 17 h 142"/>
                <a:gd name="T4" fmla="*/ 1 w 54"/>
                <a:gd name="T5" fmla="*/ 48 h 142"/>
                <a:gd name="T6" fmla="*/ 6 w 54"/>
                <a:gd name="T7" fmla="*/ 108 h 142"/>
                <a:gd name="T8" fmla="*/ 4 w 54"/>
                <a:gd name="T9" fmla="*/ 125 h 142"/>
                <a:gd name="T10" fmla="*/ 54 w 54"/>
                <a:gd name="T11" fmla="*/ 142 h 142"/>
                <a:gd name="T12" fmla="*/ 48 w 54"/>
                <a:gd name="T13" fmla="*/ 87 h 142"/>
                <a:gd name="T14" fmla="*/ 37 w 54"/>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2">
                  <a:moveTo>
                    <a:pt x="37" y="0"/>
                  </a:moveTo>
                  <a:cubicBezTo>
                    <a:pt x="37" y="0"/>
                    <a:pt x="21" y="12"/>
                    <a:pt x="17" y="17"/>
                  </a:cubicBezTo>
                  <a:cubicBezTo>
                    <a:pt x="12" y="22"/>
                    <a:pt x="0" y="42"/>
                    <a:pt x="1" y="48"/>
                  </a:cubicBezTo>
                  <a:cubicBezTo>
                    <a:pt x="4" y="72"/>
                    <a:pt x="6" y="92"/>
                    <a:pt x="6" y="108"/>
                  </a:cubicBezTo>
                  <a:cubicBezTo>
                    <a:pt x="6" y="122"/>
                    <a:pt x="1" y="125"/>
                    <a:pt x="4" y="125"/>
                  </a:cubicBezTo>
                  <a:cubicBezTo>
                    <a:pt x="7" y="126"/>
                    <a:pt x="48" y="140"/>
                    <a:pt x="54" y="142"/>
                  </a:cubicBezTo>
                  <a:cubicBezTo>
                    <a:pt x="54" y="142"/>
                    <a:pt x="50" y="93"/>
                    <a:pt x="48" y="87"/>
                  </a:cubicBezTo>
                  <a:cubicBezTo>
                    <a:pt x="46" y="82"/>
                    <a:pt x="54" y="23"/>
                    <a:pt x="37" y="0"/>
                  </a:cubicBezTo>
                  <a:close/>
                </a:path>
              </a:pathLst>
            </a:custGeom>
            <a:solidFill>
              <a:srgbClr val="32365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297" name="îšḻíḓé"/>
            <p:cNvSpPr/>
            <p:nvPr/>
          </p:nvSpPr>
          <p:spPr bwMode="auto">
            <a:xfrm>
              <a:off x="7640638" y="4229101"/>
              <a:ext cx="155575" cy="119063"/>
            </a:xfrm>
            <a:custGeom>
              <a:avLst/>
              <a:gdLst>
                <a:gd name="T0" fmla="*/ 7 w 47"/>
                <a:gd name="T1" fmla="*/ 0 h 36"/>
                <a:gd name="T2" fmla="*/ 4 w 47"/>
                <a:gd name="T3" fmla="*/ 18 h 36"/>
                <a:gd name="T4" fmla="*/ 0 w 47"/>
                <a:gd name="T5" fmla="*/ 36 h 36"/>
                <a:gd name="T6" fmla="*/ 44 w 47"/>
                <a:gd name="T7" fmla="*/ 34 h 36"/>
                <a:gd name="T8" fmla="*/ 46 w 47"/>
                <a:gd name="T9" fmla="*/ 26 h 36"/>
                <a:gd name="T10" fmla="*/ 47 w 47"/>
                <a:gd name="T11" fmla="*/ 18 h 36"/>
                <a:gd name="T12" fmla="*/ 7 w 4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7" h="36">
                  <a:moveTo>
                    <a:pt x="7" y="0"/>
                  </a:moveTo>
                  <a:cubicBezTo>
                    <a:pt x="4" y="18"/>
                    <a:pt x="4" y="18"/>
                    <a:pt x="4" y="18"/>
                  </a:cubicBezTo>
                  <a:cubicBezTo>
                    <a:pt x="0" y="36"/>
                    <a:pt x="0" y="36"/>
                    <a:pt x="0" y="36"/>
                  </a:cubicBezTo>
                  <a:cubicBezTo>
                    <a:pt x="0" y="36"/>
                    <a:pt x="21" y="30"/>
                    <a:pt x="44" y="34"/>
                  </a:cubicBezTo>
                  <a:cubicBezTo>
                    <a:pt x="46" y="26"/>
                    <a:pt x="46" y="26"/>
                    <a:pt x="46" y="26"/>
                  </a:cubicBezTo>
                  <a:cubicBezTo>
                    <a:pt x="47" y="18"/>
                    <a:pt x="47" y="18"/>
                    <a:pt x="47" y="18"/>
                  </a:cubicBezTo>
                  <a:cubicBezTo>
                    <a:pt x="24" y="13"/>
                    <a:pt x="7" y="0"/>
                    <a:pt x="7" y="0"/>
                  </a:cubicBezTo>
                  <a:close/>
                </a:path>
              </a:pathLst>
            </a:custGeom>
            <a:solidFill>
              <a:srgbClr val="D9D0C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i$ļíḍe"/>
            <p:cNvSpPr/>
            <p:nvPr/>
          </p:nvSpPr>
          <p:spPr bwMode="auto">
            <a:xfrm>
              <a:off x="7737475" y="5245101"/>
              <a:ext cx="141288" cy="82550"/>
            </a:xfrm>
            <a:custGeom>
              <a:avLst/>
              <a:gdLst>
                <a:gd name="T0" fmla="*/ 40 w 43"/>
                <a:gd name="T1" fmla="*/ 5 h 25"/>
                <a:gd name="T2" fmla="*/ 31 w 43"/>
                <a:gd name="T3" fmla="*/ 3 h 25"/>
                <a:gd name="T4" fmla="*/ 27 w 43"/>
                <a:gd name="T5" fmla="*/ 0 h 25"/>
                <a:gd name="T6" fmla="*/ 24 w 43"/>
                <a:gd name="T7" fmla="*/ 6 h 25"/>
                <a:gd name="T8" fmla="*/ 11 w 43"/>
                <a:gd name="T9" fmla="*/ 15 h 25"/>
                <a:gd name="T10" fmla="*/ 1 w 43"/>
                <a:gd name="T11" fmla="*/ 18 h 25"/>
                <a:gd name="T12" fmla="*/ 12 w 43"/>
                <a:gd name="T13" fmla="*/ 24 h 25"/>
                <a:gd name="T14" fmla="*/ 40 w 43"/>
                <a:gd name="T15" fmla="*/ 23 h 25"/>
                <a:gd name="T16" fmla="*/ 40 w 43"/>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0" y="5"/>
                  </a:moveTo>
                  <a:cubicBezTo>
                    <a:pt x="40" y="5"/>
                    <a:pt x="31" y="4"/>
                    <a:pt x="31" y="3"/>
                  </a:cubicBezTo>
                  <a:cubicBezTo>
                    <a:pt x="30" y="3"/>
                    <a:pt x="28" y="0"/>
                    <a:pt x="27" y="0"/>
                  </a:cubicBezTo>
                  <a:cubicBezTo>
                    <a:pt x="26" y="1"/>
                    <a:pt x="26" y="5"/>
                    <a:pt x="24" y="6"/>
                  </a:cubicBezTo>
                  <a:cubicBezTo>
                    <a:pt x="23" y="6"/>
                    <a:pt x="12" y="14"/>
                    <a:pt x="11" y="15"/>
                  </a:cubicBezTo>
                  <a:cubicBezTo>
                    <a:pt x="10" y="16"/>
                    <a:pt x="2" y="16"/>
                    <a:pt x="1" y="18"/>
                  </a:cubicBezTo>
                  <a:cubicBezTo>
                    <a:pt x="0" y="20"/>
                    <a:pt x="0" y="25"/>
                    <a:pt x="12" y="24"/>
                  </a:cubicBezTo>
                  <a:cubicBezTo>
                    <a:pt x="24" y="23"/>
                    <a:pt x="38" y="25"/>
                    <a:pt x="40" y="23"/>
                  </a:cubicBezTo>
                  <a:cubicBezTo>
                    <a:pt x="43" y="22"/>
                    <a:pt x="41" y="9"/>
                    <a:pt x="40" y="5"/>
                  </a:cubicBezTo>
                  <a:close/>
                </a:path>
              </a:pathLst>
            </a:custGeom>
            <a:solidFill>
              <a:srgbClr val="2878B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íşlïḍé"/>
            <p:cNvSpPr/>
            <p:nvPr/>
          </p:nvSpPr>
          <p:spPr bwMode="auto">
            <a:xfrm>
              <a:off x="8040688" y="5238751"/>
              <a:ext cx="141288" cy="98425"/>
            </a:xfrm>
            <a:custGeom>
              <a:avLst/>
              <a:gdLst>
                <a:gd name="T0" fmla="*/ 37 w 43"/>
                <a:gd name="T1" fmla="*/ 4 h 30"/>
                <a:gd name="T2" fmla="*/ 28 w 43"/>
                <a:gd name="T3" fmla="*/ 3 h 30"/>
                <a:gd name="T4" fmla="*/ 24 w 43"/>
                <a:gd name="T5" fmla="*/ 1 h 30"/>
                <a:gd name="T6" fmla="*/ 22 w 43"/>
                <a:gd name="T7" fmla="*/ 7 h 30"/>
                <a:gd name="T8" fmla="*/ 10 w 43"/>
                <a:gd name="T9" fmla="*/ 18 h 30"/>
                <a:gd name="T10" fmla="*/ 0 w 43"/>
                <a:gd name="T11" fmla="*/ 22 h 30"/>
                <a:gd name="T12" fmla="*/ 12 w 43"/>
                <a:gd name="T13" fmla="*/ 27 h 30"/>
                <a:gd name="T14" fmla="*/ 40 w 43"/>
                <a:gd name="T15" fmla="*/ 22 h 30"/>
                <a:gd name="T16" fmla="*/ 37 w 43"/>
                <a:gd name="T1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37" y="4"/>
                  </a:moveTo>
                  <a:cubicBezTo>
                    <a:pt x="37" y="4"/>
                    <a:pt x="28" y="3"/>
                    <a:pt x="28" y="3"/>
                  </a:cubicBezTo>
                  <a:cubicBezTo>
                    <a:pt x="27" y="3"/>
                    <a:pt x="25" y="0"/>
                    <a:pt x="24" y="1"/>
                  </a:cubicBezTo>
                  <a:cubicBezTo>
                    <a:pt x="22" y="1"/>
                    <a:pt x="23" y="6"/>
                    <a:pt x="22" y="7"/>
                  </a:cubicBezTo>
                  <a:cubicBezTo>
                    <a:pt x="21" y="8"/>
                    <a:pt x="11" y="16"/>
                    <a:pt x="10" y="18"/>
                  </a:cubicBezTo>
                  <a:cubicBezTo>
                    <a:pt x="9" y="19"/>
                    <a:pt x="1" y="20"/>
                    <a:pt x="0" y="22"/>
                  </a:cubicBezTo>
                  <a:cubicBezTo>
                    <a:pt x="0" y="25"/>
                    <a:pt x="1" y="30"/>
                    <a:pt x="12" y="27"/>
                  </a:cubicBezTo>
                  <a:cubicBezTo>
                    <a:pt x="24" y="24"/>
                    <a:pt x="38" y="23"/>
                    <a:pt x="40" y="22"/>
                  </a:cubicBezTo>
                  <a:cubicBezTo>
                    <a:pt x="43" y="20"/>
                    <a:pt x="39" y="7"/>
                    <a:pt x="37" y="4"/>
                  </a:cubicBezTo>
                  <a:close/>
                </a:path>
              </a:pathLst>
            </a:custGeom>
            <a:solidFill>
              <a:srgbClr val="2878B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ṥḷiďé"/>
            <p:cNvSpPr/>
            <p:nvPr/>
          </p:nvSpPr>
          <p:spPr bwMode="auto">
            <a:xfrm>
              <a:off x="7915275" y="4724401"/>
              <a:ext cx="46038" cy="52388"/>
            </a:xfrm>
            <a:custGeom>
              <a:avLst/>
              <a:gdLst>
                <a:gd name="T0" fmla="*/ 5 w 14"/>
                <a:gd name="T1" fmla="*/ 0 h 16"/>
                <a:gd name="T2" fmla="*/ 2 w 14"/>
                <a:gd name="T3" fmla="*/ 5 h 16"/>
                <a:gd name="T4" fmla="*/ 10 w 14"/>
                <a:gd name="T5" fmla="*/ 16 h 16"/>
                <a:gd name="T6" fmla="*/ 14 w 14"/>
                <a:gd name="T7" fmla="*/ 6 h 16"/>
                <a:gd name="T8" fmla="*/ 5 w 14"/>
                <a:gd name="T9" fmla="*/ 0 h 16"/>
              </a:gdLst>
              <a:ahLst/>
              <a:cxnLst>
                <a:cxn ang="0">
                  <a:pos x="T0" y="T1"/>
                </a:cxn>
                <a:cxn ang="0">
                  <a:pos x="T2" y="T3"/>
                </a:cxn>
                <a:cxn ang="0">
                  <a:pos x="T4" y="T5"/>
                </a:cxn>
                <a:cxn ang="0">
                  <a:pos x="T6" y="T7"/>
                </a:cxn>
                <a:cxn ang="0">
                  <a:pos x="T8" y="T9"/>
                </a:cxn>
              </a:cxnLst>
              <a:rect l="0" t="0" r="r" b="b"/>
              <a:pathLst>
                <a:path w="14" h="16">
                  <a:moveTo>
                    <a:pt x="5" y="0"/>
                  </a:moveTo>
                  <a:cubicBezTo>
                    <a:pt x="5" y="0"/>
                    <a:pt x="4" y="4"/>
                    <a:pt x="2" y="5"/>
                  </a:cubicBezTo>
                  <a:cubicBezTo>
                    <a:pt x="0" y="6"/>
                    <a:pt x="10" y="16"/>
                    <a:pt x="10" y="16"/>
                  </a:cubicBezTo>
                  <a:cubicBezTo>
                    <a:pt x="10" y="16"/>
                    <a:pt x="14" y="7"/>
                    <a:pt x="14" y="6"/>
                  </a:cubicBezTo>
                  <a:cubicBezTo>
                    <a:pt x="14" y="5"/>
                    <a:pt x="5" y="0"/>
                    <a:pt x="5" y="0"/>
                  </a:cubicBezTo>
                  <a:close/>
                </a:path>
              </a:pathLst>
            </a:custGeom>
            <a:solidFill>
              <a:srgbClr val="EEA98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ísḷîḍé"/>
            <p:cNvSpPr/>
            <p:nvPr/>
          </p:nvSpPr>
          <p:spPr bwMode="auto">
            <a:xfrm>
              <a:off x="7921625" y="4338638"/>
              <a:ext cx="155575" cy="415925"/>
            </a:xfrm>
            <a:custGeom>
              <a:avLst/>
              <a:gdLst>
                <a:gd name="T0" fmla="*/ 33 w 47"/>
                <a:gd name="T1" fmla="*/ 9 h 126"/>
                <a:gd name="T2" fmla="*/ 46 w 47"/>
                <a:gd name="T3" fmla="*/ 70 h 126"/>
                <a:gd name="T4" fmla="*/ 12 w 47"/>
                <a:gd name="T5" fmla="*/ 126 h 126"/>
                <a:gd name="T6" fmla="*/ 0 w 47"/>
                <a:gd name="T7" fmla="*/ 119 h 126"/>
                <a:gd name="T8" fmla="*/ 28 w 47"/>
                <a:gd name="T9" fmla="*/ 66 h 126"/>
                <a:gd name="T10" fmla="*/ 15 w 47"/>
                <a:gd name="T11" fmla="*/ 19 h 126"/>
                <a:gd name="T12" fmla="*/ 19 w 47"/>
                <a:gd name="T13" fmla="*/ 5 h 126"/>
                <a:gd name="T14" fmla="*/ 33 w 47"/>
                <a:gd name="T15" fmla="*/ 9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26">
                  <a:moveTo>
                    <a:pt x="33" y="9"/>
                  </a:moveTo>
                  <a:cubicBezTo>
                    <a:pt x="33" y="9"/>
                    <a:pt x="45" y="64"/>
                    <a:pt x="46" y="70"/>
                  </a:cubicBezTo>
                  <a:cubicBezTo>
                    <a:pt x="47" y="75"/>
                    <a:pt x="12" y="126"/>
                    <a:pt x="12" y="126"/>
                  </a:cubicBezTo>
                  <a:cubicBezTo>
                    <a:pt x="0" y="119"/>
                    <a:pt x="0" y="119"/>
                    <a:pt x="0" y="119"/>
                  </a:cubicBezTo>
                  <a:cubicBezTo>
                    <a:pt x="0" y="119"/>
                    <a:pt x="28" y="68"/>
                    <a:pt x="28" y="66"/>
                  </a:cubicBezTo>
                  <a:cubicBezTo>
                    <a:pt x="28" y="63"/>
                    <a:pt x="15" y="19"/>
                    <a:pt x="15" y="19"/>
                  </a:cubicBezTo>
                  <a:cubicBezTo>
                    <a:pt x="15" y="19"/>
                    <a:pt x="9" y="9"/>
                    <a:pt x="19" y="5"/>
                  </a:cubicBezTo>
                  <a:cubicBezTo>
                    <a:pt x="29" y="0"/>
                    <a:pt x="33" y="9"/>
                    <a:pt x="33" y="9"/>
                  </a:cubicBezTo>
                  <a:close/>
                </a:path>
              </a:pathLst>
            </a:custGeom>
            <a:solidFill>
              <a:srgbClr val="494F8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algn="ctr"/>
            </a:p>
          </p:txBody>
        </p:sp>
        <p:sp>
          <p:nvSpPr>
            <p:cNvPr id="302" name="iŝļíḍê"/>
            <p:cNvSpPr/>
            <p:nvPr/>
          </p:nvSpPr>
          <p:spPr bwMode="auto">
            <a:xfrm>
              <a:off x="7894638" y="4737101"/>
              <a:ext cx="73025" cy="98425"/>
            </a:xfrm>
            <a:custGeom>
              <a:avLst/>
              <a:gdLst>
                <a:gd name="T0" fmla="*/ 4 w 22"/>
                <a:gd name="T1" fmla="*/ 0 h 30"/>
                <a:gd name="T2" fmla="*/ 0 w 22"/>
                <a:gd name="T3" fmla="*/ 24 h 30"/>
                <a:gd name="T4" fmla="*/ 21 w 22"/>
                <a:gd name="T5" fmla="*/ 9 h 30"/>
                <a:gd name="T6" fmla="*/ 4 w 22"/>
                <a:gd name="T7" fmla="*/ 0 h 30"/>
              </a:gdLst>
              <a:ahLst/>
              <a:cxnLst>
                <a:cxn ang="0">
                  <a:pos x="T0" y="T1"/>
                </a:cxn>
                <a:cxn ang="0">
                  <a:pos x="T2" y="T3"/>
                </a:cxn>
                <a:cxn ang="0">
                  <a:pos x="T4" y="T5"/>
                </a:cxn>
                <a:cxn ang="0">
                  <a:pos x="T6" y="T7"/>
                </a:cxn>
              </a:cxnLst>
              <a:rect l="0" t="0" r="r" b="b"/>
              <a:pathLst>
                <a:path w="22" h="30">
                  <a:moveTo>
                    <a:pt x="4" y="0"/>
                  </a:moveTo>
                  <a:cubicBezTo>
                    <a:pt x="4" y="0"/>
                    <a:pt x="0" y="18"/>
                    <a:pt x="0" y="24"/>
                  </a:cubicBezTo>
                  <a:cubicBezTo>
                    <a:pt x="1" y="30"/>
                    <a:pt x="22" y="15"/>
                    <a:pt x="21" y="9"/>
                  </a:cubicBezTo>
                  <a:lnTo>
                    <a:pt x="4" y="0"/>
                  </a:lnTo>
                  <a:close/>
                </a:path>
              </a:pathLst>
            </a:custGeom>
            <a:solidFill>
              <a:srgbClr val="E8734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íšľîde"/>
            <p:cNvSpPr/>
            <p:nvPr/>
          </p:nvSpPr>
          <p:spPr bwMode="auto">
            <a:xfrm>
              <a:off x="7912100" y="4225926"/>
              <a:ext cx="95250" cy="185738"/>
            </a:xfrm>
            <a:custGeom>
              <a:avLst/>
              <a:gdLst>
                <a:gd name="T0" fmla="*/ 29 w 29"/>
                <a:gd name="T1" fmla="*/ 24 h 56"/>
                <a:gd name="T2" fmla="*/ 2 w 29"/>
                <a:gd name="T3" fmla="*/ 52 h 56"/>
                <a:gd name="T4" fmla="*/ 12 w 29"/>
                <a:gd name="T5" fmla="*/ 35 h 56"/>
                <a:gd name="T6" fmla="*/ 12 w 29"/>
                <a:gd name="T7" fmla="*/ 26 h 56"/>
                <a:gd name="T8" fmla="*/ 11 w 29"/>
                <a:gd name="T9" fmla="*/ 20 h 56"/>
                <a:gd name="T10" fmla="*/ 25 w 29"/>
                <a:gd name="T11" fmla="*/ 7 h 56"/>
                <a:gd name="T12" fmla="*/ 29 w 29"/>
                <a:gd name="T13" fmla="*/ 24 h 56"/>
              </a:gdLst>
              <a:ahLst/>
              <a:cxnLst>
                <a:cxn ang="0">
                  <a:pos x="T0" y="T1"/>
                </a:cxn>
                <a:cxn ang="0">
                  <a:pos x="T2" y="T3"/>
                </a:cxn>
                <a:cxn ang="0">
                  <a:pos x="T4" y="T5"/>
                </a:cxn>
                <a:cxn ang="0">
                  <a:pos x="T6" y="T7"/>
                </a:cxn>
                <a:cxn ang="0">
                  <a:pos x="T8" y="T9"/>
                </a:cxn>
                <a:cxn ang="0">
                  <a:pos x="T10" y="T11"/>
                </a:cxn>
                <a:cxn ang="0">
                  <a:pos x="T12" y="T13"/>
                </a:cxn>
              </a:cxnLst>
              <a:rect l="0" t="0" r="r" b="b"/>
              <a:pathLst>
                <a:path w="29" h="56">
                  <a:moveTo>
                    <a:pt x="29" y="24"/>
                  </a:moveTo>
                  <a:cubicBezTo>
                    <a:pt x="29" y="24"/>
                    <a:pt x="0" y="56"/>
                    <a:pt x="2" y="52"/>
                  </a:cubicBezTo>
                  <a:cubicBezTo>
                    <a:pt x="8" y="40"/>
                    <a:pt x="13" y="38"/>
                    <a:pt x="12" y="35"/>
                  </a:cubicBezTo>
                  <a:cubicBezTo>
                    <a:pt x="12" y="34"/>
                    <a:pt x="12" y="28"/>
                    <a:pt x="12" y="26"/>
                  </a:cubicBezTo>
                  <a:cubicBezTo>
                    <a:pt x="11" y="23"/>
                    <a:pt x="11" y="20"/>
                    <a:pt x="11" y="20"/>
                  </a:cubicBezTo>
                  <a:cubicBezTo>
                    <a:pt x="11" y="20"/>
                    <a:pt x="26" y="0"/>
                    <a:pt x="25" y="7"/>
                  </a:cubicBezTo>
                  <a:cubicBezTo>
                    <a:pt x="24" y="14"/>
                    <a:pt x="29" y="24"/>
                    <a:pt x="29" y="24"/>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ş1idè"/>
            <p:cNvSpPr/>
            <p:nvPr/>
          </p:nvSpPr>
          <p:spPr bwMode="auto">
            <a:xfrm>
              <a:off x="7894638" y="4148138"/>
              <a:ext cx="122238" cy="166688"/>
            </a:xfrm>
            <a:custGeom>
              <a:avLst/>
              <a:gdLst>
                <a:gd name="T0" fmla="*/ 6 w 37"/>
                <a:gd name="T1" fmla="*/ 10 h 51"/>
                <a:gd name="T2" fmla="*/ 2 w 37"/>
                <a:gd name="T3" fmla="*/ 22 h 51"/>
                <a:gd name="T4" fmla="*/ 2 w 37"/>
                <a:gd name="T5" fmla="*/ 28 h 51"/>
                <a:gd name="T6" fmla="*/ 0 w 37"/>
                <a:gd name="T7" fmla="*/ 38 h 51"/>
                <a:gd name="T8" fmla="*/ 5 w 37"/>
                <a:gd name="T9" fmla="*/ 42 h 51"/>
                <a:gd name="T10" fmla="*/ 9 w 37"/>
                <a:gd name="T11" fmla="*/ 51 h 51"/>
                <a:gd name="T12" fmla="*/ 28 w 37"/>
                <a:gd name="T13" fmla="*/ 43 h 51"/>
                <a:gd name="T14" fmla="*/ 35 w 37"/>
                <a:gd name="T15" fmla="*/ 20 h 51"/>
                <a:gd name="T16" fmla="*/ 9 w 37"/>
                <a:gd name="T17" fmla="*/ 5 h 51"/>
                <a:gd name="T18" fmla="*/ 6 w 37"/>
                <a:gd name="T19"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1">
                  <a:moveTo>
                    <a:pt x="6" y="10"/>
                  </a:moveTo>
                  <a:cubicBezTo>
                    <a:pt x="6" y="10"/>
                    <a:pt x="2" y="20"/>
                    <a:pt x="2" y="22"/>
                  </a:cubicBezTo>
                  <a:cubicBezTo>
                    <a:pt x="2" y="24"/>
                    <a:pt x="3" y="26"/>
                    <a:pt x="2" y="28"/>
                  </a:cubicBezTo>
                  <a:cubicBezTo>
                    <a:pt x="2" y="31"/>
                    <a:pt x="0" y="37"/>
                    <a:pt x="0" y="38"/>
                  </a:cubicBezTo>
                  <a:cubicBezTo>
                    <a:pt x="0" y="40"/>
                    <a:pt x="4" y="39"/>
                    <a:pt x="5" y="42"/>
                  </a:cubicBezTo>
                  <a:cubicBezTo>
                    <a:pt x="5" y="45"/>
                    <a:pt x="8" y="51"/>
                    <a:pt x="9" y="51"/>
                  </a:cubicBezTo>
                  <a:cubicBezTo>
                    <a:pt x="13" y="51"/>
                    <a:pt x="27" y="46"/>
                    <a:pt x="28" y="43"/>
                  </a:cubicBezTo>
                  <a:cubicBezTo>
                    <a:pt x="29" y="40"/>
                    <a:pt x="34" y="24"/>
                    <a:pt x="35" y="20"/>
                  </a:cubicBezTo>
                  <a:cubicBezTo>
                    <a:pt x="37" y="17"/>
                    <a:pt x="11" y="0"/>
                    <a:pt x="9" y="5"/>
                  </a:cubicBezTo>
                  <a:cubicBezTo>
                    <a:pt x="6" y="10"/>
                    <a:pt x="6" y="10"/>
                    <a:pt x="6" y="10"/>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ṡļîḓè"/>
            <p:cNvSpPr/>
            <p:nvPr/>
          </p:nvSpPr>
          <p:spPr bwMode="auto">
            <a:xfrm>
              <a:off x="7891463" y="4151313"/>
              <a:ext cx="146050" cy="134938"/>
            </a:xfrm>
            <a:custGeom>
              <a:avLst/>
              <a:gdLst>
                <a:gd name="T0" fmla="*/ 43 w 44"/>
                <a:gd name="T1" fmla="*/ 16 h 41"/>
                <a:gd name="T2" fmla="*/ 35 w 44"/>
                <a:gd name="T3" fmla="*/ 7 h 41"/>
                <a:gd name="T4" fmla="*/ 15 w 44"/>
                <a:gd name="T5" fmla="*/ 1 h 41"/>
                <a:gd name="T6" fmla="*/ 3 w 44"/>
                <a:gd name="T7" fmla="*/ 21 h 41"/>
                <a:gd name="T8" fmla="*/ 17 w 44"/>
                <a:gd name="T9" fmla="*/ 20 h 41"/>
                <a:gd name="T10" fmla="*/ 17 w 44"/>
                <a:gd name="T11" fmla="*/ 30 h 41"/>
                <a:gd name="T12" fmla="*/ 22 w 44"/>
                <a:gd name="T13" fmla="*/ 30 h 41"/>
                <a:gd name="T14" fmla="*/ 24 w 44"/>
                <a:gd name="T15" fmla="*/ 22 h 41"/>
                <a:gd name="T16" fmla="*/ 33 w 44"/>
                <a:gd name="T17" fmla="*/ 41 h 41"/>
                <a:gd name="T18" fmla="*/ 33 w 44"/>
                <a:gd name="T19" fmla="*/ 39 h 41"/>
                <a:gd name="T20" fmla="*/ 33 w 44"/>
                <a:gd name="T21" fmla="*/ 39 h 41"/>
                <a:gd name="T22" fmla="*/ 33 w 44"/>
                <a:gd name="T23" fmla="*/ 39 h 41"/>
                <a:gd name="T24" fmla="*/ 37 w 44"/>
                <a:gd name="T25" fmla="*/ 31 h 41"/>
                <a:gd name="T26" fmla="*/ 43 w 44"/>
                <a:gd name="T2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1">
                  <a:moveTo>
                    <a:pt x="43" y="16"/>
                  </a:moveTo>
                  <a:cubicBezTo>
                    <a:pt x="44" y="8"/>
                    <a:pt x="35" y="7"/>
                    <a:pt x="35" y="7"/>
                  </a:cubicBezTo>
                  <a:cubicBezTo>
                    <a:pt x="35" y="7"/>
                    <a:pt x="29" y="0"/>
                    <a:pt x="15" y="1"/>
                  </a:cubicBezTo>
                  <a:cubicBezTo>
                    <a:pt x="0" y="2"/>
                    <a:pt x="3" y="21"/>
                    <a:pt x="3" y="21"/>
                  </a:cubicBezTo>
                  <a:cubicBezTo>
                    <a:pt x="3" y="21"/>
                    <a:pt x="13" y="19"/>
                    <a:pt x="17" y="20"/>
                  </a:cubicBezTo>
                  <a:cubicBezTo>
                    <a:pt x="17" y="20"/>
                    <a:pt x="17" y="28"/>
                    <a:pt x="17" y="30"/>
                  </a:cubicBezTo>
                  <a:cubicBezTo>
                    <a:pt x="22" y="30"/>
                    <a:pt x="22" y="30"/>
                    <a:pt x="22" y="30"/>
                  </a:cubicBezTo>
                  <a:cubicBezTo>
                    <a:pt x="22" y="30"/>
                    <a:pt x="22" y="23"/>
                    <a:pt x="24" y="22"/>
                  </a:cubicBezTo>
                  <a:cubicBezTo>
                    <a:pt x="27" y="22"/>
                    <a:pt x="28" y="37"/>
                    <a:pt x="33" y="41"/>
                  </a:cubicBezTo>
                  <a:cubicBezTo>
                    <a:pt x="33" y="41"/>
                    <a:pt x="33" y="40"/>
                    <a:pt x="33" y="39"/>
                  </a:cubicBezTo>
                  <a:cubicBezTo>
                    <a:pt x="33" y="39"/>
                    <a:pt x="33" y="39"/>
                    <a:pt x="33" y="39"/>
                  </a:cubicBezTo>
                  <a:cubicBezTo>
                    <a:pt x="33" y="39"/>
                    <a:pt x="33" y="39"/>
                    <a:pt x="33" y="39"/>
                  </a:cubicBezTo>
                  <a:cubicBezTo>
                    <a:pt x="34" y="37"/>
                    <a:pt x="36" y="34"/>
                    <a:pt x="37" y="31"/>
                  </a:cubicBezTo>
                  <a:cubicBezTo>
                    <a:pt x="39" y="26"/>
                    <a:pt x="42" y="20"/>
                    <a:pt x="43" y="16"/>
                  </a:cubicBezTo>
                  <a:close/>
                </a:path>
              </a:pathLst>
            </a:custGeom>
            <a:solidFill>
              <a:srgbClr val="FCCCA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ṩḻiḋé"/>
            <p:cNvSpPr/>
            <p:nvPr/>
          </p:nvSpPr>
          <p:spPr bwMode="auto">
            <a:xfrm>
              <a:off x="7954963" y="4213226"/>
              <a:ext cx="39688" cy="49213"/>
            </a:xfrm>
            <a:custGeom>
              <a:avLst/>
              <a:gdLst>
                <a:gd name="T0" fmla="*/ 2 w 12"/>
                <a:gd name="T1" fmla="*/ 5 h 15"/>
                <a:gd name="T2" fmla="*/ 9 w 12"/>
                <a:gd name="T3" fmla="*/ 3 h 15"/>
                <a:gd name="T4" fmla="*/ 5 w 12"/>
                <a:gd name="T5" fmla="*/ 15 h 15"/>
                <a:gd name="T6" fmla="*/ 2 w 12"/>
                <a:gd name="T7" fmla="*/ 5 h 15"/>
              </a:gdLst>
              <a:ahLst/>
              <a:cxnLst>
                <a:cxn ang="0">
                  <a:pos x="T0" y="T1"/>
                </a:cxn>
                <a:cxn ang="0">
                  <a:pos x="T2" y="T3"/>
                </a:cxn>
                <a:cxn ang="0">
                  <a:pos x="T4" y="T5"/>
                </a:cxn>
                <a:cxn ang="0">
                  <a:pos x="T6" y="T7"/>
                </a:cxn>
              </a:cxnLst>
              <a:rect l="0" t="0" r="r" b="b"/>
              <a:pathLst>
                <a:path w="12" h="15">
                  <a:moveTo>
                    <a:pt x="2" y="5"/>
                  </a:moveTo>
                  <a:cubicBezTo>
                    <a:pt x="2" y="5"/>
                    <a:pt x="4" y="0"/>
                    <a:pt x="9" y="3"/>
                  </a:cubicBezTo>
                  <a:cubicBezTo>
                    <a:pt x="12" y="6"/>
                    <a:pt x="8" y="15"/>
                    <a:pt x="5" y="15"/>
                  </a:cubicBezTo>
                  <a:cubicBezTo>
                    <a:pt x="2" y="15"/>
                    <a:pt x="0" y="10"/>
                    <a:pt x="2" y="5"/>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7" name="ïṡḷïdé"/>
            <p:cNvSpPr/>
            <p:nvPr/>
          </p:nvSpPr>
          <p:spPr bwMode="auto">
            <a:xfrm>
              <a:off x="7948613" y="4279901"/>
              <a:ext cx="42863" cy="49213"/>
            </a:xfrm>
            <a:custGeom>
              <a:avLst/>
              <a:gdLst>
                <a:gd name="T0" fmla="*/ 13 w 13"/>
                <a:gd name="T1" fmla="*/ 0 h 15"/>
                <a:gd name="T2" fmla="*/ 11 w 13"/>
                <a:gd name="T3" fmla="*/ 4 h 15"/>
                <a:gd name="T4" fmla="*/ 0 w 13"/>
                <a:gd name="T5" fmla="*/ 9 h 15"/>
                <a:gd name="T6" fmla="*/ 1 w 13"/>
                <a:gd name="T7" fmla="*/ 15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cubicBezTo>
                    <a:pt x="13" y="0"/>
                    <a:pt x="12" y="3"/>
                    <a:pt x="11" y="4"/>
                  </a:cubicBezTo>
                  <a:cubicBezTo>
                    <a:pt x="10" y="4"/>
                    <a:pt x="7" y="7"/>
                    <a:pt x="0" y="9"/>
                  </a:cubicBezTo>
                  <a:cubicBezTo>
                    <a:pt x="1" y="15"/>
                    <a:pt x="1" y="15"/>
                    <a:pt x="1" y="15"/>
                  </a:cubicBezTo>
                  <a:cubicBezTo>
                    <a:pt x="1" y="15"/>
                    <a:pt x="13" y="10"/>
                    <a:pt x="13" y="0"/>
                  </a:cubicBezTo>
                  <a:close/>
                </a:path>
              </a:pathLst>
            </a:custGeom>
            <a:solidFill>
              <a:srgbClr val="C48A6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8" name="îşļíḍé"/>
            <p:cNvSpPr/>
            <p:nvPr/>
          </p:nvSpPr>
          <p:spPr bwMode="auto">
            <a:xfrm>
              <a:off x="7769225" y="4338638"/>
              <a:ext cx="50800" cy="73025"/>
            </a:xfrm>
            <a:custGeom>
              <a:avLst/>
              <a:gdLst>
                <a:gd name="T0" fmla="*/ 2 w 15"/>
                <a:gd name="T1" fmla="*/ 21 h 22"/>
                <a:gd name="T2" fmla="*/ 0 w 15"/>
                <a:gd name="T3" fmla="*/ 20 h 22"/>
                <a:gd name="T4" fmla="*/ 9 w 15"/>
                <a:gd name="T5" fmla="*/ 0 h 22"/>
                <a:gd name="T6" fmla="*/ 15 w 15"/>
                <a:gd name="T7" fmla="*/ 3 h 22"/>
                <a:gd name="T8" fmla="*/ 7 w 15"/>
                <a:gd name="T9" fmla="*/ 20 h 22"/>
                <a:gd name="T10" fmla="*/ 2 w 15"/>
                <a:gd name="T11" fmla="*/ 21 h 22"/>
              </a:gdLst>
              <a:ahLst/>
              <a:cxnLst>
                <a:cxn ang="0">
                  <a:pos x="T0" y="T1"/>
                </a:cxn>
                <a:cxn ang="0">
                  <a:pos x="T2" y="T3"/>
                </a:cxn>
                <a:cxn ang="0">
                  <a:pos x="T4" y="T5"/>
                </a:cxn>
                <a:cxn ang="0">
                  <a:pos x="T6" y="T7"/>
                </a:cxn>
                <a:cxn ang="0">
                  <a:pos x="T8" y="T9"/>
                </a:cxn>
                <a:cxn ang="0">
                  <a:pos x="T10" y="T11"/>
                </a:cxn>
              </a:cxnLst>
              <a:rect l="0" t="0" r="r" b="b"/>
              <a:pathLst>
                <a:path w="15" h="22">
                  <a:moveTo>
                    <a:pt x="2" y="21"/>
                  </a:moveTo>
                  <a:cubicBezTo>
                    <a:pt x="0" y="20"/>
                    <a:pt x="0" y="20"/>
                    <a:pt x="0" y="20"/>
                  </a:cubicBezTo>
                  <a:cubicBezTo>
                    <a:pt x="9" y="0"/>
                    <a:pt x="9" y="0"/>
                    <a:pt x="9" y="0"/>
                  </a:cubicBezTo>
                  <a:cubicBezTo>
                    <a:pt x="15" y="3"/>
                    <a:pt x="15" y="3"/>
                    <a:pt x="15" y="3"/>
                  </a:cubicBezTo>
                  <a:cubicBezTo>
                    <a:pt x="7" y="20"/>
                    <a:pt x="7" y="20"/>
                    <a:pt x="7" y="20"/>
                  </a:cubicBezTo>
                  <a:cubicBezTo>
                    <a:pt x="6" y="22"/>
                    <a:pt x="4" y="22"/>
                    <a:pt x="2" y="21"/>
                  </a:cubicBezTo>
                  <a:close/>
                </a:path>
              </a:pathLst>
            </a:custGeom>
            <a:solidFill>
              <a:srgbClr val="28517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9" name="iṣľîḋê"/>
            <p:cNvSpPr/>
            <p:nvPr/>
          </p:nvSpPr>
          <p:spPr bwMode="auto">
            <a:xfrm>
              <a:off x="7766050" y="4354513"/>
              <a:ext cx="39688" cy="42863"/>
            </a:xfrm>
            <a:custGeom>
              <a:avLst/>
              <a:gdLst>
                <a:gd name="T0" fmla="*/ 5 w 12"/>
                <a:gd name="T1" fmla="*/ 0 h 13"/>
                <a:gd name="T2" fmla="*/ 11 w 12"/>
                <a:gd name="T3" fmla="*/ 5 h 13"/>
                <a:gd name="T4" fmla="*/ 10 w 12"/>
                <a:gd name="T5" fmla="*/ 6 h 13"/>
                <a:gd name="T6" fmla="*/ 11 w 12"/>
                <a:gd name="T7" fmla="*/ 8 h 13"/>
                <a:gd name="T8" fmla="*/ 9 w 12"/>
                <a:gd name="T9" fmla="*/ 10 h 13"/>
                <a:gd name="T10" fmla="*/ 7 w 12"/>
                <a:gd name="T11" fmla="*/ 12 h 13"/>
                <a:gd name="T12" fmla="*/ 6 w 12"/>
                <a:gd name="T13" fmla="*/ 13 h 13"/>
                <a:gd name="T14" fmla="*/ 1 w 12"/>
                <a:gd name="T15" fmla="*/ 11 h 13"/>
                <a:gd name="T16" fmla="*/ 1 w 12"/>
                <a:gd name="T17" fmla="*/ 9 h 13"/>
                <a:gd name="T18" fmla="*/ 2 w 12"/>
                <a:gd name="T19" fmla="*/ 6 h 13"/>
                <a:gd name="T20" fmla="*/ 3 w 12"/>
                <a:gd name="T21" fmla="*/ 4 h 13"/>
                <a:gd name="T22" fmla="*/ 5 w 12"/>
                <a:gd name="T23" fmla="*/ 0 h 13"/>
                <a:gd name="T24" fmla="*/ 5 w 12"/>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3">
                  <a:moveTo>
                    <a:pt x="5" y="0"/>
                  </a:moveTo>
                  <a:cubicBezTo>
                    <a:pt x="5" y="0"/>
                    <a:pt x="11" y="4"/>
                    <a:pt x="11" y="5"/>
                  </a:cubicBezTo>
                  <a:cubicBezTo>
                    <a:pt x="10" y="6"/>
                    <a:pt x="10" y="6"/>
                    <a:pt x="10" y="6"/>
                  </a:cubicBezTo>
                  <a:cubicBezTo>
                    <a:pt x="11" y="8"/>
                    <a:pt x="11" y="8"/>
                    <a:pt x="11" y="8"/>
                  </a:cubicBezTo>
                  <a:cubicBezTo>
                    <a:pt x="11" y="8"/>
                    <a:pt x="12" y="10"/>
                    <a:pt x="9" y="10"/>
                  </a:cubicBezTo>
                  <a:cubicBezTo>
                    <a:pt x="9" y="10"/>
                    <a:pt x="10" y="12"/>
                    <a:pt x="7" y="12"/>
                  </a:cubicBezTo>
                  <a:cubicBezTo>
                    <a:pt x="7" y="12"/>
                    <a:pt x="7" y="13"/>
                    <a:pt x="6" y="13"/>
                  </a:cubicBezTo>
                  <a:cubicBezTo>
                    <a:pt x="5" y="13"/>
                    <a:pt x="1" y="11"/>
                    <a:pt x="1" y="11"/>
                  </a:cubicBezTo>
                  <a:cubicBezTo>
                    <a:pt x="1" y="11"/>
                    <a:pt x="0" y="10"/>
                    <a:pt x="1" y="9"/>
                  </a:cubicBezTo>
                  <a:cubicBezTo>
                    <a:pt x="1" y="9"/>
                    <a:pt x="1" y="7"/>
                    <a:pt x="2" y="6"/>
                  </a:cubicBezTo>
                  <a:cubicBezTo>
                    <a:pt x="2" y="6"/>
                    <a:pt x="2" y="5"/>
                    <a:pt x="3" y="4"/>
                  </a:cubicBezTo>
                  <a:cubicBezTo>
                    <a:pt x="3" y="4"/>
                    <a:pt x="2" y="1"/>
                    <a:pt x="5" y="0"/>
                  </a:cubicBezTo>
                  <a:cubicBezTo>
                    <a:pt x="5" y="0"/>
                    <a:pt x="5" y="0"/>
                    <a:pt x="5" y="0"/>
                  </a:cubicBezTo>
                  <a:close/>
                </a:path>
              </a:pathLst>
            </a:custGeom>
            <a:solidFill>
              <a:srgbClr val="DB9C7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0" name="îsḻíḑê"/>
            <p:cNvSpPr/>
            <p:nvPr/>
          </p:nvSpPr>
          <p:spPr bwMode="auto">
            <a:xfrm>
              <a:off x="7772400" y="4286251"/>
              <a:ext cx="79375" cy="68263"/>
            </a:xfrm>
            <a:custGeom>
              <a:avLst/>
              <a:gdLst>
                <a:gd name="T0" fmla="*/ 42 w 50"/>
                <a:gd name="T1" fmla="*/ 43 h 43"/>
                <a:gd name="T2" fmla="*/ 0 w 50"/>
                <a:gd name="T3" fmla="*/ 35 h 43"/>
                <a:gd name="T4" fmla="*/ 7 w 50"/>
                <a:gd name="T5" fmla="*/ 0 h 43"/>
                <a:gd name="T6" fmla="*/ 50 w 50"/>
                <a:gd name="T7" fmla="*/ 8 h 43"/>
                <a:gd name="T8" fmla="*/ 42 w 50"/>
                <a:gd name="T9" fmla="*/ 43 h 43"/>
              </a:gdLst>
              <a:ahLst/>
              <a:cxnLst>
                <a:cxn ang="0">
                  <a:pos x="T0" y="T1"/>
                </a:cxn>
                <a:cxn ang="0">
                  <a:pos x="T2" y="T3"/>
                </a:cxn>
                <a:cxn ang="0">
                  <a:pos x="T4" y="T5"/>
                </a:cxn>
                <a:cxn ang="0">
                  <a:pos x="T6" y="T7"/>
                </a:cxn>
                <a:cxn ang="0">
                  <a:pos x="T8" y="T9"/>
                </a:cxn>
              </a:cxnLst>
              <a:rect l="0" t="0" r="r" b="b"/>
              <a:pathLst>
                <a:path w="50" h="43">
                  <a:moveTo>
                    <a:pt x="42" y="43"/>
                  </a:moveTo>
                  <a:lnTo>
                    <a:pt x="0" y="35"/>
                  </a:lnTo>
                  <a:lnTo>
                    <a:pt x="7" y="0"/>
                  </a:lnTo>
                  <a:lnTo>
                    <a:pt x="50" y="8"/>
                  </a:lnTo>
                  <a:lnTo>
                    <a:pt x="42" y="43"/>
                  </a:lnTo>
                  <a:close/>
                </a:path>
              </a:pathLst>
            </a:custGeom>
            <a:solidFill>
              <a:srgbClr val="E8734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1" name="ïṥḻiďê"/>
            <p:cNvSpPr/>
            <p:nvPr/>
          </p:nvSpPr>
          <p:spPr bwMode="auto">
            <a:xfrm>
              <a:off x="7789863" y="4371976"/>
              <a:ext cx="33338" cy="15875"/>
            </a:xfrm>
            <a:custGeom>
              <a:avLst/>
              <a:gdLst>
                <a:gd name="T0" fmla="*/ 9 w 10"/>
                <a:gd name="T1" fmla="*/ 0 h 5"/>
                <a:gd name="T2" fmla="*/ 1 w 10"/>
                <a:gd name="T3" fmla="*/ 1 h 5"/>
                <a:gd name="T4" fmla="*/ 0 w 10"/>
                <a:gd name="T5" fmla="*/ 2 h 5"/>
                <a:gd name="T6" fmla="*/ 3 w 10"/>
                <a:gd name="T7" fmla="*/ 3 h 5"/>
                <a:gd name="T8" fmla="*/ 8 w 10"/>
                <a:gd name="T9" fmla="*/ 5 h 5"/>
                <a:gd name="T10" fmla="*/ 9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9" y="0"/>
                  </a:moveTo>
                  <a:cubicBezTo>
                    <a:pt x="9" y="0"/>
                    <a:pt x="4" y="0"/>
                    <a:pt x="1" y="1"/>
                  </a:cubicBezTo>
                  <a:cubicBezTo>
                    <a:pt x="1" y="1"/>
                    <a:pt x="0" y="1"/>
                    <a:pt x="0" y="2"/>
                  </a:cubicBezTo>
                  <a:cubicBezTo>
                    <a:pt x="0" y="2"/>
                    <a:pt x="1" y="3"/>
                    <a:pt x="3" y="3"/>
                  </a:cubicBezTo>
                  <a:cubicBezTo>
                    <a:pt x="5" y="4"/>
                    <a:pt x="8" y="5"/>
                    <a:pt x="8" y="5"/>
                  </a:cubicBezTo>
                  <a:cubicBezTo>
                    <a:pt x="8" y="5"/>
                    <a:pt x="10" y="4"/>
                    <a:pt x="9" y="0"/>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2" name="ïśḷîḓé"/>
            <p:cNvSpPr/>
            <p:nvPr/>
          </p:nvSpPr>
          <p:spPr bwMode="auto">
            <a:xfrm>
              <a:off x="7967663" y="4826001"/>
              <a:ext cx="42863" cy="103188"/>
            </a:xfrm>
            <a:custGeom>
              <a:avLst/>
              <a:gdLst>
                <a:gd name="T0" fmla="*/ 0 w 13"/>
                <a:gd name="T1" fmla="*/ 25 h 31"/>
                <a:gd name="T2" fmla="*/ 1 w 13"/>
                <a:gd name="T3" fmla="*/ 31 h 31"/>
                <a:gd name="T4" fmla="*/ 13 w 13"/>
                <a:gd name="T5" fmla="*/ 0 h 31"/>
                <a:gd name="T6" fmla="*/ 0 w 13"/>
                <a:gd name="T7" fmla="*/ 25 h 31"/>
              </a:gdLst>
              <a:ahLst/>
              <a:cxnLst>
                <a:cxn ang="0">
                  <a:pos x="T0" y="T1"/>
                </a:cxn>
                <a:cxn ang="0">
                  <a:pos x="T2" y="T3"/>
                </a:cxn>
                <a:cxn ang="0">
                  <a:pos x="T4" y="T5"/>
                </a:cxn>
                <a:cxn ang="0">
                  <a:pos x="T6" y="T7"/>
                </a:cxn>
              </a:cxnLst>
              <a:rect l="0" t="0" r="r" b="b"/>
              <a:pathLst>
                <a:path w="13" h="31">
                  <a:moveTo>
                    <a:pt x="0" y="25"/>
                  </a:moveTo>
                  <a:cubicBezTo>
                    <a:pt x="0" y="27"/>
                    <a:pt x="1" y="29"/>
                    <a:pt x="1" y="31"/>
                  </a:cubicBezTo>
                  <a:cubicBezTo>
                    <a:pt x="13" y="0"/>
                    <a:pt x="13" y="0"/>
                    <a:pt x="13" y="0"/>
                  </a:cubicBezTo>
                  <a:cubicBezTo>
                    <a:pt x="11" y="3"/>
                    <a:pt x="0" y="25"/>
                    <a:pt x="0" y="25"/>
                  </a:cubicBezTo>
                  <a:close/>
                </a:path>
              </a:pathLst>
            </a:custGeom>
            <a:solidFill>
              <a:srgbClr val="B0573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3" name="íšḷíḑe"/>
            <p:cNvSpPr/>
            <p:nvPr/>
          </p:nvSpPr>
          <p:spPr bwMode="auto">
            <a:xfrm>
              <a:off x="6337300" y="4051301"/>
              <a:ext cx="217488" cy="109538"/>
            </a:xfrm>
            <a:custGeom>
              <a:avLst/>
              <a:gdLst>
                <a:gd name="T0" fmla="*/ 66 w 66"/>
                <a:gd name="T1" fmla="*/ 33 h 33"/>
                <a:gd name="T2" fmla="*/ 0 w 66"/>
                <a:gd name="T3" fmla="*/ 33 h 33"/>
                <a:gd name="T4" fmla="*/ 33 w 66"/>
                <a:gd name="T5" fmla="*/ 0 h 33"/>
                <a:gd name="T6" fmla="*/ 66 w 66"/>
                <a:gd name="T7" fmla="*/ 33 h 33"/>
              </a:gdLst>
              <a:ahLst/>
              <a:cxnLst>
                <a:cxn ang="0">
                  <a:pos x="T0" y="T1"/>
                </a:cxn>
                <a:cxn ang="0">
                  <a:pos x="T2" y="T3"/>
                </a:cxn>
                <a:cxn ang="0">
                  <a:pos x="T4" y="T5"/>
                </a:cxn>
                <a:cxn ang="0">
                  <a:pos x="T6" y="T7"/>
                </a:cxn>
              </a:cxnLst>
              <a:rect l="0" t="0" r="r" b="b"/>
              <a:pathLst>
                <a:path w="66" h="33">
                  <a:moveTo>
                    <a:pt x="66" y="33"/>
                  </a:moveTo>
                  <a:cubicBezTo>
                    <a:pt x="0" y="33"/>
                    <a:pt x="0" y="33"/>
                    <a:pt x="0" y="33"/>
                  </a:cubicBezTo>
                  <a:cubicBezTo>
                    <a:pt x="0" y="15"/>
                    <a:pt x="14" y="0"/>
                    <a:pt x="33" y="0"/>
                  </a:cubicBezTo>
                  <a:cubicBezTo>
                    <a:pt x="51" y="0"/>
                    <a:pt x="66" y="15"/>
                    <a:pt x="66" y="33"/>
                  </a:cubicBezTo>
                  <a:close/>
                </a:path>
              </a:pathLst>
            </a:custGeom>
            <a:solidFill>
              <a:srgbClr val="2878B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728970" cy="1833880"/>
          </a:xfrm>
          <a:prstGeom prst="rect">
            <a:avLst/>
          </a:prstGeom>
          <a:noFill/>
        </p:spPr>
        <p:txBody>
          <a:bodyPr wrap="square" rtlCol="0" anchor="t">
            <a:spAutoFit/>
          </a:bodyPr>
          <a:lstStyle/>
          <a:p>
            <a:pPr indent="304800" algn="just">
              <a:lnSpc>
                <a:spcPct val="140000"/>
              </a:lnSpc>
            </a:pPr>
            <a:r>
              <a:rPr lang="zh-CN" sz="135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1697990"/>
            <a:ext cx="4036060" cy="737235"/>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根据劳动组织形式和生产工艺或施工作业以及定员确定生产岗位设置，明确岗位分工。</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758825" y="1050290"/>
            <a:ext cx="3540125" cy="337185"/>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（1）确定生产岗位设置—班组岗位</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1054100" y="3374390"/>
            <a:ext cx="4036060" cy="106045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根据岗位分工结合岗位职责，梳理岗位及与岗位具有关联的工作流程、设备设施，建立岗位管理单元清单。</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58825" y="2726690"/>
            <a:ext cx="3540125" cy="337185"/>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（2）确定岗位管理单元清单</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05" name="组合 504"/>
          <p:cNvGrpSpPr/>
          <p:nvPr/>
        </p:nvGrpSpPr>
        <p:grpSpPr>
          <a:xfrm>
            <a:off x="5532120" y="477520"/>
            <a:ext cx="3039110" cy="4200525"/>
            <a:chOff x="957" y="1022"/>
            <a:chExt cx="4786" cy="6615"/>
          </a:xfrm>
        </p:grpSpPr>
        <p:sp>
          <p:nvSpPr>
            <p:cNvPr id="10" name="í$ḷíḋè"/>
            <p:cNvSpPr/>
            <p:nvPr/>
          </p:nvSpPr>
          <p:spPr bwMode="auto">
            <a:xfrm>
              <a:off x="3698" y="7289"/>
              <a:ext cx="127" cy="191"/>
            </a:xfrm>
            <a:custGeom>
              <a:avLst/>
              <a:gdLst>
                <a:gd name="T0" fmla="*/ 61 w 61"/>
                <a:gd name="T1" fmla="*/ 17 h 92"/>
                <a:gd name="T2" fmla="*/ 46 w 61"/>
                <a:gd name="T3" fmla="*/ 92 h 92"/>
                <a:gd name="T4" fmla="*/ 0 w 61"/>
                <a:gd name="T5" fmla="*/ 87 h 92"/>
                <a:gd name="T6" fmla="*/ 0 w 61"/>
                <a:gd name="T7" fmla="*/ 0 h 92"/>
                <a:gd name="T8" fmla="*/ 61 w 61"/>
                <a:gd name="T9" fmla="*/ 17 h 92"/>
              </a:gdLst>
              <a:ahLst/>
              <a:cxnLst>
                <a:cxn ang="0">
                  <a:pos x="T0" y="T1"/>
                </a:cxn>
                <a:cxn ang="0">
                  <a:pos x="T2" y="T3"/>
                </a:cxn>
                <a:cxn ang="0">
                  <a:pos x="T4" y="T5"/>
                </a:cxn>
                <a:cxn ang="0">
                  <a:pos x="T6" y="T7"/>
                </a:cxn>
                <a:cxn ang="0">
                  <a:pos x="T8" y="T9"/>
                </a:cxn>
              </a:cxnLst>
              <a:rect l="0" t="0" r="r" b="b"/>
              <a:pathLst>
                <a:path w="61" h="92">
                  <a:moveTo>
                    <a:pt x="61" y="17"/>
                  </a:moveTo>
                  <a:lnTo>
                    <a:pt x="46" y="92"/>
                  </a:lnTo>
                  <a:lnTo>
                    <a:pt x="0" y="87"/>
                  </a:lnTo>
                  <a:lnTo>
                    <a:pt x="0" y="0"/>
                  </a:lnTo>
                  <a:lnTo>
                    <a:pt x="61" y="17"/>
                  </a:lnTo>
                  <a:close/>
                </a:path>
              </a:pathLst>
            </a:custGeom>
            <a:solidFill>
              <a:schemeClr val="bg1">
                <a:lumMod val="95000"/>
              </a:schemeClr>
            </a:solidFill>
            <a:ln>
              <a:noFill/>
            </a:ln>
          </p:spPr>
          <p:txBody>
            <a:bodyPr wrap="square" lIns="91440" tIns="45720" rIns="91440" bIns="45720" anchor="ctr">
              <a:normAutofit fontScale="25000" lnSpcReduction="20000"/>
            </a:bodyPr>
            <a:lstStyle/>
            <a:p>
              <a:pPr algn="ctr"/>
            </a:p>
          </p:txBody>
        </p:sp>
        <p:sp>
          <p:nvSpPr>
            <p:cNvPr id="11" name="ïšľîḋè"/>
            <p:cNvSpPr/>
            <p:nvPr/>
          </p:nvSpPr>
          <p:spPr bwMode="auto">
            <a:xfrm>
              <a:off x="3644" y="7457"/>
              <a:ext cx="461" cy="181"/>
            </a:xfrm>
            <a:custGeom>
              <a:avLst/>
              <a:gdLst>
                <a:gd name="T0" fmla="*/ 14 w 118"/>
                <a:gd name="T1" fmla="*/ 0 h 46"/>
                <a:gd name="T2" fmla="*/ 5 w 118"/>
                <a:gd name="T3" fmla="*/ 31 h 46"/>
                <a:gd name="T4" fmla="*/ 114 w 118"/>
                <a:gd name="T5" fmla="*/ 35 h 46"/>
                <a:gd name="T6" fmla="*/ 112 w 118"/>
                <a:gd name="T7" fmla="*/ 30 h 46"/>
                <a:gd name="T8" fmla="*/ 63 w 118"/>
                <a:gd name="T9" fmla="*/ 12 h 46"/>
                <a:gd name="T10" fmla="*/ 32 w 118"/>
                <a:gd name="T11" fmla="*/ 2 h 46"/>
                <a:gd name="T12" fmla="*/ 14 w 11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18" h="46">
                  <a:moveTo>
                    <a:pt x="14" y="0"/>
                  </a:moveTo>
                  <a:cubicBezTo>
                    <a:pt x="14" y="0"/>
                    <a:pt x="0" y="16"/>
                    <a:pt x="5" y="31"/>
                  </a:cubicBezTo>
                  <a:cubicBezTo>
                    <a:pt x="11" y="46"/>
                    <a:pt x="114" y="35"/>
                    <a:pt x="114" y="35"/>
                  </a:cubicBezTo>
                  <a:cubicBezTo>
                    <a:pt x="114" y="35"/>
                    <a:pt x="118" y="32"/>
                    <a:pt x="112" y="30"/>
                  </a:cubicBezTo>
                  <a:cubicBezTo>
                    <a:pt x="63" y="12"/>
                    <a:pt x="63" y="12"/>
                    <a:pt x="63" y="12"/>
                  </a:cubicBezTo>
                  <a:cubicBezTo>
                    <a:pt x="63" y="12"/>
                    <a:pt x="43" y="1"/>
                    <a:pt x="32" y="2"/>
                  </a:cubicBezTo>
                  <a:cubicBezTo>
                    <a:pt x="24" y="4"/>
                    <a:pt x="14"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îṣḻíḓê"/>
            <p:cNvSpPr/>
            <p:nvPr/>
          </p:nvSpPr>
          <p:spPr bwMode="auto">
            <a:xfrm>
              <a:off x="3366" y="7289"/>
              <a:ext cx="125" cy="191"/>
            </a:xfrm>
            <a:custGeom>
              <a:avLst/>
              <a:gdLst>
                <a:gd name="T0" fmla="*/ 0 w 60"/>
                <a:gd name="T1" fmla="*/ 17 h 92"/>
                <a:gd name="T2" fmla="*/ 15 w 60"/>
                <a:gd name="T3" fmla="*/ 92 h 92"/>
                <a:gd name="T4" fmla="*/ 60 w 60"/>
                <a:gd name="T5" fmla="*/ 87 h 92"/>
                <a:gd name="T6" fmla="*/ 60 w 60"/>
                <a:gd name="T7" fmla="*/ 0 h 92"/>
                <a:gd name="T8" fmla="*/ 0 w 60"/>
                <a:gd name="T9" fmla="*/ 17 h 92"/>
              </a:gdLst>
              <a:ahLst/>
              <a:cxnLst>
                <a:cxn ang="0">
                  <a:pos x="T0" y="T1"/>
                </a:cxn>
                <a:cxn ang="0">
                  <a:pos x="T2" y="T3"/>
                </a:cxn>
                <a:cxn ang="0">
                  <a:pos x="T4" y="T5"/>
                </a:cxn>
                <a:cxn ang="0">
                  <a:pos x="T6" y="T7"/>
                </a:cxn>
                <a:cxn ang="0">
                  <a:pos x="T8" y="T9"/>
                </a:cxn>
              </a:cxnLst>
              <a:rect l="0" t="0" r="r" b="b"/>
              <a:pathLst>
                <a:path w="60" h="92">
                  <a:moveTo>
                    <a:pt x="0" y="17"/>
                  </a:moveTo>
                  <a:lnTo>
                    <a:pt x="15" y="92"/>
                  </a:lnTo>
                  <a:lnTo>
                    <a:pt x="60" y="87"/>
                  </a:lnTo>
                  <a:lnTo>
                    <a:pt x="60" y="0"/>
                  </a:lnTo>
                  <a:lnTo>
                    <a:pt x="0" y="17"/>
                  </a:lnTo>
                  <a:close/>
                </a:path>
              </a:pathLst>
            </a:custGeom>
            <a:solidFill>
              <a:schemeClr val="bg1">
                <a:lumMod val="95000"/>
              </a:schemeClr>
            </a:solidFill>
            <a:ln>
              <a:noFill/>
            </a:ln>
          </p:spPr>
          <p:txBody>
            <a:bodyPr wrap="square" lIns="91440" tIns="45720" rIns="91440" bIns="45720" anchor="ctr">
              <a:normAutofit fontScale="25000" lnSpcReduction="20000"/>
            </a:bodyPr>
            <a:lstStyle/>
            <a:p>
              <a:pPr algn="ctr"/>
            </a:p>
          </p:txBody>
        </p:sp>
        <p:sp>
          <p:nvSpPr>
            <p:cNvPr id="13" name="îşļîde"/>
            <p:cNvSpPr/>
            <p:nvPr/>
          </p:nvSpPr>
          <p:spPr bwMode="auto">
            <a:xfrm>
              <a:off x="3083" y="7457"/>
              <a:ext cx="463" cy="181"/>
            </a:xfrm>
            <a:custGeom>
              <a:avLst/>
              <a:gdLst>
                <a:gd name="T0" fmla="*/ 104 w 118"/>
                <a:gd name="T1" fmla="*/ 0 h 46"/>
                <a:gd name="T2" fmla="*/ 112 w 118"/>
                <a:gd name="T3" fmla="*/ 31 h 46"/>
                <a:gd name="T4" fmla="*/ 3 w 118"/>
                <a:gd name="T5" fmla="*/ 35 h 46"/>
                <a:gd name="T6" fmla="*/ 6 w 118"/>
                <a:gd name="T7" fmla="*/ 30 h 46"/>
                <a:gd name="T8" fmla="*/ 54 w 118"/>
                <a:gd name="T9" fmla="*/ 12 h 46"/>
                <a:gd name="T10" fmla="*/ 85 w 118"/>
                <a:gd name="T11" fmla="*/ 2 h 46"/>
                <a:gd name="T12" fmla="*/ 104 w 11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18" h="46">
                  <a:moveTo>
                    <a:pt x="104" y="0"/>
                  </a:moveTo>
                  <a:cubicBezTo>
                    <a:pt x="104" y="0"/>
                    <a:pt x="118" y="16"/>
                    <a:pt x="112" y="31"/>
                  </a:cubicBezTo>
                  <a:cubicBezTo>
                    <a:pt x="107" y="46"/>
                    <a:pt x="3" y="35"/>
                    <a:pt x="3" y="35"/>
                  </a:cubicBezTo>
                  <a:cubicBezTo>
                    <a:pt x="3" y="35"/>
                    <a:pt x="0" y="32"/>
                    <a:pt x="6" y="30"/>
                  </a:cubicBezTo>
                  <a:cubicBezTo>
                    <a:pt x="54" y="12"/>
                    <a:pt x="54" y="12"/>
                    <a:pt x="54" y="12"/>
                  </a:cubicBezTo>
                  <a:cubicBezTo>
                    <a:pt x="54" y="12"/>
                    <a:pt x="75" y="1"/>
                    <a:pt x="85" y="2"/>
                  </a:cubicBezTo>
                  <a:cubicBezTo>
                    <a:pt x="94" y="4"/>
                    <a:pt x="104" y="0"/>
                    <a:pt x="10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 name="íṥļîḍe"/>
            <p:cNvSpPr/>
            <p:nvPr/>
          </p:nvSpPr>
          <p:spPr bwMode="auto">
            <a:xfrm>
              <a:off x="3420" y="5932"/>
              <a:ext cx="981" cy="289"/>
            </a:xfrm>
            <a:custGeom>
              <a:avLst/>
              <a:gdLst>
                <a:gd name="T0" fmla="*/ 183 w 250"/>
                <a:gd name="T1" fmla="*/ 0 h 74"/>
                <a:gd name="T2" fmla="*/ 196 w 250"/>
                <a:gd name="T3" fmla="*/ 60 h 74"/>
                <a:gd name="T4" fmla="*/ 0 w 250"/>
                <a:gd name="T5" fmla="*/ 45 h 74"/>
                <a:gd name="T6" fmla="*/ 183 w 250"/>
                <a:gd name="T7" fmla="*/ 0 h 74"/>
              </a:gdLst>
              <a:ahLst/>
              <a:cxnLst>
                <a:cxn ang="0">
                  <a:pos x="T0" y="T1"/>
                </a:cxn>
                <a:cxn ang="0">
                  <a:pos x="T2" y="T3"/>
                </a:cxn>
                <a:cxn ang="0">
                  <a:pos x="T4" y="T5"/>
                </a:cxn>
                <a:cxn ang="0">
                  <a:pos x="T6" y="T7"/>
                </a:cxn>
              </a:cxnLst>
              <a:rect l="0" t="0" r="r" b="b"/>
              <a:pathLst>
                <a:path w="250" h="74">
                  <a:moveTo>
                    <a:pt x="183" y="0"/>
                  </a:moveTo>
                  <a:cubicBezTo>
                    <a:pt x="183" y="0"/>
                    <a:pt x="250" y="46"/>
                    <a:pt x="196" y="60"/>
                  </a:cubicBezTo>
                  <a:cubicBezTo>
                    <a:pt x="142" y="74"/>
                    <a:pt x="0" y="45"/>
                    <a:pt x="0" y="45"/>
                  </a:cubicBezTo>
                  <a:cubicBezTo>
                    <a:pt x="183" y="0"/>
                    <a:pt x="183" y="0"/>
                    <a:pt x="183" y="0"/>
                  </a:cubicBezTo>
                </a:path>
              </a:pathLst>
            </a:custGeom>
            <a:solidFill>
              <a:srgbClr val="FF888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5000" lnSpcReduction="20000"/>
            </a:bodyPr>
            <a:lstStyle/>
            <a:p>
              <a:pPr algn="ctr"/>
            </a:p>
          </p:txBody>
        </p:sp>
        <p:sp>
          <p:nvSpPr>
            <p:cNvPr id="15" name="ïš1ïḓê"/>
            <p:cNvSpPr/>
            <p:nvPr/>
          </p:nvSpPr>
          <p:spPr bwMode="auto">
            <a:xfrm>
              <a:off x="3029" y="4915"/>
              <a:ext cx="1174" cy="2463"/>
            </a:xfrm>
            <a:custGeom>
              <a:avLst/>
              <a:gdLst>
                <a:gd name="T0" fmla="*/ 300 w 300"/>
                <a:gd name="T1" fmla="*/ 203 h 630"/>
                <a:gd name="T2" fmla="*/ 207 w 300"/>
                <a:gd name="T3" fmla="*/ 630 h 630"/>
                <a:gd name="T4" fmla="*/ 160 w 300"/>
                <a:gd name="T5" fmla="*/ 630 h 630"/>
                <a:gd name="T6" fmla="*/ 152 w 300"/>
                <a:gd name="T7" fmla="*/ 384 h 630"/>
                <a:gd name="T8" fmla="*/ 127 w 300"/>
                <a:gd name="T9" fmla="*/ 630 h 630"/>
                <a:gd name="T10" fmla="*/ 79 w 300"/>
                <a:gd name="T11" fmla="*/ 630 h 630"/>
                <a:gd name="T12" fmla="*/ 26 w 300"/>
                <a:gd name="T13" fmla="*/ 223 h 630"/>
                <a:gd name="T14" fmla="*/ 300 w 300"/>
                <a:gd name="T15" fmla="*/ 203 h 6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630">
                  <a:moveTo>
                    <a:pt x="300" y="203"/>
                  </a:moveTo>
                  <a:cubicBezTo>
                    <a:pt x="300" y="203"/>
                    <a:pt x="270" y="487"/>
                    <a:pt x="207" y="630"/>
                  </a:cubicBezTo>
                  <a:cubicBezTo>
                    <a:pt x="160" y="630"/>
                    <a:pt x="160" y="630"/>
                    <a:pt x="160" y="630"/>
                  </a:cubicBezTo>
                  <a:cubicBezTo>
                    <a:pt x="152" y="384"/>
                    <a:pt x="152" y="384"/>
                    <a:pt x="152" y="384"/>
                  </a:cubicBezTo>
                  <a:cubicBezTo>
                    <a:pt x="127" y="630"/>
                    <a:pt x="127" y="630"/>
                    <a:pt x="127" y="630"/>
                  </a:cubicBezTo>
                  <a:cubicBezTo>
                    <a:pt x="79" y="630"/>
                    <a:pt x="79" y="630"/>
                    <a:pt x="79" y="630"/>
                  </a:cubicBezTo>
                  <a:cubicBezTo>
                    <a:pt x="79" y="630"/>
                    <a:pt x="0" y="445"/>
                    <a:pt x="26" y="223"/>
                  </a:cubicBezTo>
                  <a:cubicBezTo>
                    <a:pt x="53" y="0"/>
                    <a:pt x="300" y="203"/>
                    <a:pt x="300" y="203"/>
                  </a:cubicBezTo>
                </a:path>
              </a:pathLst>
            </a:custGeom>
            <a:solidFill>
              <a:srgbClr val="122F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6" name="íṧḷîḍè"/>
            <p:cNvSpPr/>
            <p:nvPr/>
          </p:nvSpPr>
          <p:spPr bwMode="auto">
            <a:xfrm>
              <a:off x="4031" y="6175"/>
              <a:ext cx="110" cy="578"/>
            </a:xfrm>
            <a:custGeom>
              <a:avLst/>
              <a:gdLst>
                <a:gd name="T0" fmla="*/ 28 w 28"/>
                <a:gd name="T1" fmla="*/ 0 h 148"/>
                <a:gd name="T2" fmla="*/ 28 w 28"/>
                <a:gd name="T3" fmla="*/ 0 h 148"/>
                <a:gd name="T4" fmla="*/ 0 w 28"/>
                <a:gd name="T5" fmla="*/ 148 h 148"/>
                <a:gd name="T6" fmla="*/ 28 w 28"/>
                <a:gd name="T7" fmla="*/ 0 h 148"/>
              </a:gdLst>
              <a:ahLst/>
              <a:cxnLst>
                <a:cxn ang="0">
                  <a:pos x="T0" y="T1"/>
                </a:cxn>
                <a:cxn ang="0">
                  <a:pos x="T2" y="T3"/>
                </a:cxn>
                <a:cxn ang="0">
                  <a:pos x="T4" y="T5"/>
                </a:cxn>
                <a:cxn ang="0">
                  <a:pos x="T6" y="T7"/>
                </a:cxn>
              </a:cxnLst>
              <a:rect l="0" t="0" r="r" b="b"/>
              <a:pathLst>
                <a:path w="28" h="148">
                  <a:moveTo>
                    <a:pt x="28" y="0"/>
                  </a:moveTo>
                  <a:cubicBezTo>
                    <a:pt x="28" y="0"/>
                    <a:pt x="28" y="0"/>
                    <a:pt x="28" y="0"/>
                  </a:cubicBezTo>
                  <a:cubicBezTo>
                    <a:pt x="21" y="45"/>
                    <a:pt x="11" y="97"/>
                    <a:pt x="0" y="148"/>
                  </a:cubicBezTo>
                  <a:cubicBezTo>
                    <a:pt x="0" y="146"/>
                    <a:pt x="18" y="78"/>
                    <a:pt x="28" y="0"/>
                  </a:cubicBezTo>
                </a:path>
              </a:pathLst>
            </a:custGeom>
            <a:solidFill>
              <a:srgbClr val="ADBCC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7" name="i$1îḑé"/>
            <p:cNvSpPr/>
            <p:nvPr/>
          </p:nvSpPr>
          <p:spPr bwMode="auto">
            <a:xfrm>
              <a:off x="4141" y="6073"/>
              <a:ext cx="17" cy="102"/>
            </a:xfrm>
            <a:custGeom>
              <a:avLst/>
              <a:gdLst>
                <a:gd name="T0" fmla="*/ 4 w 4"/>
                <a:gd name="T1" fmla="*/ 0 h 26"/>
                <a:gd name="T2" fmla="*/ 0 w 4"/>
                <a:gd name="T3" fmla="*/ 26 h 26"/>
                <a:gd name="T4" fmla="*/ 0 w 4"/>
                <a:gd name="T5" fmla="*/ 26 h 26"/>
                <a:gd name="T6" fmla="*/ 4 w 4"/>
                <a:gd name="T7" fmla="*/ 0 h 26"/>
                <a:gd name="T8" fmla="*/ 4 w 4"/>
                <a:gd name="T9" fmla="*/ 0 h 26"/>
              </a:gdLst>
              <a:ahLst/>
              <a:cxnLst>
                <a:cxn ang="0">
                  <a:pos x="T0" y="T1"/>
                </a:cxn>
                <a:cxn ang="0">
                  <a:pos x="T2" y="T3"/>
                </a:cxn>
                <a:cxn ang="0">
                  <a:pos x="T4" y="T5"/>
                </a:cxn>
                <a:cxn ang="0">
                  <a:pos x="T6" y="T7"/>
                </a:cxn>
                <a:cxn ang="0">
                  <a:pos x="T8" y="T9"/>
                </a:cxn>
              </a:cxnLst>
              <a:rect l="0" t="0" r="r" b="b"/>
              <a:pathLst>
                <a:path w="4" h="26">
                  <a:moveTo>
                    <a:pt x="4" y="0"/>
                  </a:moveTo>
                  <a:cubicBezTo>
                    <a:pt x="2" y="8"/>
                    <a:pt x="1" y="17"/>
                    <a:pt x="0" y="26"/>
                  </a:cubicBezTo>
                  <a:cubicBezTo>
                    <a:pt x="0" y="26"/>
                    <a:pt x="0" y="26"/>
                    <a:pt x="0" y="26"/>
                  </a:cubicBezTo>
                  <a:cubicBezTo>
                    <a:pt x="2" y="18"/>
                    <a:pt x="3" y="9"/>
                    <a:pt x="4" y="0"/>
                  </a:cubicBezTo>
                  <a:cubicBezTo>
                    <a:pt x="4" y="0"/>
                    <a:pt x="4" y="0"/>
                    <a:pt x="4" y="0"/>
                  </a:cubicBezTo>
                </a:path>
              </a:pathLst>
            </a:custGeom>
            <a:solidFill>
              <a:srgbClr val="AD727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 name="ïṧḻiďê"/>
            <p:cNvSpPr/>
            <p:nvPr/>
          </p:nvSpPr>
          <p:spPr bwMode="auto">
            <a:xfrm>
              <a:off x="3817" y="6033"/>
              <a:ext cx="341" cy="719"/>
            </a:xfrm>
            <a:custGeom>
              <a:avLst/>
              <a:gdLst>
                <a:gd name="T0" fmla="*/ 28 w 87"/>
                <a:gd name="T1" fmla="*/ 0 h 184"/>
                <a:gd name="T2" fmla="*/ 26 w 87"/>
                <a:gd name="T3" fmla="*/ 0 h 184"/>
                <a:gd name="T4" fmla="*/ 21 w 87"/>
                <a:gd name="T5" fmla="*/ 104 h 184"/>
                <a:gd name="T6" fmla="*/ 55 w 87"/>
                <a:gd name="T7" fmla="*/ 184 h 184"/>
                <a:gd name="T8" fmla="*/ 55 w 87"/>
                <a:gd name="T9" fmla="*/ 184 h 184"/>
                <a:gd name="T10" fmla="*/ 83 w 87"/>
                <a:gd name="T11" fmla="*/ 36 h 184"/>
                <a:gd name="T12" fmla="*/ 87 w 87"/>
                <a:gd name="T13" fmla="*/ 10 h 184"/>
                <a:gd name="T14" fmla="*/ 28 w 87"/>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84">
                  <a:moveTo>
                    <a:pt x="28" y="0"/>
                  </a:moveTo>
                  <a:cubicBezTo>
                    <a:pt x="27" y="0"/>
                    <a:pt x="27" y="0"/>
                    <a:pt x="26" y="0"/>
                  </a:cubicBezTo>
                  <a:cubicBezTo>
                    <a:pt x="0" y="31"/>
                    <a:pt x="33" y="71"/>
                    <a:pt x="21" y="104"/>
                  </a:cubicBezTo>
                  <a:cubicBezTo>
                    <a:pt x="9" y="139"/>
                    <a:pt x="18" y="178"/>
                    <a:pt x="55" y="184"/>
                  </a:cubicBezTo>
                  <a:cubicBezTo>
                    <a:pt x="55" y="184"/>
                    <a:pt x="55" y="184"/>
                    <a:pt x="55" y="184"/>
                  </a:cubicBezTo>
                  <a:cubicBezTo>
                    <a:pt x="66" y="133"/>
                    <a:pt x="76" y="81"/>
                    <a:pt x="83" y="36"/>
                  </a:cubicBezTo>
                  <a:cubicBezTo>
                    <a:pt x="84" y="27"/>
                    <a:pt x="85" y="18"/>
                    <a:pt x="87" y="10"/>
                  </a:cubicBezTo>
                  <a:cubicBezTo>
                    <a:pt x="71" y="5"/>
                    <a:pt x="51" y="0"/>
                    <a:pt x="28" y="0"/>
                  </a:cubicBezTo>
                </a:path>
              </a:pathLst>
            </a:custGeom>
            <a:solidFill>
              <a:srgbClr val="1A3B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9" name="iŝ1îďé"/>
            <p:cNvSpPr/>
            <p:nvPr/>
          </p:nvSpPr>
          <p:spPr bwMode="auto">
            <a:xfrm>
              <a:off x="3114" y="6299"/>
              <a:ext cx="79" cy="599"/>
            </a:xfrm>
            <a:custGeom>
              <a:avLst/>
              <a:gdLst>
                <a:gd name="T0" fmla="*/ 0 w 20"/>
                <a:gd name="T1" fmla="*/ 0 h 153"/>
                <a:gd name="T2" fmla="*/ 20 w 20"/>
                <a:gd name="T3" fmla="*/ 153 h 153"/>
                <a:gd name="T4" fmla="*/ 0 w 20"/>
                <a:gd name="T5" fmla="*/ 0 h 153"/>
              </a:gdLst>
              <a:ahLst/>
              <a:cxnLst>
                <a:cxn ang="0">
                  <a:pos x="T0" y="T1"/>
                </a:cxn>
                <a:cxn ang="0">
                  <a:pos x="T2" y="T3"/>
                </a:cxn>
                <a:cxn ang="0">
                  <a:pos x="T4" y="T5"/>
                </a:cxn>
              </a:cxnLst>
              <a:rect l="0" t="0" r="r" b="b"/>
              <a:pathLst>
                <a:path w="20" h="153">
                  <a:moveTo>
                    <a:pt x="0" y="0"/>
                  </a:moveTo>
                  <a:cubicBezTo>
                    <a:pt x="1" y="60"/>
                    <a:pt x="12" y="117"/>
                    <a:pt x="20" y="153"/>
                  </a:cubicBezTo>
                  <a:cubicBezTo>
                    <a:pt x="11" y="110"/>
                    <a:pt x="2" y="58"/>
                    <a:pt x="0" y="0"/>
                  </a:cubicBezTo>
                </a:path>
              </a:pathLst>
            </a:custGeom>
            <a:solidFill>
              <a:srgbClr val="ADBCC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ľíďè"/>
            <p:cNvSpPr/>
            <p:nvPr/>
          </p:nvSpPr>
          <p:spPr bwMode="auto">
            <a:xfrm>
              <a:off x="3114" y="6264"/>
              <a:ext cx="436" cy="782"/>
            </a:xfrm>
            <a:custGeom>
              <a:avLst/>
              <a:gdLst>
                <a:gd name="T0" fmla="*/ 30 w 111"/>
                <a:gd name="T1" fmla="*/ 0 h 200"/>
                <a:gd name="T2" fmla="*/ 0 w 111"/>
                <a:gd name="T3" fmla="*/ 9 h 200"/>
                <a:gd name="T4" fmla="*/ 0 w 111"/>
                <a:gd name="T5" fmla="*/ 9 h 200"/>
                <a:gd name="T6" fmla="*/ 20 w 111"/>
                <a:gd name="T7" fmla="*/ 162 h 200"/>
                <a:gd name="T8" fmla="*/ 30 w 111"/>
                <a:gd name="T9" fmla="*/ 200 h 200"/>
                <a:gd name="T10" fmla="*/ 51 w 111"/>
                <a:gd name="T11" fmla="*/ 123 h 200"/>
                <a:gd name="T12" fmla="*/ 72 w 111"/>
                <a:gd name="T13" fmla="*/ 16 h 200"/>
                <a:gd name="T14" fmla="*/ 30 w 111"/>
                <a:gd name="T15" fmla="*/ 0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200">
                  <a:moveTo>
                    <a:pt x="30" y="0"/>
                  </a:moveTo>
                  <a:cubicBezTo>
                    <a:pt x="12" y="0"/>
                    <a:pt x="0" y="9"/>
                    <a:pt x="0" y="9"/>
                  </a:cubicBezTo>
                  <a:cubicBezTo>
                    <a:pt x="0" y="9"/>
                    <a:pt x="0" y="9"/>
                    <a:pt x="0" y="9"/>
                  </a:cubicBezTo>
                  <a:cubicBezTo>
                    <a:pt x="2" y="67"/>
                    <a:pt x="11" y="119"/>
                    <a:pt x="20" y="162"/>
                  </a:cubicBezTo>
                  <a:cubicBezTo>
                    <a:pt x="26" y="186"/>
                    <a:pt x="30" y="200"/>
                    <a:pt x="30" y="200"/>
                  </a:cubicBezTo>
                  <a:cubicBezTo>
                    <a:pt x="65" y="190"/>
                    <a:pt x="31" y="144"/>
                    <a:pt x="51" y="123"/>
                  </a:cubicBezTo>
                  <a:cubicBezTo>
                    <a:pt x="72" y="102"/>
                    <a:pt x="111" y="49"/>
                    <a:pt x="72" y="16"/>
                  </a:cubicBezTo>
                  <a:cubicBezTo>
                    <a:pt x="57" y="4"/>
                    <a:pt x="42" y="0"/>
                    <a:pt x="30" y="0"/>
                  </a:cubicBezTo>
                </a:path>
              </a:pathLst>
            </a:custGeom>
            <a:solidFill>
              <a:srgbClr val="1A3B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išḻïḓê"/>
            <p:cNvSpPr/>
            <p:nvPr/>
          </p:nvSpPr>
          <p:spPr bwMode="auto">
            <a:xfrm>
              <a:off x="2959" y="4520"/>
              <a:ext cx="1426" cy="1788"/>
            </a:xfrm>
            <a:custGeom>
              <a:avLst/>
              <a:gdLst>
                <a:gd name="T0" fmla="*/ 316 w 364"/>
                <a:gd name="T1" fmla="*/ 157 h 457"/>
                <a:gd name="T2" fmla="*/ 285 w 364"/>
                <a:gd name="T3" fmla="*/ 100 h 457"/>
                <a:gd name="T4" fmla="*/ 285 w 364"/>
                <a:gd name="T5" fmla="*/ 100 h 457"/>
                <a:gd name="T6" fmla="*/ 280 w 364"/>
                <a:gd name="T7" fmla="*/ 89 h 457"/>
                <a:gd name="T8" fmla="*/ 233 w 364"/>
                <a:gd name="T9" fmla="*/ 21 h 457"/>
                <a:gd name="T10" fmla="*/ 220 w 364"/>
                <a:gd name="T11" fmla="*/ 8 h 457"/>
                <a:gd name="T12" fmla="*/ 184 w 364"/>
                <a:gd name="T13" fmla="*/ 3 h 457"/>
                <a:gd name="T14" fmla="*/ 161 w 364"/>
                <a:gd name="T15" fmla="*/ 4 h 457"/>
                <a:gd name="T16" fmla="*/ 139 w 364"/>
                <a:gd name="T17" fmla="*/ 5 h 457"/>
                <a:gd name="T18" fmla="*/ 131 w 364"/>
                <a:gd name="T19" fmla="*/ 1 h 457"/>
                <a:gd name="T20" fmla="*/ 99 w 364"/>
                <a:gd name="T21" fmla="*/ 10 h 457"/>
                <a:gd name="T22" fmla="*/ 90 w 364"/>
                <a:gd name="T23" fmla="*/ 53 h 457"/>
                <a:gd name="T24" fmla="*/ 91 w 364"/>
                <a:gd name="T25" fmla="*/ 89 h 457"/>
                <a:gd name="T26" fmla="*/ 91 w 364"/>
                <a:gd name="T27" fmla="*/ 89 h 457"/>
                <a:gd name="T28" fmla="*/ 54 w 364"/>
                <a:gd name="T29" fmla="*/ 137 h 457"/>
                <a:gd name="T30" fmla="*/ 13 w 364"/>
                <a:gd name="T31" fmla="*/ 390 h 457"/>
                <a:gd name="T32" fmla="*/ 168 w 364"/>
                <a:gd name="T33" fmla="*/ 409 h 457"/>
                <a:gd name="T34" fmla="*/ 334 w 364"/>
                <a:gd name="T35" fmla="*/ 409 h 457"/>
                <a:gd name="T36" fmla="*/ 316 w 364"/>
                <a:gd name="T37" fmla="*/ 1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457">
                  <a:moveTo>
                    <a:pt x="316" y="157"/>
                  </a:moveTo>
                  <a:cubicBezTo>
                    <a:pt x="312" y="143"/>
                    <a:pt x="301" y="121"/>
                    <a:pt x="285" y="100"/>
                  </a:cubicBezTo>
                  <a:cubicBezTo>
                    <a:pt x="285" y="100"/>
                    <a:pt x="285" y="100"/>
                    <a:pt x="285" y="100"/>
                  </a:cubicBezTo>
                  <a:cubicBezTo>
                    <a:pt x="283" y="97"/>
                    <a:pt x="281" y="94"/>
                    <a:pt x="280" y="89"/>
                  </a:cubicBezTo>
                  <a:cubicBezTo>
                    <a:pt x="276" y="63"/>
                    <a:pt x="250" y="39"/>
                    <a:pt x="233" y="21"/>
                  </a:cubicBezTo>
                  <a:cubicBezTo>
                    <a:pt x="229" y="18"/>
                    <a:pt x="225" y="13"/>
                    <a:pt x="220" y="8"/>
                  </a:cubicBezTo>
                  <a:cubicBezTo>
                    <a:pt x="216" y="17"/>
                    <a:pt x="196" y="7"/>
                    <a:pt x="184" y="3"/>
                  </a:cubicBezTo>
                  <a:cubicBezTo>
                    <a:pt x="175" y="0"/>
                    <a:pt x="168" y="2"/>
                    <a:pt x="161" y="4"/>
                  </a:cubicBezTo>
                  <a:cubicBezTo>
                    <a:pt x="155" y="5"/>
                    <a:pt x="148" y="7"/>
                    <a:pt x="139" y="5"/>
                  </a:cubicBezTo>
                  <a:cubicBezTo>
                    <a:pt x="136" y="4"/>
                    <a:pt x="134" y="2"/>
                    <a:pt x="131" y="1"/>
                  </a:cubicBezTo>
                  <a:cubicBezTo>
                    <a:pt x="99" y="10"/>
                    <a:pt x="99" y="10"/>
                    <a:pt x="99" y="10"/>
                  </a:cubicBezTo>
                  <a:cubicBezTo>
                    <a:pt x="90" y="53"/>
                    <a:pt x="90" y="53"/>
                    <a:pt x="90" y="53"/>
                  </a:cubicBezTo>
                  <a:cubicBezTo>
                    <a:pt x="91" y="89"/>
                    <a:pt x="91" y="89"/>
                    <a:pt x="91" y="89"/>
                  </a:cubicBezTo>
                  <a:cubicBezTo>
                    <a:pt x="91" y="89"/>
                    <a:pt x="91" y="89"/>
                    <a:pt x="91" y="89"/>
                  </a:cubicBezTo>
                  <a:cubicBezTo>
                    <a:pt x="78" y="102"/>
                    <a:pt x="65" y="118"/>
                    <a:pt x="54" y="137"/>
                  </a:cubicBezTo>
                  <a:cubicBezTo>
                    <a:pt x="0" y="226"/>
                    <a:pt x="13" y="390"/>
                    <a:pt x="13" y="390"/>
                  </a:cubicBezTo>
                  <a:cubicBezTo>
                    <a:pt x="13" y="390"/>
                    <a:pt x="89" y="457"/>
                    <a:pt x="168" y="409"/>
                  </a:cubicBezTo>
                  <a:cubicBezTo>
                    <a:pt x="248" y="361"/>
                    <a:pt x="334" y="409"/>
                    <a:pt x="334" y="409"/>
                  </a:cubicBezTo>
                  <a:cubicBezTo>
                    <a:pt x="364" y="287"/>
                    <a:pt x="316" y="157"/>
                    <a:pt x="316" y="157"/>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2" name="íşļiḍê"/>
            <p:cNvSpPr/>
            <p:nvPr/>
          </p:nvSpPr>
          <p:spPr bwMode="auto">
            <a:xfrm>
              <a:off x="3711" y="4888"/>
              <a:ext cx="673" cy="777"/>
            </a:xfrm>
            <a:custGeom>
              <a:avLst/>
              <a:gdLst>
                <a:gd name="T0" fmla="*/ 131 w 172"/>
                <a:gd name="T1" fmla="*/ 0 h 199"/>
                <a:gd name="T2" fmla="*/ 164 w 172"/>
                <a:gd name="T3" fmla="*/ 104 h 199"/>
                <a:gd name="T4" fmla="*/ 0 w 172"/>
                <a:gd name="T5" fmla="*/ 139 h 199"/>
                <a:gd name="T6" fmla="*/ 6 w 172"/>
                <a:gd name="T7" fmla="*/ 116 h 199"/>
                <a:gd name="T8" fmla="*/ 68 w 172"/>
                <a:gd name="T9" fmla="*/ 122 h 199"/>
                <a:gd name="T10" fmla="*/ 94 w 172"/>
                <a:gd name="T11" fmla="*/ 64 h 199"/>
                <a:gd name="T12" fmla="*/ 94 w 172"/>
                <a:gd name="T13" fmla="*/ 64 h 199"/>
                <a:gd name="T14" fmla="*/ 94 w 172"/>
                <a:gd name="T15" fmla="*/ 64 h 199"/>
                <a:gd name="T16" fmla="*/ 131 w 172"/>
                <a:gd name="T1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99">
                  <a:moveTo>
                    <a:pt x="131" y="0"/>
                  </a:moveTo>
                  <a:cubicBezTo>
                    <a:pt x="131" y="0"/>
                    <a:pt x="172" y="33"/>
                    <a:pt x="164" y="104"/>
                  </a:cubicBezTo>
                  <a:cubicBezTo>
                    <a:pt x="158" y="156"/>
                    <a:pt x="62" y="199"/>
                    <a:pt x="0" y="139"/>
                  </a:cubicBezTo>
                  <a:cubicBezTo>
                    <a:pt x="6" y="116"/>
                    <a:pt x="6" y="116"/>
                    <a:pt x="6" y="116"/>
                  </a:cubicBezTo>
                  <a:cubicBezTo>
                    <a:pt x="6" y="116"/>
                    <a:pt x="41" y="128"/>
                    <a:pt x="68" y="122"/>
                  </a:cubicBezTo>
                  <a:cubicBezTo>
                    <a:pt x="85" y="118"/>
                    <a:pt x="123" y="97"/>
                    <a:pt x="94" y="64"/>
                  </a:cubicBezTo>
                  <a:cubicBezTo>
                    <a:pt x="93" y="63"/>
                    <a:pt x="94" y="64"/>
                    <a:pt x="94" y="64"/>
                  </a:cubicBezTo>
                  <a:cubicBezTo>
                    <a:pt x="95" y="65"/>
                    <a:pt x="95" y="65"/>
                    <a:pt x="94" y="64"/>
                  </a:cubicBezTo>
                  <a:cubicBezTo>
                    <a:pt x="131" y="0"/>
                    <a:pt x="131" y="0"/>
                    <a:pt x="131" y="0"/>
                  </a:cubicBezTo>
                </a:path>
              </a:pathLst>
            </a:custGeom>
            <a:solidFill>
              <a:srgbClr val="FFCB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 name="iŝḻïḓé"/>
            <p:cNvSpPr/>
            <p:nvPr/>
          </p:nvSpPr>
          <p:spPr bwMode="auto">
            <a:xfrm>
              <a:off x="2767" y="4888"/>
              <a:ext cx="673" cy="777"/>
            </a:xfrm>
            <a:custGeom>
              <a:avLst/>
              <a:gdLst>
                <a:gd name="T0" fmla="*/ 41 w 172"/>
                <a:gd name="T1" fmla="*/ 0 h 199"/>
                <a:gd name="T2" fmla="*/ 8 w 172"/>
                <a:gd name="T3" fmla="*/ 104 h 199"/>
                <a:gd name="T4" fmla="*/ 172 w 172"/>
                <a:gd name="T5" fmla="*/ 139 h 199"/>
                <a:gd name="T6" fmla="*/ 166 w 172"/>
                <a:gd name="T7" fmla="*/ 116 h 199"/>
                <a:gd name="T8" fmla="*/ 104 w 172"/>
                <a:gd name="T9" fmla="*/ 122 h 199"/>
                <a:gd name="T10" fmla="*/ 78 w 172"/>
                <a:gd name="T11" fmla="*/ 64 h 199"/>
                <a:gd name="T12" fmla="*/ 78 w 172"/>
                <a:gd name="T13" fmla="*/ 64 h 199"/>
                <a:gd name="T14" fmla="*/ 78 w 172"/>
                <a:gd name="T15" fmla="*/ 64 h 199"/>
                <a:gd name="T16" fmla="*/ 41 w 172"/>
                <a:gd name="T1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99">
                  <a:moveTo>
                    <a:pt x="41" y="0"/>
                  </a:moveTo>
                  <a:cubicBezTo>
                    <a:pt x="41" y="0"/>
                    <a:pt x="0" y="33"/>
                    <a:pt x="8" y="104"/>
                  </a:cubicBezTo>
                  <a:cubicBezTo>
                    <a:pt x="14" y="156"/>
                    <a:pt x="110" y="199"/>
                    <a:pt x="172" y="139"/>
                  </a:cubicBezTo>
                  <a:cubicBezTo>
                    <a:pt x="166" y="116"/>
                    <a:pt x="166" y="116"/>
                    <a:pt x="166" y="116"/>
                  </a:cubicBezTo>
                  <a:cubicBezTo>
                    <a:pt x="166" y="116"/>
                    <a:pt x="131" y="128"/>
                    <a:pt x="104" y="122"/>
                  </a:cubicBezTo>
                  <a:cubicBezTo>
                    <a:pt x="87" y="118"/>
                    <a:pt x="49" y="97"/>
                    <a:pt x="78" y="64"/>
                  </a:cubicBezTo>
                  <a:cubicBezTo>
                    <a:pt x="79" y="63"/>
                    <a:pt x="78" y="64"/>
                    <a:pt x="78" y="64"/>
                  </a:cubicBezTo>
                  <a:cubicBezTo>
                    <a:pt x="77" y="65"/>
                    <a:pt x="77" y="65"/>
                    <a:pt x="78" y="64"/>
                  </a:cubicBezTo>
                  <a:cubicBezTo>
                    <a:pt x="41" y="0"/>
                    <a:pt x="41" y="0"/>
                    <a:pt x="41" y="0"/>
                  </a:cubicBezTo>
                </a:path>
              </a:pathLst>
            </a:custGeom>
            <a:solidFill>
              <a:srgbClr val="FFCB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 name="iŝ1iḓe"/>
            <p:cNvSpPr/>
            <p:nvPr/>
          </p:nvSpPr>
          <p:spPr bwMode="auto">
            <a:xfrm>
              <a:off x="2807" y="4489"/>
              <a:ext cx="754" cy="711"/>
            </a:xfrm>
            <a:custGeom>
              <a:avLst/>
              <a:gdLst>
                <a:gd name="T0" fmla="*/ 193 w 193"/>
                <a:gd name="T1" fmla="*/ 13 h 182"/>
                <a:gd name="T2" fmla="*/ 0 w 193"/>
                <a:gd name="T3" fmla="*/ 134 h 182"/>
                <a:gd name="T4" fmla="*/ 84 w 193"/>
                <a:gd name="T5" fmla="*/ 182 h 182"/>
                <a:gd name="T6" fmla="*/ 193 w 193"/>
                <a:gd name="T7" fmla="*/ 13 h 182"/>
              </a:gdLst>
              <a:ahLst/>
              <a:cxnLst>
                <a:cxn ang="0">
                  <a:pos x="T0" y="T1"/>
                </a:cxn>
                <a:cxn ang="0">
                  <a:pos x="T2" y="T3"/>
                </a:cxn>
                <a:cxn ang="0">
                  <a:pos x="T4" y="T5"/>
                </a:cxn>
                <a:cxn ang="0">
                  <a:pos x="T6" y="T7"/>
                </a:cxn>
              </a:cxnLst>
              <a:rect l="0" t="0" r="r" b="b"/>
              <a:pathLst>
                <a:path w="193" h="182">
                  <a:moveTo>
                    <a:pt x="193" y="13"/>
                  </a:moveTo>
                  <a:cubicBezTo>
                    <a:pt x="193" y="13"/>
                    <a:pt x="65" y="0"/>
                    <a:pt x="0" y="134"/>
                  </a:cubicBezTo>
                  <a:cubicBezTo>
                    <a:pt x="84" y="182"/>
                    <a:pt x="84" y="182"/>
                    <a:pt x="84" y="182"/>
                  </a:cubicBezTo>
                  <a:cubicBezTo>
                    <a:pt x="193" y="13"/>
                    <a:pt x="193" y="13"/>
                    <a:pt x="193" y="13"/>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5" name="ïšḻiḑe"/>
            <p:cNvSpPr/>
            <p:nvPr/>
          </p:nvSpPr>
          <p:spPr bwMode="auto">
            <a:xfrm>
              <a:off x="3048" y="3795"/>
              <a:ext cx="713" cy="979"/>
            </a:xfrm>
            <a:custGeom>
              <a:avLst/>
              <a:gdLst>
                <a:gd name="T0" fmla="*/ 177 w 182"/>
                <a:gd name="T1" fmla="*/ 87 h 250"/>
                <a:gd name="T2" fmla="*/ 154 w 182"/>
                <a:gd name="T3" fmla="*/ 163 h 250"/>
                <a:gd name="T4" fmla="*/ 143 w 182"/>
                <a:gd name="T5" fmla="*/ 171 h 250"/>
                <a:gd name="T6" fmla="*/ 141 w 182"/>
                <a:gd name="T7" fmla="*/ 204 h 250"/>
                <a:gd name="T8" fmla="*/ 77 w 182"/>
                <a:gd name="T9" fmla="*/ 207 h 250"/>
                <a:gd name="T10" fmla="*/ 29 w 182"/>
                <a:gd name="T11" fmla="*/ 120 h 250"/>
                <a:gd name="T12" fmla="*/ 28 w 182"/>
                <a:gd name="T13" fmla="*/ 15 h 250"/>
                <a:gd name="T14" fmla="*/ 96 w 182"/>
                <a:gd name="T15" fmla="*/ 5 h 250"/>
                <a:gd name="T16" fmla="*/ 177 w 182"/>
                <a:gd name="T17" fmla="*/ 8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50">
                  <a:moveTo>
                    <a:pt x="177" y="87"/>
                  </a:moveTo>
                  <a:cubicBezTo>
                    <a:pt x="182" y="112"/>
                    <a:pt x="182" y="137"/>
                    <a:pt x="154" y="163"/>
                  </a:cubicBezTo>
                  <a:cubicBezTo>
                    <a:pt x="151" y="166"/>
                    <a:pt x="147" y="169"/>
                    <a:pt x="143" y="171"/>
                  </a:cubicBezTo>
                  <a:cubicBezTo>
                    <a:pt x="139" y="175"/>
                    <a:pt x="131" y="184"/>
                    <a:pt x="141" y="204"/>
                  </a:cubicBezTo>
                  <a:cubicBezTo>
                    <a:pt x="155" y="231"/>
                    <a:pt x="75" y="250"/>
                    <a:pt x="77" y="207"/>
                  </a:cubicBezTo>
                  <a:cubicBezTo>
                    <a:pt x="78" y="164"/>
                    <a:pt x="50" y="142"/>
                    <a:pt x="29" y="120"/>
                  </a:cubicBezTo>
                  <a:cubicBezTo>
                    <a:pt x="8" y="97"/>
                    <a:pt x="0" y="41"/>
                    <a:pt x="28" y="15"/>
                  </a:cubicBezTo>
                  <a:cubicBezTo>
                    <a:pt x="39" y="5"/>
                    <a:pt x="72" y="0"/>
                    <a:pt x="96" y="5"/>
                  </a:cubicBezTo>
                  <a:cubicBezTo>
                    <a:pt x="136" y="13"/>
                    <a:pt x="168" y="47"/>
                    <a:pt x="177" y="87"/>
                  </a:cubicBezTo>
                </a:path>
              </a:pathLst>
            </a:custGeom>
            <a:solidFill>
              <a:srgbClr val="FFCB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6" name="ïšlîḑé"/>
            <p:cNvSpPr/>
            <p:nvPr/>
          </p:nvSpPr>
          <p:spPr bwMode="auto">
            <a:xfrm>
              <a:off x="3441" y="3963"/>
              <a:ext cx="133" cy="229"/>
            </a:xfrm>
            <a:custGeom>
              <a:avLst/>
              <a:gdLst>
                <a:gd name="T0" fmla="*/ 0 w 64"/>
                <a:gd name="T1" fmla="*/ 0 h 110"/>
                <a:gd name="T2" fmla="*/ 64 w 64"/>
                <a:gd name="T3" fmla="*/ 83 h 110"/>
                <a:gd name="T4" fmla="*/ 9 w 64"/>
                <a:gd name="T5" fmla="*/ 110 h 110"/>
                <a:gd name="T6" fmla="*/ 0 w 64"/>
                <a:gd name="T7" fmla="*/ 0 h 110"/>
              </a:gdLst>
              <a:ahLst/>
              <a:cxnLst>
                <a:cxn ang="0">
                  <a:pos x="T0" y="T1"/>
                </a:cxn>
                <a:cxn ang="0">
                  <a:pos x="T2" y="T3"/>
                </a:cxn>
                <a:cxn ang="0">
                  <a:pos x="T4" y="T5"/>
                </a:cxn>
                <a:cxn ang="0">
                  <a:pos x="T6" y="T7"/>
                </a:cxn>
              </a:cxnLst>
              <a:rect l="0" t="0" r="r" b="b"/>
              <a:pathLst>
                <a:path w="64" h="110">
                  <a:moveTo>
                    <a:pt x="0" y="0"/>
                  </a:moveTo>
                  <a:lnTo>
                    <a:pt x="64" y="83"/>
                  </a:lnTo>
                  <a:lnTo>
                    <a:pt x="9" y="110"/>
                  </a:lnTo>
                  <a:lnTo>
                    <a:pt x="0" y="0"/>
                  </a:lnTo>
                  <a:close/>
                </a:path>
              </a:pathLst>
            </a:custGeom>
            <a:solidFill>
              <a:srgbClr val="FF625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šḻïďê"/>
            <p:cNvSpPr/>
            <p:nvPr/>
          </p:nvSpPr>
          <p:spPr bwMode="auto">
            <a:xfrm>
              <a:off x="3044" y="4082"/>
              <a:ext cx="158" cy="241"/>
            </a:xfrm>
            <a:custGeom>
              <a:avLst/>
              <a:gdLst>
                <a:gd name="T0" fmla="*/ 27 w 40"/>
                <a:gd name="T1" fmla="*/ 14 h 62"/>
                <a:gd name="T2" fmla="*/ 2 w 40"/>
                <a:gd name="T3" fmla="*/ 31 h 62"/>
                <a:gd name="T4" fmla="*/ 34 w 40"/>
                <a:gd name="T5" fmla="*/ 53 h 62"/>
                <a:gd name="T6" fmla="*/ 27 w 40"/>
                <a:gd name="T7" fmla="*/ 14 h 62"/>
              </a:gdLst>
              <a:ahLst/>
              <a:cxnLst>
                <a:cxn ang="0">
                  <a:pos x="T0" y="T1"/>
                </a:cxn>
                <a:cxn ang="0">
                  <a:pos x="T2" y="T3"/>
                </a:cxn>
                <a:cxn ang="0">
                  <a:pos x="T4" y="T5"/>
                </a:cxn>
                <a:cxn ang="0">
                  <a:pos x="T6" y="T7"/>
                </a:cxn>
              </a:cxnLst>
              <a:rect l="0" t="0" r="r" b="b"/>
              <a:pathLst>
                <a:path w="40" h="62">
                  <a:moveTo>
                    <a:pt x="27" y="14"/>
                  </a:moveTo>
                  <a:cubicBezTo>
                    <a:pt x="27" y="14"/>
                    <a:pt x="5" y="0"/>
                    <a:pt x="2" y="31"/>
                  </a:cubicBezTo>
                  <a:cubicBezTo>
                    <a:pt x="0" y="62"/>
                    <a:pt x="28" y="61"/>
                    <a:pt x="34" y="53"/>
                  </a:cubicBezTo>
                  <a:cubicBezTo>
                    <a:pt x="40" y="44"/>
                    <a:pt x="27" y="14"/>
                    <a:pt x="27" y="14"/>
                  </a:cubicBezTo>
                  <a:close/>
                </a:path>
              </a:pathLst>
            </a:custGeom>
            <a:solidFill>
              <a:srgbClr val="FFCB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íšľiḑe"/>
            <p:cNvSpPr/>
            <p:nvPr/>
          </p:nvSpPr>
          <p:spPr bwMode="auto">
            <a:xfrm>
              <a:off x="3322" y="4015"/>
              <a:ext cx="60" cy="81"/>
            </a:xfrm>
            <a:custGeom>
              <a:avLst/>
              <a:gdLst>
                <a:gd name="T0" fmla="*/ 13 w 15"/>
                <a:gd name="T1" fmla="*/ 9 h 21"/>
                <a:gd name="T2" fmla="*/ 11 w 15"/>
                <a:gd name="T3" fmla="*/ 20 h 21"/>
                <a:gd name="T4" fmla="*/ 2 w 15"/>
                <a:gd name="T5" fmla="*/ 13 h 21"/>
                <a:gd name="T6" fmla="*/ 4 w 15"/>
                <a:gd name="T7" fmla="*/ 2 h 21"/>
                <a:gd name="T8" fmla="*/ 13 w 15"/>
                <a:gd name="T9" fmla="*/ 9 h 21"/>
              </a:gdLst>
              <a:ahLst/>
              <a:cxnLst>
                <a:cxn ang="0">
                  <a:pos x="T0" y="T1"/>
                </a:cxn>
                <a:cxn ang="0">
                  <a:pos x="T2" y="T3"/>
                </a:cxn>
                <a:cxn ang="0">
                  <a:pos x="T4" y="T5"/>
                </a:cxn>
                <a:cxn ang="0">
                  <a:pos x="T6" y="T7"/>
                </a:cxn>
                <a:cxn ang="0">
                  <a:pos x="T8" y="T9"/>
                </a:cxn>
              </a:cxnLst>
              <a:rect l="0" t="0" r="r" b="b"/>
              <a:pathLst>
                <a:path w="15" h="21">
                  <a:moveTo>
                    <a:pt x="13" y="9"/>
                  </a:moveTo>
                  <a:cubicBezTo>
                    <a:pt x="15" y="14"/>
                    <a:pt x="14" y="19"/>
                    <a:pt x="11" y="20"/>
                  </a:cubicBezTo>
                  <a:cubicBezTo>
                    <a:pt x="9" y="21"/>
                    <a:pt x="5" y="18"/>
                    <a:pt x="2" y="13"/>
                  </a:cubicBezTo>
                  <a:cubicBezTo>
                    <a:pt x="0" y="8"/>
                    <a:pt x="1" y="3"/>
                    <a:pt x="4" y="2"/>
                  </a:cubicBezTo>
                  <a:cubicBezTo>
                    <a:pt x="7" y="0"/>
                    <a:pt x="11" y="4"/>
                    <a:pt x="13" y="9"/>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î$ľïḋe"/>
            <p:cNvSpPr/>
            <p:nvPr/>
          </p:nvSpPr>
          <p:spPr bwMode="auto">
            <a:xfrm>
              <a:off x="3507" y="3940"/>
              <a:ext cx="58" cy="83"/>
            </a:xfrm>
            <a:custGeom>
              <a:avLst/>
              <a:gdLst>
                <a:gd name="T0" fmla="*/ 13 w 15"/>
                <a:gd name="T1" fmla="*/ 8 h 21"/>
                <a:gd name="T2" fmla="*/ 11 w 15"/>
                <a:gd name="T3" fmla="*/ 20 h 21"/>
                <a:gd name="T4" fmla="*/ 2 w 15"/>
                <a:gd name="T5" fmla="*/ 13 h 21"/>
                <a:gd name="T6" fmla="*/ 4 w 15"/>
                <a:gd name="T7" fmla="*/ 1 h 21"/>
                <a:gd name="T8" fmla="*/ 13 w 15"/>
                <a:gd name="T9" fmla="*/ 8 h 21"/>
              </a:gdLst>
              <a:ahLst/>
              <a:cxnLst>
                <a:cxn ang="0">
                  <a:pos x="T0" y="T1"/>
                </a:cxn>
                <a:cxn ang="0">
                  <a:pos x="T2" y="T3"/>
                </a:cxn>
                <a:cxn ang="0">
                  <a:pos x="T4" y="T5"/>
                </a:cxn>
                <a:cxn ang="0">
                  <a:pos x="T6" y="T7"/>
                </a:cxn>
                <a:cxn ang="0">
                  <a:pos x="T8" y="T9"/>
                </a:cxn>
              </a:cxnLst>
              <a:rect l="0" t="0" r="r" b="b"/>
              <a:pathLst>
                <a:path w="15" h="21">
                  <a:moveTo>
                    <a:pt x="13" y="8"/>
                  </a:moveTo>
                  <a:cubicBezTo>
                    <a:pt x="15" y="14"/>
                    <a:pt x="14" y="19"/>
                    <a:pt x="11" y="20"/>
                  </a:cubicBezTo>
                  <a:cubicBezTo>
                    <a:pt x="8" y="21"/>
                    <a:pt x="4" y="18"/>
                    <a:pt x="2" y="13"/>
                  </a:cubicBezTo>
                  <a:cubicBezTo>
                    <a:pt x="0" y="8"/>
                    <a:pt x="1" y="3"/>
                    <a:pt x="4" y="1"/>
                  </a:cubicBezTo>
                  <a:cubicBezTo>
                    <a:pt x="6" y="0"/>
                    <a:pt x="11" y="3"/>
                    <a:pt x="13" y="8"/>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íš1ïdê"/>
            <p:cNvSpPr/>
            <p:nvPr/>
          </p:nvSpPr>
          <p:spPr bwMode="auto">
            <a:xfrm>
              <a:off x="3250" y="3976"/>
              <a:ext cx="191" cy="187"/>
            </a:xfrm>
            <a:custGeom>
              <a:avLst/>
              <a:gdLst>
                <a:gd name="T0" fmla="*/ 44 w 49"/>
                <a:gd name="T1" fmla="*/ 35 h 48"/>
                <a:gd name="T2" fmla="*/ 43 w 49"/>
                <a:gd name="T3" fmla="*/ 33 h 48"/>
                <a:gd name="T4" fmla="*/ 20 w 49"/>
                <a:gd name="T5" fmla="*/ 44 h 48"/>
                <a:gd name="T6" fmla="*/ 18 w 49"/>
                <a:gd name="T7" fmla="*/ 44 h 48"/>
                <a:gd name="T8" fmla="*/ 14 w 49"/>
                <a:gd name="T9" fmla="*/ 42 h 48"/>
                <a:gd name="T10" fmla="*/ 4 w 49"/>
                <a:gd name="T11" fmla="*/ 21 h 48"/>
                <a:gd name="T12" fmla="*/ 4 w 49"/>
                <a:gd name="T13" fmla="*/ 19 h 48"/>
                <a:gd name="T14" fmla="*/ 6 w 49"/>
                <a:gd name="T15" fmla="*/ 15 h 48"/>
                <a:gd name="T16" fmla="*/ 30 w 49"/>
                <a:gd name="T17" fmla="*/ 4 h 48"/>
                <a:gd name="T18" fmla="*/ 32 w 49"/>
                <a:gd name="T19" fmla="*/ 4 h 48"/>
                <a:gd name="T20" fmla="*/ 36 w 49"/>
                <a:gd name="T21" fmla="*/ 7 h 48"/>
                <a:gd name="T22" fmla="*/ 45 w 49"/>
                <a:gd name="T23" fmla="*/ 27 h 48"/>
                <a:gd name="T24" fmla="*/ 45 w 49"/>
                <a:gd name="T25" fmla="*/ 29 h 48"/>
                <a:gd name="T26" fmla="*/ 43 w 49"/>
                <a:gd name="T27" fmla="*/ 33 h 48"/>
                <a:gd name="T28" fmla="*/ 44 w 49"/>
                <a:gd name="T29" fmla="*/ 35 h 48"/>
                <a:gd name="T30" fmla="*/ 45 w 49"/>
                <a:gd name="T31" fmla="*/ 37 h 48"/>
                <a:gd name="T32" fmla="*/ 49 w 49"/>
                <a:gd name="T33" fmla="*/ 29 h 48"/>
                <a:gd name="T34" fmla="*/ 49 w 49"/>
                <a:gd name="T35" fmla="*/ 26 h 48"/>
                <a:gd name="T36" fmla="*/ 39 w 49"/>
                <a:gd name="T37" fmla="*/ 5 h 48"/>
                <a:gd name="T38" fmla="*/ 32 w 49"/>
                <a:gd name="T39" fmla="*/ 0 h 48"/>
                <a:gd name="T40" fmla="*/ 28 w 49"/>
                <a:gd name="T41" fmla="*/ 1 h 48"/>
                <a:gd name="T42" fmla="*/ 5 w 49"/>
                <a:gd name="T43" fmla="*/ 11 h 48"/>
                <a:gd name="T44" fmla="*/ 0 w 49"/>
                <a:gd name="T45" fmla="*/ 19 h 48"/>
                <a:gd name="T46" fmla="*/ 1 w 49"/>
                <a:gd name="T47" fmla="*/ 23 h 48"/>
                <a:gd name="T48" fmla="*/ 10 w 49"/>
                <a:gd name="T49" fmla="*/ 43 h 48"/>
                <a:gd name="T50" fmla="*/ 18 w 49"/>
                <a:gd name="T51" fmla="*/ 48 h 48"/>
                <a:gd name="T52" fmla="*/ 21 w 49"/>
                <a:gd name="T53" fmla="*/ 47 h 48"/>
                <a:gd name="T54" fmla="*/ 45 w 49"/>
                <a:gd name="T55" fmla="*/ 37 h 48"/>
                <a:gd name="T56" fmla="*/ 44 w 49"/>
                <a:gd name="T57"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48">
                  <a:moveTo>
                    <a:pt x="44" y="35"/>
                  </a:moveTo>
                  <a:cubicBezTo>
                    <a:pt x="43" y="33"/>
                    <a:pt x="43" y="33"/>
                    <a:pt x="43" y="33"/>
                  </a:cubicBezTo>
                  <a:cubicBezTo>
                    <a:pt x="20" y="44"/>
                    <a:pt x="20" y="44"/>
                    <a:pt x="20" y="44"/>
                  </a:cubicBezTo>
                  <a:cubicBezTo>
                    <a:pt x="19" y="44"/>
                    <a:pt x="18" y="44"/>
                    <a:pt x="18" y="44"/>
                  </a:cubicBezTo>
                  <a:cubicBezTo>
                    <a:pt x="16" y="44"/>
                    <a:pt x="14" y="43"/>
                    <a:pt x="14" y="42"/>
                  </a:cubicBezTo>
                  <a:cubicBezTo>
                    <a:pt x="4" y="21"/>
                    <a:pt x="4" y="21"/>
                    <a:pt x="4" y="21"/>
                  </a:cubicBezTo>
                  <a:cubicBezTo>
                    <a:pt x="4" y="20"/>
                    <a:pt x="4" y="20"/>
                    <a:pt x="4" y="19"/>
                  </a:cubicBezTo>
                  <a:cubicBezTo>
                    <a:pt x="4" y="17"/>
                    <a:pt x="5" y="16"/>
                    <a:pt x="6" y="15"/>
                  </a:cubicBezTo>
                  <a:cubicBezTo>
                    <a:pt x="30" y="4"/>
                    <a:pt x="30" y="4"/>
                    <a:pt x="30" y="4"/>
                  </a:cubicBezTo>
                  <a:cubicBezTo>
                    <a:pt x="30" y="4"/>
                    <a:pt x="31" y="4"/>
                    <a:pt x="32" y="4"/>
                  </a:cubicBezTo>
                  <a:cubicBezTo>
                    <a:pt x="33" y="4"/>
                    <a:pt x="35" y="5"/>
                    <a:pt x="36" y="7"/>
                  </a:cubicBezTo>
                  <a:cubicBezTo>
                    <a:pt x="45" y="27"/>
                    <a:pt x="45" y="27"/>
                    <a:pt x="45" y="27"/>
                  </a:cubicBezTo>
                  <a:cubicBezTo>
                    <a:pt x="45" y="28"/>
                    <a:pt x="45" y="28"/>
                    <a:pt x="45" y="29"/>
                  </a:cubicBezTo>
                  <a:cubicBezTo>
                    <a:pt x="45" y="31"/>
                    <a:pt x="45" y="32"/>
                    <a:pt x="43" y="33"/>
                  </a:cubicBezTo>
                  <a:cubicBezTo>
                    <a:pt x="44" y="35"/>
                    <a:pt x="44" y="35"/>
                    <a:pt x="44" y="35"/>
                  </a:cubicBezTo>
                  <a:cubicBezTo>
                    <a:pt x="45" y="37"/>
                    <a:pt x="45" y="37"/>
                    <a:pt x="45" y="37"/>
                  </a:cubicBezTo>
                  <a:cubicBezTo>
                    <a:pt x="48" y="35"/>
                    <a:pt x="49" y="32"/>
                    <a:pt x="49" y="29"/>
                  </a:cubicBezTo>
                  <a:cubicBezTo>
                    <a:pt x="49" y="28"/>
                    <a:pt x="49" y="27"/>
                    <a:pt x="49" y="26"/>
                  </a:cubicBezTo>
                  <a:cubicBezTo>
                    <a:pt x="39" y="5"/>
                    <a:pt x="39" y="5"/>
                    <a:pt x="39" y="5"/>
                  </a:cubicBezTo>
                  <a:cubicBezTo>
                    <a:pt x="38" y="2"/>
                    <a:pt x="35" y="0"/>
                    <a:pt x="32" y="0"/>
                  </a:cubicBezTo>
                  <a:cubicBezTo>
                    <a:pt x="30" y="0"/>
                    <a:pt x="29" y="0"/>
                    <a:pt x="28" y="1"/>
                  </a:cubicBezTo>
                  <a:cubicBezTo>
                    <a:pt x="5" y="11"/>
                    <a:pt x="5" y="11"/>
                    <a:pt x="5" y="11"/>
                  </a:cubicBezTo>
                  <a:cubicBezTo>
                    <a:pt x="2" y="13"/>
                    <a:pt x="0" y="16"/>
                    <a:pt x="0" y="19"/>
                  </a:cubicBezTo>
                  <a:cubicBezTo>
                    <a:pt x="0" y="20"/>
                    <a:pt x="0" y="21"/>
                    <a:pt x="1" y="23"/>
                  </a:cubicBezTo>
                  <a:cubicBezTo>
                    <a:pt x="10" y="43"/>
                    <a:pt x="10" y="43"/>
                    <a:pt x="10" y="43"/>
                  </a:cubicBezTo>
                  <a:cubicBezTo>
                    <a:pt x="11" y="46"/>
                    <a:pt x="15" y="48"/>
                    <a:pt x="18" y="48"/>
                  </a:cubicBezTo>
                  <a:cubicBezTo>
                    <a:pt x="19" y="48"/>
                    <a:pt x="20" y="48"/>
                    <a:pt x="21" y="47"/>
                  </a:cubicBezTo>
                  <a:cubicBezTo>
                    <a:pt x="45" y="37"/>
                    <a:pt x="45" y="37"/>
                    <a:pt x="45" y="37"/>
                  </a:cubicBezTo>
                  <a:lnTo>
                    <a:pt x="44" y="35"/>
                  </a:ln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iśľíḍé"/>
            <p:cNvSpPr/>
            <p:nvPr/>
          </p:nvSpPr>
          <p:spPr bwMode="auto">
            <a:xfrm>
              <a:off x="3464" y="3870"/>
              <a:ext cx="193" cy="189"/>
            </a:xfrm>
            <a:custGeom>
              <a:avLst/>
              <a:gdLst>
                <a:gd name="T0" fmla="*/ 44 w 49"/>
                <a:gd name="T1" fmla="*/ 35 h 48"/>
                <a:gd name="T2" fmla="*/ 43 w 49"/>
                <a:gd name="T3" fmla="*/ 33 h 48"/>
                <a:gd name="T4" fmla="*/ 19 w 49"/>
                <a:gd name="T5" fmla="*/ 44 h 48"/>
                <a:gd name="T6" fmla="*/ 18 w 49"/>
                <a:gd name="T7" fmla="*/ 44 h 48"/>
                <a:gd name="T8" fmla="*/ 14 w 49"/>
                <a:gd name="T9" fmla="*/ 42 h 48"/>
                <a:gd name="T10" fmla="*/ 4 w 49"/>
                <a:gd name="T11" fmla="*/ 21 h 48"/>
                <a:gd name="T12" fmla="*/ 4 w 49"/>
                <a:gd name="T13" fmla="*/ 19 h 48"/>
                <a:gd name="T14" fmla="*/ 6 w 49"/>
                <a:gd name="T15" fmla="*/ 15 h 48"/>
                <a:gd name="T16" fmla="*/ 30 w 49"/>
                <a:gd name="T17" fmla="*/ 4 h 48"/>
                <a:gd name="T18" fmla="*/ 31 w 49"/>
                <a:gd name="T19" fmla="*/ 4 h 48"/>
                <a:gd name="T20" fmla="*/ 36 w 49"/>
                <a:gd name="T21" fmla="*/ 7 h 48"/>
                <a:gd name="T22" fmla="*/ 45 w 49"/>
                <a:gd name="T23" fmla="*/ 27 h 48"/>
                <a:gd name="T24" fmla="*/ 45 w 49"/>
                <a:gd name="T25" fmla="*/ 29 h 48"/>
                <a:gd name="T26" fmla="*/ 43 w 49"/>
                <a:gd name="T27" fmla="*/ 33 h 48"/>
                <a:gd name="T28" fmla="*/ 44 w 49"/>
                <a:gd name="T29" fmla="*/ 35 h 48"/>
                <a:gd name="T30" fmla="*/ 44 w 49"/>
                <a:gd name="T31" fmla="*/ 37 h 48"/>
                <a:gd name="T32" fmla="*/ 49 w 49"/>
                <a:gd name="T33" fmla="*/ 29 h 48"/>
                <a:gd name="T34" fmla="*/ 49 w 49"/>
                <a:gd name="T35" fmla="*/ 26 h 48"/>
                <a:gd name="T36" fmla="*/ 39 w 49"/>
                <a:gd name="T37" fmla="*/ 5 h 48"/>
                <a:gd name="T38" fmla="*/ 31 w 49"/>
                <a:gd name="T39" fmla="*/ 0 h 48"/>
                <a:gd name="T40" fmla="*/ 28 w 49"/>
                <a:gd name="T41" fmla="*/ 1 h 48"/>
                <a:gd name="T42" fmla="*/ 5 w 49"/>
                <a:gd name="T43" fmla="*/ 11 h 48"/>
                <a:gd name="T44" fmla="*/ 0 w 49"/>
                <a:gd name="T45" fmla="*/ 19 h 48"/>
                <a:gd name="T46" fmla="*/ 0 w 49"/>
                <a:gd name="T47" fmla="*/ 23 h 48"/>
                <a:gd name="T48" fmla="*/ 10 w 49"/>
                <a:gd name="T49" fmla="*/ 43 h 48"/>
                <a:gd name="T50" fmla="*/ 18 w 49"/>
                <a:gd name="T51" fmla="*/ 48 h 48"/>
                <a:gd name="T52" fmla="*/ 21 w 49"/>
                <a:gd name="T53" fmla="*/ 47 h 48"/>
                <a:gd name="T54" fmla="*/ 44 w 49"/>
                <a:gd name="T55" fmla="*/ 37 h 48"/>
                <a:gd name="T56" fmla="*/ 44 w 49"/>
                <a:gd name="T57"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48">
                  <a:moveTo>
                    <a:pt x="44" y="35"/>
                  </a:moveTo>
                  <a:cubicBezTo>
                    <a:pt x="43" y="33"/>
                    <a:pt x="43" y="33"/>
                    <a:pt x="43" y="33"/>
                  </a:cubicBezTo>
                  <a:cubicBezTo>
                    <a:pt x="19" y="44"/>
                    <a:pt x="19" y="44"/>
                    <a:pt x="19" y="44"/>
                  </a:cubicBezTo>
                  <a:cubicBezTo>
                    <a:pt x="19" y="44"/>
                    <a:pt x="18" y="44"/>
                    <a:pt x="18" y="44"/>
                  </a:cubicBezTo>
                  <a:cubicBezTo>
                    <a:pt x="16" y="44"/>
                    <a:pt x="14" y="43"/>
                    <a:pt x="14" y="42"/>
                  </a:cubicBezTo>
                  <a:cubicBezTo>
                    <a:pt x="4" y="21"/>
                    <a:pt x="4" y="21"/>
                    <a:pt x="4" y="21"/>
                  </a:cubicBezTo>
                  <a:cubicBezTo>
                    <a:pt x="4" y="20"/>
                    <a:pt x="4" y="20"/>
                    <a:pt x="4" y="19"/>
                  </a:cubicBezTo>
                  <a:cubicBezTo>
                    <a:pt x="4" y="17"/>
                    <a:pt x="5" y="16"/>
                    <a:pt x="6" y="15"/>
                  </a:cubicBezTo>
                  <a:cubicBezTo>
                    <a:pt x="30" y="4"/>
                    <a:pt x="30" y="4"/>
                    <a:pt x="30" y="4"/>
                  </a:cubicBezTo>
                  <a:cubicBezTo>
                    <a:pt x="30" y="4"/>
                    <a:pt x="31" y="4"/>
                    <a:pt x="31" y="4"/>
                  </a:cubicBezTo>
                  <a:cubicBezTo>
                    <a:pt x="33" y="4"/>
                    <a:pt x="35" y="5"/>
                    <a:pt x="36" y="7"/>
                  </a:cubicBezTo>
                  <a:cubicBezTo>
                    <a:pt x="45" y="27"/>
                    <a:pt x="45" y="27"/>
                    <a:pt x="45" y="27"/>
                  </a:cubicBezTo>
                  <a:cubicBezTo>
                    <a:pt x="45" y="28"/>
                    <a:pt x="45" y="28"/>
                    <a:pt x="45" y="29"/>
                  </a:cubicBezTo>
                  <a:cubicBezTo>
                    <a:pt x="45" y="31"/>
                    <a:pt x="44" y="32"/>
                    <a:pt x="43" y="33"/>
                  </a:cubicBezTo>
                  <a:cubicBezTo>
                    <a:pt x="44" y="35"/>
                    <a:pt x="44" y="35"/>
                    <a:pt x="44" y="35"/>
                  </a:cubicBezTo>
                  <a:cubicBezTo>
                    <a:pt x="44" y="37"/>
                    <a:pt x="44" y="37"/>
                    <a:pt x="44" y="37"/>
                  </a:cubicBezTo>
                  <a:cubicBezTo>
                    <a:pt x="48" y="35"/>
                    <a:pt x="49" y="32"/>
                    <a:pt x="49" y="29"/>
                  </a:cubicBezTo>
                  <a:cubicBezTo>
                    <a:pt x="49" y="28"/>
                    <a:pt x="49" y="27"/>
                    <a:pt x="49" y="26"/>
                  </a:cubicBezTo>
                  <a:cubicBezTo>
                    <a:pt x="39" y="5"/>
                    <a:pt x="39" y="5"/>
                    <a:pt x="39" y="5"/>
                  </a:cubicBezTo>
                  <a:cubicBezTo>
                    <a:pt x="38" y="2"/>
                    <a:pt x="35" y="0"/>
                    <a:pt x="31" y="0"/>
                  </a:cubicBezTo>
                  <a:cubicBezTo>
                    <a:pt x="30" y="0"/>
                    <a:pt x="29" y="0"/>
                    <a:pt x="28" y="1"/>
                  </a:cubicBezTo>
                  <a:cubicBezTo>
                    <a:pt x="5" y="11"/>
                    <a:pt x="5" y="11"/>
                    <a:pt x="5" y="11"/>
                  </a:cubicBezTo>
                  <a:cubicBezTo>
                    <a:pt x="2" y="13"/>
                    <a:pt x="0" y="16"/>
                    <a:pt x="0" y="19"/>
                  </a:cubicBezTo>
                  <a:cubicBezTo>
                    <a:pt x="0" y="20"/>
                    <a:pt x="0" y="21"/>
                    <a:pt x="0" y="23"/>
                  </a:cubicBezTo>
                  <a:cubicBezTo>
                    <a:pt x="10" y="43"/>
                    <a:pt x="10" y="43"/>
                    <a:pt x="10" y="43"/>
                  </a:cubicBezTo>
                  <a:cubicBezTo>
                    <a:pt x="11" y="46"/>
                    <a:pt x="14" y="48"/>
                    <a:pt x="18" y="48"/>
                  </a:cubicBezTo>
                  <a:cubicBezTo>
                    <a:pt x="19" y="48"/>
                    <a:pt x="20" y="48"/>
                    <a:pt x="21" y="47"/>
                  </a:cubicBezTo>
                  <a:cubicBezTo>
                    <a:pt x="44" y="37"/>
                    <a:pt x="44" y="37"/>
                    <a:pt x="44" y="37"/>
                  </a:cubicBezTo>
                  <a:lnTo>
                    <a:pt x="44" y="35"/>
                  </a:ln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îṩ1iďê"/>
            <p:cNvSpPr/>
            <p:nvPr/>
          </p:nvSpPr>
          <p:spPr bwMode="auto">
            <a:xfrm>
              <a:off x="3389" y="3953"/>
              <a:ext cx="87" cy="46"/>
            </a:xfrm>
            <a:custGeom>
              <a:avLst/>
              <a:gdLst>
                <a:gd name="T0" fmla="*/ 4 w 42"/>
                <a:gd name="T1" fmla="*/ 22 h 22"/>
                <a:gd name="T2" fmla="*/ 42 w 42"/>
                <a:gd name="T3" fmla="*/ 7 h 22"/>
                <a:gd name="T4" fmla="*/ 40 w 42"/>
                <a:gd name="T5" fmla="*/ 0 h 22"/>
                <a:gd name="T6" fmla="*/ 0 w 42"/>
                <a:gd name="T7" fmla="*/ 15 h 22"/>
                <a:gd name="T8" fmla="*/ 4 w 42"/>
                <a:gd name="T9" fmla="*/ 22 h 22"/>
              </a:gdLst>
              <a:ahLst/>
              <a:cxnLst>
                <a:cxn ang="0">
                  <a:pos x="T0" y="T1"/>
                </a:cxn>
                <a:cxn ang="0">
                  <a:pos x="T2" y="T3"/>
                </a:cxn>
                <a:cxn ang="0">
                  <a:pos x="T4" y="T5"/>
                </a:cxn>
                <a:cxn ang="0">
                  <a:pos x="T6" y="T7"/>
                </a:cxn>
                <a:cxn ang="0">
                  <a:pos x="T8" y="T9"/>
                </a:cxn>
              </a:cxnLst>
              <a:rect l="0" t="0" r="r" b="b"/>
              <a:pathLst>
                <a:path w="42" h="22">
                  <a:moveTo>
                    <a:pt x="4" y="22"/>
                  </a:moveTo>
                  <a:lnTo>
                    <a:pt x="42" y="7"/>
                  </a:lnTo>
                  <a:lnTo>
                    <a:pt x="40" y="0"/>
                  </a:lnTo>
                  <a:lnTo>
                    <a:pt x="0" y="15"/>
                  </a:lnTo>
                  <a:lnTo>
                    <a:pt x="4" y="22"/>
                  </a:ln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î$ḷiďê"/>
            <p:cNvSpPr/>
            <p:nvPr/>
          </p:nvSpPr>
          <p:spPr bwMode="auto">
            <a:xfrm>
              <a:off x="3389" y="3953"/>
              <a:ext cx="87" cy="46"/>
            </a:xfrm>
            <a:custGeom>
              <a:avLst/>
              <a:gdLst>
                <a:gd name="T0" fmla="*/ 4 w 42"/>
                <a:gd name="T1" fmla="*/ 22 h 22"/>
                <a:gd name="T2" fmla="*/ 42 w 42"/>
                <a:gd name="T3" fmla="*/ 7 h 22"/>
                <a:gd name="T4" fmla="*/ 40 w 42"/>
                <a:gd name="T5" fmla="*/ 0 h 22"/>
                <a:gd name="T6" fmla="*/ 0 w 42"/>
                <a:gd name="T7" fmla="*/ 15 h 22"/>
              </a:gdLst>
              <a:ahLst/>
              <a:cxnLst>
                <a:cxn ang="0">
                  <a:pos x="T0" y="T1"/>
                </a:cxn>
                <a:cxn ang="0">
                  <a:pos x="T2" y="T3"/>
                </a:cxn>
                <a:cxn ang="0">
                  <a:pos x="T4" y="T5"/>
                </a:cxn>
                <a:cxn ang="0">
                  <a:pos x="T6" y="T7"/>
                </a:cxn>
              </a:cxnLst>
              <a:rect l="0" t="0" r="r" b="b"/>
              <a:pathLst>
                <a:path w="42" h="22">
                  <a:moveTo>
                    <a:pt x="4" y="22"/>
                  </a:moveTo>
                  <a:lnTo>
                    <a:pt x="42" y="7"/>
                  </a:lnTo>
                  <a:lnTo>
                    <a:pt x="40" y="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ṣlîḍè"/>
            <p:cNvSpPr/>
            <p:nvPr/>
          </p:nvSpPr>
          <p:spPr bwMode="auto">
            <a:xfrm>
              <a:off x="3092" y="4046"/>
              <a:ext cx="168" cy="85"/>
            </a:xfrm>
            <a:custGeom>
              <a:avLst/>
              <a:gdLst>
                <a:gd name="T0" fmla="*/ 77 w 81"/>
                <a:gd name="T1" fmla="*/ 0 h 41"/>
                <a:gd name="T2" fmla="*/ 0 w 81"/>
                <a:gd name="T3" fmla="*/ 34 h 41"/>
                <a:gd name="T4" fmla="*/ 4 w 81"/>
                <a:gd name="T5" fmla="*/ 41 h 41"/>
                <a:gd name="T6" fmla="*/ 81 w 81"/>
                <a:gd name="T7" fmla="*/ 7 h 41"/>
                <a:gd name="T8" fmla="*/ 77 w 81"/>
                <a:gd name="T9" fmla="*/ 0 h 41"/>
              </a:gdLst>
              <a:ahLst/>
              <a:cxnLst>
                <a:cxn ang="0">
                  <a:pos x="T0" y="T1"/>
                </a:cxn>
                <a:cxn ang="0">
                  <a:pos x="T2" y="T3"/>
                </a:cxn>
                <a:cxn ang="0">
                  <a:pos x="T4" y="T5"/>
                </a:cxn>
                <a:cxn ang="0">
                  <a:pos x="T6" y="T7"/>
                </a:cxn>
                <a:cxn ang="0">
                  <a:pos x="T8" y="T9"/>
                </a:cxn>
              </a:cxnLst>
              <a:rect l="0" t="0" r="r" b="b"/>
              <a:pathLst>
                <a:path w="81" h="41">
                  <a:moveTo>
                    <a:pt x="77" y="0"/>
                  </a:moveTo>
                  <a:lnTo>
                    <a:pt x="0" y="34"/>
                  </a:lnTo>
                  <a:lnTo>
                    <a:pt x="4" y="41"/>
                  </a:lnTo>
                  <a:lnTo>
                    <a:pt x="81" y="7"/>
                  </a:lnTo>
                  <a:lnTo>
                    <a:pt x="77" y="0"/>
                  </a:ln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sḷiḋé"/>
            <p:cNvSpPr/>
            <p:nvPr/>
          </p:nvSpPr>
          <p:spPr bwMode="auto">
            <a:xfrm>
              <a:off x="3092" y="4046"/>
              <a:ext cx="168" cy="85"/>
            </a:xfrm>
            <a:custGeom>
              <a:avLst/>
              <a:gdLst>
                <a:gd name="T0" fmla="*/ 77 w 81"/>
                <a:gd name="T1" fmla="*/ 0 h 41"/>
                <a:gd name="T2" fmla="*/ 0 w 81"/>
                <a:gd name="T3" fmla="*/ 34 h 41"/>
                <a:gd name="T4" fmla="*/ 4 w 81"/>
                <a:gd name="T5" fmla="*/ 41 h 41"/>
                <a:gd name="T6" fmla="*/ 81 w 81"/>
                <a:gd name="T7" fmla="*/ 7 h 41"/>
              </a:gdLst>
              <a:ahLst/>
              <a:cxnLst>
                <a:cxn ang="0">
                  <a:pos x="T0" y="T1"/>
                </a:cxn>
                <a:cxn ang="0">
                  <a:pos x="T2" y="T3"/>
                </a:cxn>
                <a:cxn ang="0">
                  <a:pos x="T4" y="T5"/>
                </a:cxn>
                <a:cxn ang="0">
                  <a:pos x="T6" y="T7"/>
                </a:cxn>
              </a:cxnLst>
              <a:rect l="0" t="0" r="r" b="b"/>
              <a:pathLst>
                <a:path w="81" h="41">
                  <a:moveTo>
                    <a:pt x="77" y="0"/>
                  </a:moveTo>
                  <a:lnTo>
                    <a:pt x="0" y="34"/>
                  </a:lnTo>
                  <a:lnTo>
                    <a:pt x="4" y="41"/>
                  </a:lnTo>
                  <a:lnTo>
                    <a:pt x="81"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îsḷïďé"/>
            <p:cNvSpPr/>
            <p:nvPr/>
          </p:nvSpPr>
          <p:spPr bwMode="auto">
            <a:xfrm>
              <a:off x="3684" y="4489"/>
              <a:ext cx="752" cy="711"/>
            </a:xfrm>
            <a:custGeom>
              <a:avLst/>
              <a:gdLst>
                <a:gd name="T0" fmla="*/ 0 w 192"/>
                <a:gd name="T1" fmla="*/ 13 h 182"/>
                <a:gd name="T2" fmla="*/ 192 w 192"/>
                <a:gd name="T3" fmla="*/ 134 h 182"/>
                <a:gd name="T4" fmla="*/ 109 w 192"/>
                <a:gd name="T5" fmla="*/ 182 h 182"/>
                <a:gd name="T6" fmla="*/ 0 w 192"/>
                <a:gd name="T7" fmla="*/ 13 h 182"/>
              </a:gdLst>
              <a:ahLst/>
              <a:cxnLst>
                <a:cxn ang="0">
                  <a:pos x="T0" y="T1"/>
                </a:cxn>
                <a:cxn ang="0">
                  <a:pos x="T2" y="T3"/>
                </a:cxn>
                <a:cxn ang="0">
                  <a:pos x="T4" y="T5"/>
                </a:cxn>
                <a:cxn ang="0">
                  <a:pos x="T6" y="T7"/>
                </a:cxn>
              </a:cxnLst>
              <a:rect l="0" t="0" r="r" b="b"/>
              <a:pathLst>
                <a:path w="192" h="182">
                  <a:moveTo>
                    <a:pt x="0" y="13"/>
                  </a:moveTo>
                  <a:cubicBezTo>
                    <a:pt x="0" y="13"/>
                    <a:pt x="128" y="0"/>
                    <a:pt x="192" y="134"/>
                  </a:cubicBezTo>
                  <a:cubicBezTo>
                    <a:pt x="109" y="182"/>
                    <a:pt x="109" y="182"/>
                    <a:pt x="109" y="182"/>
                  </a:cubicBezTo>
                  <a:cubicBezTo>
                    <a:pt x="0" y="13"/>
                    <a:pt x="0" y="13"/>
                    <a:pt x="0" y="13"/>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7" name="íşľïḑe"/>
            <p:cNvSpPr/>
            <p:nvPr/>
          </p:nvSpPr>
          <p:spPr bwMode="auto">
            <a:xfrm>
              <a:off x="3676" y="4148"/>
              <a:ext cx="168" cy="168"/>
            </a:xfrm>
            <a:custGeom>
              <a:avLst/>
              <a:gdLst>
                <a:gd name="T0" fmla="*/ 2 w 43"/>
                <a:gd name="T1" fmla="*/ 25 h 43"/>
                <a:gd name="T2" fmla="*/ 25 w 43"/>
                <a:gd name="T3" fmla="*/ 41 h 43"/>
                <a:gd name="T4" fmla="*/ 41 w 43"/>
                <a:gd name="T5" fmla="*/ 17 h 43"/>
                <a:gd name="T6" fmla="*/ 17 w 43"/>
                <a:gd name="T7" fmla="*/ 2 h 43"/>
                <a:gd name="T8" fmla="*/ 2 w 43"/>
                <a:gd name="T9" fmla="*/ 25 h 43"/>
              </a:gdLst>
              <a:ahLst/>
              <a:cxnLst>
                <a:cxn ang="0">
                  <a:pos x="T0" y="T1"/>
                </a:cxn>
                <a:cxn ang="0">
                  <a:pos x="T2" y="T3"/>
                </a:cxn>
                <a:cxn ang="0">
                  <a:pos x="T4" y="T5"/>
                </a:cxn>
                <a:cxn ang="0">
                  <a:pos x="T6" y="T7"/>
                </a:cxn>
                <a:cxn ang="0">
                  <a:pos x="T8" y="T9"/>
                </a:cxn>
              </a:cxnLst>
              <a:rect l="0" t="0" r="r" b="b"/>
              <a:pathLst>
                <a:path w="43" h="43">
                  <a:moveTo>
                    <a:pt x="2" y="25"/>
                  </a:moveTo>
                  <a:cubicBezTo>
                    <a:pt x="4" y="36"/>
                    <a:pt x="15" y="43"/>
                    <a:pt x="25" y="41"/>
                  </a:cubicBezTo>
                  <a:cubicBezTo>
                    <a:pt x="36" y="39"/>
                    <a:pt x="43" y="28"/>
                    <a:pt x="41" y="17"/>
                  </a:cubicBezTo>
                  <a:cubicBezTo>
                    <a:pt x="39" y="7"/>
                    <a:pt x="28" y="0"/>
                    <a:pt x="17" y="2"/>
                  </a:cubicBezTo>
                  <a:cubicBezTo>
                    <a:pt x="7" y="4"/>
                    <a:pt x="0" y="15"/>
                    <a:pt x="2" y="25"/>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ṩlídê"/>
            <p:cNvSpPr/>
            <p:nvPr/>
          </p:nvSpPr>
          <p:spPr bwMode="auto">
            <a:xfrm>
              <a:off x="3663" y="4055"/>
              <a:ext cx="145" cy="143"/>
            </a:xfrm>
            <a:custGeom>
              <a:avLst/>
              <a:gdLst>
                <a:gd name="T0" fmla="*/ 2 w 37"/>
                <a:gd name="T1" fmla="*/ 21 h 37"/>
                <a:gd name="T2" fmla="*/ 22 w 37"/>
                <a:gd name="T3" fmla="*/ 35 h 37"/>
                <a:gd name="T4" fmla="*/ 35 w 37"/>
                <a:gd name="T5" fmla="*/ 15 h 37"/>
                <a:gd name="T6" fmla="*/ 15 w 37"/>
                <a:gd name="T7" fmla="*/ 1 h 37"/>
                <a:gd name="T8" fmla="*/ 2 w 37"/>
                <a:gd name="T9" fmla="*/ 21 h 37"/>
              </a:gdLst>
              <a:ahLst/>
              <a:cxnLst>
                <a:cxn ang="0">
                  <a:pos x="T0" y="T1"/>
                </a:cxn>
                <a:cxn ang="0">
                  <a:pos x="T2" y="T3"/>
                </a:cxn>
                <a:cxn ang="0">
                  <a:pos x="T4" y="T5"/>
                </a:cxn>
                <a:cxn ang="0">
                  <a:pos x="T6" y="T7"/>
                </a:cxn>
                <a:cxn ang="0">
                  <a:pos x="T8" y="T9"/>
                </a:cxn>
              </a:cxnLst>
              <a:rect l="0" t="0" r="r" b="b"/>
              <a:pathLst>
                <a:path w="37" h="37">
                  <a:moveTo>
                    <a:pt x="2" y="21"/>
                  </a:moveTo>
                  <a:cubicBezTo>
                    <a:pt x="4" y="31"/>
                    <a:pt x="13" y="37"/>
                    <a:pt x="22" y="35"/>
                  </a:cubicBezTo>
                  <a:cubicBezTo>
                    <a:pt x="31" y="33"/>
                    <a:pt x="37" y="24"/>
                    <a:pt x="35" y="15"/>
                  </a:cubicBezTo>
                  <a:cubicBezTo>
                    <a:pt x="33" y="5"/>
                    <a:pt x="24" y="0"/>
                    <a:pt x="15" y="1"/>
                  </a:cubicBezTo>
                  <a:cubicBezTo>
                    <a:pt x="6" y="3"/>
                    <a:pt x="0" y="12"/>
                    <a:pt x="2" y="21"/>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í$1idè"/>
            <p:cNvSpPr/>
            <p:nvPr/>
          </p:nvSpPr>
          <p:spPr bwMode="auto">
            <a:xfrm>
              <a:off x="3667" y="3980"/>
              <a:ext cx="98" cy="98"/>
            </a:xfrm>
            <a:custGeom>
              <a:avLst/>
              <a:gdLst>
                <a:gd name="T0" fmla="*/ 1 w 25"/>
                <a:gd name="T1" fmla="*/ 15 h 25"/>
                <a:gd name="T2" fmla="*/ 15 w 25"/>
                <a:gd name="T3" fmla="*/ 24 h 25"/>
                <a:gd name="T4" fmla="*/ 24 w 25"/>
                <a:gd name="T5" fmla="*/ 10 h 25"/>
                <a:gd name="T6" fmla="*/ 10 w 25"/>
                <a:gd name="T7" fmla="*/ 1 h 25"/>
                <a:gd name="T8" fmla="*/ 1 w 25"/>
                <a:gd name="T9" fmla="*/ 15 h 25"/>
              </a:gdLst>
              <a:ahLst/>
              <a:cxnLst>
                <a:cxn ang="0">
                  <a:pos x="T0" y="T1"/>
                </a:cxn>
                <a:cxn ang="0">
                  <a:pos x="T2" y="T3"/>
                </a:cxn>
                <a:cxn ang="0">
                  <a:pos x="T4" y="T5"/>
                </a:cxn>
                <a:cxn ang="0">
                  <a:pos x="T6" y="T7"/>
                </a:cxn>
                <a:cxn ang="0">
                  <a:pos x="T8" y="T9"/>
                </a:cxn>
              </a:cxnLst>
              <a:rect l="0" t="0" r="r" b="b"/>
              <a:pathLst>
                <a:path w="25" h="25">
                  <a:moveTo>
                    <a:pt x="1" y="15"/>
                  </a:moveTo>
                  <a:cubicBezTo>
                    <a:pt x="3" y="21"/>
                    <a:pt x="9" y="25"/>
                    <a:pt x="15" y="24"/>
                  </a:cubicBezTo>
                  <a:cubicBezTo>
                    <a:pt x="21" y="22"/>
                    <a:pt x="25" y="16"/>
                    <a:pt x="24" y="10"/>
                  </a:cubicBezTo>
                  <a:cubicBezTo>
                    <a:pt x="23" y="4"/>
                    <a:pt x="17" y="0"/>
                    <a:pt x="10" y="1"/>
                  </a:cubicBezTo>
                  <a:cubicBezTo>
                    <a:pt x="4" y="2"/>
                    <a:pt x="0" y="8"/>
                    <a:pt x="1" y="15"/>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îṡḻiḑe"/>
            <p:cNvSpPr/>
            <p:nvPr/>
          </p:nvSpPr>
          <p:spPr bwMode="auto">
            <a:xfrm>
              <a:off x="3139" y="4159"/>
              <a:ext cx="143" cy="145"/>
            </a:xfrm>
            <a:custGeom>
              <a:avLst/>
              <a:gdLst>
                <a:gd name="T0" fmla="*/ 2 w 37"/>
                <a:gd name="T1" fmla="*/ 22 h 37"/>
                <a:gd name="T2" fmla="*/ 22 w 37"/>
                <a:gd name="T3" fmla="*/ 35 h 37"/>
                <a:gd name="T4" fmla="*/ 35 w 37"/>
                <a:gd name="T5" fmla="*/ 15 h 37"/>
                <a:gd name="T6" fmla="*/ 15 w 37"/>
                <a:gd name="T7" fmla="*/ 2 h 37"/>
                <a:gd name="T8" fmla="*/ 2 w 37"/>
                <a:gd name="T9" fmla="*/ 22 h 37"/>
              </a:gdLst>
              <a:ahLst/>
              <a:cxnLst>
                <a:cxn ang="0">
                  <a:pos x="T0" y="T1"/>
                </a:cxn>
                <a:cxn ang="0">
                  <a:pos x="T2" y="T3"/>
                </a:cxn>
                <a:cxn ang="0">
                  <a:pos x="T4" y="T5"/>
                </a:cxn>
                <a:cxn ang="0">
                  <a:pos x="T6" y="T7"/>
                </a:cxn>
                <a:cxn ang="0">
                  <a:pos x="T8" y="T9"/>
                </a:cxn>
              </a:cxnLst>
              <a:rect l="0" t="0" r="r" b="b"/>
              <a:pathLst>
                <a:path w="37" h="37">
                  <a:moveTo>
                    <a:pt x="2" y="22"/>
                  </a:moveTo>
                  <a:cubicBezTo>
                    <a:pt x="4" y="31"/>
                    <a:pt x="13" y="37"/>
                    <a:pt x="22" y="35"/>
                  </a:cubicBezTo>
                  <a:cubicBezTo>
                    <a:pt x="31" y="33"/>
                    <a:pt x="37" y="25"/>
                    <a:pt x="35" y="15"/>
                  </a:cubicBezTo>
                  <a:cubicBezTo>
                    <a:pt x="33" y="6"/>
                    <a:pt x="25" y="0"/>
                    <a:pt x="15" y="2"/>
                  </a:cubicBezTo>
                  <a:cubicBezTo>
                    <a:pt x="6" y="4"/>
                    <a:pt x="0" y="13"/>
                    <a:pt x="2" y="22"/>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ïṥlíḑê"/>
            <p:cNvSpPr/>
            <p:nvPr/>
          </p:nvSpPr>
          <p:spPr bwMode="auto">
            <a:xfrm>
              <a:off x="3144" y="4086"/>
              <a:ext cx="98" cy="102"/>
            </a:xfrm>
            <a:custGeom>
              <a:avLst/>
              <a:gdLst>
                <a:gd name="T0" fmla="*/ 1 w 25"/>
                <a:gd name="T1" fmla="*/ 15 h 26"/>
                <a:gd name="T2" fmla="*/ 15 w 25"/>
                <a:gd name="T3" fmla="*/ 24 h 26"/>
                <a:gd name="T4" fmla="*/ 24 w 25"/>
                <a:gd name="T5" fmla="*/ 11 h 26"/>
                <a:gd name="T6" fmla="*/ 10 w 25"/>
                <a:gd name="T7" fmla="*/ 2 h 26"/>
                <a:gd name="T8" fmla="*/ 1 w 25"/>
                <a:gd name="T9" fmla="*/ 15 h 26"/>
              </a:gdLst>
              <a:ahLst/>
              <a:cxnLst>
                <a:cxn ang="0">
                  <a:pos x="T0" y="T1"/>
                </a:cxn>
                <a:cxn ang="0">
                  <a:pos x="T2" y="T3"/>
                </a:cxn>
                <a:cxn ang="0">
                  <a:pos x="T4" y="T5"/>
                </a:cxn>
                <a:cxn ang="0">
                  <a:pos x="T6" y="T7"/>
                </a:cxn>
                <a:cxn ang="0">
                  <a:pos x="T8" y="T9"/>
                </a:cxn>
              </a:cxnLst>
              <a:rect l="0" t="0" r="r" b="b"/>
              <a:pathLst>
                <a:path w="25" h="26">
                  <a:moveTo>
                    <a:pt x="1" y="15"/>
                  </a:moveTo>
                  <a:cubicBezTo>
                    <a:pt x="3" y="22"/>
                    <a:pt x="9" y="26"/>
                    <a:pt x="15" y="24"/>
                  </a:cubicBezTo>
                  <a:cubicBezTo>
                    <a:pt x="21" y="23"/>
                    <a:pt x="25" y="17"/>
                    <a:pt x="24" y="11"/>
                  </a:cubicBezTo>
                  <a:cubicBezTo>
                    <a:pt x="23" y="4"/>
                    <a:pt x="17" y="0"/>
                    <a:pt x="10" y="2"/>
                  </a:cubicBezTo>
                  <a:cubicBezTo>
                    <a:pt x="4" y="3"/>
                    <a:pt x="0" y="9"/>
                    <a:pt x="1" y="1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ŝliḓê"/>
            <p:cNvSpPr/>
            <p:nvPr/>
          </p:nvSpPr>
          <p:spPr bwMode="auto">
            <a:xfrm>
              <a:off x="3636" y="4144"/>
              <a:ext cx="145" cy="145"/>
            </a:xfrm>
            <a:custGeom>
              <a:avLst/>
              <a:gdLst>
                <a:gd name="T0" fmla="*/ 2 w 37"/>
                <a:gd name="T1" fmla="*/ 22 h 37"/>
                <a:gd name="T2" fmla="*/ 22 w 37"/>
                <a:gd name="T3" fmla="*/ 35 h 37"/>
                <a:gd name="T4" fmla="*/ 35 w 37"/>
                <a:gd name="T5" fmla="*/ 15 h 37"/>
                <a:gd name="T6" fmla="*/ 15 w 37"/>
                <a:gd name="T7" fmla="*/ 2 h 37"/>
                <a:gd name="T8" fmla="*/ 2 w 37"/>
                <a:gd name="T9" fmla="*/ 22 h 37"/>
              </a:gdLst>
              <a:ahLst/>
              <a:cxnLst>
                <a:cxn ang="0">
                  <a:pos x="T0" y="T1"/>
                </a:cxn>
                <a:cxn ang="0">
                  <a:pos x="T2" y="T3"/>
                </a:cxn>
                <a:cxn ang="0">
                  <a:pos x="T4" y="T5"/>
                </a:cxn>
                <a:cxn ang="0">
                  <a:pos x="T6" y="T7"/>
                </a:cxn>
                <a:cxn ang="0">
                  <a:pos x="T8" y="T9"/>
                </a:cxn>
              </a:cxnLst>
              <a:rect l="0" t="0" r="r" b="b"/>
              <a:pathLst>
                <a:path w="37" h="37">
                  <a:moveTo>
                    <a:pt x="2" y="22"/>
                  </a:moveTo>
                  <a:cubicBezTo>
                    <a:pt x="4" y="31"/>
                    <a:pt x="13" y="37"/>
                    <a:pt x="22" y="35"/>
                  </a:cubicBezTo>
                  <a:cubicBezTo>
                    <a:pt x="31" y="33"/>
                    <a:pt x="37" y="24"/>
                    <a:pt x="35" y="15"/>
                  </a:cubicBezTo>
                  <a:cubicBezTo>
                    <a:pt x="33" y="6"/>
                    <a:pt x="24" y="0"/>
                    <a:pt x="15" y="2"/>
                  </a:cubicBezTo>
                  <a:cubicBezTo>
                    <a:pt x="6" y="4"/>
                    <a:pt x="0" y="13"/>
                    <a:pt x="2" y="22"/>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ṧ1iḑê"/>
            <p:cNvSpPr/>
            <p:nvPr/>
          </p:nvSpPr>
          <p:spPr bwMode="auto">
            <a:xfrm>
              <a:off x="3538" y="4175"/>
              <a:ext cx="173" cy="168"/>
            </a:xfrm>
            <a:custGeom>
              <a:avLst/>
              <a:gdLst>
                <a:gd name="T0" fmla="*/ 3 w 44"/>
                <a:gd name="T1" fmla="*/ 26 h 43"/>
                <a:gd name="T2" fmla="*/ 26 w 44"/>
                <a:gd name="T3" fmla="*/ 41 h 43"/>
                <a:gd name="T4" fmla="*/ 41 w 44"/>
                <a:gd name="T5" fmla="*/ 18 h 43"/>
                <a:gd name="T6" fmla="*/ 18 w 44"/>
                <a:gd name="T7" fmla="*/ 2 h 43"/>
                <a:gd name="T8" fmla="*/ 3 w 44"/>
                <a:gd name="T9" fmla="*/ 26 h 43"/>
              </a:gdLst>
              <a:ahLst/>
              <a:cxnLst>
                <a:cxn ang="0">
                  <a:pos x="T0" y="T1"/>
                </a:cxn>
                <a:cxn ang="0">
                  <a:pos x="T2" y="T3"/>
                </a:cxn>
                <a:cxn ang="0">
                  <a:pos x="T4" y="T5"/>
                </a:cxn>
                <a:cxn ang="0">
                  <a:pos x="T6" y="T7"/>
                </a:cxn>
                <a:cxn ang="0">
                  <a:pos x="T8" y="T9"/>
                </a:cxn>
              </a:cxnLst>
              <a:rect l="0" t="0" r="r" b="b"/>
              <a:pathLst>
                <a:path w="44" h="43">
                  <a:moveTo>
                    <a:pt x="3" y="26"/>
                  </a:moveTo>
                  <a:cubicBezTo>
                    <a:pt x="5" y="36"/>
                    <a:pt x="15" y="43"/>
                    <a:pt x="26" y="41"/>
                  </a:cubicBezTo>
                  <a:cubicBezTo>
                    <a:pt x="37" y="39"/>
                    <a:pt x="44" y="28"/>
                    <a:pt x="41" y="18"/>
                  </a:cubicBezTo>
                  <a:cubicBezTo>
                    <a:pt x="39" y="7"/>
                    <a:pt x="29" y="0"/>
                    <a:pt x="18" y="2"/>
                  </a:cubicBezTo>
                  <a:cubicBezTo>
                    <a:pt x="7" y="4"/>
                    <a:pt x="0" y="15"/>
                    <a:pt x="3" y="26"/>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ṩḻîḑe"/>
            <p:cNvSpPr/>
            <p:nvPr/>
          </p:nvSpPr>
          <p:spPr bwMode="auto">
            <a:xfrm>
              <a:off x="3414" y="4202"/>
              <a:ext cx="168" cy="168"/>
            </a:xfrm>
            <a:custGeom>
              <a:avLst/>
              <a:gdLst>
                <a:gd name="T0" fmla="*/ 2 w 43"/>
                <a:gd name="T1" fmla="*/ 25 h 43"/>
                <a:gd name="T2" fmla="*/ 25 w 43"/>
                <a:gd name="T3" fmla="*/ 41 h 43"/>
                <a:gd name="T4" fmla="*/ 41 w 43"/>
                <a:gd name="T5" fmla="*/ 17 h 43"/>
                <a:gd name="T6" fmla="*/ 17 w 43"/>
                <a:gd name="T7" fmla="*/ 2 h 43"/>
                <a:gd name="T8" fmla="*/ 2 w 43"/>
                <a:gd name="T9" fmla="*/ 25 h 43"/>
              </a:gdLst>
              <a:ahLst/>
              <a:cxnLst>
                <a:cxn ang="0">
                  <a:pos x="T0" y="T1"/>
                </a:cxn>
                <a:cxn ang="0">
                  <a:pos x="T2" y="T3"/>
                </a:cxn>
                <a:cxn ang="0">
                  <a:pos x="T4" y="T5"/>
                </a:cxn>
                <a:cxn ang="0">
                  <a:pos x="T6" y="T7"/>
                </a:cxn>
                <a:cxn ang="0">
                  <a:pos x="T8" y="T9"/>
                </a:cxn>
              </a:cxnLst>
              <a:rect l="0" t="0" r="r" b="b"/>
              <a:pathLst>
                <a:path w="43" h="43">
                  <a:moveTo>
                    <a:pt x="2" y="25"/>
                  </a:moveTo>
                  <a:cubicBezTo>
                    <a:pt x="4" y="36"/>
                    <a:pt x="15" y="43"/>
                    <a:pt x="25" y="41"/>
                  </a:cubicBezTo>
                  <a:cubicBezTo>
                    <a:pt x="36" y="38"/>
                    <a:pt x="43" y="28"/>
                    <a:pt x="41" y="17"/>
                  </a:cubicBezTo>
                  <a:cubicBezTo>
                    <a:pt x="39" y="7"/>
                    <a:pt x="28" y="0"/>
                    <a:pt x="17" y="2"/>
                  </a:cubicBezTo>
                  <a:cubicBezTo>
                    <a:pt x="7" y="4"/>
                    <a:pt x="0" y="15"/>
                    <a:pt x="2" y="2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îṥḻíḋè"/>
            <p:cNvSpPr/>
            <p:nvPr/>
          </p:nvSpPr>
          <p:spPr bwMode="auto">
            <a:xfrm>
              <a:off x="3260" y="4233"/>
              <a:ext cx="168" cy="168"/>
            </a:xfrm>
            <a:custGeom>
              <a:avLst/>
              <a:gdLst>
                <a:gd name="T0" fmla="*/ 2 w 43"/>
                <a:gd name="T1" fmla="*/ 25 h 43"/>
                <a:gd name="T2" fmla="*/ 26 w 43"/>
                <a:gd name="T3" fmla="*/ 41 h 43"/>
                <a:gd name="T4" fmla="*/ 41 w 43"/>
                <a:gd name="T5" fmla="*/ 17 h 43"/>
                <a:gd name="T6" fmla="*/ 18 w 43"/>
                <a:gd name="T7" fmla="*/ 2 h 43"/>
                <a:gd name="T8" fmla="*/ 2 w 43"/>
                <a:gd name="T9" fmla="*/ 25 h 43"/>
              </a:gdLst>
              <a:ahLst/>
              <a:cxnLst>
                <a:cxn ang="0">
                  <a:pos x="T0" y="T1"/>
                </a:cxn>
                <a:cxn ang="0">
                  <a:pos x="T2" y="T3"/>
                </a:cxn>
                <a:cxn ang="0">
                  <a:pos x="T4" y="T5"/>
                </a:cxn>
                <a:cxn ang="0">
                  <a:pos x="T6" y="T7"/>
                </a:cxn>
                <a:cxn ang="0">
                  <a:pos x="T8" y="T9"/>
                </a:cxn>
              </a:cxnLst>
              <a:rect l="0" t="0" r="r" b="b"/>
              <a:pathLst>
                <a:path w="43" h="43">
                  <a:moveTo>
                    <a:pt x="2" y="25"/>
                  </a:moveTo>
                  <a:cubicBezTo>
                    <a:pt x="5" y="36"/>
                    <a:pt x="15" y="43"/>
                    <a:pt x="26" y="41"/>
                  </a:cubicBezTo>
                  <a:cubicBezTo>
                    <a:pt x="36" y="39"/>
                    <a:pt x="43" y="28"/>
                    <a:pt x="41" y="17"/>
                  </a:cubicBezTo>
                  <a:cubicBezTo>
                    <a:pt x="39" y="7"/>
                    <a:pt x="28" y="0"/>
                    <a:pt x="18" y="2"/>
                  </a:cubicBezTo>
                  <a:cubicBezTo>
                    <a:pt x="7" y="4"/>
                    <a:pt x="0" y="15"/>
                    <a:pt x="2" y="2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îṡľíde"/>
            <p:cNvSpPr/>
            <p:nvPr/>
          </p:nvSpPr>
          <p:spPr bwMode="auto">
            <a:xfrm>
              <a:off x="3241" y="4316"/>
              <a:ext cx="168" cy="168"/>
            </a:xfrm>
            <a:custGeom>
              <a:avLst/>
              <a:gdLst>
                <a:gd name="T0" fmla="*/ 2 w 43"/>
                <a:gd name="T1" fmla="*/ 26 h 43"/>
                <a:gd name="T2" fmla="*/ 26 w 43"/>
                <a:gd name="T3" fmla="*/ 41 h 43"/>
                <a:gd name="T4" fmla="*/ 41 w 43"/>
                <a:gd name="T5" fmla="*/ 18 h 43"/>
                <a:gd name="T6" fmla="*/ 18 w 43"/>
                <a:gd name="T7" fmla="*/ 2 h 43"/>
                <a:gd name="T8" fmla="*/ 2 w 43"/>
                <a:gd name="T9" fmla="*/ 26 h 43"/>
              </a:gdLst>
              <a:ahLst/>
              <a:cxnLst>
                <a:cxn ang="0">
                  <a:pos x="T0" y="T1"/>
                </a:cxn>
                <a:cxn ang="0">
                  <a:pos x="T2" y="T3"/>
                </a:cxn>
                <a:cxn ang="0">
                  <a:pos x="T4" y="T5"/>
                </a:cxn>
                <a:cxn ang="0">
                  <a:pos x="T6" y="T7"/>
                </a:cxn>
                <a:cxn ang="0">
                  <a:pos x="T8" y="T9"/>
                </a:cxn>
              </a:cxnLst>
              <a:rect l="0" t="0" r="r" b="b"/>
              <a:pathLst>
                <a:path w="43" h="43">
                  <a:moveTo>
                    <a:pt x="2" y="26"/>
                  </a:moveTo>
                  <a:cubicBezTo>
                    <a:pt x="5" y="36"/>
                    <a:pt x="15" y="43"/>
                    <a:pt x="26" y="41"/>
                  </a:cubicBezTo>
                  <a:cubicBezTo>
                    <a:pt x="37" y="39"/>
                    <a:pt x="43" y="28"/>
                    <a:pt x="41" y="18"/>
                  </a:cubicBezTo>
                  <a:cubicBezTo>
                    <a:pt x="39" y="7"/>
                    <a:pt x="29" y="0"/>
                    <a:pt x="18" y="2"/>
                  </a:cubicBezTo>
                  <a:cubicBezTo>
                    <a:pt x="7" y="4"/>
                    <a:pt x="0" y="15"/>
                    <a:pt x="2" y="26"/>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ïšḻîdè"/>
            <p:cNvSpPr/>
            <p:nvPr/>
          </p:nvSpPr>
          <p:spPr bwMode="auto">
            <a:xfrm>
              <a:off x="3663" y="4269"/>
              <a:ext cx="173" cy="173"/>
            </a:xfrm>
            <a:custGeom>
              <a:avLst/>
              <a:gdLst>
                <a:gd name="T0" fmla="*/ 3 w 44"/>
                <a:gd name="T1" fmla="*/ 26 h 44"/>
                <a:gd name="T2" fmla="*/ 26 w 44"/>
                <a:gd name="T3" fmla="*/ 41 h 44"/>
                <a:gd name="T4" fmla="*/ 41 w 44"/>
                <a:gd name="T5" fmla="*/ 18 h 44"/>
                <a:gd name="T6" fmla="*/ 18 w 44"/>
                <a:gd name="T7" fmla="*/ 3 h 44"/>
                <a:gd name="T8" fmla="*/ 3 w 44"/>
                <a:gd name="T9" fmla="*/ 26 h 44"/>
              </a:gdLst>
              <a:ahLst/>
              <a:cxnLst>
                <a:cxn ang="0">
                  <a:pos x="T0" y="T1"/>
                </a:cxn>
                <a:cxn ang="0">
                  <a:pos x="T2" y="T3"/>
                </a:cxn>
                <a:cxn ang="0">
                  <a:pos x="T4" y="T5"/>
                </a:cxn>
                <a:cxn ang="0">
                  <a:pos x="T6" y="T7"/>
                </a:cxn>
                <a:cxn ang="0">
                  <a:pos x="T8" y="T9"/>
                </a:cxn>
              </a:cxnLst>
              <a:rect l="0" t="0" r="r" b="b"/>
              <a:pathLst>
                <a:path w="44" h="44">
                  <a:moveTo>
                    <a:pt x="3" y="26"/>
                  </a:moveTo>
                  <a:cubicBezTo>
                    <a:pt x="5" y="37"/>
                    <a:pt x="15" y="44"/>
                    <a:pt x="26" y="41"/>
                  </a:cubicBezTo>
                  <a:cubicBezTo>
                    <a:pt x="37" y="39"/>
                    <a:pt x="44" y="29"/>
                    <a:pt x="41" y="18"/>
                  </a:cubicBezTo>
                  <a:cubicBezTo>
                    <a:pt x="39" y="7"/>
                    <a:pt x="29" y="0"/>
                    <a:pt x="18" y="3"/>
                  </a:cubicBezTo>
                  <a:cubicBezTo>
                    <a:pt x="7" y="5"/>
                    <a:pt x="0" y="15"/>
                    <a:pt x="3" y="26"/>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îśľiḑè"/>
            <p:cNvSpPr/>
            <p:nvPr/>
          </p:nvSpPr>
          <p:spPr bwMode="auto">
            <a:xfrm>
              <a:off x="3628" y="4379"/>
              <a:ext cx="168" cy="168"/>
            </a:xfrm>
            <a:custGeom>
              <a:avLst/>
              <a:gdLst>
                <a:gd name="T0" fmla="*/ 2 w 43"/>
                <a:gd name="T1" fmla="*/ 25 h 43"/>
                <a:gd name="T2" fmla="*/ 25 w 43"/>
                <a:gd name="T3" fmla="*/ 41 h 43"/>
                <a:gd name="T4" fmla="*/ 41 w 43"/>
                <a:gd name="T5" fmla="*/ 17 h 43"/>
                <a:gd name="T6" fmla="*/ 17 w 43"/>
                <a:gd name="T7" fmla="*/ 2 h 43"/>
                <a:gd name="T8" fmla="*/ 2 w 43"/>
                <a:gd name="T9" fmla="*/ 25 h 43"/>
              </a:gdLst>
              <a:ahLst/>
              <a:cxnLst>
                <a:cxn ang="0">
                  <a:pos x="T0" y="T1"/>
                </a:cxn>
                <a:cxn ang="0">
                  <a:pos x="T2" y="T3"/>
                </a:cxn>
                <a:cxn ang="0">
                  <a:pos x="T4" y="T5"/>
                </a:cxn>
                <a:cxn ang="0">
                  <a:pos x="T6" y="T7"/>
                </a:cxn>
                <a:cxn ang="0">
                  <a:pos x="T8" y="T9"/>
                </a:cxn>
              </a:cxnLst>
              <a:rect l="0" t="0" r="r" b="b"/>
              <a:pathLst>
                <a:path w="43" h="43">
                  <a:moveTo>
                    <a:pt x="2" y="25"/>
                  </a:moveTo>
                  <a:cubicBezTo>
                    <a:pt x="4" y="36"/>
                    <a:pt x="15" y="43"/>
                    <a:pt x="25" y="41"/>
                  </a:cubicBezTo>
                  <a:cubicBezTo>
                    <a:pt x="36" y="38"/>
                    <a:pt x="43" y="28"/>
                    <a:pt x="41" y="17"/>
                  </a:cubicBezTo>
                  <a:cubicBezTo>
                    <a:pt x="38" y="7"/>
                    <a:pt x="28" y="0"/>
                    <a:pt x="17" y="2"/>
                  </a:cubicBezTo>
                  <a:cubicBezTo>
                    <a:pt x="7" y="4"/>
                    <a:pt x="0" y="15"/>
                    <a:pt x="2" y="25"/>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íṥḻiďe"/>
            <p:cNvSpPr/>
            <p:nvPr/>
          </p:nvSpPr>
          <p:spPr bwMode="auto">
            <a:xfrm>
              <a:off x="3522" y="4477"/>
              <a:ext cx="170" cy="173"/>
            </a:xfrm>
            <a:custGeom>
              <a:avLst/>
              <a:gdLst>
                <a:gd name="T0" fmla="*/ 3 w 43"/>
                <a:gd name="T1" fmla="*/ 26 h 44"/>
                <a:gd name="T2" fmla="*/ 26 w 43"/>
                <a:gd name="T3" fmla="*/ 41 h 44"/>
                <a:gd name="T4" fmla="*/ 41 w 43"/>
                <a:gd name="T5" fmla="*/ 18 h 44"/>
                <a:gd name="T6" fmla="*/ 18 w 43"/>
                <a:gd name="T7" fmla="*/ 3 h 44"/>
                <a:gd name="T8" fmla="*/ 3 w 43"/>
                <a:gd name="T9" fmla="*/ 26 h 44"/>
              </a:gdLst>
              <a:ahLst/>
              <a:cxnLst>
                <a:cxn ang="0">
                  <a:pos x="T0" y="T1"/>
                </a:cxn>
                <a:cxn ang="0">
                  <a:pos x="T2" y="T3"/>
                </a:cxn>
                <a:cxn ang="0">
                  <a:pos x="T4" y="T5"/>
                </a:cxn>
                <a:cxn ang="0">
                  <a:pos x="T6" y="T7"/>
                </a:cxn>
                <a:cxn ang="0">
                  <a:pos x="T8" y="T9"/>
                </a:cxn>
              </a:cxnLst>
              <a:rect l="0" t="0" r="r" b="b"/>
              <a:pathLst>
                <a:path w="43" h="44">
                  <a:moveTo>
                    <a:pt x="3" y="26"/>
                  </a:moveTo>
                  <a:cubicBezTo>
                    <a:pt x="5" y="37"/>
                    <a:pt x="15" y="44"/>
                    <a:pt x="26" y="41"/>
                  </a:cubicBezTo>
                  <a:cubicBezTo>
                    <a:pt x="37" y="39"/>
                    <a:pt x="43" y="29"/>
                    <a:pt x="41" y="18"/>
                  </a:cubicBezTo>
                  <a:cubicBezTo>
                    <a:pt x="39" y="7"/>
                    <a:pt x="29" y="0"/>
                    <a:pt x="18" y="3"/>
                  </a:cubicBezTo>
                  <a:cubicBezTo>
                    <a:pt x="7" y="5"/>
                    <a:pt x="0" y="15"/>
                    <a:pt x="3" y="26"/>
                  </a:cubicBezTo>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ísḻiḑê"/>
            <p:cNvSpPr/>
            <p:nvPr/>
          </p:nvSpPr>
          <p:spPr bwMode="auto">
            <a:xfrm>
              <a:off x="3397" y="4504"/>
              <a:ext cx="168" cy="168"/>
            </a:xfrm>
            <a:custGeom>
              <a:avLst/>
              <a:gdLst>
                <a:gd name="T0" fmla="*/ 2 w 43"/>
                <a:gd name="T1" fmla="*/ 26 h 43"/>
                <a:gd name="T2" fmla="*/ 25 w 43"/>
                <a:gd name="T3" fmla="*/ 41 h 43"/>
                <a:gd name="T4" fmla="*/ 41 w 43"/>
                <a:gd name="T5" fmla="*/ 18 h 43"/>
                <a:gd name="T6" fmla="*/ 17 w 43"/>
                <a:gd name="T7" fmla="*/ 2 h 43"/>
                <a:gd name="T8" fmla="*/ 2 w 43"/>
                <a:gd name="T9" fmla="*/ 26 h 43"/>
              </a:gdLst>
              <a:ahLst/>
              <a:cxnLst>
                <a:cxn ang="0">
                  <a:pos x="T0" y="T1"/>
                </a:cxn>
                <a:cxn ang="0">
                  <a:pos x="T2" y="T3"/>
                </a:cxn>
                <a:cxn ang="0">
                  <a:pos x="T4" y="T5"/>
                </a:cxn>
                <a:cxn ang="0">
                  <a:pos x="T6" y="T7"/>
                </a:cxn>
                <a:cxn ang="0">
                  <a:pos x="T8" y="T9"/>
                </a:cxn>
              </a:cxnLst>
              <a:rect l="0" t="0" r="r" b="b"/>
              <a:pathLst>
                <a:path w="43" h="43">
                  <a:moveTo>
                    <a:pt x="2" y="26"/>
                  </a:moveTo>
                  <a:cubicBezTo>
                    <a:pt x="4" y="36"/>
                    <a:pt x="15" y="43"/>
                    <a:pt x="25" y="41"/>
                  </a:cubicBezTo>
                  <a:cubicBezTo>
                    <a:pt x="36" y="39"/>
                    <a:pt x="43" y="28"/>
                    <a:pt x="41" y="18"/>
                  </a:cubicBezTo>
                  <a:cubicBezTo>
                    <a:pt x="38" y="7"/>
                    <a:pt x="28" y="0"/>
                    <a:pt x="17" y="2"/>
                  </a:cubicBezTo>
                  <a:cubicBezTo>
                    <a:pt x="7" y="5"/>
                    <a:pt x="0" y="15"/>
                    <a:pt x="2" y="26"/>
                  </a:cubicBezTo>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ïşľïḍè"/>
            <p:cNvSpPr/>
            <p:nvPr/>
          </p:nvSpPr>
          <p:spPr bwMode="auto">
            <a:xfrm>
              <a:off x="3268" y="4454"/>
              <a:ext cx="173" cy="168"/>
            </a:xfrm>
            <a:custGeom>
              <a:avLst/>
              <a:gdLst>
                <a:gd name="T0" fmla="*/ 3 w 44"/>
                <a:gd name="T1" fmla="*/ 25 h 43"/>
                <a:gd name="T2" fmla="*/ 26 w 44"/>
                <a:gd name="T3" fmla="*/ 41 h 43"/>
                <a:gd name="T4" fmla="*/ 41 w 44"/>
                <a:gd name="T5" fmla="*/ 17 h 43"/>
                <a:gd name="T6" fmla="*/ 18 w 44"/>
                <a:gd name="T7" fmla="*/ 2 h 43"/>
                <a:gd name="T8" fmla="*/ 3 w 44"/>
                <a:gd name="T9" fmla="*/ 25 h 43"/>
              </a:gdLst>
              <a:ahLst/>
              <a:cxnLst>
                <a:cxn ang="0">
                  <a:pos x="T0" y="T1"/>
                </a:cxn>
                <a:cxn ang="0">
                  <a:pos x="T2" y="T3"/>
                </a:cxn>
                <a:cxn ang="0">
                  <a:pos x="T4" y="T5"/>
                </a:cxn>
                <a:cxn ang="0">
                  <a:pos x="T6" y="T7"/>
                </a:cxn>
                <a:cxn ang="0">
                  <a:pos x="T8" y="T9"/>
                </a:cxn>
              </a:cxnLst>
              <a:rect l="0" t="0" r="r" b="b"/>
              <a:pathLst>
                <a:path w="44" h="43">
                  <a:moveTo>
                    <a:pt x="3" y="25"/>
                  </a:moveTo>
                  <a:cubicBezTo>
                    <a:pt x="5" y="36"/>
                    <a:pt x="15" y="43"/>
                    <a:pt x="26" y="41"/>
                  </a:cubicBezTo>
                  <a:cubicBezTo>
                    <a:pt x="37" y="38"/>
                    <a:pt x="44" y="28"/>
                    <a:pt x="41" y="17"/>
                  </a:cubicBezTo>
                  <a:cubicBezTo>
                    <a:pt x="39" y="6"/>
                    <a:pt x="29" y="0"/>
                    <a:pt x="18" y="2"/>
                  </a:cubicBezTo>
                  <a:cubicBezTo>
                    <a:pt x="7" y="4"/>
                    <a:pt x="0" y="14"/>
                    <a:pt x="3" y="2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ḷiḋé"/>
            <p:cNvSpPr/>
            <p:nvPr/>
          </p:nvSpPr>
          <p:spPr bwMode="auto">
            <a:xfrm>
              <a:off x="3358" y="4383"/>
              <a:ext cx="168" cy="168"/>
            </a:xfrm>
            <a:custGeom>
              <a:avLst/>
              <a:gdLst>
                <a:gd name="T0" fmla="*/ 2 w 43"/>
                <a:gd name="T1" fmla="*/ 25 h 43"/>
                <a:gd name="T2" fmla="*/ 25 w 43"/>
                <a:gd name="T3" fmla="*/ 41 h 43"/>
                <a:gd name="T4" fmla="*/ 40 w 43"/>
                <a:gd name="T5" fmla="*/ 17 h 43"/>
                <a:gd name="T6" fmla="*/ 17 w 43"/>
                <a:gd name="T7" fmla="*/ 2 h 43"/>
                <a:gd name="T8" fmla="*/ 2 w 43"/>
                <a:gd name="T9" fmla="*/ 25 h 43"/>
              </a:gdLst>
              <a:ahLst/>
              <a:cxnLst>
                <a:cxn ang="0">
                  <a:pos x="T0" y="T1"/>
                </a:cxn>
                <a:cxn ang="0">
                  <a:pos x="T2" y="T3"/>
                </a:cxn>
                <a:cxn ang="0">
                  <a:pos x="T4" y="T5"/>
                </a:cxn>
                <a:cxn ang="0">
                  <a:pos x="T6" y="T7"/>
                </a:cxn>
                <a:cxn ang="0">
                  <a:pos x="T8" y="T9"/>
                </a:cxn>
              </a:cxnLst>
              <a:rect l="0" t="0" r="r" b="b"/>
              <a:pathLst>
                <a:path w="43" h="43">
                  <a:moveTo>
                    <a:pt x="2" y="25"/>
                  </a:moveTo>
                  <a:cubicBezTo>
                    <a:pt x="4" y="36"/>
                    <a:pt x="14" y="43"/>
                    <a:pt x="25" y="41"/>
                  </a:cubicBezTo>
                  <a:cubicBezTo>
                    <a:pt x="36" y="38"/>
                    <a:pt x="43" y="28"/>
                    <a:pt x="40" y="17"/>
                  </a:cubicBezTo>
                  <a:cubicBezTo>
                    <a:pt x="38" y="6"/>
                    <a:pt x="28" y="0"/>
                    <a:pt x="17" y="2"/>
                  </a:cubicBezTo>
                  <a:cubicBezTo>
                    <a:pt x="6" y="4"/>
                    <a:pt x="0" y="14"/>
                    <a:pt x="2" y="2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ïṥlîdè"/>
            <p:cNvSpPr/>
            <p:nvPr/>
          </p:nvSpPr>
          <p:spPr bwMode="auto">
            <a:xfrm>
              <a:off x="3351" y="4277"/>
              <a:ext cx="168" cy="168"/>
            </a:xfrm>
            <a:custGeom>
              <a:avLst/>
              <a:gdLst>
                <a:gd name="T0" fmla="*/ 2 w 43"/>
                <a:gd name="T1" fmla="*/ 26 h 43"/>
                <a:gd name="T2" fmla="*/ 25 w 43"/>
                <a:gd name="T3" fmla="*/ 41 h 43"/>
                <a:gd name="T4" fmla="*/ 41 w 43"/>
                <a:gd name="T5" fmla="*/ 18 h 43"/>
                <a:gd name="T6" fmla="*/ 17 w 43"/>
                <a:gd name="T7" fmla="*/ 2 h 43"/>
                <a:gd name="T8" fmla="*/ 2 w 43"/>
                <a:gd name="T9" fmla="*/ 26 h 43"/>
              </a:gdLst>
              <a:ahLst/>
              <a:cxnLst>
                <a:cxn ang="0">
                  <a:pos x="T0" y="T1"/>
                </a:cxn>
                <a:cxn ang="0">
                  <a:pos x="T2" y="T3"/>
                </a:cxn>
                <a:cxn ang="0">
                  <a:pos x="T4" y="T5"/>
                </a:cxn>
                <a:cxn ang="0">
                  <a:pos x="T6" y="T7"/>
                </a:cxn>
                <a:cxn ang="0">
                  <a:pos x="T8" y="T9"/>
                </a:cxn>
              </a:cxnLst>
              <a:rect l="0" t="0" r="r" b="b"/>
              <a:pathLst>
                <a:path w="43" h="43">
                  <a:moveTo>
                    <a:pt x="2" y="26"/>
                  </a:moveTo>
                  <a:cubicBezTo>
                    <a:pt x="4" y="36"/>
                    <a:pt x="15" y="43"/>
                    <a:pt x="25" y="41"/>
                  </a:cubicBezTo>
                  <a:cubicBezTo>
                    <a:pt x="36" y="39"/>
                    <a:pt x="43" y="28"/>
                    <a:pt x="41" y="18"/>
                  </a:cubicBezTo>
                  <a:cubicBezTo>
                    <a:pt x="38" y="7"/>
                    <a:pt x="28" y="0"/>
                    <a:pt x="17" y="2"/>
                  </a:cubicBezTo>
                  <a:cubicBezTo>
                    <a:pt x="6" y="4"/>
                    <a:pt x="0" y="15"/>
                    <a:pt x="2" y="26"/>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ṥḻîḓê"/>
            <p:cNvSpPr/>
            <p:nvPr/>
          </p:nvSpPr>
          <p:spPr bwMode="auto">
            <a:xfrm>
              <a:off x="3476" y="4410"/>
              <a:ext cx="168" cy="168"/>
            </a:xfrm>
            <a:custGeom>
              <a:avLst/>
              <a:gdLst>
                <a:gd name="T0" fmla="*/ 2 w 43"/>
                <a:gd name="T1" fmla="*/ 25 h 43"/>
                <a:gd name="T2" fmla="*/ 26 w 43"/>
                <a:gd name="T3" fmla="*/ 41 h 43"/>
                <a:gd name="T4" fmla="*/ 41 w 43"/>
                <a:gd name="T5" fmla="*/ 17 h 43"/>
                <a:gd name="T6" fmla="*/ 18 w 43"/>
                <a:gd name="T7" fmla="*/ 2 h 43"/>
                <a:gd name="T8" fmla="*/ 2 w 43"/>
                <a:gd name="T9" fmla="*/ 25 h 43"/>
              </a:gdLst>
              <a:ahLst/>
              <a:cxnLst>
                <a:cxn ang="0">
                  <a:pos x="T0" y="T1"/>
                </a:cxn>
                <a:cxn ang="0">
                  <a:pos x="T2" y="T3"/>
                </a:cxn>
                <a:cxn ang="0">
                  <a:pos x="T4" y="T5"/>
                </a:cxn>
                <a:cxn ang="0">
                  <a:pos x="T6" y="T7"/>
                </a:cxn>
                <a:cxn ang="0">
                  <a:pos x="T8" y="T9"/>
                </a:cxn>
              </a:cxnLst>
              <a:rect l="0" t="0" r="r" b="b"/>
              <a:pathLst>
                <a:path w="43" h="43">
                  <a:moveTo>
                    <a:pt x="2" y="25"/>
                  </a:moveTo>
                  <a:cubicBezTo>
                    <a:pt x="4" y="36"/>
                    <a:pt x="15" y="43"/>
                    <a:pt x="26" y="41"/>
                  </a:cubicBezTo>
                  <a:cubicBezTo>
                    <a:pt x="36" y="38"/>
                    <a:pt x="43" y="28"/>
                    <a:pt x="41" y="17"/>
                  </a:cubicBezTo>
                  <a:cubicBezTo>
                    <a:pt x="39" y="7"/>
                    <a:pt x="28" y="0"/>
                    <a:pt x="18" y="2"/>
                  </a:cubicBezTo>
                  <a:cubicBezTo>
                    <a:pt x="7" y="4"/>
                    <a:pt x="0" y="15"/>
                    <a:pt x="2" y="25"/>
                  </a:cubicBezTo>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ľíďê"/>
            <p:cNvSpPr/>
            <p:nvPr/>
          </p:nvSpPr>
          <p:spPr bwMode="auto">
            <a:xfrm>
              <a:off x="3453" y="4292"/>
              <a:ext cx="168" cy="173"/>
            </a:xfrm>
            <a:custGeom>
              <a:avLst/>
              <a:gdLst>
                <a:gd name="T0" fmla="*/ 2 w 43"/>
                <a:gd name="T1" fmla="*/ 26 h 44"/>
                <a:gd name="T2" fmla="*/ 25 w 43"/>
                <a:gd name="T3" fmla="*/ 41 h 44"/>
                <a:gd name="T4" fmla="*/ 41 w 43"/>
                <a:gd name="T5" fmla="*/ 18 h 44"/>
                <a:gd name="T6" fmla="*/ 17 w 43"/>
                <a:gd name="T7" fmla="*/ 3 h 44"/>
                <a:gd name="T8" fmla="*/ 2 w 43"/>
                <a:gd name="T9" fmla="*/ 26 h 44"/>
              </a:gdLst>
              <a:ahLst/>
              <a:cxnLst>
                <a:cxn ang="0">
                  <a:pos x="T0" y="T1"/>
                </a:cxn>
                <a:cxn ang="0">
                  <a:pos x="T2" y="T3"/>
                </a:cxn>
                <a:cxn ang="0">
                  <a:pos x="T4" y="T5"/>
                </a:cxn>
                <a:cxn ang="0">
                  <a:pos x="T6" y="T7"/>
                </a:cxn>
                <a:cxn ang="0">
                  <a:pos x="T8" y="T9"/>
                </a:cxn>
              </a:cxnLst>
              <a:rect l="0" t="0" r="r" b="b"/>
              <a:pathLst>
                <a:path w="43" h="44">
                  <a:moveTo>
                    <a:pt x="2" y="26"/>
                  </a:moveTo>
                  <a:cubicBezTo>
                    <a:pt x="4" y="37"/>
                    <a:pt x="15" y="44"/>
                    <a:pt x="25" y="41"/>
                  </a:cubicBezTo>
                  <a:cubicBezTo>
                    <a:pt x="36" y="39"/>
                    <a:pt x="43" y="29"/>
                    <a:pt x="41" y="18"/>
                  </a:cubicBezTo>
                  <a:cubicBezTo>
                    <a:pt x="39" y="7"/>
                    <a:pt x="28" y="0"/>
                    <a:pt x="17" y="3"/>
                  </a:cubicBezTo>
                  <a:cubicBezTo>
                    <a:pt x="7" y="5"/>
                    <a:pt x="0" y="15"/>
                    <a:pt x="2" y="26"/>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ŝlïḓe"/>
            <p:cNvSpPr/>
            <p:nvPr/>
          </p:nvSpPr>
          <p:spPr bwMode="auto">
            <a:xfrm>
              <a:off x="3582" y="4254"/>
              <a:ext cx="168" cy="170"/>
            </a:xfrm>
            <a:custGeom>
              <a:avLst/>
              <a:gdLst>
                <a:gd name="T0" fmla="*/ 3 w 43"/>
                <a:gd name="T1" fmla="*/ 26 h 44"/>
                <a:gd name="T2" fmla="*/ 26 w 43"/>
                <a:gd name="T3" fmla="*/ 41 h 44"/>
                <a:gd name="T4" fmla="*/ 41 w 43"/>
                <a:gd name="T5" fmla="*/ 18 h 44"/>
                <a:gd name="T6" fmla="*/ 18 w 43"/>
                <a:gd name="T7" fmla="*/ 3 h 44"/>
                <a:gd name="T8" fmla="*/ 3 w 43"/>
                <a:gd name="T9" fmla="*/ 26 h 44"/>
              </a:gdLst>
              <a:ahLst/>
              <a:cxnLst>
                <a:cxn ang="0">
                  <a:pos x="T0" y="T1"/>
                </a:cxn>
                <a:cxn ang="0">
                  <a:pos x="T2" y="T3"/>
                </a:cxn>
                <a:cxn ang="0">
                  <a:pos x="T4" y="T5"/>
                </a:cxn>
                <a:cxn ang="0">
                  <a:pos x="T6" y="T7"/>
                </a:cxn>
                <a:cxn ang="0">
                  <a:pos x="T8" y="T9"/>
                </a:cxn>
              </a:cxnLst>
              <a:rect l="0" t="0" r="r" b="b"/>
              <a:pathLst>
                <a:path w="43" h="44">
                  <a:moveTo>
                    <a:pt x="3" y="26"/>
                  </a:moveTo>
                  <a:cubicBezTo>
                    <a:pt x="5" y="37"/>
                    <a:pt x="15" y="44"/>
                    <a:pt x="26" y="41"/>
                  </a:cubicBezTo>
                  <a:cubicBezTo>
                    <a:pt x="37" y="39"/>
                    <a:pt x="43" y="29"/>
                    <a:pt x="41" y="18"/>
                  </a:cubicBezTo>
                  <a:cubicBezTo>
                    <a:pt x="39" y="7"/>
                    <a:pt x="29" y="0"/>
                    <a:pt x="18" y="3"/>
                  </a:cubicBezTo>
                  <a:cubicBezTo>
                    <a:pt x="7" y="5"/>
                    <a:pt x="0" y="15"/>
                    <a:pt x="3" y="26"/>
                  </a:cubicBezTo>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ïšḻiḓè"/>
            <p:cNvSpPr/>
            <p:nvPr/>
          </p:nvSpPr>
          <p:spPr bwMode="auto">
            <a:xfrm>
              <a:off x="3543" y="4344"/>
              <a:ext cx="168" cy="168"/>
            </a:xfrm>
            <a:custGeom>
              <a:avLst/>
              <a:gdLst>
                <a:gd name="T0" fmla="*/ 2 w 43"/>
                <a:gd name="T1" fmla="*/ 25 h 43"/>
                <a:gd name="T2" fmla="*/ 25 w 43"/>
                <a:gd name="T3" fmla="*/ 41 h 43"/>
                <a:gd name="T4" fmla="*/ 41 w 43"/>
                <a:gd name="T5" fmla="*/ 17 h 43"/>
                <a:gd name="T6" fmla="*/ 17 w 43"/>
                <a:gd name="T7" fmla="*/ 2 h 43"/>
                <a:gd name="T8" fmla="*/ 2 w 43"/>
                <a:gd name="T9" fmla="*/ 25 h 43"/>
              </a:gdLst>
              <a:ahLst/>
              <a:cxnLst>
                <a:cxn ang="0">
                  <a:pos x="T0" y="T1"/>
                </a:cxn>
                <a:cxn ang="0">
                  <a:pos x="T2" y="T3"/>
                </a:cxn>
                <a:cxn ang="0">
                  <a:pos x="T4" y="T5"/>
                </a:cxn>
                <a:cxn ang="0">
                  <a:pos x="T6" y="T7"/>
                </a:cxn>
                <a:cxn ang="0">
                  <a:pos x="T8" y="T9"/>
                </a:cxn>
              </a:cxnLst>
              <a:rect l="0" t="0" r="r" b="b"/>
              <a:pathLst>
                <a:path w="43" h="43">
                  <a:moveTo>
                    <a:pt x="2" y="25"/>
                  </a:moveTo>
                  <a:cubicBezTo>
                    <a:pt x="4" y="36"/>
                    <a:pt x="15" y="43"/>
                    <a:pt x="25" y="41"/>
                  </a:cubicBezTo>
                  <a:cubicBezTo>
                    <a:pt x="36" y="39"/>
                    <a:pt x="43" y="28"/>
                    <a:pt x="41" y="17"/>
                  </a:cubicBezTo>
                  <a:cubicBezTo>
                    <a:pt x="38" y="7"/>
                    <a:pt x="28" y="0"/>
                    <a:pt x="17" y="2"/>
                  </a:cubicBezTo>
                  <a:cubicBezTo>
                    <a:pt x="7" y="4"/>
                    <a:pt x="0" y="15"/>
                    <a:pt x="2" y="25"/>
                  </a:cubicBezTo>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îṩlidè"/>
            <p:cNvSpPr/>
            <p:nvPr/>
          </p:nvSpPr>
          <p:spPr bwMode="auto">
            <a:xfrm>
              <a:off x="3148" y="4250"/>
              <a:ext cx="170" cy="168"/>
            </a:xfrm>
            <a:custGeom>
              <a:avLst/>
              <a:gdLst>
                <a:gd name="T0" fmla="*/ 3 w 44"/>
                <a:gd name="T1" fmla="*/ 25 h 43"/>
                <a:gd name="T2" fmla="*/ 26 w 44"/>
                <a:gd name="T3" fmla="*/ 41 h 43"/>
                <a:gd name="T4" fmla="*/ 41 w 44"/>
                <a:gd name="T5" fmla="*/ 17 h 43"/>
                <a:gd name="T6" fmla="*/ 18 w 44"/>
                <a:gd name="T7" fmla="*/ 2 h 43"/>
                <a:gd name="T8" fmla="*/ 3 w 44"/>
                <a:gd name="T9" fmla="*/ 25 h 43"/>
              </a:gdLst>
              <a:ahLst/>
              <a:cxnLst>
                <a:cxn ang="0">
                  <a:pos x="T0" y="T1"/>
                </a:cxn>
                <a:cxn ang="0">
                  <a:pos x="T2" y="T3"/>
                </a:cxn>
                <a:cxn ang="0">
                  <a:pos x="T4" y="T5"/>
                </a:cxn>
                <a:cxn ang="0">
                  <a:pos x="T6" y="T7"/>
                </a:cxn>
                <a:cxn ang="0">
                  <a:pos x="T8" y="T9"/>
                </a:cxn>
              </a:cxnLst>
              <a:rect l="0" t="0" r="r" b="b"/>
              <a:pathLst>
                <a:path w="44" h="43">
                  <a:moveTo>
                    <a:pt x="3" y="25"/>
                  </a:moveTo>
                  <a:cubicBezTo>
                    <a:pt x="5" y="36"/>
                    <a:pt x="15" y="43"/>
                    <a:pt x="26" y="41"/>
                  </a:cubicBezTo>
                  <a:cubicBezTo>
                    <a:pt x="37" y="39"/>
                    <a:pt x="44" y="28"/>
                    <a:pt x="41" y="17"/>
                  </a:cubicBezTo>
                  <a:cubicBezTo>
                    <a:pt x="39" y="7"/>
                    <a:pt x="29" y="0"/>
                    <a:pt x="18" y="2"/>
                  </a:cubicBezTo>
                  <a:cubicBezTo>
                    <a:pt x="7" y="4"/>
                    <a:pt x="0" y="15"/>
                    <a:pt x="3" y="2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1îḑe"/>
            <p:cNvSpPr/>
            <p:nvPr/>
          </p:nvSpPr>
          <p:spPr bwMode="auto">
            <a:xfrm>
              <a:off x="3370" y="4254"/>
              <a:ext cx="333" cy="170"/>
            </a:xfrm>
            <a:custGeom>
              <a:avLst/>
              <a:gdLst>
                <a:gd name="T0" fmla="*/ 80 w 85"/>
                <a:gd name="T1" fmla="*/ 23 h 44"/>
                <a:gd name="T2" fmla="*/ 81 w 85"/>
                <a:gd name="T3" fmla="*/ 6 h 44"/>
                <a:gd name="T4" fmla="*/ 69 w 85"/>
                <a:gd name="T5" fmla="*/ 0 h 44"/>
                <a:gd name="T6" fmla="*/ 23 w 85"/>
                <a:gd name="T7" fmla="*/ 16 h 44"/>
                <a:gd name="T8" fmla="*/ 23 w 85"/>
                <a:gd name="T9" fmla="*/ 40 h 44"/>
                <a:gd name="T10" fmla="*/ 80 w 85"/>
                <a:gd name="T11" fmla="*/ 23 h 44"/>
              </a:gdLst>
              <a:ahLst/>
              <a:cxnLst>
                <a:cxn ang="0">
                  <a:pos x="T0" y="T1"/>
                </a:cxn>
                <a:cxn ang="0">
                  <a:pos x="T2" y="T3"/>
                </a:cxn>
                <a:cxn ang="0">
                  <a:pos x="T4" y="T5"/>
                </a:cxn>
                <a:cxn ang="0">
                  <a:pos x="T6" y="T7"/>
                </a:cxn>
                <a:cxn ang="0">
                  <a:pos x="T8" y="T9"/>
                </a:cxn>
                <a:cxn ang="0">
                  <a:pos x="T10" y="T11"/>
                </a:cxn>
              </a:cxnLst>
              <a:rect l="0" t="0" r="r" b="b"/>
              <a:pathLst>
                <a:path w="85" h="44">
                  <a:moveTo>
                    <a:pt x="80" y="23"/>
                  </a:moveTo>
                  <a:cubicBezTo>
                    <a:pt x="84" y="18"/>
                    <a:pt x="85" y="11"/>
                    <a:pt x="81" y="6"/>
                  </a:cubicBezTo>
                  <a:cubicBezTo>
                    <a:pt x="79" y="3"/>
                    <a:pt x="76" y="0"/>
                    <a:pt x="69" y="0"/>
                  </a:cubicBezTo>
                  <a:cubicBezTo>
                    <a:pt x="54" y="0"/>
                    <a:pt x="46" y="21"/>
                    <a:pt x="23" y="16"/>
                  </a:cubicBezTo>
                  <a:cubicBezTo>
                    <a:pt x="0" y="11"/>
                    <a:pt x="4" y="36"/>
                    <a:pt x="23" y="40"/>
                  </a:cubicBezTo>
                  <a:cubicBezTo>
                    <a:pt x="40" y="44"/>
                    <a:pt x="66" y="41"/>
                    <a:pt x="8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i$lîdê"/>
            <p:cNvSpPr/>
            <p:nvPr/>
          </p:nvSpPr>
          <p:spPr bwMode="auto">
            <a:xfrm>
              <a:off x="3185" y="4371"/>
              <a:ext cx="168" cy="168"/>
            </a:xfrm>
            <a:custGeom>
              <a:avLst/>
              <a:gdLst>
                <a:gd name="T0" fmla="*/ 2 w 43"/>
                <a:gd name="T1" fmla="*/ 25 h 43"/>
                <a:gd name="T2" fmla="*/ 25 w 43"/>
                <a:gd name="T3" fmla="*/ 41 h 43"/>
                <a:gd name="T4" fmla="*/ 41 w 43"/>
                <a:gd name="T5" fmla="*/ 17 h 43"/>
                <a:gd name="T6" fmla="*/ 17 w 43"/>
                <a:gd name="T7" fmla="*/ 2 h 43"/>
                <a:gd name="T8" fmla="*/ 2 w 43"/>
                <a:gd name="T9" fmla="*/ 25 h 43"/>
              </a:gdLst>
              <a:ahLst/>
              <a:cxnLst>
                <a:cxn ang="0">
                  <a:pos x="T0" y="T1"/>
                </a:cxn>
                <a:cxn ang="0">
                  <a:pos x="T2" y="T3"/>
                </a:cxn>
                <a:cxn ang="0">
                  <a:pos x="T4" y="T5"/>
                </a:cxn>
                <a:cxn ang="0">
                  <a:pos x="T6" y="T7"/>
                </a:cxn>
                <a:cxn ang="0">
                  <a:pos x="T8" y="T9"/>
                </a:cxn>
              </a:cxnLst>
              <a:rect l="0" t="0" r="r" b="b"/>
              <a:pathLst>
                <a:path w="43" h="43">
                  <a:moveTo>
                    <a:pt x="2" y="25"/>
                  </a:moveTo>
                  <a:cubicBezTo>
                    <a:pt x="4" y="36"/>
                    <a:pt x="15" y="43"/>
                    <a:pt x="25" y="41"/>
                  </a:cubicBezTo>
                  <a:cubicBezTo>
                    <a:pt x="36" y="39"/>
                    <a:pt x="43" y="28"/>
                    <a:pt x="41" y="17"/>
                  </a:cubicBezTo>
                  <a:cubicBezTo>
                    <a:pt x="39" y="7"/>
                    <a:pt x="28" y="0"/>
                    <a:pt x="17" y="2"/>
                  </a:cubicBezTo>
                  <a:cubicBezTo>
                    <a:pt x="7" y="4"/>
                    <a:pt x="0" y="15"/>
                    <a:pt x="2" y="2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i$lïďé"/>
            <p:cNvSpPr/>
            <p:nvPr/>
          </p:nvSpPr>
          <p:spPr bwMode="auto">
            <a:xfrm>
              <a:off x="3331" y="5173"/>
              <a:ext cx="788" cy="191"/>
            </a:xfrm>
            <a:custGeom>
              <a:avLst/>
              <a:gdLst>
                <a:gd name="T0" fmla="*/ 197 w 201"/>
                <a:gd name="T1" fmla="*/ 49 h 49"/>
                <a:gd name="T2" fmla="*/ 5 w 201"/>
                <a:gd name="T3" fmla="*/ 49 h 49"/>
                <a:gd name="T4" fmla="*/ 0 w 201"/>
                <a:gd name="T5" fmla="*/ 45 h 49"/>
                <a:gd name="T6" fmla="*/ 0 w 201"/>
                <a:gd name="T7" fmla="*/ 4 h 49"/>
                <a:gd name="T8" fmla="*/ 5 w 201"/>
                <a:gd name="T9" fmla="*/ 0 h 49"/>
                <a:gd name="T10" fmla="*/ 197 w 201"/>
                <a:gd name="T11" fmla="*/ 0 h 49"/>
                <a:gd name="T12" fmla="*/ 201 w 201"/>
                <a:gd name="T13" fmla="*/ 4 h 49"/>
                <a:gd name="T14" fmla="*/ 201 w 201"/>
                <a:gd name="T15" fmla="*/ 45 h 49"/>
                <a:gd name="T16" fmla="*/ 197 w 201"/>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9">
                  <a:moveTo>
                    <a:pt x="197" y="49"/>
                  </a:moveTo>
                  <a:cubicBezTo>
                    <a:pt x="5" y="49"/>
                    <a:pt x="5" y="49"/>
                    <a:pt x="5" y="49"/>
                  </a:cubicBezTo>
                  <a:cubicBezTo>
                    <a:pt x="2" y="49"/>
                    <a:pt x="0" y="47"/>
                    <a:pt x="0" y="45"/>
                  </a:cubicBezTo>
                  <a:cubicBezTo>
                    <a:pt x="0" y="4"/>
                    <a:pt x="0" y="4"/>
                    <a:pt x="0" y="4"/>
                  </a:cubicBezTo>
                  <a:cubicBezTo>
                    <a:pt x="0" y="2"/>
                    <a:pt x="2" y="0"/>
                    <a:pt x="5" y="0"/>
                  </a:cubicBezTo>
                  <a:cubicBezTo>
                    <a:pt x="197" y="0"/>
                    <a:pt x="197" y="0"/>
                    <a:pt x="197" y="0"/>
                  </a:cubicBezTo>
                  <a:cubicBezTo>
                    <a:pt x="199" y="0"/>
                    <a:pt x="201" y="2"/>
                    <a:pt x="201" y="4"/>
                  </a:cubicBezTo>
                  <a:cubicBezTo>
                    <a:pt x="201" y="45"/>
                    <a:pt x="201" y="45"/>
                    <a:pt x="201" y="45"/>
                  </a:cubicBezTo>
                  <a:cubicBezTo>
                    <a:pt x="201" y="47"/>
                    <a:pt x="199" y="49"/>
                    <a:pt x="197" y="49"/>
                  </a:cubicBezTo>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Sḻiḑe"/>
            <p:cNvSpPr/>
            <p:nvPr/>
          </p:nvSpPr>
          <p:spPr bwMode="auto">
            <a:xfrm>
              <a:off x="3322" y="5192"/>
              <a:ext cx="809" cy="150"/>
            </a:xfrm>
            <a:custGeom>
              <a:avLst/>
              <a:gdLst>
                <a:gd name="T0" fmla="*/ 201 w 206"/>
                <a:gd name="T1" fmla="*/ 38 h 38"/>
                <a:gd name="T2" fmla="*/ 5 w 206"/>
                <a:gd name="T3" fmla="*/ 38 h 38"/>
                <a:gd name="T4" fmla="*/ 0 w 206"/>
                <a:gd name="T5" fmla="*/ 33 h 38"/>
                <a:gd name="T6" fmla="*/ 0 w 206"/>
                <a:gd name="T7" fmla="*/ 5 h 38"/>
                <a:gd name="T8" fmla="*/ 5 w 206"/>
                <a:gd name="T9" fmla="*/ 0 h 38"/>
                <a:gd name="T10" fmla="*/ 201 w 206"/>
                <a:gd name="T11" fmla="*/ 0 h 38"/>
                <a:gd name="T12" fmla="*/ 206 w 206"/>
                <a:gd name="T13" fmla="*/ 5 h 38"/>
                <a:gd name="T14" fmla="*/ 206 w 206"/>
                <a:gd name="T15" fmla="*/ 33 h 38"/>
                <a:gd name="T16" fmla="*/ 201 w 20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8">
                  <a:moveTo>
                    <a:pt x="201" y="38"/>
                  </a:moveTo>
                  <a:cubicBezTo>
                    <a:pt x="5" y="38"/>
                    <a:pt x="5" y="38"/>
                    <a:pt x="5" y="38"/>
                  </a:cubicBezTo>
                  <a:cubicBezTo>
                    <a:pt x="2" y="38"/>
                    <a:pt x="0" y="35"/>
                    <a:pt x="0" y="33"/>
                  </a:cubicBezTo>
                  <a:cubicBezTo>
                    <a:pt x="0" y="5"/>
                    <a:pt x="0" y="5"/>
                    <a:pt x="0" y="5"/>
                  </a:cubicBezTo>
                  <a:cubicBezTo>
                    <a:pt x="0" y="2"/>
                    <a:pt x="2" y="0"/>
                    <a:pt x="5" y="0"/>
                  </a:cubicBezTo>
                  <a:cubicBezTo>
                    <a:pt x="201" y="0"/>
                    <a:pt x="201" y="0"/>
                    <a:pt x="201" y="0"/>
                  </a:cubicBezTo>
                  <a:cubicBezTo>
                    <a:pt x="204" y="0"/>
                    <a:pt x="206" y="2"/>
                    <a:pt x="206" y="5"/>
                  </a:cubicBezTo>
                  <a:cubicBezTo>
                    <a:pt x="206" y="33"/>
                    <a:pt x="206" y="33"/>
                    <a:pt x="206" y="33"/>
                  </a:cubicBezTo>
                  <a:cubicBezTo>
                    <a:pt x="206" y="35"/>
                    <a:pt x="204" y="38"/>
                    <a:pt x="201" y="38"/>
                  </a:cubicBezTo>
                </a:path>
              </a:pathLst>
            </a:custGeom>
            <a:solidFill>
              <a:srgbClr val="FFF5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íṥḷídè"/>
            <p:cNvSpPr/>
            <p:nvPr/>
          </p:nvSpPr>
          <p:spPr bwMode="auto">
            <a:xfrm>
              <a:off x="3339" y="5192"/>
              <a:ext cx="23" cy="150"/>
            </a:xfrm>
            <a:prstGeom prst="rect">
              <a:avLst/>
            </a:prstGeom>
            <a:solidFill>
              <a:srgbClr val="FCBD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4" name="îṩļiḍè"/>
            <p:cNvSpPr/>
            <p:nvPr/>
          </p:nvSpPr>
          <p:spPr bwMode="auto">
            <a:xfrm>
              <a:off x="3339" y="5192"/>
              <a:ext cx="23" cy="150"/>
            </a:xfrm>
            <a:custGeom>
              <a:avLst/>
              <a:gdLst>
                <a:gd name="T0" fmla="*/ 6 w 6"/>
                <a:gd name="T1" fmla="*/ 0 h 38"/>
                <a:gd name="T2" fmla="*/ 1 w 6"/>
                <a:gd name="T3" fmla="*/ 0 h 38"/>
                <a:gd name="T4" fmla="*/ 0 w 6"/>
                <a:gd name="T5" fmla="*/ 0 h 38"/>
                <a:gd name="T6" fmla="*/ 0 w 6"/>
                <a:gd name="T7" fmla="*/ 38 h 38"/>
                <a:gd name="T8" fmla="*/ 1 w 6"/>
                <a:gd name="T9" fmla="*/ 38 h 38"/>
                <a:gd name="T10" fmla="*/ 6 w 6"/>
                <a:gd name="T11" fmla="*/ 38 h 38"/>
                <a:gd name="T12" fmla="*/ 6 w 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6" h="38">
                  <a:moveTo>
                    <a:pt x="6" y="0"/>
                  </a:moveTo>
                  <a:cubicBezTo>
                    <a:pt x="1" y="0"/>
                    <a:pt x="1" y="0"/>
                    <a:pt x="1" y="0"/>
                  </a:cubicBezTo>
                  <a:cubicBezTo>
                    <a:pt x="0" y="0"/>
                    <a:pt x="0" y="0"/>
                    <a:pt x="0" y="0"/>
                  </a:cubicBezTo>
                  <a:cubicBezTo>
                    <a:pt x="0" y="38"/>
                    <a:pt x="0" y="38"/>
                    <a:pt x="0" y="38"/>
                  </a:cubicBezTo>
                  <a:cubicBezTo>
                    <a:pt x="0" y="38"/>
                    <a:pt x="0" y="38"/>
                    <a:pt x="1" y="38"/>
                  </a:cubicBezTo>
                  <a:cubicBezTo>
                    <a:pt x="6" y="38"/>
                    <a:pt x="6" y="38"/>
                    <a:pt x="6" y="38"/>
                  </a:cubicBezTo>
                  <a:cubicBezTo>
                    <a:pt x="6" y="0"/>
                    <a:pt x="6" y="0"/>
                    <a:pt x="6"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ṡ1iďé"/>
            <p:cNvSpPr/>
            <p:nvPr/>
          </p:nvSpPr>
          <p:spPr bwMode="auto">
            <a:xfrm>
              <a:off x="3389" y="5192"/>
              <a:ext cx="25"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6" name="ïṡḷidé"/>
            <p:cNvSpPr/>
            <p:nvPr/>
          </p:nvSpPr>
          <p:spPr bwMode="auto">
            <a:xfrm>
              <a:off x="3389" y="5192"/>
              <a:ext cx="2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7" name="iŝļîḓê"/>
            <p:cNvSpPr/>
            <p:nvPr/>
          </p:nvSpPr>
          <p:spPr bwMode="auto">
            <a:xfrm>
              <a:off x="3441" y="5192"/>
              <a:ext cx="23"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8" name="îŝ1ïḋe"/>
            <p:cNvSpPr/>
            <p:nvPr/>
          </p:nvSpPr>
          <p:spPr bwMode="auto">
            <a:xfrm>
              <a:off x="3441" y="5192"/>
              <a:ext cx="2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9" name="íṥ1ïdé"/>
            <p:cNvSpPr/>
            <p:nvPr/>
          </p:nvSpPr>
          <p:spPr bwMode="auto">
            <a:xfrm>
              <a:off x="3486" y="5192"/>
              <a:ext cx="29"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0" name="iSḷïdé"/>
            <p:cNvSpPr/>
            <p:nvPr/>
          </p:nvSpPr>
          <p:spPr bwMode="auto">
            <a:xfrm>
              <a:off x="3486" y="5192"/>
              <a:ext cx="2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1" name="í$líḋe"/>
            <p:cNvSpPr/>
            <p:nvPr/>
          </p:nvSpPr>
          <p:spPr bwMode="auto">
            <a:xfrm>
              <a:off x="3538" y="5192"/>
              <a:ext cx="23"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2" name="íṡľiḋè"/>
            <p:cNvSpPr/>
            <p:nvPr/>
          </p:nvSpPr>
          <p:spPr bwMode="auto">
            <a:xfrm>
              <a:off x="3538" y="5192"/>
              <a:ext cx="2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3" name="ïṧḷîḍé"/>
            <p:cNvSpPr/>
            <p:nvPr/>
          </p:nvSpPr>
          <p:spPr bwMode="auto">
            <a:xfrm>
              <a:off x="3590" y="5192"/>
              <a:ext cx="23"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4" name="iṧlïďè"/>
            <p:cNvSpPr/>
            <p:nvPr/>
          </p:nvSpPr>
          <p:spPr bwMode="auto">
            <a:xfrm>
              <a:off x="3590" y="5192"/>
              <a:ext cx="2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5" name="ísliďe"/>
            <p:cNvSpPr/>
            <p:nvPr/>
          </p:nvSpPr>
          <p:spPr bwMode="auto">
            <a:xfrm>
              <a:off x="3640" y="5192"/>
              <a:ext cx="23"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6" name="îśļïḋé"/>
            <p:cNvSpPr/>
            <p:nvPr/>
          </p:nvSpPr>
          <p:spPr bwMode="auto">
            <a:xfrm>
              <a:off x="3640" y="5192"/>
              <a:ext cx="2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7" name="ïsľïḑê"/>
            <p:cNvSpPr/>
            <p:nvPr/>
          </p:nvSpPr>
          <p:spPr bwMode="auto">
            <a:xfrm>
              <a:off x="3688" y="5192"/>
              <a:ext cx="27"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8" name="îSlîďè"/>
            <p:cNvSpPr/>
            <p:nvPr/>
          </p:nvSpPr>
          <p:spPr bwMode="auto">
            <a:xfrm>
              <a:off x="3688" y="5192"/>
              <a:ext cx="2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9" name="ïṩļiḓè"/>
            <p:cNvSpPr/>
            <p:nvPr/>
          </p:nvSpPr>
          <p:spPr bwMode="auto">
            <a:xfrm>
              <a:off x="3738" y="5192"/>
              <a:ext cx="23"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0" name="íṥlïďe"/>
            <p:cNvSpPr/>
            <p:nvPr/>
          </p:nvSpPr>
          <p:spPr bwMode="auto">
            <a:xfrm>
              <a:off x="3738" y="5192"/>
              <a:ext cx="2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1" name="iṩľíḑê"/>
            <p:cNvSpPr/>
            <p:nvPr/>
          </p:nvSpPr>
          <p:spPr bwMode="auto">
            <a:xfrm>
              <a:off x="3790" y="5192"/>
              <a:ext cx="23"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2" name="ïšļiďè"/>
            <p:cNvSpPr/>
            <p:nvPr/>
          </p:nvSpPr>
          <p:spPr bwMode="auto">
            <a:xfrm>
              <a:off x="3790" y="5192"/>
              <a:ext cx="2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3" name="iślíḋê"/>
            <p:cNvSpPr/>
            <p:nvPr/>
          </p:nvSpPr>
          <p:spPr bwMode="auto">
            <a:xfrm>
              <a:off x="3836" y="5192"/>
              <a:ext cx="27"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4" name="ïṧlïdé"/>
            <p:cNvSpPr/>
            <p:nvPr/>
          </p:nvSpPr>
          <p:spPr bwMode="auto">
            <a:xfrm>
              <a:off x="3836" y="5192"/>
              <a:ext cx="2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5" name="îṣļíḑé"/>
            <p:cNvSpPr/>
            <p:nvPr/>
          </p:nvSpPr>
          <p:spPr bwMode="auto">
            <a:xfrm>
              <a:off x="3888" y="5192"/>
              <a:ext cx="27"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6" name="íşlíďe"/>
            <p:cNvSpPr/>
            <p:nvPr/>
          </p:nvSpPr>
          <p:spPr bwMode="auto">
            <a:xfrm>
              <a:off x="3888" y="5192"/>
              <a:ext cx="2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7" name="îśļíďe"/>
            <p:cNvSpPr/>
            <p:nvPr/>
          </p:nvSpPr>
          <p:spPr bwMode="auto">
            <a:xfrm>
              <a:off x="3938" y="5192"/>
              <a:ext cx="25"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8" name="îšļiďé"/>
            <p:cNvSpPr/>
            <p:nvPr/>
          </p:nvSpPr>
          <p:spPr bwMode="auto">
            <a:xfrm>
              <a:off x="3938" y="5192"/>
              <a:ext cx="2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9" name="ïSlíďe"/>
            <p:cNvSpPr/>
            <p:nvPr/>
          </p:nvSpPr>
          <p:spPr bwMode="auto">
            <a:xfrm>
              <a:off x="3989" y="5192"/>
              <a:ext cx="23"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90" name="ïsľïďê"/>
            <p:cNvSpPr/>
            <p:nvPr/>
          </p:nvSpPr>
          <p:spPr bwMode="auto">
            <a:xfrm>
              <a:off x="3989" y="5192"/>
              <a:ext cx="2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91" name="íṩlïḓê"/>
            <p:cNvSpPr/>
            <p:nvPr/>
          </p:nvSpPr>
          <p:spPr bwMode="auto">
            <a:xfrm>
              <a:off x="4035" y="5192"/>
              <a:ext cx="29"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92" name="iṧľiḓe"/>
            <p:cNvSpPr/>
            <p:nvPr/>
          </p:nvSpPr>
          <p:spPr bwMode="auto">
            <a:xfrm>
              <a:off x="4035" y="5192"/>
              <a:ext cx="2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93" name="íṣḻiḋe"/>
            <p:cNvSpPr/>
            <p:nvPr/>
          </p:nvSpPr>
          <p:spPr bwMode="auto">
            <a:xfrm>
              <a:off x="4087" y="5192"/>
              <a:ext cx="27" cy="150"/>
            </a:xfrm>
            <a:custGeom>
              <a:avLst/>
              <a:gdLst>
                <a:gd name="T0" fmla="*/ 7 w 7"/>
                <a:gd name="T1" fmla="*/ 38 h 38"/>
                <a:gd name="T2" fmla="*/ 6 w 7"/>
                <a:gd name="T3" fmla="*/ 38 h 38"/>
                <a:gd name="T4" fmla="*/ 7 w 7"/>
                <a:gd name="T5" fmla="*/ 38 h 38"/>
                <a:gd name="T6" fmla="*/ 7 w 7"/>
                <a:gd name="T7" fmla="*/ 38 h 38"/>
                <a:gd name="T8" fmla="*/ 7 w 7"/>
                <a:gd name="T9" fmla="*/ 0 h 38"/>
                <a:gd name="T10" fmla="*/ 0 w 7"/>
                <a:gd name="T11" fmla="*/ 0 h 38"/>
                <a:gd name="T12" fmla="*/ 6 w 7"/>
                <a:gd name="T13" fmla="*/ 0 h 38"/>
                <a:gd name="T14" fmla="*/ 7 w 7"/>
                <a:gd name="T15" fmla="*/ 0 h 38"/>
                <a:gd name="T16" fmla="*/ 7 w 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8">
                  <a:moveTo>
                    <a:pt x="7" y="38"/>
                  </a:moveTo>
                  <a:cubicBezTo>
                    <a:pt x="6" y="38"/>
                    <a:pt x="6" y="38"/>
                    <a:pt x="6" y="38"/>
                  </a:cubicBezTo>
                  <a:cubicBezTo>
                    <a:pt x="7" y="38"/>
                    <a:pt x="7" y="38"/>
                    <a:pt x="7" y="38"/>
                  </a:cubicBezTo>
                  <a:cubicBezTo>
                    <a:pt x="7" y="38"/>
                    <a:pt x="7" y="38"/>
                    <a:pt x="7" y="38"/>
                  </a:cubicBezTo>
                  <a:moveTo>
                    <a:pt x="7" y="0"/>
                  </a:moveTo>
                  <a:cubicBezTo>
                    <a:pt x="0" y="0"/>
                    <a:pt x="0" y="0"/>
                    <a:pt x="0" y="0"/>
                  </a:cubicBezTo>
                  <a:cubicBezTo>
                    <a:pt x="6" y="0"/>
                    <a:pt x="6" y="0"/>
                    <a:pt x="6" y="0"/>
                  </a:cubicBezTo>
                  <a:cubicBezTo>
                    <a:pt x="6" y="0"/>
                    <a:pt x="6" y="0"/>
                    <a:pt x="7" y="0"/>
                  </a:cubicBezTo>
                  <a:cubicBezTo>
                    <a:pt x="7" y="0"/>
                    <a:pt x="7" y="0"/>
                    <a:pt x="7" y="0"/>
                  </a:cubicBezTo>
                </a:path>
              </a:pathLst>
            </a:custGeom>
            <a:solidFill>
              <a:srgbClr val="FCBD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iṡḷiḍé"/>
            <p:cNvSpPr/>
            <p:nvPr/>
          </p:nvSpPr>
          <p:spPr bwMode="auto">
            <a:xfrm>
              <a:off x="4087" y="5192"/>
              <a:ext cx="27" cy="150"/>
            </a:xfrm>
            <a:custGeom>
              <a:avLst/>
              <a:gdLst>
                <a:gd name="T0" fmla="*/ 6 w 7"/>
                <a:gd name="T1" fmla="*/ 0 h 38"/>
                <a:gd name="T2" fmla="*/ 0 w 7"/>
                <a:gd name="T3" fmla="*/ 0 h 38"/>
                <a:gd name="T4" fmla="*/ 0 w 7"/>
                <a:gd name="T5" fmla="*/ 38 h 38"/>
                <a:gd name="T6" fmla="*/ 6 w 7"/>
                <a:gd name="T7" fmla="*/ 38 h 38"/>
                <a:gd name="T8" fmla="*/ 7 w 7"/>
                <a:gd name="T9" fmla="*/ 38 h 38"/>
                <a:gd name="T10" fmla="*/ 7 w 7"/>
                <a:gd name="T11" fmla="*/ 0 h 38"/>
                <a:gd name="T12" fmla="*/ 6 w 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7" h="38">
                  <a:moveTo>
                    <a:pt x="6" y="0"/>
                  </a:moveTo>
                  <a:cubicBezTo>
                    <a:pt x="0" y="0"/>
                    <a:pt x="0" y="0"/>
                    <a:pt x="0" y="0"/>
                  </a:cubicBezTo>
                  <a:cubicBezTo>
                    <a:pt x="0" y="38"/>
                    <a:pt x="0" y="38"/>
                    <a:pt x="0" y="38"/>
                  </a:cubicBezTo>
                  <a:cubicBezTo>
                    <a:pt x="6" y="38"/>
                    <a:pt x="6" y="38"/>
                    <a:pt x="6" y="38"/>
                  </a:cubicBezTo>
                  <a:cubicBezTo>
                    <a:pt x="6" y="38"/>
                    <a:pt x="6" y="38"/>
                    <a:pt x="7" y="38"/>
                  </a:cubicBezTo>
                  <a:cubicBezTo>
                    <a:pt x="7" y="0"/>
                    <a:pt x="7" y="0"/>
                    <a:pt x="7" y="0"/>
                  </a:cubicBezTo>
                  <a:cubicBezTo>
                    <a:pt x="6" y="0"/>
                    <a:pt x="6" y="0"/>
                    <a:pt x="6"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5" name="íṧ1iḑê"/>
            <p:cNvSpPr/>
            <p:nvPr/>
          </p:nvSpPr>
          <p:spPr bwMode="auto">
            <a:xfrm>
              <a:off x="3096" y="4977"/>
              <a:ext cx="788" cy="195"/>
            </a:xfrm>
            <a:custGeom>
              <a:avLst/>
              <a:gdLst>
                <a:gd name="T0" fmla="*/ 197 w 201"/>
                <a:gd name="T1" fmla="*/ 50 h 50"/>
                <a:gd name="T2" fmla="*/ 4 w 201"/>
                <a:gd name="T3" fmla="*/ 50 h 50"/>
                <a:gd name="T4" fmla="*/ 0 w 201"/>
                <a:gd name="T5" fmla="*/ 45 h 50"/>
                <a:gd name="T6" fmla="*/ 0 w 201"/>
                <a:gd name="T7" fmla="*/ 5 h 50"/>
                <a:gd name="T8" fmla="*/ 4 w 201"/>
                <a:gd name="T9" fmla="*/ 0 h 50"/>
                <a:gd name="T10" fmla="*/ 197 w 201"/>
                <a:gd name="T11" fmla="*/ 0 h 50"/>
                <a:gd name="T12" fmla="*/ 201 w 201"/>
                <a:gd name="T13" fmla="*/ 5 h 50"/>
                <a:gd name="T14" fmla="*/ 201 w 201"/>
                <a:gd name="T15" fmla="*/ 45 h 50"/>
                <a:gd name="T16" fmla="*/ 197 w 201"/>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0">
                  <a:moveTo>
                    <a:pt x="197" y="50"/>
                  </a:moveTo>
                  <a:cubicBezTo>
                    <a:pt x="4" y="50"/>
                    <a:pt x="4" y="50"/>
                    <a:pt x="4" y="50"/>
                  </a:cubicBezTo>
                  <a:cubicBezTo>
                    <a:pt x="2" y="50"/>
                    <a:pt x="0" y="48"/>
                    <a:pt x="0" y="45"/>
                  </a:cubicBezTo>
                  <a:cubicBezTo>
                    <a:pt x="0" y="5"/>
                    <a:pt x="0" y="5"/>
                    <a:pt x="0" y="5"/>
                  </a:cubicBezTo>
                  <a:cubicBezTo>
                    <a:pt x="0" y="2"/>
                    <a:pt x="2" y="0"/>
                    <a:pt x="4" y="0"/>
                  </a:cubicBezTo>
                  <a:cubicBezTo>
                    <a:pt x="197" y="0"/>
                    <a:pt x="197" y="0"/>
                    <a:pt x="197" y="0"/>
                  </a:cubicBezTo>
                  <a:cubicBezTo>
                    <a:pt x="199" y="0"/>
                    <a:pt x="201" y="2"/>
                    <a:pt x="201" y="5"/>
                  </a:cubicBezTo>
                  <a:cubicBezTo>
                    <a:pt x="201" y="45"/>
                    <a:pt x="201" y="45"/>
                    <a:pt x="201" y="45"/>
                  </a:cubicBezTo>
                  <a:cubicBezTo>
                    <a:pt x="201" y="48"/>
                    <a:pt x="199" y="50"/>
                    <a:pt x="197" y="50"/>
                  </a:cubicBezTo>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6" name="îṧľîdè"/>
            <p:cNvSpPr/>
            <p:nvPr/>
          </p:nvSpPr>
          <p:spPr bwMode="auto">
            <a:xfrm>
              <a:off x="3083" y="5000"/>
              <a:ext cx="809" cy="145"/>
            </a:xfrm>
            <a:custGeom>
              <a:avLst/>
              <a:gdLst>
                <a:gd name="T0" fmla="*/ 201 w 206"/>
                <a:gd name="T1" fmla="*/ 37 h 37"/>
                <a:gd name="T2" fmla="*/ 5 w 206"/>
                <a:gd name="T3" fmla="*/ 37 h 37"/>
                <a:gd name="T4" fmla="*/ 0 w 206"/>
                <a:gd name="T5" fmla="*/ 32 h 37"/>
                <a:gd name="T6" fmla="*/ 0 w 206"/>
                <a:gd name="T7" fmla="*/ 5 h 37"/>
                <a:gd name="T8" fmla="*/ 5 w 206"/>
                <a:gd name="T9" fmla="*/ 0 h 37"/>
                <a:gd name="T10" fmla="*/ 201 w 206"/>
                <a:gd name="T11" fmla="*/ 0 h 37"/>
                <a:gd name="T12" fmla="*/ 206 w 206"/>
                <a:gd name="T13" fmla="*/ 5 h 37"/>
                <a:gd name="T14" fmla="*/ 206 w 206"/>
                <a:gd name="T15" fmla="*/ 32 h 37"/>
                <a:gd name="T16" fmla="*/ 201 w 206"/>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7">
                  <a:moveTo>
                    <a:pt x="201" y="37"/>
                  </a:moveTo>
                  <a:cubicBezTo>
                    <a:pt x="5" y="37"/>
                    <a:pt x="5" y="37"/>
                    <a:pt x="5" y="37"/>
                  </a:cubicBezTo>
                  <a:cubicBezTo>
                    <a:pt x="2" y="37"/>
                    <a:pt x="0" y="35"/>
                    <a:pt x="0" y="32"/>
                  </a:cubicBezTo>
                  <a:cubicBezTo>
                    <a:pt x="0" y="5"/>
                    <a:pt x="0" y="5"/>
                    <a:pt x="0" y="5"/>
                  </a:cubicBezTo>
                  <a:cubicBezTo>
                    <a:pt x="0" y="2"/>
                    <a:pt x="2" y="0"/>
                    <a:pt x="5" y="0"/>
                  </a:cubicBezTo>
                  <a:cubicBezTo>
                    <a:pt x="201" y="0"/>
                    <a:pt x="201" y="0"/>
                    <a:pt x="201" y="0"/>
                  </a:cubicBezTo>
                  <a:cubicBezTo>
                    <a:pt x="204" y="0"/>
                    <a:pt x="206" y="2"/>
                    <a:pt x="206" y="5"/>
                  </a:cubicBezTo>
                  <a:cubicBezTo>
                    <a:pt x="206" y="32"/>
                    <a:pt x="206" y="32"/>
                    <a:pt x="206" y="32"/>
                  </a:cubicBezTo>
                  <a:cubicBezTo>
                    <a:pt x="206" y="35"/>
                    <a:pt x="204" y="37"/>
                    <a:pt x="201" y="37"/>
                  </a:cubicBezTo>
                </a:path>
              </a:pathLst>
            </a:custGeom>
            <a:solidFill>
              <a:srgbClr val="FFF5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7" name="ïŝ1îďe"/>
            <p:cNvSpPr/>
            <p:nvPr/>
          </p:nvSpPr>
          <p:spPr bwMode="auto">
            <a:xfrm>
              <a:off x="3100" y="5000"/>
              <a:ext cx="27" cy="145"/>
            </a:xfrm>
            <a:custGeom>
              <a:avLst/>
              <a:gdLst>
                <a:gd name="T0" fmla="*/ 0 w 7"/>
                <a:gd name="T1" fmla="*/ 37 h 37"/>
                <a:gd name="T2" fmla="*/ 0 w 7"/>
                <a:gd name="T3" fmla="*/ 37 h 37"/>
                <a:gd name="T4" fmla="*/ 1 w 7"/>
                <a:gd name="T5" fmla="*/ 37 h 37"/>
                <a:gd name="T6" fmla="*/ 0 w 7"/>
                <a:gd name="T7" fmla="*/ 37 h 37"/>
                <a:gd name="T8" fmla="*/ 7 w 7"/>
                <a:gd name="T9" fmla="*/ 0 h 37"/>
                <a:gd name="T10" fmla="*/ 0 w 7"/>
                <a:gd name="T11" fmla="*/ 0 h 37"/>
                <a:gd name="T12" fmla="*/ 0 w 7"/>
                <a:gd name="T13" fmla="*/ 0 h 37"/>
                <a:gd name="T14" fmla="*/ 1 w 7"/>
                <a:gd name="T15" fmla="*/ 0 h 37"/>
                <a:gd name="T16" fmla="*/ 7 w 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0" y="37"/>
                  </a:moveTo>
                  <a:cubicBezTo>
                    <a:pt x="0" y="37"/>
                    <a:pt x="0" y="37"/>
                    <a:pt x="0" y="37"/>
                  </a:cubicBezTo>
                  <a:cubicBezTo>
                    <a:pt x="1" y="37"/>
                    <a:pt x="1" y="37"/>
                    <a:pt x="1" y="37"/>
                  </a:cubicBezTo>
                  <a:cubicBezTo>
                    <a:pt x="1" y="37"/>
                    <a:pt x="1" y="37"/>
                    <a:pt x="0" y="37"/>
                  </a:cubicBezTo>
                  <a:moveTo>
                    <a:pt x="7" y="0"/>
                  </a:moveTo>
                  <a:cubicBezTo>
                    <a:pt x="0" y="0"/>
                    <a:pt x="0" y="0"/>
                    <a:pt x="0" y="0"/>
                  </a:cubicBezTo>
                  <a:cubicBezTo>
                    <a:pt x="0" y="0"/>
                    <a:pt x="0" y="0"/>
                    <a:pt x="0" y="0"/>
                  </a:cubicBezTo>
                  <a:cubicBezTo>
                    <a:pt x="1" y="0"/>
                    <a:pt x="1" y="0"/>
                    <a:pt x="1" y="0"/>
                  </a:cubicBezTo>
                  <a:cubicBezTo>
                    <a:pt x="7" y="0"/>
                    <a:pt x="7" y="0"/>
                    <a:pt x="7" y="0"/>
                  </a:cubicBezTo>
                </a:path>
              </a:pathLst>
            </a:custGeom>
            <a:solidFill>
              <a:srgbClr val="FCBD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8" name="iŝliḋè"/>
            <p:cNvSpPr/>
            <p:nvPr/>
          </p:nvSpPr>
          <p:spPr bwMode="auto">
            <a:xfrm>
              <a:off x="3100" y="5000"/>
              <a:ext cx="27" cy="145"/>
            </a:xfrm>
            <a:custGeom>
              <a:avLst/>
              <a:gdLst>
                <a:gd name="T0" fmla="*/ 7 w 7"/>
                <a:gd name="T1" fmla="*/ 0 h 37"/>
                <a:gd name="T2" fmla="*/ 1 w 7"/>
                <a:gd name="T3" fmla="*/ 0 h 37"/>
                <a:gd name="T4" fmla="*/ 0 w 7"/>
                <a:gd name="T5" fmla="*/ 0 h 37"/>
                <a:gd name="T6" fmla="*/ 0 w 7"/>
                <a:gd name="T7" fmla="*/ 37 h 37"/>
                <a:gd name="T8" fmla="*/ 1 w 7"/>
                <a:gd name="T9" fmla="*/ 37 h 37"/>
                <a:gd name="T10" fmla="*/ 7 w 7"/>
                <a:gd name="T11" fmla="*/ 37 h 37"/>
                <a:gd name="T12" fmla="*/ 7 w 7"/>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7" y="0"/>
                  </a:moveTo>
                  <a:cubicBezTo>
                    <a:pt x="1" y="0"/>
                    <a:pt x="1" y="0"/>
                    <a:pt x="1" y="0"/>
                  </a:cubicBezTo>
                  <a:cubicBezTo>
                    <a:pt x="1" y="0"/>
                    <a:pt x="1" y="0"/>
                    <a:pt x="0" y="0"/>
                  </a:cubicBezTo>
                  <a:cubicBezTo>
                    <a:pt x="0" y="37"/>
                    <a:pt x="0" y="37"/>
                    <a:pt x="0" y="37"/>
                  </a:cubicBezTo>
                  <a:cubicBezTo>
                    <a:pt x="1" y="37"/>
                    <a:pt x="1" y="37"/>
                    <a:pt x="1" y="37"/>
                  </a:cubicBezTo>
                  <a:cubicBezTo>
                    <a:pt x="7" y="37"/>
                    <a:pt x="7" y="37"/>
                    <a:pt x="7" y="37"/>
                  </a:cubicBezTo>
                  <a:cubicBezTo>
                    <a:pt x="7" y="0"/>
                    <a:pt x="7" y="0"/>
                    <a:pt x="7"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9" name="iṣḻiḓè"/>
            <p:cNvSpPr/>
            <p:nvPr/>
          </p:nvSpPr>
          <p:spPr bwMode="auto">
            <a:xfrm>
              <a:off x="3150" y="5000"/>
              <a:ext cx="29"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0" name="iṡ1îḑê"/>
            <p:cNvSpPr/>
            <p:nvPr/>
          </p:nvSpPr>
          <p:spPr bwMode="auto">
            <a:xfrm>
              <a:off x="3150" y="5000"/>
              <a:ext cx="2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1" name="ïSlîḑe"/>
            <p:cNvSpPr/>
            <p:nvPr/>
          </p:nvSpPr>
          <p:spPr bwMode="auto">
            <a:xfrm>
              <a:off x="3202" y="5000"/>
              <a:ext cx="23"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2" name="îṣļîḍè"/>
            <p:cNvSpPr/>
            <p:nvPr/>
          </p:nvSpPr>
          <p:spPr bwMode="auto">
            <a:xfrm>
              <a:off x="3202" y="5000"/>
              <a:ext cx="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3" name="iṩľîďé"/>
            <p:cNvSpPr/>
            <p:nvPr/>
          </p:nvSpPr>
          <p:spPr bwMode="auto">
            <a:xfrm>
              <a:off x="3252" y="5000"/>
              <a:ext cx="25"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4" name="í$ļïďê"/>
            <p:cNvSpPr/>
            <p:nvPr/>
          </p:nvSpPr>
          <p:spPr bwMode="auto">
            <a:xfrm>
              <a:off x="3252" y="5000"/>
              <a:ext cx="2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5" name="ïṩ1ïḍé"/>
            <p:cNvSpPr/>
            <p:nvPr/>
          </p:nvSpPr>
          <p:spPr bwMode="auto">
            <a:xfrm>
              <a:off x="3299" y="5000"/>
              <a:ext cx="27"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6" name="í$liḓê"/>
            <p:cNvSpPr/>
            <p:nvPr/>
          </p:nvSpPr>
          <p:spPr bwMode="auto">
            <a:xfrm>
              <a:off x="3299" y="500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7" name="ïṥliḑé"/>
            <p:cNvSpPr/>
            <p:nvPr/>
          </p:nvSpPr>
          <p:spPr bwMode="auto">
            <a:xfrm>
              <a:off x="3351" y="5000"/>
              <a:ext cx="27"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8" name="îṣlíḋe"/>
            <p:cNvSpPr/>
            <p:nvPr/>
          </p:nvSpPr>
          <p:spPr bwMode="auto">
            <a:xfrm>
              <a:off x="3351" y="500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9" name="iṩľídè"/>
            <p:cNvSpPr/>
            <p:nvPr/>
          </p:nvSpPr>
          <p:spPr bwMode="auto">
            <a:xfrm>
              <a:off x="3401" y="5000"/>
              <a:ext cx="23"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0" name="íslíḓe"/>
            <p:cNvSpPr/>
            <p:nvPr/>
          </p:nvSpPr>
          <p:spPr bwMode="auto">
            <a:xfrm>
              <a:off x="3401" y="5000"/>
              <a:ext cx="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1" name="iŝ1ïḋe"/>
            <p:cNvSpPr/>
            <p:nvPr/>
          </p:nvSpPr>
          <p:spPr bwMode="auto">
            <a:xfrm>
              <a:off x="3453" y="5000"/>
              <a:ext cx="23"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2" name="íşḷíḓè"/>
            <p:cNvSpPr/>
            <p:nvPr/>
          </p:nvSpPr>
          <p:spPr bwMode="auto">
            <a:xfrm>
              <a:off x="3453" y="5000"/>
              <a:ext cx="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3" name="íśḷide"/>
            <p:cNvSpPr/>
            <p:nvPr/>
          </p:nvSpPr>
          <p:spPr bwMode="auto">
            <a:xfrm>
              <a:off x="3499" y="5000"/>
              <a:ext cx="27"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4" name="îṩlïďê"/>
            <p:cNvSpPr/>
            <p:nvPr/>
          </p:nvSpPr>
          <p:spPr bwMode="auto">
            <a:xfrm>
              <a:off x="3499" y="500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5" name="iş1ïḓé"/>
            <p:cNvSpPr/>
            <p:nvPr/>
          </p:nvSpPr>
          <p:spPr bwMode="auto">
            <a:xfrm>
              <a:off x="3551" y="5000"/>
              <a:ext cx="27"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6" name="ïṣḻidê"/>
            <p:cNvSpPr/>
            <p:nvPr/>
          </p:nvSpPr>
          <p:spPr bwMode="auto">
            <a:xfrm>
              <a:off x="3551" y="500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7" name="íṧľiḋè"/>
            <p:cNvSpPr/>
            <p:nvPr/>
          </p:nvSpPr>
          <p:spPr bwMode="auto">
            <a:xfrm>
              <a:off x="3601" y="5000"/>
              <a:ext cx="23"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8" name="íṥḷiďê"/>
            <p:cNvSpPr/>
            <p:nvPr/>
          </p:nvSpPr>
          <p:spPr bwMode="auto">
            <a:xfrm>
              <a:off x="3601" y="5000"/>
              <a:ext cx="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9" name="îṡ1ïḑè"/>
            <p:cNvSpPr/>
            <p:nvPr/>
          </p:nvSpPr>
          <p:spPr bwMode="auto">
            <a:xfrm>
              <a:off x="3653" y="5000"/>
              <a:ext cx="23"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20" name="ï$ḷiḓe"/>
            <p:cNvSpPr/>
            <p:nvPr/>
          </p:nvSpPr>
          <p:spPr bwMode="auto">
            <a:xfrm>
              <a:off x="3653" y="5000"/>
              <a:ext cx="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21" name="iṡliḓe"/>
            <p:cNvSpPr/>
            <p:nvPr/>
          </p:nvSpPr>
          <p:spPr bwMode="auto">
            <a:xfrm>
              <a:off x="3698" y="5000"/>
              <a:ext cx="27"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22" name="íṡlïḑè"/>
            <p:cNvSpPr/>
            <p:nvPr/>
          </p:nvSpPr>
          <p:spPr bwMode="auto">
            <a:xfrm>
              <a:off x="3698" y="500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23" name="îṣliḍè"/>
            <p:cNvSpPr/>
            <p:nvPr/>
          </p:nvSpPr>
          <p:spPr bwMode="auto">
            <a:xfrm>
              <a:off x="3750" y="5000"/>
              <a:ext cx="27"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24" name="ís1íḋè"/>
            <p:cNvSpPr/>
            <p:nvPr/>
          </p:nvSpPr>
          <p:spPr bwMode="auto">
            <a:xfrm>
              <a:off x="3750" y="500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25" name="îṧ1îḋê"/>
            <p:cNvSpPr/>
            <p:nvPr/>
          </p:nvSpPr>
          <p:spPr bwMode="auto">
            <a:xfrm>
              <a:off x="3800" y="5000"/>
              <a:ext cx="25"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26" name="iś1íďê"/>
            <p:cNvSpPr/>
            <p:nvPr/>
          </p:nvSpPr>
          <p:spPr bwMode="auto">
            <a:xfrm>
              <a:off x="3800" y="5000"/>
              <a:ext cx="2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27" name="i$ḷîḑè"/>
            <p:cNvSpPr/>
            <p:nvPr/>
          </p:nvSpPr>
          <p:spPr bwMode="auto">
            <a:xfrm>
              <a:off x="3852" y="5000"/>
              <a:ext cx="23" cy="145"/>
            </a:xfrm>
            <a:custGeom>
              <a:avLst/>
              <a:gdLst>
                <a:gd name="T0" fmla="*/ 6 w 6"/>
                <a:gd name="T1" fmla="*/ 37 h 37"/>
                <a:gd name="T2" fmla="*/ 5 w 6"/>
                <a:gd name="T3" fmla="*/ 37 h 37"/>
                <a:gd name="T4" fmla="*/ 6 w 6"/>
                <a:gd name="T5" fmla="*/ 37 h 37"/>
                <a:gd name="T6" fmla="*/ 6 w 6"/>
                <a:gd name="T7" fmla="*/ 37 h 37"/>
                <a:gd name="T8" fmla="*/ 6 w 6"/>
                <a:gd name="T9" fmla="*/ 0 h 37"/>
                <a:gd name="T10" fmla="*/ 0 w 6"/>
                <a:gd name="T11" fmla="*/ 0 h 37"/>
                <a:gd name="T12" fmla="*/ 5 w 6"/>
                <a:gd name="T13" fmla="*/ 0 h 37"/>
                <a:gd name="T14" fmla="*/ 6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6" y="37"/>
                  </a:moveTo>
                  <a:cubicBezTo>
                    <a:pt x="6" y="37"/>
                    <a:pt x="6" y="37"/>
                    <a:pt x="5" y="37"/>
                  </a:cubicBezTo>
                  <a:cubicBezTo>
                    <a:pt x="6" y="37"/>
                    <a:pt x="6" y="37"/>
                    <a:pt x="6" y="37"/>
                  </a:cubicBezTo>
                  <a:cubicBezTo>
                    <a:pt x="6" y="37"/>
                    <a:pt x="6" y="37"/>
                    <a:pt x="6" y="37"/>
                  </a:cubicBezTo>
                  <a:moveTo>
                    <a:pt x="6" y="0"/>
                  </a:moveTo>
                  <a:cubicBezTo>
                    <a:pt x="0" y="0"/>
                    <a:pt x="0" y="0"/>
                    <a:pt x="0" y="0"/>
                  </a:cubicBezTo>
                  <a:cubicBezTo>
                    <a:pt x="5" y="0"/>
                    <a:pt x="5" y="0"/>
                    <a:pt x="5" y="0"/>
                  </a:cubicBezTo>
                  <a:cubicBezTo>
                    <a:pt x="6" y="0"/>
                    <a:pt x="6" y="0"/>
                    <a:pt x="6" y="0"/>
                  </a:cubicBezTo>
                  <a:cubicBezTo>
                    <a:pt x="6" y="0"/>
                    <a:pt x="6" y="0"/>
                    <a:pt x="6" y="0"/>
                  </a:cubicBezTo>
                </a:path>
              </a:pathLst>
            </a:custGeom>
            <a:solidFill>
              <a:srgbClr val="FCBD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8" name="îŝḷîḋê"/>
            <p:cNvSpPr/>
            <p:nvPr/>
          </p:nvSpPr>
          <p:spPr bwMode="auto">
            <a:xfrm>
              <a:off x="3852" y="5000"/>
              <a:ext cx="23" cy="145"/>
            </a:xfrm>
            <a:custGeom>
              <a:avLst/>
              <a:gdLst>
                <a:gd name="T0" fmla="*/ 5 w 6"/>
                <a:gd name="T1" fmla="*/ 0 h 37"/>
                <a:gd name="T2" fmla="*/ 0 w 6"/>
                <a:gd name="T3" fmla="*/ 0 h 37"/>
                <a:gd name="T4" fmla="*/ 0 w 6"/>
                <a:gd name="T5" fmla="*/ 37 h 37"/>
                <a:gd name="T6" fmla="*/ 5 w 6"/>
                <a:gd name="T7" fmla="*/ 37 h 37"/>
                <a:gd name="T8" fmla="*/ 6 w 6"/>
                <a:gd name="T9" fmla="*/ 37 h 37"/>
                <a:gd name="T10" fmla="*/ 6 w 6"/>
                <a:gd name="T11" fmla="*/ 0 h 37"/>
                <a:gd name="T12" fmla="*/ 5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5" y="0"/>
                  </a:moveTo>
                  <a:cubicBezTo>
                    <a:pt x="0" y="0"/>
                    <a:pt x="0" y="0"/>
                    <a:pt x="0" y="0"/>
                  </a:cubicBezTo>
                  <a:cubicBezTo>
                    <a:pt x="0" y="37"/>
                    <a:pt x="0" y="37"/>
                    <a:pt x="0" y="37"/>
                  </a:cubicBezTo>
                  <a:cubicBezTo>
                    <a:pt x="5" y="37"/>
                    <a:pt x="5" y="37"/>
                    <a:pt x="5" y="37"/>
                  </a:cubicBezTo>
                  <a:cubicBezTo>
                    <a:pt x="6" y="37"/>
                    <a:pt x="6" y="37"/>
                    <a:pt x="6" y="37"/>
                  </a:cubicBezTo>
                  <a:cubicBezTo>
                    <a:pt x="6" y="0"/>
                    <a:pt x="6" y="0"/>
                    <a:pt x="6" y="0"/>
                  </a:cubicBezTo>
                  <a:cubicBezTo>
                    <a:pt x="6" y="0"/>
                    <a:pt x="6" y="0"/>
                    <a:pt x="5"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9" name="ïšḻíďé"/>
            <p:cNvSpPr/>
            <p:nvPr/>
          </p:nvSpPr>
          <p:spPr bwMode="auto">
            <a:xfrm>
              <a:off x="3468" y="4786"/>
              <a:ext cx="788" cy="191"/>
            </a:xfrm>
            <a:custGeom>
              <a:avLst/>
              <a:gdLst>
                <a:gd name="T0" fmla="*/ 197 w 201"/>
                <a:gd name="T1" fmla="*/ 49 h 49"/>
                <a:gd name="T2" fmla="*/ 5 w 201"/>
                <a:gd name="T3" fmla="*/ 49 h 49"/>
                <a:gd name="T4" fmla="*/ 0 w 201"/>
                <a:gd name="T5" fmla="*/ 45 h 49"/>
                <a:gd name="T6" fmla="*/ 0 w 201"/>
                <a:gd name="T7" fmla="*/ 4 h 49"/>
                <a:gd name="T8" fmla="*/ 5 w 201"/>
                <a:gd name="T9" fmla="*/ 0 h 49"/>
                <a:gd name="T10" fmla="*/ 197 w 201"/>
                <a:gd name="T11" fmla="*/ 0 h 49"/>
                <a:gd name="T12" fmla="*/ 201 w 201"/>
                <a:gd name="T13" fmla="*/ 4 h 49"/>
                <a:gd name="T14" fmla="*/ 201 w 201"/>
                <a:gd name="T15" fmla="*/ 45 h 49"/>
                <a:gd name="T16" fmla="*/ 197 w 201"/>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9">
                  <a:moveTo>
                    <a:pt x="197" y="49"/>
                  </a:moveTo>
                  <a:cubicBezTo>
                    <a:pt x="5" y="49"/>
                    <a:pt x="5" y="49"/>
                    <a:pt x="5" y="49"/>
                  </a:cubicBezTo>
                  <a:cubicBezTo>
                    <a:pt x="2" y="49"/>
                    <a:pt x="0" y="47"/>
                    <a:pt x="0" y="45"/>
                  </a:cubicBezTo>
                  <a:cubicBezTo>
                    <a:pt x="0" y="4"/>
                    <a:pt x="0" y="4"/>
                    <a:pt x="0" y="4"/>
                  </a:cubicBezTo>
                  <a:cubicBezTo>
                    <a:pt x="0" y="2"/>
                    <a:pt x="2" y="0"/>
                    <a:pt x="5" y="0"/>
                  </a:cubicBezTo>
                  <a:cubicBezTo>
                    <a:pt x="197" y="0"/>
                    <a:pt x="197" y="0"/>
                    <a:pt x="197" y="0"/>
                  </a:cubicBezTo>
                  <a:cubicBezTo>
                    <a:pt x="200" y="0"/>
                    <a:pt x="201" y="2"/>
                    <a:pt x="201" y="4"/>
                  </a:cubicBezTo>
                  <a:cubicBezTo>
                    <a:pt x="201" y="45"/>
                    <a:pt x="201" y="45"/>
                    <a:pt x="201" y="45"/>
                  </a:cubicBezTo>
                  <a:cubicBezTo>
                    <a:pt x="201" y="47"/>
                    <a:pt x="200" y="49"/>
                    <a:pt x="197" y="49"/>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0" name="iṧ1îḓê"/>
            <p:cNvSpPr/>
            <p:nvPr/>
          </p:nvSpPr>
          <p:spPr bwMode="auto">
            <a:xfrm>
              <a:off x="3459" y="4805"/>
              <a:ext cx="809" cy="150"/>
            </a:xfrm>
            <a:custGeom>
              <a:avLst/>
              <a:gdLst>
                <a:gd name="T0" fmla="*/ 201 w 206"/>
                <a:gd name="T1" fmla="*/ 38 h 38"/>
                <a:gd name="T2" fmla="*/ 5 w 206"/>
                <a:gd name="T3" fmla="*/ 38 h 38"/>
                <a:gd name="T4" fmla="*/ 0 w 206"/>
                <a:gd name="T5" fmla="*/ 33 h 38"/>
                <a:gd name="T6" fmla="*/ 0 w 206"/>
                <a:gd name="T7" fmla="*/ 5 h 38"/>
                <a:gd name="T8" fmla="*/ 5 w 206"/>
                <a:gd name="T9" fmla="*/ 0 h 38"/>
                <a:gd name="T10" fmla="*/ 201 w 206"/>
                <a:gd name="T11" fmla="*/ 0 h 38"/>
                <a:gd name="T12" fmla="*/ 206 w 206"/>
                <a:gd name="T13" fmla="*/ 5 h 38"/>
                <a:gd name="T14" fmla="*/ 206 w 206"/>
                <a:gd name="T15" fmla="*/ 33 h 38"/>
                <a:gd name="T16" fmla="*/ 201 w 20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8">
                  <a:moveTo>
                    <a:pt x="201" y="38"/>
                  </a:moveTo>
                  <a:cubicBezTo>
                    <a:pt x="5" y="38"/>
                    <a:pt x="5" y="38"/>
                    <a:pt x="5" y="38"/>
                  </a:cubicBezTo>
                  <a:cubicBezTo>
                    <a:pt x="2" y="38"/>
                    <a:pt x="0" y="35"/>
                    <a:pt x="0" y="33"/>
                  </a:cubicBezTo>
                  <a:cubicBezTo>
                    <a:pt x="0" y="5"/>
                    <a:pt x="0" y="5"/>
                    <a:pt x="0" y="5"/>
                  </a:cubicBezTo>
                  <a:cubicBezTo>
                    <a:pt x="0" y="3"/>
                    <a:pt x="2" y="0"/>
                    <a:pt x="5" y="0"/>
                  </a:cubicBezTo>
                  <a:cubicBezTo>
                    <a:pt x="201" y="0"/>
                    <a:pt x="201" y="0"/>
                    <a:pt x="201" y="0"/>
                  </a:cubicBezTo>
                  <a:cubicBezTo>
                    <a:pt x="204" y="0"/>
                    <a:pt x="206" y="3"/>
                    <a:pt x="206" y="5"/>
                  </a:cubicBezTo>
                  <a:cubicBezTo>
                    <a:pt x="206" y="33"/>
                    <a:pt x="206" y="33"/>
                    <a:pt x="206" y="33"/>
                  </a:cubicBezTo>
                  <a:cubicBezTo>
                    <a:pt x="206" y="35"/>
                    <a:pt x="204" y="38"/>
                    <a:pt x="201" y="38"/>
                  </a:cubicBezTo>
                </a:path>
              </a:pathLst>
            </a:custGeom>
            <a:solidFill>
              <a:srgbClr val="FFF5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1" name="išlíďè"/>
            <p:cNvSpPr/>
            <p:nvPr/>
          </p:nvSpPr>
          <p:spPr bwMode="auto">
            <a:xfrm>
              <a:off x="3476" y="4805"/>
              <a:ext cx="23" cy="150"/>
            </a:xfrm>
            <a:custGeom>
              <a:avLst/>
              <a:gdLst>
                <a:gd name="T0" fmla="*/ 0 w 6"/>
                <a:gd name="T1" fmla="*/ 38 h 38"/>
                <a:gd name="T2" fmla="*/ 0 w 6"/>
                <a:gd name="T3" fmla="*/ 38 h 38"/>
                <a:gd name="T4" fmla="*/ 1 w 6"/>
                <a:gd name="T5" fmla="*/ 38 h 38"/>
                <a:gd name="T6" fmla="*/ 0 w 6"/>
                <a:gd name="T7" fmla="*/ 38 h 38"/>
                <a:gd name="T8" fmla="*/ 6 w 6"/>
                <a:gd name="T9" fmla="*/ 0 h 38"/>
                <a:gd name="T10" fmla="*/ 0 w 6"/>
                <a:gd name="T11" fmla="*/ 0 h 38"/>
                <a:gd name="T12" fmla="*/ 0 w 6"/>
                <a:gd name="T13" fmla="*/ 0 h 38"/>
                <a:gd name="T14" fmla="*/ 1 w 6"/>
                <a:gd name="T15" fmla="*/ 0 h 38"/>
                <a:gd name="T16" fmla="*/ 6 w 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8">
                  <a:moveTo>
                    <a:pt x="0" y="38"/>
                  </a:moveTo>
                  <a:cubicBezTo>
                    <a:pt x="0" y="38"/>
                    <a:pt x="0" y="38"/>
                    <a:pt x="0" y="38"/>
                  </a:cubicBezTo>
                  <a:cubicBezTo>
                    <a:pt x="1" y="38"/>
                    <a:pt x="1" y="38"/>
                    <a:pt x="1" y="38"/>
                  </a:cubicBezTo>
                  <a:cubicBezTo>
                    <a:pt x="1" y="38"/>
                    <a:pt x="0" y="38"/>
                    <a:pt x="0" y="38"/>
                  </a:cubicBezTo>
                  <a:moveTo>
                    <a:pt x="6" y="0"/>
                  </a:moveTo>
                  <a:cubicBezTo>
                    <a:pt x="0" y="0"/>
                    <a:pt x="0" y="0"/>
                    <a:pt x="0" y="0"/>
                  </a:cubicBezTo>
                  <a:cubicBezTo>
                    <a:pt x="0" y="0"/>
                    <a:pt x="0" y="0"/>
                    <a:pt x="0" y="0"/>
                  </a:cubicBezTo>
                  <a:cubicBezTo>
                    <a:pt x="0" y="0"/>
                    <a:pt x="1" y="0"/>
                    <a:pt x="1"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2" name="íṩļíďe"/>
            <p:cNvSpPr/>
            <p:nvPr/>
          </p:nvSpPr>
          <p:spPr bwMode="auto">
            <a:xfrm>
              <a:off x="3476" y="4805"/>
              <a:ext cx="23" cy="150"/>
            </a:xfrm>
            <a:custGeom>
              <a:avLst/>
              <a:gdLst>
                <a:gd name="T0" fmla="*/ 6 w 6"/>
                <a:gd name="T1" fmla="*/ 0 h 38"/>
                <a:gd name="T2" fmla="*/ 1 w 6"/>
                <a:gd name="T3" fmla="*/ 0 h 38"/>
                <a:gd name="T4" fmla="*/ 0 w 6"/>
                <a:gd name="T5" fmla="*/ 0 h 38"/>
                <a:gd name="T6" fmla="*/ 0 w 6"/>
                <a:gd name="T7" fmla="*/ 38 h 38"/>
                <a:gd name="T8" fmla="*/ 1 w 6"/>
                <a:gd name="T9" fmla="*/ 38 h 38"/>
                <a:gd name="T10" fmla="*/ 6 w 6"/>
                <a:gd name="T11" fmla="*/ 38 h 38"/>
                <a:gd name="T12" fmla="*/ 6 w 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6" h="38">
                  <a:moveTo>
                    <a:pt x="6" y="0"/>
                  </a:moveTo>
                  <a:cubicBezTo>
                    <a:pt x="1" y="0"/>
                    <a:pt x="1" y="0"/>
                    <a:pt x="1" y="0"/>
                  </a:cubicBezTo>
                  <a:cubicBezTo>
                    <a:pt x="1" y="0"/>
                    <a:pt x="0" y="0"/>
                    <a:pt x="0" y="0"/>
                  </a:cubicBezTo>
                  <a:cubicBezTo>
                    <a:pt x="0" y="38"/>
                    <a:pt x="0" y="38"/>
                    <a:pt x="0" y="38"/>
                  </a:cubicBezTo>
                  <a:cubicBezTo>
                    <a:pt x="0" y="38"/>
                    <a:pt x="1" y="38"/>
                    <a:pt x="1" y="38"/>
                  </a:cubicBezTo>
                  <a:cubicBezTo>
                    <a:pt x="6" y="38"/>
                    <a:pt x="6" y="38"/>
                    <a:pt x="6" y="38"/>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3" name="îṧļîḓé"/>
            <p:cNvSpPr/>
            <p:nvPr/>
          </p:nvSpPr>
          <p:spPr bwMode="auto">
            <a:xfrm>
              <a:off x="3526" y="4805"/>
              <a:ext cx="25"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34" name="îšļiḑè"/>
            <p:cNvSpPr/>
            <p:nvPr/>
          </p:nvSpPr>
          <p:spPr bwMode="auto">
            <a:xfrm>
              <a:off x="3526" y="4805"/>
              <a:ext cx="25"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35" name="iṣľíde"/>
            <p:cNvSpPr/>
            <p:nvPr/>
          </p:nvSpPr>
          <p:spPr bwMode="auto">
            <a:xfrm>
              <a:off x="3578"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36" name="ïṡļïḍé"/>
            <p:cNvSpPr/>
            <p:nvPr/>
          </p:nvSpPr>
          <p:spPr bwMode="auto">
            <a:xfrm>
              <a:off x="3578"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37" name="íśḻíḍê"/>
            <p:cNvSpPr/>
            <p:nvPr/>
          </p:nvSpPr>
          <p:spPr bwMode="auto">
            <a:xfrm>
              <a:off x="3624" y="4805"/>
              <a:ext cx="29"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38" name="íṥḻîďe"/>
            <p:cNvSpPr/>
            <p:nvPr/>
          </p:nvSpPr>
          <p:spPr bwMode="auto">
            <a:xfrm>
              <a:off x="3624" y="4805"/>
              <a:ext cx="29"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39" name="iṣ1ídê"/>
            <p:cNvSpPr/>
            <p:nvPr/>
          </p:nvSpPr>
          <p:spPr bwMode="auto">
            <a:xfrm>
              <a:off x="3676"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0" name="íSlïḋè"/>
            <p:cNvSpPr/>
            <p:nvPr/>
          </p:nvSpPr>
          <p:spPr bwMode="auto">
            <a:xfrm>
              <a:off x="3676"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1" name="ïšlíḑé"/>
            <p:cNvSpPr/>
            <p:nvPr/>
          </p:nvSpPr>
          <p:spPr bwMode="auto">
            <a:xfrm>
              <a:off x="3726" y="4805"/>
              <a:ext cx="25"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2" name="îŝľïḋè"/>
            <p:cNvSpPr/>
            <p:nvPr/>
          </p:nvSpPr>
          <p:spPr bwMode="auto">
            <a:xfrm>
              <a:off x="3726" y="4805"/>
              <a:ext cx="25"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3" name="îśľïďe"/>
            <p:cNvSpPr/>
            <p:nvPr/>
          </p:nvSpPr>
          <p:spPr bwMode="auto">
            <a:xfrm>
              <a:off x="3777"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4" name="íṡḷíḍé"/>
            <p:cNvSpPr/>
            <p:nvPr/>
          </p:nvSpPr>
          <p:spPr bwMode="auto">
            <a:xfrm>
              <a:off x="3777"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5" name="iṡlîḑè"/>
            <p:cNvSpPr/>
            <p:nvPr/>
          </p:nvSpPr>
          <p:spPr bwMode="auto">
            <a:xfrm>
              <a:off x="3825" y="4805"/>
              <a:ext cx="27"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6" name="íṥḻîḍé"/>
            <p:cNvSpPr/>
            <p:nvPr/>
          </p:nvSpPr>
          <p:spPr bwMode="auto">
            <a:xfrm>
              <a:off x="3825" y="4805"/>
              <a:ext cx="27"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7" name="íṧḻíde"/>
            <p:cNvSpPr/>
            <p:nvPr/>
          </p:nvSpPr>
          <p:spPr bwMode="auto">
            <a:xfrm>
              <a:off x="3875"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8" name="îśľîḓê"/>
            <p:cNvSpPr/>
            <p:nvPr/>
          </p:nvSpPr>
          <p:spPr bwMode="auto">
            <a:xfrm>
              <a:off x="3875"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9" name="íṩ1íḍê"/>
            <p:cNvSpPr/>
            <p:nvPr/>
          </p:nvSpPr>
          <p:spPr bwMode="auto">
            <a:xfrm>
              <a:off x="3927"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0" name="îṣľïḍè"/>
            <p:cNvSpPr/>
            <p:nvPr/>
          </p:nvSpPr>
          <p:spPr bwMode="auto">
            <a:xfrm>
              <a:off x="3927"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1" name="íşlïḍé"/>
            <p:cNvSpPr/>
            <p:nvPr/>
          </p:nvSpPr>
          <p:spPr bwMode="auto">
            <a:xfrm>
              <a:off x="3977"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2" name="ísḷïḍe"/>
            <p:cNvSpPr/>
            <p:nvPr/>
          </p:nvSpPr>
          <p:spPr bwMode="auto">
            <a:xfrm>
              <a:off x="3977"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3" name="islîḑe"/>
            <p:cNvSpPr/>
            <p:nvPr/>
          </p:nvSpPr>
          <p:spPr bwMode="auto">
            <a:xfrm>
              <a:off x="4025" y="4805"/>
              <a:ext cx="27"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4" name="iṩļîḋe"/>
            <p:cNvSpPr/>
            <p:nvPr/>
          </p:nvSpPr>
          <p:spPr bwMode="auto">
            <a:xfrm>
              <a:off x="4025" y="4805"/>
              <a:ext cx="27"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5" name="is1idê"/>
            <p:cNvSpPr/>
            <p:nvPr/>
          </p:nvSpPr>
          <p:spPr bwMode="auto">
            <a:xfrm>
              <a:off x="4075" y="4805"/>
              <a:ext cx="25"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6" name="iṣľîde"/>
            <p:cNvSpPr/>
            <p:nvPr/>
          </p:nvSpPr>
          <p:spPr bwMode="auto">
            <a:xfrm>
              <a:off x="4075" y="4805"/>
              <a:ext cx="25"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7" name="ïŝḷîḋé"/>
            <p:cNvSpPr/>
            <p:nvPr/>
          </p:nvSpPr>
          <p:spPr bwMode="auto">
            <a:xfrm>
              <a:off x="4127"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8" name="ïṡ1iḋè"/>
            <p:cNvSpPr/>
            <p:nvPr/>
          </p:nvSpPr>
          <p:spPr bwMode="auto">
            <a:xfrm>
              <a:off x="4127"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9" name="îš1íḑê"/>
            <p:cNvSpPr/>
            <p:nvPr/>
          </p:nvSpPr>
          <p:spPr bwMode="auto">
            <a:xfrm>
              <a:off x="4177" y="4805"/>
              <a:ext cx="25"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60" name="îṧļiḓè"/>
            <p:cNvSpPr/>
            <p:nvPr/>
          </p:nvSpPr>
          <p:spPr bwMode="auto">
            <a:xfrm>
              <a:off x="4177" y="4805"/>
              <a:ext cx="25"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61" name="îṡ1ïďê"/>
            <p:cNvSpPr/>
            <p:nvPr/>
          </p:nvSpPr>
          <p:spPr bwMode="auto">
            <a:xfrm>
              <a:off x="4224" y="4805"/>
              <a:ext cx="27" cy="150"/>
            </a:xfrm>
            <a:custGeom>
              <a:avLst/>
              <a:gdLst>
                <a:gd name="T0" fmla="*/ 7 w 7"/>
                <a:gd name="T1" fmla="*/ 38 h 38"/>
                <a:gd name="T2" fmla="*/ 6 w 7"/>
                <a:gd name="T3" fmla="*/ 38 h 38"/>
                <a:gd name="T4" fmla="*/ 7 w 7"/>
                <a:gd name="T5" fmla="*/ 38 h 38"/>
                <a:gd name="T6" fmla="*/ 7 w 7"/>
                <a:gd name="T7" fmla="*/ 38 h 38"/>
                <a:gd name="T8" fmla="*/ 7 w 7"/>
                <a:gd name="T9" fmla="*/ 0 h 38"/>
                <a:gd name="T10" fmla="*/ 0 w 7"/>
                <a:gd name="T11" fmla="*/ 0 h 38"/>
                <a:gd name="T12" fmla="*/ 6 w 7"/>
                <a:gd name="T13" fmla="*/ 0 h 38"/>
                <a:gd name="T14" fmla="*/ 7 w 7"/>
                <a:gd name="T15" fmla="*/ 0 h 38"/>
                <a:gd name="T16" fmla="*/ 7 w 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8">
                  <a:moveTo>
                    <a:pt x="7" y="38"/>
                  </a:moveTo>
                  <a:cubicBezTo>
                    <a:pt x="6" y="38"/>
                    <a:pt x="6" y="38"/>
                    <a:pt x="6" y="38"/>
                  </a:cubicBezTo>
                  <a:cubicBezTo>
                    <a:pt x="7" y="38"/>
                    <a:pt x="7" y="38"/>
                    <a:pt x="7" y="38"/>
                  </a:cubicBezTo>
                  <a:cubicBezTo>
                    <a:pt x="7" y="38"/>
                    <a:pt x="7" y="38"/>
                    <a:pt x="7" y="38"/>
                  </a:cubicBezTo>
                  <a:moveTo>
                    <a:pt x="7" y="0"/>
                  </a:moveTo>
                  <a:cubicBezTo>
                    <a:pt x="0" y="0"/>
                    <a:pt x="0" y="0"/>
                    <a:pt x="0" y="0"/>
                  </a:cubicBezTo>
                  <a:cubicBezTo>
                    <a:pt x="6" y="0"/>
                    <a:pt x="6" y="0"/>
                    <a:pt x="6" y="0"/>
                  </a:cubicBezTo>
                  <a:cubicBezTo>
                    <a:pt x="6" y="0"/>
                    <a:pt x="6" y="0"/>
                    <a:pt x="7" y="0"/>
                  </a:cubicBezTo>
                  <a:cubicBezTo>
                    <a:pt x="7" y="0"/>
                    <a:pt x="7" y="0"/>
                    <a:pt x="7"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2" name="îṩ1iḓê"/>
            <p:cNvSpPr/>
            <p:nvPr/>
          </p:nvSpPr>
          <p:spPr bwMode="auto">
            <a:xfrm>
              <a:off x="4224" y="4805"/>
              <a:ext cx="27" cy="150"/>
            </a:xfrm>
            <a:custGeom>
              <a:avLst/>
              <a:gdLst>
                <a:gd name="T0" fmla="*/ 6 w 7"/>
                <a:gd name="T1" fmla="*/ 0 h 38"/>
                <a:gd name="T2" fmla="*/ 0 w 7"/>
                <a:gd name="T3" fmla="*/ 0 h 38"/>
                <a:gd name="T4" fmla="*/ 0 w 7"/>
                <a:gd name="T5" fmla="*/ 38 h 38"/>
                <a:gd name="T6" fmla="*/ 6 w 7"/>
                <a:gd name="T7" fmla="*/ 38 h 38"/>
                <a:gd name="T8" fmla="*/ 7 w 7"/>
                <a:gd name="T9" fmla="*/ 38 h 38"/>
                <a:gd name="T10" fmla="*/ 7 w 7"/>
                <a:gd name="T11" fmla="*/ 0 h 38"/>
                <a:gd name="T12" fmla="*/ 6 w 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7" h="38">
                  <a:moveTo>
                    <a:pt x="6" y="0"/>
                  </a:moveTo>
                  <a:cubicBezTo>
                    <a:pt x="0" y="0"/>
                    <a:pt x="0" y="0"/>
                    <a:pt x="0" y="0"/>
                  </a:cubicBezTo>
                  <a:cubicBezTo>
                    <a:pt x="0" y="38"/>
                    <a:pt x="0" y="38"/>
                    <a:pt x="0" y="38"/>
                  </a:cubicBezTo>
                  <a:cubicBezTo>
                    <a:pt x="6" y="38"/>
                    <a:pt x="6" y="38"/>
                    <a:pt x="6" y="38"/>
                  </a:cubicBezTo>
                  <a:cubicBezTo>
                    <a:pt x="6" y="38"/>
                    <a:pt x="6" y="38"/>
                    <a:pt x="7" y="38"/>
                  </a:cubicBezTo>
                  <a:cubicBezTo>
                    <a:pt x="7" y="0"/>
                    <a:pt x="7" y="0"/>
                    <a:pt x="7"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3" name="íṣliḑê"/>
            <p:cNvSpPr/>
            <p:nvPr/>
          </p:nvSpPr>
          <p:spPr bwMode="auto">
            <a:xfrm>
              <a:off x="3393" y="4589"/>
              <a:ext cx="788" cy="197"/>
            </a:xfrm>
            <a:custGeom>
              <a:avLst/>
              <a:gdLst>
                <a:gd name="T0" fmla="*/ 197 w 201"/>
                <a:gd name="T1" fmla="*/ 50 h 50"/>
                <a:gd name="T2" fmla="*/ 5 w 201"/>
                <a:gd name="T3" fmla="*/ 50 h 50"/>
                <a:gd name="T4" fmla="*/ 0 w 201"/>
                <a:gd name="T5" fmla="*/ 46 h 50"/>
                <a:gd name="T6" fmla="*/ 0 w 201"/>
                <a:gd name="T7" fmla="*/ 5 h 50"/>
                <a:gd name="T8" fmla="*/ 5 w 201"/>
                <a:gd name="T9" fmla="*/ 0 h 50"/>
                <a:gd name="T10" fmla="*/ 197 w 201"/>
                <a:gd name="T11" fmla="*/ 0 h 50"/>
                <a:gd name="T12" fmla="*/ 201 w 201"/>
                <a:gd name="T13" fmla="*/ 5 h 50"/>
                <a:gd name="T14" fmla="*/ 201 w 201"/>
                <a:gd name="T15" fmla="*/ 46 h 50"/>
                <a:gd name="T16" fmla="*/ 197 w 201"/>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0">
                  <a:moveTo>
                    <a:pt x="197" y="50"/>
                  </a:moveTo>
                  <a:cubicBezTo>
                    <a:pt x="5" y="50"/>
                    <a:pt x="5" y="50"/>
                    <a:pt x="5" y="50"/>
                  </a:cubicBezTo>
                  <a:cubicBezTo>
                    <a:pt x="2" y="50"/>
                    <a:pt x="0" y="48"/>
                    <a:pt x="0" y="46"/>
                  </a:cubicBezTo>
                  <a:cubicBezTo>
                    <a:pt x="0" y="5"/>
                    <a:pt x="0" y="5"/>
                    <a:pt x="0" y="5"/>
                  </a:cubicBezTo>
                  <a:cubicBezTo>
                    <a:pt x="0" y="2"/>
                    <a:pt x="2" y="0"/>
                    <a:pt x="5" y="0"/>
                  </a:cubicBezTo>
                  <a:cubicBezTo>
                    <a:pt x="197" y="0"/>
                    <a:pt x="197" y="0"/>
                    <a:pt x="197" y="0"/>
                  </a:cubicBezTo>
                  <a:cubicBezTo>
                    <a:pt x="199" y="0"/>
                    <a:pt x="201" y="2"/>
                    <a:pt x="201" y="5"/>
                  </a:cubicBezTo>
                  <a:cubicBezTo>
                    <a:pt x="201" y="46"/>
                    <a:pt x="201" y="46"/>
                    <a:pt x="201" y="46"/>
                  </a:cubicBezTo>
                  <a:cubicBezTo>
                    <a:pt x="201" y="48"/>
                    <a:pt x="199" y="50"/>
                    <a:pt x="197" y="50"/>
                  </a:cubicBezTo>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4" name="isḻïḍe"/>
            <p:cNvSpPr/>
            <p:nvPr/>
          </p:nvSpPr>
          <p:spPr bwMode="auto">
            <a:xfrm>
              <a:off x="3385" y="4614"/>
              <a:ext cx="809" cy="143"/>
            </a:xfrm>
            <a:custGeom>
              <a:avLst/>
              <a:gdLst>
                <a:gd name="T0" fmla="*/ 201 w 206"/>
                <a:gd name="T1" fmla="*/ 37 h 37"/>
                <a:gd name="T2" fmla="*/ 5 w 206"/>
                <a:gd name="T3" fmla="*/ 37 h 37"/>
                <a:gd name="T4" fmla="*/ 0 w 206"/>
                <a:gd name="T5" fmla="*/ 32 h 37"/>
                <a:gd name="T6" fmla="*/ 0 w 206"/>
                <a:gd name="T7" fmla="*/ 5 h 37"/>
                <a:gd name="T8" fmla="*/ 5 w 206"/>
                <a:gd name="T9" fmla="*/ 0 h 37"/>
                <a:gd name="T10" fmla="*/ 201 w 206"/>
                <a:gd name="T11" fmla="*/ 0 h 37"/>
                <a:gd name="T12" fmla="*/ 206 w 206"/>
                <a:gd name="T13" fmla="*/ 5 h 37"/>
                <a:gd name="T14" fmla="*/ 206 w 206"/>
                <a:gd name="T15" fmla="*/ 32 h 37"/>
                <a:gd name="T16" fmla="*/ 201 w 206"/>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7">
                  <a:moveTo>
                    <a:pt x="201" y="37"/>
                  </a:moveTo>
                  <a:cubicBezTo>
                    <a:pt x="5" y="37"/>
                    <a:pt x="5" y="37"/>
                    <a:pt x="5" y="37"/>
                  </a:cubicBezTo>
                  <a:cubicBezTo>
                    <a:pt x="2" y="37"/>
                    <a:pt x="0" y="35"/>
                    <a:pt x="0" y="32"/>
                  </a:cubicBezTo>
                  <a:cubicBezTo>
                    <a:pt x="0" y="5"/>
                    <a:pt x="0" y="5"/>
                    <a:pt x="0" y="5"/>
                  </a:cubicBezTo>
                  <a:cubicBezTo>
                    <a:pt x="0" y="2"/>
                    <a:pt x="2" y="0"/>
                    <a:pt x="5" y="0"/>
                  </a:cubicBezTo>
                  <a:cubicBezTo>
                    <a:pt x="201" y="0"/>
                    <a:pt x="201" y="0"/>
                    <a:pt x="201" y="0"/>
                  </a:cubicBezTo>
                  <a:cubicBezTo>
                    <a:pt x="204" y="0"/>
                    <a:pt x="206" y="2"/>
                    <a:pt x="206" y="5"/>
                  </a:cubicBezTo>
                  <a:cubicBezTo>
                    <a:pt x="206" y="32"/>
                    <a:pt x="206" y="32"/>
                    <a:pt x="206" y="32"/>
                  </a:cubicBezTo>
                  <a:cubicBezTo>
                    <a:pt x="206" y="35"/>
                    <a:pt x="204" y="37"/>
                    <a:pt x="201" y="37"/>
                  </a:cubicBezTo>
                </a:path>
              </a:pathLst>
            </a:custGeom>
            <a:solidFill>
              <a:srgbClr val="FFF5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5" name="ïṣ1ídè"/>
            <p:cNvSpPr/>
            <p:nvPr/>
          </p:nvSpPr>
          <p:spPr bwMode="auto">
            <a:xfrm>
              <a:off x="3401" y="4614"/>
              <a:ext cx="23" cy="143"/>
            </a:xfrm>
            <a:custGeom>
              <a:avLst/>
              <a:gdLst>
                <a:gd name="T0" fmla="*/ 0 w 6"/>
                <a:gd name="T1" fmla="*/ 37 h 37"/>
                <a:gd name="T2" fmla="*/ 0 w 6"/>
                <a:gd name="T3" fmla="*/ 37 h 37"/>
                <a:gd name="T4" fmla="*/ 1 w 6"/>
                <a:gd name="T5" fmla="*/ 37 h 37"/>
                <a:gd name="T6" fmla="*/ 0 w 6"/>
                <a:gd name="T7" fmla="*/ 37 h 37"/>
                <a:gd name="T8" fmla="*/ 6 w 6"/>
                <a:gd name="T9" fmla="*/ 0 h 37"/>
                <a:gd name="T10" fmla="*/ 0 w 6"/>
                <a:gd name="T11" fmla="*/ 0 h 37"/>
                <a:gd name="T12" fmla="*/ 0 w 6"/>
                <a:gd name="T13" fmla="*/ 0 h 37"/>
                <a:gd name="T14" fmla="*/ 1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0" y="37"/>
                  </a:moveTo>
                  <a:cubicBezTo>
                    <a:pt x="0" y="37"/>
                    <a:pt x="0" y="37"/>
                    <a:pt x="0" y="37"/>
                  </a:cubicBezTo>
                  <a:cubicBezTo>
                    <a:pt x="1" y="37"/>
                    <a:pt x="1" y="37"/>
                    <a:pt x="1" y="37"/>
                  </a:cubicBezTo>
                  <a:cubicBezTo>
                    <a:pt x="0" y="37"/>
                    <a:pt x="0" y="37"/>
                    <a:pt x="0" y="37"/>
                  </a:cubicBezTo>
                  <a:moveTo>
                    <a:pt x="6" y="0"/>
                  </a:moveTo>
                  <a:cubicBezTo>
                    <a:pt x="0" y="0"/>
                    <a:pt x="0" y="0"/>
                    <a:pt x="0" y="0"/>
                  </a:cubicBezTo>
                  <a:cubicBezTo>
                    <a:pt x="0" y="0"/>
                    <a:pt x="0" y="0"/>
                    <a:pt x="0" y="0"/>
                  </a:cubicBezTo>
                  <a:cubicBezTo>
                    <a:pt x="0" y="0"/>
                    <a:pt x="0" y="0"/>
                    <a:pt x="1" y="0"/>
                  </a:cubicBezTo>
                  <a:cubicBezTo>
                    <a:pt x="6" y="0"/>
                    <a:pt x="6" y="0"/>
                    <a:pt x="6" y="0"/>
                  </a:cubicBezTo>
                </a:path>
              </a:pathLst>
            </a:custGeom>
            <a:solidFill>
              <a:srgbClr val="FCBD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6" name="íŝḻídê"/>
            <p:cNvSpPr/>
            <p:nvPr/>
          </p:nvSpPr>
          <p:spPr bwMode="auto">
            <a:xfrm>
              <a:off x="3401" y="4614"/>
              <a:ext cx="23" cy="143"/>
            </a:xfrm>
            <a:custGeom>
              <a:avLst/>
              <a:gdLst>
                <a:gd name="T0" fmla="*/ 6 w 6"/>
                <a:gd name="T1" fmla="*/ 0 h 37"/>
                <a:gd name="T2" fmla="*/ 1 w 6"/>
                <a:gd name="T3" fmla="*/ 0 h 37"/>
                <a:gd name="T4" fmla="*/ 0 w 6"/>
                <a:gd name="T5" fmla="*/ 0 h 37"/>
                <a:gd name="T6" fmla="*/ 0 w 6"/>
                <a:gd name="T7" fmla="*/ 37 h 37"/>
                <a:gd name="T8" fmla="*/ 1 w 6"/>
                <a:gd name="T9" fmla="*/ 37 h 37"/>
                <a:gd name="T10" fmla="*/ 6 w 6"/>
                <a:gd name="T11" fmla="*/ 37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1" y="0"/>
                    <a:pt x="1" y="0"/>
                    <a:pt x="1" y="0"/>
                  </a:cubicBezTo>
                  <a:cubicBezTo>
                    <a:pt x="0" y="0"/>
                    <a:pt x="0" y="0"/>
                    <a:pt x="0" y="0"/>
                  </a:cubicBezTo>
                  <a:cubicBezTo>
                    <a:pt x="0" y="37"/>
                    <a:pt x="0" y="37"/>
                    <a:pt x="0" y="37"/>
                  </a:cubicBezTo>
                  <a:cubicBezTo>
                    <a:pt x="0" y="37"/>
                    <a:pt x="0" y="37"/>
                    <a:pt x="1" y="37"/>
                  </a:cubicBezTo>
                  <a:cubicBezTo>
                    <a:pt x="6" y="37"/>
                    <a:pt x="6" y="37"/>
                    <a:pt x="6" y="37"/>
                  </a:cubicBezTo>
                  <a:cubicBezTo>
                    <a:pt x="6" y="0"/>
                    <a:pt x="6" y="0"/>
                    <a:pt x="6"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7" name="îşľíḍé"/>
            <p:cNvSpPr/>
            <p:nvPr/>
          </p:nvSpPr>
          <p:spPr bwMode="auto">
            <a:xfrm>
              <a:off x="3453" y="4614"/>
              <a:ext cx="23"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68" name="iṩ1ide"/>
            <p:cNvSpPr/>
            <p:nvPr/>
          </p:nvSpPr>
          <p:spPr bwMode="auto">
            <a:xfrm>
              <a:off x="3453" y="4614"/>
              <a:ext cx="2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69" name="îṣlîdé"/>
            <p:cNvSpPr/>
            <p:nvPr/>
          </p:nvSpPr>
          <p:spPr bwMode="auto">
            <a:xfrm>
              <a:off x="3499" y="4614"/>
              <a:ext cx="27"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0" name="íŝ1ïdè"/>
            <p:cNvSpPr/>
            <p:nvPr/>
          </p:nvSpPr>
          <p:spPr bwMode="auto">
            <a:xfrm>
              <a:off x="3499" y="4614"/>
              <a:ext cx="2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1" name="ïsľîḓe"/>
            <p:cNvSpPr/>
            <p:nvPr/>
          </p:nvSpPr>
          <p:spPr bwMode="auto">
            <a:xfrm>
              <a:off x="3551" y="4614"/>
              <a:ext cx="27"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2" name="ïšļíḍé"/>
            <p:cNvSpPr/>
            <p:nvPr/>
          </p:nvSpPr>
          <p:spPr bwMode="auto">
            <a:xfrm>
              <a:off x="3551" y="4614"/>
              <a:ext cx="2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3" name="íṧļiḑê"/>
            <p:cNvSpPr/>
            <p:nvPr/>
          </p:nvSpPr>
          <p:spPr bwMode="auto">
            <a:xfrm>
              <a:off x="3601" y="4614"/>
              <a:ext cx="23"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4" name="iṣļiḓè"/>
            <p:cNvSpPr/>
            <p:nvPr/>
          </p:nvSpPr>
          <p:spPr bwMode="auto">
            <a:xfrm>
              <a:off x="3601" y="4614"/>
              <a:ext cx="2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5" name="iŝļídè"/>
            <p:cNvSpPr/>
            <p:nvPr/>
          </p:nvSpPr>
          <p:spPr bwMode="auto">
            <a:xfrm>
              <a:off x="3653" y="4614"/>
              <a:ext cx="23"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6" name="ïšḻiḍè"/>
            <p:cNvSpPr/>
            <p:nvPr/>
          </p:nvSpPr>
          <p:spPr bwMode="auto">
            <a:xfrm>
              <a:off x="3653" y="4614"/>
              <a:ext cx="2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7" name="íṥļiḍe"/>
            <p:cNvSpPr/>
            <p:nvPr/>
          </p:nvSpPr>
          <p:spPr bwMode="auto">
            <a:xfrm>
              <a:off x="3698" y="4614"/>
              <a:ext cx="27"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8" name="íślîḋè"/>
            <p:cNvSpPr/>
            <p:nvPr/>
          </p:nvSpPr>
          <p:spPr bwMode="auto">
            <a:xfrm>
              <a:off x="3698" y="4614"/>
              <a:ext cx="2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9" name="iś1iḑé"/>
            <p:cNvSpPr/>
            <p:nvPr/>
          </p:nvSpPr>
          <p:spPr bwMode="auto">
            <a:xfrm>
              <a:off x="3750" y="4614"/>
              <a:ext cx="27"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0" name="îŝľïḑe"/>
            <p:cNvSpPr/>
            <p:nvPr/>
          </p:nvSpPr>
          <p:spPr bwMode="auto">
            <a:xfrm>
              <a:off x="3750" y="4614"/>
              <a:ext cx="2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1" name="íṣḷíḑé"/>
            <p:cNvSpPr/>
            <p:nvPr/>
          </p:nvSpPr>
          <p:spPr bwMode="auto">
            <a:xfrm>
              <a:off x="3800" y="4614"/>
              <a:ext cx="25"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2" name="ïśliḓe"/>
            <p:cNvSpPr/>
            <p:nvPr/>
          </p:nvSpPr>
          <p:spPr bwMode="auto">
            <a:xfrm>
              <a:off x="3800" y="4614"/>
              <a:ext cx="2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3" name="íSlíḑè"/>
            <p:cNvSpPr/>
            <p:nvPr/>
          </p:nvSpPr>
          <p:spPr bwMode="auto">
            <a:xfrm>
              <a:off x="3852" y="4614"/>
              <a:ext cx="23"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4" name="íṥľíḋê"/>
            <p:cNvSpPr/>
            <p:nvPr/>
          </p:nvSpPr>
          <p:spPr bwMode="auto">
            <a:xfrm>
              <a:off x="3852" y="4614"/>
              <a:ext cx="2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5" name="iŝlíḍê"/>
            <p:cNvSpPr/>
            <p:nvPr/>
          </p:nvSpPr>
          <p:spPr bwMode="auto">
            <a:xfrm>
              <a:off x="3898" y="4614"/>
              <a:ext cx="29"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6" name="ïṡḻíḑé"/>
            <p:cNvSpPr/>
            <p:nvPr/>
          </p:nvSpPr>
          <p:spPr bwMode="auto">
            <a:xfrm>
              <a:off x="3898" y="4614"/>
              <a:ext cx="2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7" name="ísļîḓê"/>
            <p:cNvSpPr/>
            <p:nvPr/>
          </p:nvSpPr>
          <p:spPr bwMode="auto">
            <a:xfrm>
              <a:off x="3950" y="4614"/>
              <a:ext cx="27"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8" name="išľïḓé"/>
            <p:cNvSpPr/>
            <p:nvPr/>
          </p:nvSpPr>
          <p:spPr bwMode="auto">
            <a:xfrm>
              <a:off x="3950" y="4614"/>
              <a:ext cx="2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9" name="íṡ1ïḓe"/>
            <p:cNvSpPr/>
            <p:nvPr/>
          </p:nvSpPr>
          <p:spPr bwMode="auto">
            <a:xfrm>
              <a:off x="4000" y="4614"/>
              <a:ext cx="25"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90" name="îsľidê"/>
            <p:cNvSpPr/>
            <p:nvPr/>
          </p:nvSpPr>
          <p:spPr bwMode="auto">
            <a:xfrm>
              <a:off x="4000" y="4614"/>
              <a:ext cx="2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91" name="íṩḻîḋè"/>
            <p:cNvSpPr/>
            <p:nvPr/>
          </p:nvSpPr>
          <p:spPr bwMode="auto">
            <a:xfrm>
              <a:off x="4052" y="4614"/>
              <a:ext cx="23"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92" name="išľîďè"/>
            <p:cNvSpPr/>
            <p:nvPr/>
          </p:nvSpPr>
          <p:spPr bwMode="auto">
            <a:xfrm>
              <a:off x="4052" y="4614"/>
              <a:ext cx="2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93" name="ïṣḷídè"/>
            <p:cNvSpPr/>
            <p:nvPr/>
          </p:nvSpPr>
          <p:spPr bwMode="auto">
            <a:xfrm>
              <a:off x="4100" y="4614"/>
              <a:ext cx="27"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94" name="íś1îde"/>
            <p:cNvSpPr/>
            <p:nvPr/>
          </p:nvSpPr>
          <p:spPr bwMode="auto">
            <a:xfrm>
              <a:off x="4100" y="4614"/>
              <a:ext cx="2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95" name="îSḷïḓé"/>
            <p:cNvSpPr/>
            <p:nvPr/>
          </p:nvSpPr>
          <p:spPr bwMode="auto">
            <a:xfrm>
              <a:off x="4150" y="4614"/>
              <a:ext cx="27" cy="143"/>
            </a:xfrm>
            <a:custGeom>
              <a:avLst/>
              <a:gdLst>
                <a:gd name="T0" fmla="*/ 7 w 7"/>
                <a:gd name="T1" fmla="*/ 37 h 37"/>
                <a:gd name="T2" fmla="*/ 6 w 7"/>
                <a:gd name="T3" fmla="*/ 37 h 37"/>
                <a:gd name="T4" fmla="*/ 7 w 7"/>
                <a:gd name="T5" fmla="*/ 37 h 37"/>
                <a:gd name="T6" fmla="*/ 7 w 7"/>
                <a:gd name="T7" fmla="*/ 37 h 37"/>
                <a:gd name="T8" fmla="*/ 7 w 7"/>
                <a:gd name="T9" fmla="*/ 0 h 37"/>
                <a:gd name="T10" fmla="*/ 0 w 7"/>
                <a:gd name="T11" fmla="*/ 0 h 37"/>
                <a:gd name="T12" fmla="*/ 6 w 7"/>
                <a:gd name="T13" fmla="*/ 0 h 37"/>
                <a:gd name="T14" fmla="*/ 7 w 7"/>
                <a:gd name="T15" fmla="*/ 0 h 37"/>
                <a:gd name="T16" fmla="*/ 7 w 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7" y="37"/>
                  </a:moveTo>
                  <a:cubicBezTo>
                    <a:pt x="6" y="37"/>
                    <a:pt x="6" y="37"/>
                    <a:pt x="6" y="37"/>
                  </a:cubicBezTo>
                  <a:cubicBezTo>
                    <a:pt x="7" y="37"/>
                    <a:pt x="7" y="37"/>
                    <a:pt x="7" y="37"/>
                  </a:cubicBezTo>
                  <a:cubicBezTo>
                    <a:pt x="7" y="37"/>
                    <a:pt x="7" y="37"/>
                    <a:pt x="7" y="37"/>
                  </a:cubicBezTo>
                  <a:moveTo>
                    <a:pt x="7" y="0"/>
                  </a:moveTo>
                  <a:cubicBezTo>
                    <a:pt x="0" y="0"/>
                    <a:pt x="0" y="0"/>
                    <a:pt x="0" y="0"/>
                  </a:cubicBezTo>
                  <a:cubicBezTo>
                    <a:pt x="6" y="0"/>
                    <a:pt x="6" y="0"/>
                    <a:pt x="6" y="0"/>
                  </a:cubicBezTo>
                  <a:cubicBezTo>
                    <a:pt x="6" y="0"/>
                    <a:pt x="6" y="0"/>
                    <a:pt x="7" y="0"/>
                  </a:cubicBezTo>
                  <a:cubicBezTo>
                    <a:pt x="7" y="0"/>
                    <a:pt x="7" y="0"/>
                    <a:pt x="7" y="0"/>
                  </a:cubicBezTo>
                </a:path>
              </a:pathLst>
            </a:custGeom>
            <a:solidFill>
              <a:srgbClr val="FCBD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6" name="íṩ1îḋè"/>
            <p:cNvSpPr/>
            <p:nvPr/>
          </p:nvSpPr>
          <p:spPr bwMode="auto">
            <a:xfrm>
              <a:off x="4150" y="4614"/>
              <a:ext cx="27" cy="143"/>
            </a:xfrm>
            <a:custGeom>
              <a:avLst/>
              <a:gdLst>
                <a:gd name="T0" fmla="*/ 6 w 7"/>
                <a:gd name="T1" fmla="*/ 0 h 37"/>
                <a:gd name="T2" fmla="*/ 0 w 7"/>
                <a:gd name="T3" fmla="*/ 0 h 37"/>
                <a:gd name="T4" fmla="*/ 0 w 7"/>
                <a:gd name="T5" fmla="*/ 37 h 37"/>
                <a:gd name="T6" fmla="*/ 6 w 7"/>
                <a:gd name="T7" fmla="*/ 37 h 37"/>
                <a:gd name="T8" fmla="*/ 7 w 7"/>
                <a:gd name="T9" fmla="*/ 37 h 37"/>
                <a:gd name="T10" fmla="*/ 7 w 7"/>
                <a:gd name="T11" fmla="*/ 0 h 37"/>
                <a:gd name="T12" fmla="*/ 6 w 7"/>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6" y="0"/>
                  </a:moveTo>
                  <a:cubicBezTo>
                    <a:pt x="0" y="0"/>
                    <a:pt x="0" y="0"/>
                    <a:pt x="0" y="0"/>
                  </a:cubicBezTo>
                  <a:cubicBezTo>
                    <a:pt x="0" y="37"/>
                    <a:pt x="0" y="37"/>
                    <a:pt x="0" y="37"/>
                  </a:cubicBezTo>
                  <a:cubicBezTo>
                    <a:pt x="6" y="37"/>
                    <a:pt x="6" y="37"/>
                    <a:pt x="6" y="37"/>
                  </a:cubicBezTo>
                  <a:cubicBezTo>
                    <a:pt x="6" y="37"/>
                    <a:pt x="6" y="37"/>
                    <a:pt x="7" y="37"/>
                  </a:cubicBezTo>
                  <a:cubicBezTo>
                    <a:pt x="7" y="0"/>
                    <a:pt x="7" y="0"/>
                    <a:pt x="7" y="0"/>
                  </a:cubicBezTo>
                  <a:cubicBezTo>
                    <a:pt x="6" y="0"/>
                    <a:pt x="6" y="0"/>
                    <a:pt x="6"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7" name="iṣļiḓê"/>
            <p:cNvSpPr/>
            <p:nvPr/>
          </p:nvSpPr>
          <p:spPr bwMode="auto">
            <a:xfrm>
              <a:off x="3622" y="4398"/>
              <a:ext cx="786" cy="191"/>
            </a:xfrm>
            <a:custGeom>
              <a:avLst/>
              <a:gdLst>
                <a:gd name="T0" fmla="*/ 196 w 201"/>
                <a:gd name="T1" fmla="*/ 49 h 49"/>
                <a:gd name="T2" fmla="*/ 4 w 201"/>
                <a:gd name="T3" fmla="*/ 49 h 49"/>
                <a:gd name="T4" fmla="*/ 0 w 201"/>
                <a:gd name="T5" fmla="*/ 45 h 49"/>
                <a:gd name="T6" fmla="*/ 0 w 201"/>
                <a:gd name="T7" fmla="*/ 4 h 49"/>
                <a:gd name="T8" fmla="*/ 4 w 201"/>
                <a:gd name="T9" fmla="*/ 0 h 49"/>
                <a:gd name="T10" fmla="*/ 196 w 201"/>
                <a:gd name="T11" fmla="*/ 0 h 49"/>
                <a:gd name="T12" fmla="*/ 201 w 201"/>
                <a:gd name="T13" fmla="*/ 4 h 49"/>
                <a:gd name="T14" fmla="*/ 201 w 201"/>
                <a:gd name="T15" fmla="*/ 45 h 49"/>
                <a:gd name="T16" fmla="*/ 196 w 201"/>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9">
                  <a:moveTo>
                    <a:pt x="196" y="49"/>
                  </a:moveTo>
                  <a:cubicBezTo>
                    <a:pt x="4" y="49"/>
                    <a:pt x="4" y="49"/>
                    <a:pt x="4" y="49"/>
                  </a:cubicBezTo>
                  <a:cubicBezTo>
                    <a:pt x="1" y="49"/>
                    <a:pt x="0" y="47"/>
                    <a:pt x="0" y="45"/>
                  </a:cubicBezTo>
                  <a:cubicBezTo>
                    <a:pt x="0" y="4"/>
                    <a:pt x="0" y="4"/>
                    <a:pt x="0" y="4"/>
                  </a:cubicBezTo>
                  <a:cubicBezTo>
                    <a:pt x="0" y="2"/>
                    <a:pt x="1" y="0"/>
                    <a:pt x="4" y="0"/>
                  </a:cubicBezTo>
                  <a:cubicBezTo>
                    <a:pt x="196" y="0"/>
                    <a:pt x="196" y="0"/>
                    <a:pt x="196" y="0"/>
                  </a:cubicBezTo>
                  <a:cubicBezTo>
                    <a:pt x="199" y="0"/>
                    <a:pt x="201" y="2"/>
                    <a:pt x="201" y="4"/>
                  </a:cubicBezTo>
                  <a:cubicBezTo>
                    <a:pt x="201" y="45"/>
                    <a:pt x="201" y="45"/>
                    <a:pt x="201" y="45"/>
                  </a:cubicBezTo>
                  <a:cubicBezTo>
                    <a:pt x="201" y="47"/>
                    <a:pt x="199" y="49"/>
                    <a:pt x="196" y="49"/>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8" name="iŝļîde"/>
            <p:cNvSpPr/>
            <p:nvPr/>
          </p:nvSpPr>
          <p:spPr bwMode="auto">
            <a:xfrm>
              <a:off x="3609" y="4418"/>
              <a:ext cx="806" cy="148"/>
            </a:xfrm>
            <a:custGeom>
              <a:avLst/>
              <a:gdLst>
                <a:gd name="T0" fmla="*/ 201 w 206"/>
                <a:gd name="T1" fmla="*/ 38 h 38"/>
                <a:gd name="T2" fmla="*/ 5 w 206"/>
                <a:gd name="T3" fmla="*/ 38 h 38"/>
                <a:gd name="T4" fmla="*/ 0 w 206"/>
                <a:gd name="T5" fmla="*/ 33 h 38"/>
                <a:gd name="T6" fmla="*/ 0 w 206"/>
                <a:gd name="T7" fmla="*/ 5 h 38"/>
                <a:gd name="T8" fmla="*/ 5 w 206"/>
                <a:gd name="T9" fmla="*/ 0 h 38"/>
                <a:gd name="T10" fmla="*/ 201 w 206"/>
                <a:gd name="T11" fmla="*/ 0 h 38"/>
                <a:gd name="T12" fmla="*/ 206 w 206"/>
                <a:gd name="T13" fmla="*/ 5 h 38"/>
                <a:gd name="T14" fmla="*/ 206 w 206"/>
                <a:gd name="T15" fmla="*/ 33 h 38"/>
                <a:gd name="T16" fmla="*/ 201 w 20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8">
                  <a:moveTo>
                    <a:pt x="201" y="38"/>
                  </a:moveTo>
                  <a:cubicBezTo>
                    <a:pt x="5" y="38"/>
                    <a:pt x="5" y="38"/>
                    <a:pt x="5" y="38"/>
                  </a:cubicBezTo>
                  <a:cubicBezTo>
                    <a:pt x="2" y="38"/>
                    <a:pt x="0" y="36"/>
                    <a:pt x="0" y="33"/>
                  </a:cubicBezTo>
                  <a:cubicBezTo>
                    <a:pt x="0" y="5"/>
                    <a:pt x="0" y="5"/>
                    <a:pt x="0" y="5"/>
                  </a:cubicBezTo>
                  <a:cubicBezTo>
                    <a:pt x="0" y="3"/>
                    <a:pt x="2" y="0"/>
                    <a:pt x="5" y="0"/>
                  </a:cubicBezTo>
                  <a:cubicBezTo>
                    <a:pt x="201" y="0"/>
                    <a:pt x="201" y="0"/>
                    <a:pt x="201" y="0"/>
                  </a:cubicBezTo>
                  <a:cubicBezTo>
                    <a:pt x="204" y="0"/>
                    <a:pt x="206" y="3"/>
                    <a:pt x="206" y="5"/>
                  </a:cubicBezTo>
                  <a:cubicBezTo>
                    <a:pt x="206" y="33"/>
                    <a:pt x="206" y="33"/>
                    <a:pt x="206" y="33"/>
                  </a:cubicBezTo>
                  <a:cubicBezTo>
                    <a:pt x="206" y="36"/>
                    <a:pt x="204" y="38"/>
                    <a:pt x="201" y="38"/>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9" name="íṡ1iḓê"/>
            <p:cNvSpPr/>
            <p:nvPr/>
          </p:nvSpPr>
          <p:spPr bwMode="auto">
            <a:xfrm>
              <a:off x="3624" y="4418"/>
              <a:ext cx="29" cy="148"/>
            </a:xfrm>
            <a:custGeom>
              <a:avLst/>
              <a:gdLst>
                <a:gd name="T0" fmla="*/ 0 w 7"/>
                <a:gd name="T1" fmla="*/ 38 h 38"/>
                <a:gd name="T2" fmla="*/ 0 w 7"/>
                <a:gd name="T3" fmla="*/ 38 h 38"/>
                <a:gd name="T4" fmla="*/ 1 w 7"/>
                <a:gd name="T5" fmla="*/ 38 h 38"/>
                <a:gd name="T6" fmla="*/ 0 w 7"/>
                <a:gd name="T7" fmla="*/ 38 h 38"/>
                <a:gd name="T8" fmla="*/ 7 w 7"/>
                <a:gd name="T9" fmla="*/ 0 h 38"/>
                <a:gd name="T10" fmla="*/ 0 w 7"/>
                <a:gd name="T11" fmla="*/ 0 h 38"/>
                <a:gd name="T12" fmla="*/ 0 w 7"/>
                <a:gd name="T13" fmla="*/ 0 h 38"/>
                <a:gd name="T14" fmla="*/ 1 w 7"/>
                <a:gd name="T15" fmla="*/ 0 h 38"/>
                <a:gd name="T16" fmla="*/ 7 w 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8">
                  <a:moveTo>
                    <a:pt x="0" y="38"/>
                  </a:moveTo>
                  <a:cubicBezTo>
                    <a:pt x="0" y="38"/>
                    <a:pt x="0" y="38"/>
                    <a:pt x="0" y="38"/>
                  </a:cubicBezTo>
                  <a:cubicBezTo>
                    <a:pt x="1" y="38"/>
                    <a:pt x="1" y="38"/>
                    <a:pt x="1" y="38"/>
                  </a:cubicBezTo>
                  <a:cubicBezTo>
                    <a:pt x="1" y="38"/>
                    <a:pt x="1" y="38"/>
                    <a:pt x="0" y="38"/>
                  </a:cubicBezTo>
                  <a:moveTo>
                    <a:pt x="7" y="0"/>
                  </a:moveTo>
                  <a:cubicBezTo>
                    <a:pt x="0" y="0"/>
                    <a:pt x="0" y="0"/>
                    <a:pt x="0" y="0"/>
                  </a:cubicBezTo>
                  <a:cubicBezTo>
                    <a:pt x="0" y="0"/>
                    <a:pt x="0" y="0"/>
                    <a:pt x="0" y="0"/>
                  </a:cubicBezTo>
                  <a:cubicBezTo>
                    <a:pt x="1" y="0"/>
                    <a:pt x="1" y="0"/>
                    <a:pt x="1" y="0"/>
                  </a:cubicBezTo>
                  <a:cubicBezTo>
                    <a:pt x="7" y="0"/>
                    <a:pt x="7" y="0"/>
                    <a:pt x="7"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00" name="ïṣľïďe"/>
            <p:cNvSpPr/>
            <p:nvPr/>
          </p:nvSpPr>
          <p:spPr bwMode="auto">
            <a:xfrm>
              <a:off x="3624" y="4418"/>
              <a:ext cx="29" cy="148"/>
            </a:xfrm>
            <a:custGeom>
              <a:avLst/>
              <a:gdLst>
                <a:gd name="T0" fmla="*/ 7 w 7"/>
                <a:gd name="T1" fmla="*/ 0 h 38"/>
                <a:gd name="T2" fmla="*/ 1 w 7"/>
                <a:gd name="T3" fmla="*/ 0 h 38"/>
                <a:gd name="T4" fmla="*/ 0 w 7"/>
                <a:gd name="T5" fmla="*/ 0 h 38"/>
                <a:gd name="T6" fmla="*/ 0 w 7"/>
                <a:gd name="T7" fmla="*/ 38 h 38"/>
                <a:gd name="T8" fmla="*/ 1 w 7"/>
                <a:gd name="T9" fmla="*/ 38 h 38"/>
                <a:gd name="T10" fmla="*/ 7 w 7"/>
                <a:gd name="T11" fmla="*/ 38 h 38"/>
                <a:gd name="T12" fmla="*/ 7 w 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7" h="38">
                  <a:moveTo>
                    <a:pt x="7" y="0"/>
                  </a:moveTo>
                  <a:cubicBezTo>
                    <a:pt x="1" y="0"/>
                    <a:pt x="1" y="0"/>
                    <a:pt x="1" y="0"/>
                  </a:cubicBezTo>
                  <a:cubicBezTo>
                    <a:pt x="1" y="0"/>
                    <a:pt x="1" y="0"/>
                    <a:pt x="0" y="0"/>
                  </a:cubicBezTo>
                  <a:cubicBezTo>
                    <a:pt x="0" y="38"/>
                    <a:pt x="0" y="38"/>
                    <a:pt x="0" y="38"/>
                  </a:cubicBezTo>
                  <a:cubicBezTo>
                    <a:pt x="1" y="38"/>
                    <a:pt x="1" y="38"/>
                    <a:pt x="1" y="38"/>
                  </a:cubicBezTo>
                  <a:cubicBezTo>
                    <a:pt x="7" y="38"/>
                    <a:pt x="7" y="38"/>
                    <a:pt x="7" y="38"/>
                  </a:cubicBezTo>
                  <a:cubicBezTo>
                    <a:pt x="7" y="0"/>
                    <a:pt x="7" y="0"/>
                    <a:pt x="7"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01" name="îślïḋè"/>
            <p:cNvSpPr/>
            <p:nvPr/>
          </p:nvSpPr>
          <p:spPr bwMode="auto">
            <a:xfrm>
              <a:off x="3676"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02" name="ísľíḋé"/>
            <p:cNvSpPr/>
            <p:nvPr/>
          </p:nvSpPr>
          <p:spPr bwMode="auto">
            <a:xfrm>
              <a:off x="3676"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03" name="ï$ľiḑè"/>
            <p:cNvSpPr/>
            <p:nvPr/>
          </p:nvSpPr>
          <p:spPr bwMode="auto">
            <a:xfrm>
              <a:off x="3726" y="4418"/>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04" name="íšḻîḑè"/>
            <p:cNvSpPr/>
            <p:nvPr/>
          </p:nvSpPr>
          <p:spPr bwMode="auto">
            <a:xfrm>
              <a:off x="3726" y="4418"/>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05" name="í$ḷiḓé"/>
            <p:cNvSpPr/>
            <p:nvPr/>
          </p:nvSpPr>
          <p:spPr bwMode="auto">
            <a:xfrm>
              <a:off x="3777"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06" name="ï$ḷíḍé"/>
            <p:cNvSpPr/>
            <p:nvPr/>
          </p:nvSpPr>
          <p:spPr bwMode="auto">
            <a:xfrm>
              <a:off x="3777"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07" name="î$ļiḋê"/>
            <p:cNvSpPr/>
            <p:nvPr/>
          </p:nvSpPr>
          <p:spPr bwMode="auto">
            <a:xfrm>
              <a:off x="3825" y="4418"/>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08" name="îš1íḋè"/>
            <p:cNvSpPr/>
            <p:nvPr/>
          </p:nvSpPr>
          <p:spPr bwMode="auto">
            <a:xfrm>
              <a:off x="3825" y="4418"/>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09" name="íŝ1iḍe"/>
            <p:cNvSpPr/>
            <p:nvPr/>
          </p:nvSpPr>
          <p:spPr bwMode="auto">
            <a:xfrm>
              <a:off x="3875"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0" name="íşļïḍê"/>
            <p:cNvSpPr/>
            <p:nvPr/>
          </p:nvSpPr>
          <p:spPr bwMode="auto">
            <a:xfrm>
              <a:off x="3875"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1" name="ï$ľîḍe"/>
            <p:cNvSpPr/>
            <p:nvPr/>
          </p:nvSpPr>
          <p:spPr bwMode="auto">
            <a:xfrm>
              <a:off x="3927"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2" name="ïṩḷïḑè"/>
            <p:cNvSpPr/>
            <p:nvPr/>
          </p:nvSpPr>
          <p:spPr bwMode="auto">
            <a:xfrm>
              <a:off x="3927"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3" name="ïṩļïdé"/>
            <p:cNvSpPr/>
            <p:nvPr/>
          </p:nvSpPr>
          <p:spPr bwMode="auto">
            <a:xfrm>
              <a:off x="3977"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4" name="íSḻiďe"/>
            <p:cNvSpPr/>
            <p:nvPr/>
          </p:nvSpPr>
          <p:spPr bwMode="auto">
            <a:xfrm>
              <a:off x="3977"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5" name="îṧḻîdè"/>
            <p:cNvSpPr/>
            <p:nvPr/>
          </p:nvSpPr>
          <p:spPr bwMode="auto">
            <a:xfrm>
              <a:off x="4025" y="4418"/>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6" name="ïšḷîḋe"/>
            <p:cNvSpPr/>
            <p:nvPr/>
          </p:nvSpPr>
          <p:spPr bwMode="auto">
            <a:xfrm>
              <a:off x="4025" y="4418"/>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7" name="îSľïḑê"/>
            <p:cNvSpPr/>
            <p:nvPr/>
          </p:nvSpPr>
          <p:spPr bwMode="auto">
            <a:xfrm>
              <a:off x="4075" y="4418"/>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8" name="îṡ1îḍê"/>
            <p:cNvSpPr/>
            <p:nvPr/>
          </p:nvSpPr>
          <p:spPr bwMode="auto">
            <a:xfrm>
              <a:off x="4075" y="4418"/>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9" name="íṡḻïḍè"/>
            <p:cNvSpPr/>
            <p:nvPr/>
          </p:nvSpPr>
          <p:spPr bwMode="auto">
            <a:xfrm>
              <a:off x="4127"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0" name="iṥľídé"/>
            <p:cNvSpPr/>
            <p:nvPr/>
          </p:nvSpPr>
          <p:spPr bwMode="auto">
            <a:xfrm>
              <a:off x="4127"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1" name="i$ľídé"/>
            <p:cNvSpPr/>
            <p:nvPr/>
          </p:nvSpPr>
          <p:spPr bwMode="auto">
            <a:xfrm>
              <a:off x="4177" y="4418"/>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2" name="î$1íḋe"/>
            <p:cNvSpPr/>
            <p:nvPr/>
          </p:nvSpPr>
          <p:spPr bwMode="auto">
            <a:xfrm>
              <a:off x="4177" y="4418"/>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3" name="íṡľiḑè"/>
            <p:cNvSpPr/>
            <p:nvPr/>
          </p:nvSpPr>
          <p:spPr bwMode="auto">
            <a:xfrm>
              <a:off x="4224" y="4418"/>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4" name="ïşľïḋé"/>
            <p:cNvSpPr/>
            <p:nvPr/>
          </p:nvSpPr>
          <p:spPr bwMode="auto">
            <a:xfrm>
              <a:off x="4224" y="4418"/>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5" name="îşľíḑé"/>
            <p:cNvSpPr/>
            <p:nvPr/>
          </p:nvSpPr>
          <p:spPr bwMode="auto">
            <a:xfrm>
              <a:off x="4274" y="4418"/>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6" name="ïśḻïḓè"/>
            <p:cNvSpPr/>
            <p:nvPr/>
          </p:nvSpPr>
          <p:spPr bwMode="auto">
            <a:xfrm>
              <a:off x="4274" y="4418"/>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7" name="íṡľíde"/>
            <p:cNvSpPr/>
            <p:nvPr/>
          </p:nvSpPr>
          <p:spPr bwMode="auto">
            <a:xfrm>
              <a:off x="4326"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8" name="ïš1ïḑe"/>
            <p:cNvSpPr/>
            <p:nvPr/>
          </p:nvSpPr>
          <p:spPr bwMode="auto">
            <a:xfrm>
              <a:off x="4326"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9" name="ïšḻïḍe"/>
            <p:cNvSpPr/>
            <p:nvPr/>
          </p:nvSpPr>
          <p:spPr bwMode="auto">
            <a:xfrm>
              <a:off x="4376" y="4418"/>
              <a:ext cx="25" cy="148"/>
            </a:xfrm>
            <a:custGeom>
              <a:avLst/>
              <a:gdLst>
                <a:gd name="T0" fmla="*/ 6 w 6"/>
                <a:gd name="T1" fmla="*/ 38 h 38"/>
                <a:gd name="T2" fmla="*/ 5 w 6"/>
                <a:gd name="T3" fmla="*/ 38 h 38"/>
                <a:gd name="T4" fmla="*/ 6 w 6"/>
                <a:gd name="T5" fmla="*/ 38 h 38"/>
                <a:gd name="T6" fmla="*/ 6 w 6"/>
                <a:gd name="T7" fmla="*/ 38 h 38"/>
                <a:gd name="T8" fmla="*/ 6 w 6"/>
                <a:gd name="T9" fmla="*/ 0 h 38"/>
                <a:gd name="T10" fmla="*/ 0 w 6"/>
                <a:gd name="T11" fmla="*/ 0 h 38"/>
                <a:gd name="T12" fmla="*/ 5 w 6"/>
                <a:gd name="T13" fmla="*/ 0 h 38"/>
                <a:gd name="T14" fmla="*/ 6 w 6"/>
                <a:gd name="T15" fmla="*/ 0 h 38"/>
                <a:gd name="T16" fmla="*/ 6 w 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8">
                  <a:moveTo>
                    <a:pt x="6" y="38"/>
                  </a:moveTo>
                  <a:cubicBezTo>
                    <a:pt x="6" y="38"/>
                    <a:pt x="5" y="38"/>
                    <a:pt x="5" y="38"/>
                  </a:cubicBezTo>
                  <a:cubicBezTo>
                    <a:pt x="6" y="38"/>
                    <a:pt x="6" y="38"/>
                    <a:pt x="6" y="38"/>
                  </a:cubicBezTo>
                  <a:cubicBezTo>
                    <a:pt x="6" y="38"/>
                    <a:pt x="6" y="38"/>
                    <a:pt x="6" y="38"/>
                  </a:cubicBezTo>
                  <a:moveTo>
                    <a:pt x="6" y="0"/>
                  </a:moveTo>
                  <a:cubicBezTo>
                    <a:pt x="0" y="0"/>
                    <a:pt x="0" y="0"/>
                    <a:pt x="0" y="0"/>
                  </a:cubicBezTo>
                  <a:cubicBezTo>
                    <a:pt x="5" y="0"/>
                    <a:pt x="5" y="0"/>
                    <a:pt x="5" y="0"/>
                  </a:cubicBezTo>
                  <a:cubicBezTo>
                    <a:pt x="5" y="0"/>
                    <a:pt x="6" y="0"/>
                    <a:pt x="6"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0" name="í$ḻîḓe"/>
            <p:cNvSpPr/>
            <p:nvPr/>
          </p:nvSpPr>
          <p:spPr bwMode="auto">
            <a:xfrm>
              <a:off x="4376" y="4418"/>
              <a:ext cx="25" cy="148"/>
            </a:xfrm>
            <a:custGeom>
              <a:avLst/>
              <a:gdLst>
                <a:gd name="T0" fmla="*/ 5 w 6"/>
                <a:gd name="T1" fmla="*/ 0 h 38"/>
                <a:gd name="T2" fmla="*/ 0 w 6"/>
                <a:gd name="T3" fmla="*/ 0 h 38"/>
                <a:gd name="T4" fmla="*/ 0 w 6"/>
                <a:gd name="T5" fmla="*/ 38 h 38"/>
                <a:gd name="T6" fmla="*/ 5 w 6"/>
                <a:gd name="T7" fmla="*/ 38 h 38"/>
                <a:gd name="T8" fmla="*/ 6 w 6"/>
                <a:gd name="T9" fmla="*/ 38 h 38"/>
                <a:gd name="T10" fmla="*/ 6 w 6"/>
                <a:gd name="T11" fmla="*/ 0 h 38"/>
                <a:gd name="T12" fmla="*/ 5 w 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6" h="38">
                  <a:moveTo>
                    <a:pt x="5" y="0"/>
                  </a:moveTo>
                  <a:cubicBezTo>
                    <a:pt x="0" y="0"/>
                    <a:pt x="0" y="0"/>
                    <a:pt x="0" y="0"/>
                  </a:cubicBezTo>
                  <a:cubicBezTo>
                    <a:pt x="0" y="38"/>
                    <a:pt x="0" y="38"/>
                    <a:pt x="0" y="38"/>
                  </a:cubicBezTo>
                  <a:cubicBezTo>
                    <a:pt x="5" y="38"/>
                    <a:pt x="5" y="38"/>
                    <a:pt x="5" y="38"/>
                  </a:cubicBezTo>
                  <a:cubicBezTo>
                    <a:pt x="5" y="38"/>
                    <a:pt x="6" y="38"/>
                    <a:pt x="6" y="38"/>
                  </a:cubicBezTo>
                  <a:cubicBezTo>
                    <a:pt x="6" y="0"/>
                    <a:pt x="6" y="0"/>
                    <a:pt x="6" y="0"/>
                  </a:cubicBezTo>
                  <a:cubicBezTo>
                    <a:pt x="6" y="0"/>
                    <a:pt x="5" y="0"/>
                    <a:pt x="5"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1" name="í$ḷíḓê"/>
            <p:cNvSpPr/>
            <p:nvPr/>
          </p:nvSpPr>
          <p:spPr bwMode="auto">
            <a:xfrm>
              <a:off x="3794" y="4206"/>
              <a:ext cx="786" cy="191"/>
            </a:xfrm>
            <a:custGeom>
              <a:avLst/>
              <a:gdLst>
                <a:gd name="T0" fmla="*/ 197 w 201"/>
                <a:gd name="T1" fmla="*/ 49 h 49"/>
                <a:gd name="T2" fmla="*/ 4 w 201"/>
                <a:gd name="T3" fmla="*/ 49 h 49"/>
                <a:gd name="T4" fmla="*/ 0 w 201"/>
                <a:gd name="T5" fmla="*/ 45 h 49"/>
                <a:gd name="T6" fmla="*/ 0 w 201"/>
                <a:gd name="T7" fmla="*/ 4 h 49"/>
                <a:gd name="T8" fmla="*/ 4 w 201"/>
                <a:gd name="T9" fmla="*/ 0 h 49"/>
                <a:gd name="T10" fmla="*/ 197 w 201"/>
                <a:gd name="T11" fmla="*/ 0 h 49"/>
                <a:gd name="T12" fmla="*/ 201 w 201"/>
                <a:gd name="T13" fmla="*/ 4 h 49"/>
                <a:gd name="T14" fmla="*/ 201 w 201"/>
                <a:gd name="T15" fmla="*/ 45 h 49"/>
                <a:gd name="T16" fmla="*/ 197 w 201"/>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9">
                  <a:moveTo>
                    <a:pt x="197" y="49"/>
                  </a:moveTo>
                  <a:cubicBezTo>
                    <a:pt x="4" y="49"/>
                    <a:pt x="4" y="49"/>
                    <a:pt x="4" y="49"/>
                  </a:cubicBezTo>
                  <a:cubicBezTo>
                    <a:pt x="2" y="49"/>
                    <a:pt x="0" y="47"/>
                    <a:pt x="0" y="45"/>
                  </a:cubicBezTo>
                  <a:cubicBezTo>
                    <a:pt x="0" y="4"/>
                    <a:pt x="0" y="4"/>
                    <a:pt x="0" y="4"/>
                  </a:cubicBezTo>
                  <a:cubicBezTo>
                    <a:pt x="0" y="2"/>
                    <a:pt x="2" y="0"/>
                    <a:pt x="4" y="0"/>
                  </a:cubicBezTo>
                  <a:cubicBezTo>
                    <a:pt x="197" y="0"/>
                    <a:pt x="197" y="0"/>
                    <a:pt x="197" y="0"/>
                  </a:cubicBezTo>
                  <a:cubicBezTo>
                    <a:pt x="199" y="0"/>
                    <a:pt x="201" y="2"/>
                    <a:pt x="201" y="4"/>
                  </a:cubicBezTo>
                  <a:cubicBezTo>
                    <a:pt x="201" y="45"/>
                    <a:pt x="201" y="45"/>
                    <a:pt x="201" y="45"/>
                  </a:cubicBezTo>
                  <a:cubicBezTo>
                    <a:pt x="201" y="47"/>
                    <a:pt x="199" y="49"/>
                    <a:pt x="197" y="49"/>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2" name="iṩļiḓe"/>
            <p:cNvSpPr/>
            <p:nvPr/>
          </p:nvSpPr>
          <p:spPr bwMode="auto">
            <a:xfrm>
              <a:off x="3786" y="4225"/>
              <a:ext cx="806" cy="145"/>
            </a:xfrm>
            <a:custGeom>
              <a:avLst/>
              <a:gdLst>
                <a:gd name="T0" fmla="*/ 201 w 206"/>
                <a:gd name="T1" fmla="*/ 37 h 37"/>
                <a:gd name="T2" fmla="*/ 5 w 206"/>
                <a:gd name="T3" fmla="*/ 37 h 37"/>
                <a:gd name="T4" fmla="*/ 0 w 206"/>
                <a:gd name="T5" fmla="*/ 32 h 37"/>
                <a:gd name="T6" fmla="*/ 0 w 206"/>
                <a:gd name="T7" fmla="*/ 5 h 37"/>
                <a:gd name="T8" fmla="*/ 5 w 206"/>
                <a:gd name="T9" fmla="*/ 0 h 37"/>
                <a:gd name="T10" fmla="*/ 201 w 206"/>
                <a:gd name="T11" fmla="*/ 0 h 37"/>
                <a:gd name="T12" fmla="*/ 206 w 206"/>
                <a:gd name="T13" fmla="*/ 5 h 37"/>
                <a:gd name="T14" fmla="*/ 206 w 206"/>
                <a:gd name="T15" fmla="*/ 32 h 37"/>
                <a:gd name="T16" fmla="*/ 201 w 206"/>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7">
                  <a:moveTo>
                    <a:pt x="201" y="37"/>
                  </a:moveTo>
                  <a:cubicBezTo>
                    <a:pt x="5" y="37"/>
                    <a:pt x="5" y="37"/>
                    <a:pt x="5" y="37"/>
                  </a:cubicBezTo>
                  <a:cubicBezTo>
                    <a:pt x="2" y="37"/>
                    <a:pt x="0" y="35"/>
                    <a:pt x="0" y="32"/>
                  </a:cubicBezTo>
                  <a:cubicBezTo>
                    <a:pt x="0" y="5"/>
                    <a:pt x="0" y="5"/>
                    <a:pt x="0" y="5"/>
                  </a:cubicBezTo>
                  <a:cubicBezTo>
                    <a:pt x="0" y="2"/>
                    <a:pt x="2" y="0"/>
                    <a:pt x="5" y="0"/>
                  </a:cubicBezTo>
                  <a:cubicBezTo>
                    <a:pt x="201" y="0"/>
                    <a:pt x="201" y="0"/>
                    <a:pt x="201" y="0"/>
                  </a:cubicBezTo>
                  <a:cubicBezTo>
                    <a:pt x="204" y="0"/>
                    <a:pt x="206" y="2"/>
                    <a:pt x="206" y="5"/>
                  </a:cubicBezTo>
                  <a:cubicBezTo>
                    <a:pt x="206" y="32"/>
                    <a:pt x="206" y="32"/>
                    <a:pt x="206" y="32"/>
                  </a:cubicBezTo>
                  <a:cubicBezTo>
                    <a:pt x="206" y="35"/>
                    <a:pt x="204" y="37"/>
                    <a:pt x="201" y="37"/>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iṥḷiḋè"/>
            <p:cNvSpPr/>
            <p:nvPr/>
          </p:nvSpPr>
          <p:spPr bwMode="auto">
            <a:xfrm>
              <a:off x="3800" y="4225"/>
              <a:ext cx="25" cy="145"/>
            </a:xfrm>
            <a:custGeom>
              <a:avLst/>
              <a:gdLst>
                <a:gd name="T0" fmla="*/ 0 w 6"/>
                <a:gd name="T1" fmla="*/ 37 h 37"/>
                <a:gd name="T2" fmla="*/ 0 w 6"/>
                <a:gd name="T3" fmla="*/ 37 h 37"/>
                <a:gd name="T4" fmla="*/ 1 w 6"/>
                <a:gd name="T5" fmla="*/ 37 h 37"/>
                <a:gd name="T6" fmla="*/ 0 w 6"/>
                <a:gd name="T7" fmla="*/ 37 h 37"/>
                <a:gd name="T8" fmla="*/ 6 w 6"/>
                <a:gd name="T9" fmla="*/ 0 h 37"/>
                <a:gd name="T10" fmla="*/ 0 w 6"/>
                <a:gd name="T11" fmla="*/ 0 h 37"/>
                <a:gd name="T12" fmla="*/ 0 w 6"/>
                <a:gd name="T13" fmla="*/ 0 h 37"/>
                <a:gd name="T14" fmla="*/ 1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0" y="37"/>
                  </a:moveTo>
                  <a:cubicBezTo>
                    <a:pt x="0" y="37"/>
                    <a:pt x="0" y="37"/>
                    <a:pt x="0" y="37"/>
                  </a:cubicBezTo>
                  <a:cubicBezTo>
                    <a:pt x="1" y="37"/>
                    <a:pt x="1" y="37"/>
                    <a:pt x="1" y="37"/>
                  </a:cubicBezTo>
                  <a:cubicBezTo>
                    <a:pt x="0" y="37"/>
                    <a:pt x="0" y="37"/>
                    <a:pt x="0" y="37"/>
                  </a:cubicBezTo>
                  <a:moveTo>
                    <a:pt x="6" y="0"/>
                  </a:moveTo>
                  <a:cubicBezTo>
                    <a:pt x="0" y="0"/>
                    <a:pt x="0" y="0"/>
                    <a:pt x="0" y="0"/>
                  </a:cubicBezTo>
                  <a:cubicBezTo>
                    <a:pt x="0" y="0"/>
                    <a:pt x="0" y="0"/>
                    <a:pt x="0" y="0"/>
                  </a:cubicBezTo>
                  <a:cubicBezTo>
                    <a:pt x="0" y="0"/>
                    <a:pt x="0" y="0"/>
                    <a:pt x="1"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îŝľíḑé"/>
            <p:cNvSpPr/>
            <p:nvPr/>
          </p:nvSpPr>
          <p:spPr bwMode="auto">
            <a:xfrm>
              <a:off x="3800" y="4225"/>
              <a:ext cx="25" cy="145"/>
            </a:xfrm>
            <a:custGeom>
              <a:avLst/>
              <a:gdLst>
                <a:gd name="T0" fmla="*/ 6 w 6"/>
                <a:gd name="T1" fmla="*/ 0 h 37"/>
                <a:gd name="T2" fmla="*/ 1 w 6"/>
                <a:gd name="T3" fmla="*/ 0 h 37"/>
                <a:gd name="T4" fmla="*/ 0 w 6"/>
                <a:gd name="T5" fmla="*/ 0 h 37"/>
                <a:gd name="T6" fmla="*/ 0 w 6"/>
                <a:gd name="T7" fmla="*/ 37 h 37"/>
                <a:gd name="T8" fmla="*/ 1 w 6"/>
                <a:gd name="T9" fmla="*/ 37 h 37"/>
                <a:gd name="T10" fmla="*/ 6 w 6"/>
                <a:gd name="T11" fmla="*/ 37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1" y="0"/>
                    <a:pt x="1" y="0"/>
                    <a:pt x="1" y="0"/>
                  </a:cubicBezTo>
                  <a:cubicBezTo>
                    <a:pt x="0" y="0"/>
                    <a:pt x="0" y="0"/>
                    <a:pt x="0" y="0"/>
                  </a:cubicBezTo>
                  <a:cubicBezTo>
                    <a:pt x="0" y="37"/>
                    <a:pt x="0" y="37"/>
                    <a:pt x="0" y="37"/>
                  </a:cubicBezTo>
                  <a:cubicBezTo>
                    <a:pt x="0" y="37"/>
                    <a:pt x="0" y="37"/>
                    <a:pt x="1" y="37"/>
                  </a:cubicBezTo>
                  <a:cubicBezTo>
                    <a:pt x="6" y="37"/>
                    <a:pt x="6" y="37"/>
                    <a:pt x="6" y="37"/>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5" name="ïšḻïḍé"/>
            <p:cNvSpPr/>
            <p:nvPr/>
          </p:nvSpPr>
          <p:spPr bwMode="auto">
            <a:xfrm>
              <a:off x="3852"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36" name="íŝļídê"/>
            <p:cNvSpPr/>
            <p:nvPr/>
          </p:nvSpPr>
          <p:spPr bwMode="auto">
            <a:xfrm>
              <a:off x="3852"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37" name="íṡliďe"/>
            <p:cNvSpPr/>
            <p:nvPr/>
          </p:nvSpPr>
          <p:spPr bwMode="auto">
            <a:xfrm>
              <a:off x="3898" y="4225"/>
              <a:ext cx="29"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38" name="îṧlïḓê"/>
            <p:cNvSpPr/>
            <p:nvPr/>
          </p:nvSpPr>
          <p:spPr bwMode="auto">
            <a:xfrm>
              <a:off x="3898" y="4225"/>
              <a:ext cx="29"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39" name="í$ḻîde"/>
            <p:cNvSpPr/>
            <p:nvPr/>
          </p:nvSpPr>
          <p:spPr bwMode="auto">
            <a:xfrm>
              <a:off x="3950"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0" name="îSļiḑê"/>
            <p:cNvSpPr/>
            <p:nvPr/>
          </p:nvSpPr>
          <p:spPr bwMode="auto">
            <a:xfrm>
              <a:off x="3950"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1" name="i$1ïḑê"/>
            <p:cNvSpPr/>
            <p:nvPr/>
          </p:nvSpPr>
          <p:spPr bwMode="auto">
            <a:xfrm>
              <a:off x="4000" y="4225"/>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2" name="îṧľïḓê"/>
            <p:cNvSpPr/>
            <p:nvPr/>
          </p:nvSpPr>
          <p:spPr bwMode="auto">
            <a:xfrm>
              <a:off x="4000" y="4225"/>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3" name="iṩḻiḓé"/>
            <p:cNvSpPr/>
            <p:nvPr/>
          </p:nvSpPr>
          <p:spPr bwMode="auto">
            <a:xfrm>
              <a:off x="4052"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4" name="íS1ïḑe"/>
            <p:cNvSpPr/>
            <p:nvPr/>
          </p:nvSpPr>
          <p:spPr bwMode="auto">
            <a:xfrm>
              <a:off x="4052"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5" name="îšļîḑe"/>
            <p:cNvSpPr/>
            <p:nvPr/>
          </p:nvSpPr>
          <p:spPr bwMode="auto">
            <a:xfrm>
              <a:off x="4100"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6" name="íṡḷíďé"/>
            <p:cNvSpPr/>
            <p:nvPr/>
          </p:nvSpPr>
          <p:spPr bwMode="auto">
            <a:xfrm>
              <a:off x="4100"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7" name="iṥlidê"/>
            <p:cNvSpPr/>
            <p:nvPr/>
          </p:nvSpPr>
          <p:spPr bwMode="auto">
            <a:xfrm>
              <a:off x="4150"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8" name="íṡļiḍé"/>
            <p:cNvSpPr/>
            <p:nvPr/>
          </p:nvSpPr>
          <p:spPr bwMode="auto">
            <a:xfrm>
              <a:off x="4150"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9" name="iṩlïḓé"/>
            <p:cNvSpPr/>
            <p:nvPr/>
          </p:nvSpPr>
          <p:spPr bwMode="auto">
            <a:xfrm>
              <a:off x="4201"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0" name="ï$ļïḋé"/>
            <p:cNvSpPr/>
            <p:nvPr/>
          </p:nvSpPr>
          <p:spPr bwMode="auto">
            <a:xfrm>
              <a:off x="4201"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1" name="íSlíḑè"/>
            <p:cNvSpPr/>
            <p:nvPr/>
          </p:nvSpPr>
          <p:spPr bwMode="auto">
            <a:xfrm>
              <a:off x="4251"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2" name="išļide"/>
            <p:cNvSpPr/>
            <p:nvPr/>
          </p:nvSpPr>
          <p:spPr bwMode="auto">
            <a:xfrm>
              <a:off x="4251"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3" name="îsḻiḍe"/>
            <p:cNvSpPr/>
            <p:nvPr/>
          </p:nvSpPr>
          <p:spPr bwMode="auto">
            <a:xfrm>
              <a:off x="4299"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4" name="îṩļïḍe"/>
            <p:cNvSpPr/>
            <p:nvPr/>
          </p:nvSpPr>
          <p:spPr bwMode="auto">
            <a:xfrm>
              <a:off x="4299"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5" name="ïṡḷiḍé"/>
            <p:cNvSpPr/>
            <p:nvPr/>
          </p:nvSpPr>
          <p:spPr bwMode="auto">
            <a:xfrm>
              <a:off x="4349"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6" name="ï$líďe"/>
            <p:cNvSpPr/>
            <p:nvPr/>
          </p:nvSpPr>
          <p:spPr bwMode="auto">
            <a:xfrm>
              <a:off x="4349"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7" name="îsḷidè"/>
            <p:cNvSpPr/>
            <p:nvPr/>
          </p:nvSpPr>
          <p:spPr bwMode="auto">
            <a:xfrm>
              <a:off x="4401"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8" name="iSlïḍé"/>
            <p:cNvSpPr/>
            <p:nvPr/>
          </p:nvSpPr>
          <p:spPr bwMode="auto">
            <a:xfrm>
              <a:off x="4401"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9" name="îŝḷîdê"/>
            <p:cNvSpPr/>
            <p:nvPr/>
          </p:nvSpPr>
          <p:spPr bwMode="auto">
            <a:xfrm>
              <a:off x="4451"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60" name="iṩḷiḑè"/>
            <p:cNvSpPr/>
            <p:nvPr/>
          </p:nvSpPr>
          <p:spPr bwMode="auto">
            <a:xfrm>
              <a:off x="4451"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61" name="îSľïḋê"/>
            <p:cNvSpPr/>
            <p:nvPr/>
          </p:nvSpPr>
          <p:spPr bwMode="auto">
            <a:xfrm>
              <a:off x="4499"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62" name="ïslïḍè"/>
            <p:cNvSpPr/>
            <p:nvPr/>
          </p:nvSpPr>
          <p:spPr bwMode="auto">
            <a:xfrm>
              <a:off x="4499"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63" name="íṥľiḓè"/>
            <p:cNvSpPr/>
            <p:nvPr/>
          </p:nvSpPr>
          <p:spPr bwMode="auto">
            <a:xfrm>
              <a:off x="4549" y="4225"/>
              <a:ext cx="25" cy="145"/>
            </a:xfrm>
            <a:custGeom>
              <a:avLst/>
              <a:gdLst>
                <a:gd name="T0" fmla="*/ 6 w 6"/>
                <a:gd name="T1" fmla="*/ 37 h 37"/>
                <a:gd name="T2" fmla="*/ 6 w 6"/>
                <a:gd name="T3" fmla="*/ 37 h 37"/>
                <a:gd name="T4" fmla="*/ 6 w 6"/>
                <a:gd name="T5" fmla="*/ 37 h 37"/>
                <a:gd name="T6" fmla="*/ 6 w 6"/>
                <a:gd name="T7" fmla="*/ 37 h 37"/>
                <a:gd name="T8" fmla="*/ 6 w 6"/>
                <a:gd name="T9" fmla="*/ 0 h 37"/>
                <a:gd name="T10" fmla="*/ 0 w 6"/>
                <a:gd name="T11" fmla="*/ 0 h 37"/>
                <a:gd name="T12" fmla="*/ 6 w 6"/>
                <a:gd name="T13" fmla="*/ 0 h 37"/>
                <a:gd name="T14" fmla="*/ 6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6" y="37"/>
                  </a:moveTo>
                  <a:cubicBezTo>
                    <a:pt x="6" y="37"/>
                    <a:pt x="6" y="37"/>
                    <a:pt x="6" y="37"/>
                  </a:cubicBezTo>
                  <a:cubicBezTo>
                    <a:pt x="6" y="37"/>
                    <a:pt x="6" y="37"/>
                    <a:pt x="6" y="37"/>
                  </a:cubicBezTo>
                  <a:cubicBezTo>
                    <a:pt x="6" y="37"/>
                    <a:pt x="6" y="37"/>
                    <a:pt x="6" y="37"/>
                  </a:cubicBezTo>
                  <a:moveTo>
                    <a:pt x="6" y="0"/>
                  </a:moveTo>
                  <a:cubicBezTo>
                    <a:pt x="0" y="0"/>
                    <a:pt x="0" y="0"/>
                    <a:pt x="0" y="0"/>
                  </a:cubicBezTo>
                  <a:cubicBezTo>
                    <a:pt x="6" y="0"/>
                    <a:pt x="6" y="0"/>
                    <a:pt x="6" y="0"/>
                  </a:cubicBezTo>
                  <a:cubicBezTo>
                    <a:pt x="6" y="0"/>
                    <a:pt x="6" y="0"/>
                    <a:pt x="6"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ïşḻiḍé"/>
            <p:cNvSpPr/>
            <p:nvPr/>
          </p:nvSpPr>
          <p:spPr bwMode="auto">
            <a:xfrm>
              <a:off x="4549" y="4225"/>
              <a:ext cx="25" cy="145"/>
            </a:xfrm>
            <a:custGeom>
              <a:avLst/>
              <a:gdLst>
                <a:gd name="T0" fmla="*/ 6 w 6"/>
                <a:gd name="T1" fmla="*/ 0 h 37"/>
                <a:gd name="T2" fmla="*/ 0 w 6"/>
                <a:gd name="T3" fmla="*/ 0 h 37"/>
                <a:gd name="T4" fmla="*/ 0 w 6"/>
                <a:gd name="T5" fmla="*/ 37 h 37"/>
                <a:gd name="T6" fmla="*/ 6 w 6"/>
                <a:gd name="T7" fmla="*/ 37 h 37"/>
                <a:gd name="T8" fmla="*/ 6 w 6"/>
                <a:gd name="T9" fmla="*/ 37 h 37"/>
                <a:gd name="T10" fmla="*/ 6 w 6"/>
                <a:gd name="T11" fmla="*/ 0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0" y="0"/>
                    <a:pt x="0" y="0"/>
                    <a:pt x="0" y="0"/>
                  </a:cubicBezTo>
                  <a:cubicBezTo>
                    <a:pt x="0" y="37"/>
                    <a:pt x="0" y="37"/>
                    <a:pt x="0" y="37"/>
                  </a:cubicBezTo>
                  <a:cubicBezTo>
                    <a:pt x="6" y="37"/>
                    <a:pt x="6" y="37"/>
                    <a:pt x="6" y="37"/>
                  </a:cubicBezTo>
                  <a:cubicBezTo>
                    <a:pt x="6" y="37"/>
                    <a:pt x="6" y="37"/>
                    <a:pt x="6" y="37"/>
                  </a:cubicBezTo>
                  <a:cubicBezTo>
                    <a:pt x="6" y="0"/>
                    <a:pt x="6" y="0"/>
                    <a:pt x="6"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ïṩ1íḋè"/>
            <p:cNvSpPr/>
            <p:nvPr/>
          </p:nvSpPr>
          <p:spPr bwMode="auto">
            <a:xfrm>
              <a:off x="3667" y="4011"/>
              <a:ext cx="788" cy="195"/>
            </a:xfrm>
            <a:custGeom>
              <a:avLst/>
              <a:gdLst>
                <a:gd name="T0" fmla="*/ 197 w 201"/>
                <a:gd name="T1" fmla="*/ 50 h 50"/>
                <a:gd name="T2" fmla="*/ 5 w 201"/>
                <a:gd name="T3" fmla="*/ 50 h 50"/>
                <a:gd name="T4" fmla="*/ 0 w 201"/>
                <a:gd name="T5" fmla="*/ 45 h 50"/>
                <a:gd name="T6" fmla="*/ 0 w 201"/>
                <a:gd name="T7" fmla="*/ 4 h 50"/>
                <a:gd name="T8" fmla="*/ 5 w 201"/>
                <a:gd name="T9" fmla="*/ 0 h 50"/>
                <a:gd name="T10" fmla="*/ 197 w 201"/>
                <a:gd name="T11" fmla="*/ 0 h 50"/>
                <a:gd name="T12" fmla="*/ 201 w 201"/>
                <a:gd name="T13" fmla="*/ 4 h 50"/>
                <a:gd name="T14" fmla="*/ 201 w 201"/>
                <a:gd name="T15" fmla="*/ 45 h 50"/>
                <a:gd name="T16" fmla="*/ 197 w 201"/>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0">
                  <a:moveTo>
                    <a:pt x="197" y="50"/>
                  </a:moveTo>
                  <a:cubicBezTo>
                    <a:pt x="5" y="50"/>
                    <a:pt x="5" y="50"/>
                    <a:pt x="5" y="50"/>
                  </a:cubicBezTo>
                  <a:cubicBezTo>
                    <a:pt x="2" y="50"/>
                    <a:pt x="0" y="48"/>
                    <a:pt x="0" y="45"/>
                  </a:cubicBezTo>
                  <a:cubicBezTo>
                    <a:pt x="0" y="4"/>
                    <a:pt x="0" y="4"/>
                    <a:pt x="0" y="4"/>
                  </a:cubicBezTo>
                  <a:cubicBezTo>
                    <a:pt x="0" y="2"/>
                    <a:pt x="2" y="0"/>
                    <a:pt x="5" y="0"/>
                  </a:cubicBezTo>
                  <a:cubicBezTo>
                    <a:pt x="197" y="0"/>
                    <a:pt x="197" y="0"/>
                    <a:pt x="197" y="0"/>
                  </a:cubicBezTo>
                  <a:cubicBezTo>
                    <a:pt x="199" y="0"/>
                    <a:pt x="201" y="2"/>
                    <a:pt x="201" y="4"/>
                  </a:cubicBezTo>
                  <a:cubicBezTo>
                    <a:pt x="201" y="45"/>
                    <a:pt x="201" y="45"/>
                    <a:pt x="201" y="45"/>
                  </a:cubicBezTo>
                  <a:cubicBezTo>
                    <a:pt x="201" y="48"/>
                    <a:pt x="199" y="50"/>
                    <a:pt x="197" y="5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íṥļíḑê"/>
            <p:cNvSpPr/>
            <p:nvPr/>
          </p:nvSpPr>
          <p:spPr bwMode="auto">
            <a:xfrm>
              <a:off x="3659" y="4034"/>
              <a:ext cx="809" cy="145"/>
            </a:xfrm>
            <a:custGeom>
              <a:avLst/>
              <a:gdLst>
                <a:gd name="T0" fmla="*/ 201 w 206"/>
                <a:gd name="T1" fmla="*/ 37 h 37"/>
                <a:gd name="T2" fmla="*/ 5 w 206"/>
                <a:gd name="T3" fmla="*/ 37 h 37"/>
                <a:gd name="T4" fmla="*/ 0 w 206"/>
                <a:gd name="T5" fmla="*/ 32 h 37"/>
                <a:gd name="T6" fmla="*/ 0 w 206"/>
                <a:gd name="T7" fmla="*/ 5 h 37"/>
                <a:gd name="T8" fmla="*/ 5 w 206"/>
                <a:gd name="T9" fmla="*/ 0 h 37"/>
                <a:gd name="T10" fmla="*/ 201 w 206"/>
                <a:gd name="T11" fmla="*/ 0 h 37"/>
                <a:gd name="T12" fmla="*/ 206 w 206"/>
                <a:gd name="T13" fmla="*/ 5 h 37"/>
                <a:gd name="T14" fmla="*/ 206 w 206"/>
                <a:gd name="T15" fmla="*/ 32 h 37"/>
                <a:gd name="T16" fmla="*/ 201 w 206"/>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7">
                  <a:moveTo>
                    <a:pt x="201" y="37"/>
                  </a:moveTo>
                  <a:cubicBezTo>
                    <a:pt x="5" y="37"/>
                    <a:pt x="5" y="37"/>
                    <a:pt x="5" y="37"/>
                  </a:cubicBezTo>
                  <a:cubicBezTo>
                    <a:pt x="2" y="37"/>
                    <a:pt x="0" y="35"/>
                    <a:pt x="0" y="32"/>
                  </a:cubicBezTo>
                  <a:cubicBezTo>
                    <a:pt x="0" y="5"/>
                    <a:pt x="0" y="5"/>
                    <a:pt x="0" y="5"/>
                  </a:cubicBezTo>
                  <a:cubicBezTo>
                    <a:pt x="0" y="2"/>
                    <a:pt x="2" y="0"/>
                    <a:pt x="5" y="0"/>
                  </a:cubicBezTo>
                  <a:cubicBezTo>
                    <a:pt x="201" y="0"/>
                    <a:pt x="201" y="0"/>
                    <a:pt x="201" y="0"/>
                  </a:cubicBezTo>
                  <a:cubicBezTo>
                    <a:pt x="204" y="0"/>
                    <a:pt x="206" y="2"/>
                    <a:pt x="206" y="5"/>
                  </a:cubicBezTo>
                  <a:cubicBezTo>
                    <a:pt x="206" y="32"/>
                    <a:pt x="206" y="32"/>
                    <a:pt x="206" y="32"/>
                  </a:cubicBezTo>
                  <a:cubicBezTo>
                    <a:pt x="206" y="35"/>
                    <a:pt x="204" y="37"/>
                    <a:pt x="201" y="37"/>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śḻíďè"/>
            <p:cNvSpPr/>
            <p:nvPr/>
          </p:nvSpPr>
          <p:spPr bwMode="auto">
            <a:xfrm>
              <a:off x="3676" y="4034"/>
              <a:ext cx="23" cy="145"/>
            </a:xfrm>
            <a:custGeom>
              <a:avLst/>
              <a:gdLst>
                <a:gd name="T0" fmla="*/ 0 w 6"/>
                <a:gd name="T1" fmla="*/ 37 h 37"/>
                <a:gd name="T2" fmla="*/ 0 w 6"/>
                <a:gd name="T3" fmla="*/ 37 h 37"/>
                <a:gd name="T4" fmla="*/ 1 w 6"/>
                <a:gd name="T5" fmla="*/ 37 h 37"/>
                <a:gd name="T6" fmla="*/ 0 w 6"/>
                <a:gd name="T7" fmla="*/ 37 h 37"/>
                <a:gd name="T8" fmla="*/ 6 w 6"/>
                <a:gd name="T9" fmla="*/ 0 h 37"/>
                <a:gd name="T10" fmla="*/ 0 w 6"/>
                <a:gd name="T11" fmla="*/ 0 h 37"/>
                <a:gd name="T12" fmla="*/ 0 w 6"/>
                <a:gd name="T13" fmla="*/ 0 h 37"/>
                <a:gd name="T14" fmla="*/ 1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0" y="37"/>
                  </a:moveTo>
                  <a:cubicBezTo>
                    <a:pt x="0" y="37"/>
                    <a:pt x="0" y="37"/>
                    <a:pt x="0" y="37"/>
                  </a:cubicBezTo>
                  <a:cubicBezTo>
                    <a:pt x="1" y="37"/>
                    <a:pt x="1" y="37"/>
                    <a:pt x="1" y="37"/>
                  </a:cubicBezTo>
                  <a:cubicBezTo>
                    <a:pt x="1" y="37"/>
                    <a:pt x="0" y="37"/>
                    <a:pt x="0" y="37"/>
                  </a:cubicBezTo>
                  <a:moveTo>
                    <a:pt x="6" y="0"/>
                  </a:moveTo>
                  <a:cubicBezTo>
                    <a:pt x="0" y="0"/>
                    <a:pt x="0" y="0"/>
                    <a:pt x="0" y="0"/>
                  </a:cubicBezTo>
                  <a:cubicBezTo>
                    <a:pt x="0" y="0"/>
                    <a:pt x="0" y="0"/>
                    <a:pt x="0" y="0"/>
                  </a:cubicBezTo>
                  <a:cubicBezTo>
                    <a:pt x="0" y="0"/>
                    <a:pt x="1" y="0"/>
                    <a:pt x="1"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išľîdé"/>
            <p:cNvSpPr/>
            <p:nvPr/>
          </p:nvSpPr>
          <p:spPr bwMode="auto">
            <a:xfrm>
              <a:off x="3676" y="4034"/>
              <a:ext cx="23" cy="145"/>
            </a:xfrm>
            <a:custGeom>
              <a:avLst/>
              <a:gdLst>
                <a:gd name="T0" fmla="*/ 6 w 6"/>
                <a:gd name="T1" fmla="*/ 0 h 37"/>
                <a:gd name="T2" fmla="*/ 1 w 6"/>
                <a:gd name="T3" fmla="*/ 0 h 37"/>
                <a:gd name="T4" fmla="*/ 0 w 6"/>
                <a:gd name="T5" fmla="*/ 0 h 37"/>
                <a:gd name="T6" fmla="*/ 0 w 6"/>
                <a:gd name="T7" fmla="*/ 37 h 37"/>
                <a:gd name="T8" fmla="*/ 1 w 6"/>
                <a:gd name="T9" fmla="*/ 37 h 37"/>
                <a:gd name="T10" fmla="*/ 6 w 6"/>
                <a:gd name="T11" fmla="*/ 37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1" y="0"/>
                    <a:pt x="1" y="0"/>
                    <a:pt x="1" y="0"/>
                  </a:cubicBezTo>
                  <a:cubicBezTo>
                    <a:pt x="1" y="0"/>
                    <a:pt x="0" y="0"/>
                    <a:pt x="0" y="0"/>
                  </a:cubicBezTo>
                  <a:cubicBezTo>
                    <a:pt x="0" y="37"/>
                    <a:pt x="0" y="37"/>
                    <a:pt x="0" y="37"/>
                  </a:cubicBezTo>
                  <a:cubicBezTo>
                    <a:pt x="0" y="37"/>
                    <a:pt x="1" y="37"/>
                    <a:pt x="1" y="37"/>
                  </a:cubicBezTo>
                  <a:cubicBezTo>
                    <a:pt x="6" y="37"/>
                    <a:pt x="6" y="37"/>
                    <a:pt x="6" y="37"/>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sḷíḍé"/>
            <p:cNvSpPr/>
            <p:nvPr/>
          </p:nvSpPr>
          <p:spPr bwMode="auto">
            <a:xfrm>
              <a:off x="3726"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0" name="íṩḷîďé"/>
            <p:cNvSpPr/>
            <p:nvPr/>
          </p:nvSpPr>
          <p:spPr bwMode="auto">
            <a:xfrm>
              <a:off x="3726"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1" name="ïṣḷïḑê"/>
            <p:cNvSpPr/>
            <p:nvPr/>
          </p:nvSpPr>
          <p:spPr bwMode="auto">
            <a:xfrm>
              <a:off x="3777"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2" name="îšḻîďè"/>
            <p:cNvSpPr/>
            <p:nvPr/>
          </p:nvSpPr>
          <p:spPr bwMode="auto">
            <a:xfrm>
              <a:off x="3777"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3" name="íṩ1îďè"/>
            <p:cNvSpPr/>
            <p:nvPr/>
          </p:nvSpPr>
          <p:spPr bwMode="auto">
            <a:xfrm>
              <a:off x="3825" y="4034"/>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4" name="íṡlíde"/>
            <p:cNvSpPr/>
            <p:nvPr/>
          </p:nvSpPr>
          <p:spPr bwMode="auto">
            <a:xfrm>
              <a:off x="3825" y="4034"/>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5" name="îš1ide"/>
            <p:cNvSpPr/>
            <p:nvPr/>
          </p:nvSpPr>
          <p:spPr bwMode="auto">
            <a:xfrm>
              <a:off x="3875"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6" name="íṡľiḍè"/>
            <p:cNvSpPr/>
            <p:nvPr/>
          </p:nvSpPr>
          <p:spPr bwMode="auto">
            <a:xfrm>
              <a:off x="3875"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7" name="íślîḓè"/>
            <p:cNvSpPr/>
            <p:nvPr/>
          </p:nvSpPr>
          <p:spPr bwMode="auto">
            <a:xfrm>
              <a:off x="3927"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8" name="îšliďê"/>
            <p:cNvSpPr/>
            <p:nvPr/>
          </p:nvSpPr>
          <p:spPr bwMode="auto">
            <a:xfrm>
              <a:off x="3927"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9" name="îŝľiḍé"/>
            <p:cNvSpPr/>
            <p:nvPr/>
          </p:nvSpPr>
          <p:spPr bwMode="auto">
            <a:xfrm>
              <a:off x="3977"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0" name="íṡļîḋé"/>
            <p:cNvSpPr/>
            <p:nvPr/>
          </p:nvSpPr>
          <p:spPr bwMode="auto">
            <a:xfrm>
              <a:off x="3977"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1" name="îŝḷïḋé"/>
            <p:cNvSpPr/>
            <p:nvPr/>
          </p:nvSpPr>
          <p:spPr bwMode="auto">
            <a:xfrm>
              <a:off x="4025" y="4034"/>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2" name="iṡḻîḋé"/>
            <p:cNvSpPr/>
            <p:nvPr/>
          </p:nvSpPr>
          <p:spPr bwMode="auto">
            <a:xfrm>
              <a:off x="4025" y="4034"/>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3" name="iṧļiḓe"/>
            <p:cNvSpPr/>
            <p:nvPr/>
          </p:nvSpPr>
          <p:spPr bwMode="auto">
            <a:xfrm>
              <a:off x="4075"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4" name="ïṩḻiḍè"/>
            <p:cNvSpPr/>
            <p:nvPr/>
          </p:nvSpPr>
          <p:spPr bwMode="auto">
            <a:xfrm>
              <a:off x="4075"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5" name="îSḻïḓe"/>
            <p:cNvSpPr/>
            <p:nvPr/>
          </p:nvSpPr>
          <p:spPr bwMode="auto">
            <a:xfrm>
              <a:off x="4127"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6" name="ïṧ1îďe"/>
            <p:cNvSpPr/>
            <p:nvPr/>
          </p:nvSpPr>
          <p:spPr bwMode="auto">
            <a:xfrm>
              <a:off x="4127"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7" name="íšļîdé"/>
            <p:cNvSpPr/>
            <p:nvPr/>
          </p:nvSpPr>
          <p:spPr bwMode="auto">
            <a:xfrm>
              <a:off x="4177"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8" name="išľïdé"/>
            <p:cNvSpPr/>
            <p:nvPr/>
          </p:nvSpPr>
          <p:spPr bwMode="auto">
            <a:xfrm>
              <a:off x="4177"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9" name="iśļíḓé"/>
            <p:cNvSpPr/>
            <p:nvPr/>
          </p:nvSpPr>
          <p:spPr bwMode="auto">
            <a:xfrm>
              <a:off x="4224" y="4034"/>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90" name="ïṥlíde"/>
            <p:cNvSpPr/>
            <p:nvPr/>
          </p:nvSpPr>
          <p:spPr bwMode="auto">
            <a:xfrm>
              <a:off x="4224" y="4034"/>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91" name="îṡļïďè"/>
            <p:cNvSpPr/>
            <p:nvPr/>
          </p:nvSpPr>
          <p:spPr bwMode="auto">
            <a:xfrm>
              <a:off x="4274"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92" name="îṣḻíḑê"/>
            <p:cNvSpPr/>
            <p:nvPr/>
          </p:nvSpPr>
          <p:spPr bwMode="auto">
            <a:xfrm>
              <a:off x="4274"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93" name="íṡľídé"/>
            <p:cNvSpPr/>
            <p:nvPr/>
          </p:nvSpPr>
          <p:spPr bwMode="auto">
            <a:xfrm>
              <a:off x="4326"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94" name="iš1íḓè"/>
            <p:cNvSpPr/>
            <p:nvPr/>
          </p:nvSpPr>
          <p:spPr bwMode="auto">
            <a:xfrm>
              <a:off x="4326"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95" name="íśḻíḓè"/>
            <p:cNvSpPr/>
            <p:nvPr/>
          </p:nvSpPr>
          <p:spPr bwMode="auto">
            <a:xfrm>
              <a:off x="4376"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96" name="ï$ḷíďé"/>
            <p:cNvSpPr/>
            <p:nvPr/>
          </p:nvSpPr>
          <p:spPr bwMode="auto">
            <a:xfrm>
              <a:off x="4376"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97" name="ï$1iḋè"/>
            <p:cNvSpPr/>
            <p:nvPr/>
          </p:nvSpPr>
          <p:spPr bwMode="auto">
            <a:xfrm>
              <a:off x="4424" y="4034"/>
              <a:ext cx="27" cy="145"/>
            </a:xfrm>
            <a:custGeom>
              <a:avLst/>
              <a:gdLst>
                <a:gd name="T0" fmla="*/ 7 w 7"/>
                <a:gd name="T1" fmla="*/ 37 h 37"/>
                <a:gd name="T2" fmla="*/ 6 w 7"/>
                <a:gd name="T3" fmla="*/ 37 h 37"/>
                <a:gd name="T4" fmla="*/ 7 w 7"/>
                <a:gd name="T5" fmla="*/ 37 h 37"/>
                <a:gd name="T6" fmla="*/ 7 w 7"/>
                <a:gd name="T7" fmla="*/ 37 h 37"/>
                <a:gd name="T8" fmla="*/ 7 w 7"/>
                <a:gd name="T9" fmla="*/ 0 h 37"/>
                <a:gd name="T10" fmla="*/ 0 w 7"/>
                <a:gd name="T11" fmla="*/ 0 h 37"/>
                <a:gd name="T12" fmla="*/ 6 w 7"/>
                <a:gd name="T13" fmla="*/ 0 h 37"/>
                <a:gd name="T14" fmla="*/ 7 w 7"/>
                <a:gd name="T15" fmla="*/ 0 h 37"/>
                <a:gd name="T16" fmla="*/ 7 w 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7" y="37"/>
                  </a:moveTo>
                  <a:cubicBezTo>
                    <a:pt x="6" y="37"/>
                    <a:pt x="6" y="37"/>
                    <a:pt x="6" y="37"/>
                  </a:cubicBezTo>
                  <a:cubicBezTo>
                    <a:pt x="7" y="37"/>
                    <a:pt x="7" y="37"/>
                    <a:pt x="7" y="37"/>
                  </a:cubicBezTo>
                  <a:cubicBezTo>
                    <a:pt x="7" y="37"/>
                    <a:pt x="7" y="37"/>
                    <a:pt x="7" y="37"/>
                  </a:cubicBezTo>
                  <a:moveTo>
                    <a:pt x="7" y="0"/>
                  </a:moveTo>
                  <a:cubicBezTo>
                    <a:pt x="0" y="0"/>
                    <a:pt x="0" y="0"/>
                    <a:pt x="0" y="0"/>
                  </a:cubicBezTo>
                  <a:cubicBezTo>
                    <a:pt x="6" y="0"/>
                    <a:pt x="6" y="0"/>
                    <a:pt x="6" y="0"/>
                  </a:cubicBezTo>
                  <a:cubicBezTo>
                    <a:pt x="6" y="0"/>
                    <a:pt x="6" y="0"/>
                    <a:pt x="7" y="0"/>
                  </a:cubicBezTo>
                  <a:cubicBezTo>
                    <a:pt x="7" y="0"/>
                    <a:pt x="7" y="0"/>
                    <a:pt x="7"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îṥḷîďè"/>
            <p:cNvSpPr/>
            <p:nvPr/>
          </p:nvSpPr>
          <p:spPr bwMode="auto">
            <a:xfrm>
              <a:off x="4424" y="4034"/>
              <a:ext cx="27" cy="145"/>
            </a:xfrm>
            <a:custGeom>
              <a:avLst/>
              <a:gdLst>
                <a:gd name="T0" fmla="*/ 6 w 7"/>
                <a:gd name="T1" fmla="*/ 0 h 37"/>
                <a:gd name="T2" fmla="*/ 0 w 7"/>
                <a:gd name="T3" fmla="*/ 0 h 37"/>
                <a:gd name="T4" fmla="*/ 0 w 7"/>
                <a:gd name="T5" fmla="*/ 37 h 37"/>
                <a:gd name="T6" fmla="*/ 6 w 7"/>
                <a:gd name="T7" fmla="*/ 37 h 37"/>
                <a:gd name="T8" fmla="*/ 7 w 7"/>
                <a:gd name="T9" fmla="*/ 37 h 37"/>
                <a:gd name="T10" fmla="*/ 7 w 7"/>
                <a:gd name="T11" fmla="*/ 0 h 37"/>
                <a:gd name="T12" fmla="*/ 6 w 7"/>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6" y="0"/>
                  </a:moveTo>
                  <a:cubicBezTo>
                    <a:pt x="0" y="0"/>
                    <a:pt x="0" y="0"/>
                    <a:pt x="0" y="0"/>
                  </a:cubicBezTo>
                  <a:cubicBezTo>
                    <a:pt x="0" y="37"/>
                    <a:pt x="0" y="37"/>
                    <a:pt x="0" y="37"/>
                  </a:cubicBezTo>
                  <a:cubicBezTo>
                    <a:pt x="6" y="37"/>
                    <a:pt x="6" y="37"/>
                    <a:pt x="6" y="37"/>
                  </a:cubicBezTo>
                  <a:cubicBezTo>
                    <a:pt x="6" y="37"/>
                    <a:pt x="6" y="37"/>
                    <a:pt x="7" y="37"/>
                  </a:cubicBezTo>
                  <a:cubicBezTo>
                    <a:pt x="7" y="0"/>
                    <a:pt x="7" y="0"/>
                    <a:pt x="7"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íṩľîḋè"/>
            <p:cNvSpPr/>
            <p:nvPr/>
          </p:nvSpPr>
          <p:spPr bwMode="auto">
            <a:xfrm>
              <a:off x="3765" y="3820"/>
              <a:ext cx="788" cy="191"/>
            </a:xfrm>
            <a:custGeom>
              <a:avLst/>
              <a:gdLst>
                <a:gd name="T0" fmla="*/ 197 w 201"/>
                <a:gd name="T1" fmla="*/ 49 h 49"/>
                <a:gd name="T2" fmla="*/ 4 w 201"/>
                <a:gd name="T3" fmla="*/ 49 h 49"/>
                <a:gd name="T4" fmla="*/ 0 w 201"/>
                <a:gd name="T5" fmla="*/ 45 h 49"/>
                <a:gd name="T6" fmla="*/ 0 w 201"/>
                <a:gd name="T7" fmla="*/ 4 h 49"/>
                <a:gd name="T8" fmla="*/ 4 w 201"/>
                <a:gd name="T9" fmla="*/ 0 h 49"/>
                <a:gd name="T10" fmla="*/ 197 w 201"/>
                <a:gd name="T11" fmla="*/ 0 h 49"/>
                <a:gd name="T12" fmla="*/ 201 w 201"/>
                <a:gd name="T13" fmla="*/ 4 h 49"/>
                <a:gd name="T14" fmla="*/ 201 w 201"/>
                <a:gd name="T15" fmla="*/ 45 h 49"/>
                <a:gd name="T16" fmla="*/ 197 w 201"/>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9">
                  <a:moveTo>
                    <a:pt x="197" y="49"/>
                  </a:moveTo>
                  <a:cubicBezTo>
                    <a:pt x="4" y="49"/>
                    <a:pt x="4" y="49"/>
                    <a:pt x="4" y="49"/>
                  </a:cubicBezTo>
                  <a:cubicBezTo>
                    <a:pt x="2" y="49"/>
                    <a:pt x="0" y="47"/>
                    <a:pt x="0" y="45"/>
                  </a:cubicBezTo>
                  <a:cubicBezTo>
                    <a:pt x="0" y="4"/>
                    <a:pt x="0" y="4"/>
                    <a:pt x="0" y="4"/>
                  </a:cubicBezTo>
                  <a:cubicBezTo>
                    <a:pt x="0" y="2"/>
                    <a:pt x="2" y="0"/>
                    <a:pt x="4" y="0"/>
                  </a:cubicBezTo>
                  <a:cubicBezTo>
                    <a:pt x="197" y="0"/>
                    <a:pt x="197" y="0"/>
                    <a:pt x="197" y="0"/>
                  </a:cubicBezTo>
                  <a:cubicBezTo>
                    <a:pt x="199" y="0"/>
                    <a:pt x="201" y="2"/>
                    <a:pt x="201" y="4"/>
                  </a:cubicBezTo>
                  <a:cubicBezTo>
                    <a:pt x="201" y="45"/>
                    <a:pt x="201" y="45"/>
                    <a:pt x="201" y="45"/>
                  </a:cubicBezTo>
                  <a:cubicBezTo>
                    <a:pt x="201" y="47"/>
                    <a:pt x="199" y="49"/>
                    <a:pt x="197" y="49"/>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i$ļiḍé"/>
            <p:cNvSpPr/>
            <p:nvPr/>
          </p:nvSpPr>
          <p:spPr bwMode="auto">
            <a:xfrm>
              <a:off x="3755" y="3838"/>
              <a:ext cx="811" cy="145"/>
            </a:xfrm>
            <a:custGeom>
              <a:avLst/>
              <a:gdLst>
                <a:gd name="T0" fmla="*/ 200 w 207"/>
                <a:gd name="T1" fmla="*/ 37 h 37"/>
                <a:gd name="T2" fmla="*/ 7 w 207"/>
                <a:gd name="T3" fmla="*/ 37 h 37"/>
                <a:gd name="T4" fmla="*/ 0 w 207"/>
                <a:gd name="T5" fmla="*/ 31 h 37"/>
                <a:gd name="T6" fmla="*/ 0 w 207"/>
                <a:gd name="T7" fmla="*/ 7 h 37"/>
                <a:gd name="T8" fmla="*/ 7 w 207"/>
                <a:gd name="T9" fmla="*/ 0 h 37"/>
                <a:gd name="T10" fmla="*/ 200 w 207"/>
                <a:gd name="T11" fmla="*/ 0 h 37"/>
                <a:gd name="T12" fmla="*/ 207 w 207"/>
                <a:gd name="T13" fmla="*/ 7 h 37"/>
                <a:gd name="T14" fmla="*/ 207 w 207"/>
                <a:gd name="T15" fmla="*/ 31 h 37"/>
                <a:gd name="T16" fmla="*/ 200 w 20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37">
                  <a:moveTo>
                    <a:pt x="200" y="37"/>
                  </a:moveTo>
                  <a:cubicBezTo>
                    <a:pt x="7" y="37"/>
                    <a:pt x="7" y="37"/>
                    <a:pt x="7" y="37"/>
                  </a:cubicBezTo>
                  <a:cubicBezTo>
                    <a:pt x="3" y="37"/>
                    <a:pt x="0" y="34"/>
                    <a:pt x="0" y="31"/>
                  </a:cubicBezTo>
                  <a:cubicBezTo>
                    <a:pt x="0" y="7"/>
                    <a:pt x="0" y="7"/>
                    <a:pt x="0" y="7"/>
                  </a:cubicBezTo>
                  <a:cubicBezTo>
                    <a:pt x="0" y="3"/>
                    <a:pt x="3" y="0"/>
                    <a:pt x="7" y="0"/>
                  </a:cubicBezTo>
                  <a:cubicBezTo>
                    <a:pt x="200" y="0"/>
                    <a:pt x="200" y="0"/>
                    <a:pt x="200" y="0"/>
                  </a:cubicBezTo>
                  <a:cubicBezTo>
                    <a:pt x="203" y="0"/>
                    <a:pt x="207" y="3"/>
                    <a:pt x="207" y="7"/>
                  </a:cubicBezTo>
                  <a:cubicBezTo>
                    <a:pt x="207" y="31"/>
                    <a:pt x="207" y="31"/>
                    <a:pt x="207" y="31"/>
                  </a:cubicBezTo>
                  <a:cubicBezTo>
                    <a:pt x="207" y="34"/>
                    <a:pt x="203" y="37"/>
                    <a:pt x="200" y="37"/>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íśḷîḑè"/>
            <p:cNvSpPr/>
            <p:nvPr/>
          </p:nvSpPr>
          <p:spPr bwMode="auto">
            <a:xfrm>
              <a:off x="3773" y="3838"/>
              <a:ext cx="23" cy="145"/>
            </a:xfrm>
            <a:custGeom>
              <a:avLst/>
              <a:gdLst>
                <a:gd name="T0" fmla="*/ 0 w 6"/>
                <a:gd name="T1" fmla="*/ 37 h 37"/>
                <a:gd name="T2" fmla="*/ 0 w 6"/>
                <a:gd name="T3" fmla="*/ 37 h 37"/>
                <a:gd name="T4" fmla="*/ 2 w 6"/>
                <a:gd name="T5" fmla="*/ 37 h 37"/>
                <a:gd name="T6" fmla="*/ 0 w 6"/>
                <a:gd name="T7" fmla="*/ 37 h 37"/>
                <a:gd name="T8" fmla="*/ 6 w 6"/>
                <a:gd name="T9" fmla="*/ 0 h 37"/>
                <a:gd name="T10" fmla="*/ 0 w 6"/>
                <a:gd name="T11" fmla="*/ 0 h 37"/>
                <a:gd name="T12" fmla="*/ 0 w 6"/>
                <a:gd name="T13" fmla="*/ 1 h 37"/>
                <a:gd name="T14" fmla="*/ 2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0" y="37"/>
                  </a:moveTo>
                  <a:cubicBezTo>
                    <a:pt x="0" y="37"/>
                    <a:pt x="0" y="37"/>
                    <a:pt x="0" y="37"/>
                  </a:cubicBezTo>
                  <a:cubicBezTo>
                    <a:pt x="2" y="37"/>
                    <a:pt x="2" y="37"/>
                    <a:pt x="2" y="37"/>
                  </a:cubicBezTo>
                  <a:cubicBezTo>
                    <a:pt x="1" y="37"/>
                    <a:pt x="0" y="37"/>
                    <a:pt x="0" y="37"/>
                  </a:cubicBezTo>
                  <a:moveTo>
                    <a:pt x="6" y="0"/>
                  </a:moveTo>
                  <a:cubicBezTo>
                    <a:pt x="0" y="0"/>
                    <a:pt x="0" y="0"/>
                    <a:pt x="0" y="0"/>
                  </a:cubicBezTo>
                  <a:cubicBezTo>
                    <a:pt x="0" y="1"/>
                    <a:pt x="0" y="1"/>
                    <a:pt x="0" y="1"/>
                  </a:cubicBezTo>
                  <a:cubicBezTo>
                    <a:pt x="0" y="0"/>
                    <a:pt x="1" y="0"/>
                    <a:pt x="2"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Sľîḋê"/>
            <p:cNvSpPr/>
            <p:nvPr/>
          </p:nvSpPr>
          <p:spPr bwMode="auto">
            <a:xfrm>
              <a:off x="3773" y="3838"/>
              <a:ext cx="23" cy="145"/>
            </a:xfrm>
            <a:custGeom>
              <a:avLst/>
              <a:gdLst>
                <a:gd name="T0" fmla="*/ 6 w 6"/>
                <a:gd name="T1" fmla="*/ 0 h 37"/>
                <a:gd name="T2" fmla="*/ 2 w 6"/>
                <a:gd name="T3" fmla="*/ 0 h 37"/>
                <a:gd name="T4" fmla="*/ 0 w 6"/>
                <a:gd name="T5" fmla="*/ 1 h 37"/>
                <a:gd name="T6" fmla="*/ 0 w 6"/>
                <a:gd name="T7" fmla="*/ 37 h 37"/>
                <a:gd name="T8" fmla="*/ 2 w 6"/>
                <a:gd name="T9" fmla="*/ 37 h 37"/>
                <a:gd name="T10" fmla="*/ 6 w 6"/>
                <a:gd name="T11" fmla="*/ 37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2" y="0"/>
                    <a:pt x="2" y="0"/>
                    <a:pt x="2" y="0"/>
                  </a:cubicBezTo>
                  <a:cubicBezTo>
                    <a:pt x="1" y="0"/>
                    <a:pt x="0" y="0"/>
                    <a:pt x="0" y="1"/>
                  </a:cubicBezTo>
                  <a:cubicBezTo>
                    <a:pt x="0" y="37"/>
                    <a:pt x="0" y="37"/>
                    <a:pt x="0" y="37"/>
                  </a:cubicBezTo>
                  <a:cubicBezTo>
                    <a:pt x="0" y="37"/>
                    <a:pt x="1" y="37"/>
                    <a:pt x="2" y="37"/>
                  </a:cubicBezTo>
                  <a:cubicBezTo>
                    <a:pt x="6" y="37"/>
                    <a:pt x="6" y="37"/>
                    <a:pt x="6" y="37"/>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şļîďe"/>
            <p:cNvSpPr/>
            <p:nvPr/>
          </p:nvSpPr>
          <p:spPr bwMode="auto">
            <a:xfrm>
              <a:off x="3821" y="3838"/>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04" name="îṧľîdè"/>
            <p:cNvSpPr/>
            <p:nvPr/>
          </p:nvSpPr>
          <p:spPr bwMode="auto">
            <a:xfrm>
              <a:off x="3821" y="3838"/>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05" name="ïsḻíḍé"/>
            <p:cNvSpPr/>
            <p:nvPr/>
          </p:nvSpPr>
          <p:spPr bwMode="auto">
            <a:xfrm>
              <a:off x="3871"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06" name="iṧḷíḑê"/>
            <p:cNvSpPr/>
            <p:nvPr/>
          </p:nvSpPr>
          <p:spPr bwMode="auto">
            <a:xfrm>
              <a:off x="3871"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07" name="îşḻíḑê"/>
            <p:cNvSpPr/>
            <p:nvPr/>
          </p:nvSpPr>
          <p:spPr bwMode="auto">
            <a:xfrm>
              <a:off x="3923" y="3838"/>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08" name="ïṣlíḋè"/>
            <p:cNvSpPr/>
            <p:nvPr/>
          </p:nvSpPr>
          <p:spPr bwMode="auto">
            <a:xfrm>
              <a:off x="3923" y="3838"/>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09" name="îṩlíḑé"/>
            <p:cNvSpPr/>
            <p:nvPr/>
          </p:nvSpPr>
          <p:spPr bwMode="auto">
            <a:xfrm>
              <a:off x="3973"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0" name="iṧlíḓè"/>
            <p:cNvSpPr/>
            <p:nvPr/>
          </p:nvSpPr>
          <p:spPr bwMode="auto">
            <a:xfrm>
              <a:off x="3973"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1" name="íṧļïḑé"/>
            <p:cNvSpPr/>
            <p:nvPr/>
          </p:nvSpPr>
          <p:spPr bwMode="auto">
            <a:xfrm>
              <a:off x="4021" y="3838"/>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2" name="isľîďê"/>
            <p:cNvSpPr/>
            <p:nvPr/>
          </p:nvSpPr>
          <p:spPr bwMode="auto">
            <a:xfrm>
              <a:off x="4021" y="3838"/>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3" name="iślíḓè"/>
            <p:cNvSpPr/>
            <p:nvPr/>
          </p:nvSpPr>
          <p:spPr bwMode="auto">
            <a:xfrm>
              <a:off x="4071"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4" name="iṥḻîḓê"/>
            <p:cNvSpPr/>
            <p:nvPr/>
          </p:nvSpPr>
          <p:spPr bwMode="auto">
            <a:xfrm>
              <a:off x="4071"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5" name="íṣliḋé"/>
            <p:cNvSpPr/>
            <p:nvPr/>
          </p:nvSpPr>
          <p:spPr bwMode="auto">
            <a:xfrm>
              <a:off x="4123" y="3838"/>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6" name="î$líďê"/>
            <p:cNvSpPr/>
            <p:nvPr/>
          </p:nvSpPr>
          <p:spPr bwMode="auto">
            <a:xfrm>
              <a:off x="4123" y="3838"/>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7" name="ísḻîḋe"/>
            <p:cNvSpPr/>
            <p:nvPr/>
          </p:nvSpPr>
          <p:spPr bwMode="auto">
            <a:xfrm>
              <a:off x="4172"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8" name="ïSľíḋè"/>
            <p:cNvSpPr/>
            <p:nvPr/>
          </p:nvSpPr>
          <p:spPr bwMode="auto">
            <a:xfrm>
              <a:off x="4172"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9" name="íŝ1ïḍe"/>
            <p:cNvSpPr/>
            <p:nvPr/>
          </p:nvSpPr>
          <p:spPr bwMode="auto">
            <a:xfrm>
              <a:off x="4220" y="3838"/>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0" name="îš1îḍe"/>
            <p:cNvSpPr/>
            <p:nvPr/>
          </p:nvSpPr>
          <p:spPr bwMode="auto">
            <a:xfrm>
              <a:off x="4220" y="3838"/>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1" name="íşḻîďê"/>
            <p:cNvSpPr/>
            <p:nvPr/>
          </p:nvSpPr>
          <p:spPr bwMode="auto">
            <a:xfrm>
              <a:off x="4270"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2" name="îŝľíḋé"/>
            <p:cNvSpPr/>
            <p:nvPr/>
          </p:nvSpPr>
          <p:spPr bwMode="auto">
            <a:xfrm>
              <a:off x="4270"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3" name="íṩlïḓé"/>
            <p:cNvSpPr/>
            <p:nvPr/>
          </p:nvSpPr>
          <p:spPr bwMode="auto">
            <a:xfrm>
              <a:off x="4322" y="3838"/>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4" name="íşlïḓé"/>
            <p:cNvSpPr/>
            <p:nvPr/>
          </p:nvSpPr>
          <p:spPr bwMode="auto">
            <a:xfrm>
              <a:off x="4322" y="3838"/>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5" name="îšḷiďe"/>
            <p:cNvSpPr/>
            <p:nvPr/>
          </p:nvSpPr>
          <p:spPr bwMode="auto">
            <a:xfrm>
              <a:off x="4372"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6" name="îṥḷïḍè"/>
            <p:cNvSpPr/>
            <p:nvPr/>
          </p:nvSpPr>
          <p:spPr bwMode="auto">
            <a:xfrm>
              <a:off x="4372"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7" name="islîḓé"/>
            <p:cNvSpPr/>
            <p:nvPr/>
          </p:nvSpPr>
          <p:spPr bwMode="auto">
            <a:xfrm>
              <a:off x="4420" y="3838"/>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8" name="ïšļíḍê"/>
            <p:cNvSpPr/>
            <p:nvPr/>
          </p:nvSpPr>
          <p:spPr bwMode="auto">
            <a:xfrm>
              <a:off x="4420" y="3838"/>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9" name="ïṧ1íḋè"/>
            <p:cNvSpPr/>
            <p:nvPr/>
          </p:nvSpPr>
          <p:spPr bwMode="auto">
            <a:xfrm>
              <a:off x="4472" y="3838"/>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30" name="îṩ1íde"/>
            <p:cNvSpPr/>
            <p:nvPr/>
          </p:nvSpPr>
          <p:spPr bwMode="auto">
            <a:xfrm>
              <a:off x="4472" y="3838"/>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31" name="ïṥḷíḓé"/>
            <p:cNvSpPr/>
            <p:nvPr/>
          </p:nvSpPr>
          <p:spPr bwMode="auto">
            <a:xfrm>
              <a:off x="4522" y="3838"/>
              <a:ext cx="23" cy="145"/>
            </a:xfrm>
            <a:custGeom>
              <a:avLst/>
              <a:gdLst>
                <a:gd name="T0" fmla="*/ 6 w 6"/>
                <a:gd name="T1" fmla="*/ 37 h 37"/>
                <a:gd name="T2" fmla="*/ 4 w 6"/>
                <a:gd name="T3" fmla="*/ 37 h 37"/>
                <a:gd name="T4" fmla="*/ 6 w 6"/>
                <a:gd name="T5" fmla="*/ 37 h 37"/>
                <a:gd name="T6" fmla="*/ 6 w 6"/>
                <a:gd name="T7" fmla="*/ 37 h 37"/>
                <a:gd name="T8" fmla="*/ 6 w 6"/>
                <a:gd name="T9" fmla="*/ 0 h 37"/>
                <a:gd name="T10" fmla="*/ 0 w 6"/>
                <a:gd name="T11" fmla="*/ 0 h 37"/>
                <a:gd name="T12" fmla="*/ 4 w 6"/>
                <a:gd name="T13" fmla="*/ 0 h 37"/>
                <a:gd name="T14" fmla="*/ 6 w 6"/>
                <a:gd name="T15" fmla="*/ 1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6" y="37"/>
                  </a:moveTo>
                  <a:cubicBezTo>
                    <a:pt x="5" y="37"/>
                    <a:pt x="5" y="37"/>
                    <a:pt x="4" y="37"/>
                  </a:cubicBezTo>
                  <a:cubicBezTo>
                    <a:pt x="6" y="37"/>
                    <a:pt x="6" y="37"/>
                    <a:pt x="6" y="37"/>
                  </a:cubicBezTo>
                  <a:cubicBezTo>
                    <a:pt x="6" y="37"/>
                    <a:pt x="6" y="37"/>
                    <a:pt x="6" y="37"/>
                  </a:cubicBezTo>
                  <a:moveTo>
                    <a:pt x="6" y="0"/>
                  </a:moveTo>
                  <a:cubicBezTo>
                    <a:pt x="0" y="0"/>
                    <a:pt x="0" y="0"/>
                    <a:pt x="0" y="0"/>
                  </a:cubicBezTo>
                  <a:cubicBezTo>
                    <a:pt x="4" y="0"/>
                    <a:pt x="4" y="0"/>
                    <a:pt x="4" y="0"/>
                  </a:cubicBezTo>
                  <a:cubicBezTo>
                    <a:pt x="5" y="0"/>
                    <a:pt x="5" y="0"/>
                    <a:pt x="6" y="1"/>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2" name="ïṩ1ïḑé"/>
            <p:cNvSpPr/>
            <p:nvPr/>
          </p:nvSpPr>
          <p:spPr bwMode="auto">
            <a:xfrm>
              <a:off x="4522" y="3838"/>
              <a:ext cx="23" cy="145"/>
            </a:xfrm>
            <a:custGeom>
              <a:avLst/>
              <a:gdLst>
                <a:gd name="T0" fmla="*/ 4 w 6"/>
                <a:gd name="T1" fmla="*/ 0 h 37"/>
                <a:gd name="T2" fmla="*/ 0 w 6"/>
                <a:gd name="T3" fmla="*/ 0 h 37"/>
                <a:gd name="T4" fmla="*/ 0 w 6"/>
                <a:gd name="T5" fmla="*/ 37 h 37"/>
                <a:gd name="T6" fmla="*/ 4 w 6"/>
                <a:gd name="T7" fmla="*/ 37 h 37"/>
                <a:gd name="T8" fmla="*/ 6 w 6"/>
                <a:gd name="T9" fmla="*/ 37 h 37"/>
                <a:gd name="T10" fmla="*/ 6 w 6"/>
                <a:gd name="T11" fmla="*/ 1 h 37"/>
                <a:gd name="T12" fmla="*/ 4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4" y="0"/>
                  </a:moveTo>
                  <a:cubicBezTo>
                    <a:pt x="0" y="0"/>
                    <a:pt x="0" y="0"/>
                    <a:pt x="0" y="0"/>
                  </a:cubicBezTo>
                  <a:cubicBezTo>
                    <a:pt x="0" y="37"/>
                    <a:pt x="0" y="37"/>
                    <a:pt x="0" y="37"/>
                  </a:cubicBezTo>
                  <a:cubicBezTo>
                    <a:pt x="4" y="37"/>
                    <a:pt x="4" y="37"/>
                    <a:pt x="4" y="37"/>
                  </a:cubicBezTo>
                  <a:cubicBezTo>
                    <a:pt x="5" y="37"/>
                    <a:pt x="5" y="37"/>
                    <a:pt x="6" y="37"/>
                  </a:cubicBezTo>
                  <a:cubicBezTo>
                    <a:pt x="6" y="1"/>
                    <a:pt x="6" y="1"/>
                    <a:pt x="6" y="1"/>
                  </a:cubicBezTo>
                  <a:cubicBezTo>
                    <a:pt x="5" y="0"/>
                    <a:pt x="5" y="0"/>
                    <a:pt x="4"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3" name="íṧlîďê"/>
            <p:cNvSpPr/>
            <p:nvPr/>
          </p:nvSpPr>
          <p:spPr bwMode="auto">
            <a:xfrm>
              <a:off x="3503" y="3624"/>
              <a:ext cx="788" cy="195"/>
            </a:xfrm>
            <a:custGeom>
              <a:avLst/>
              <a:gdLst>
                <a:gd name="T0" fmla="*/ 197 w 201"/>
                <a:gd name="T1" fmla="*/ 50 h 50"/>
                <a:gd name="T2" fmla="*/ 4 w 201"/>
                <a:gd name="T3" fmla="*/ 50 h 50"/>
                <a:gd name="T4" fmla="*/ 0 w 201"/>
                <a:gd name="T5" fmla="*/ 45 h 50"/>
                <a:gd name="T6" fmla="*/ 0 w 201"/>
                <a:gd name="T7" fmla="*/ 5 h 50"/>
                <a:gd name="T8" fmla="*/ 4 w 201"/>
                <a:gd name="T9" fmla="*/ 0 h 50"/>
                <a:gd name="T10" fmla="*/ 197 w 201"/>
                <a:gd name="T11" fmla="*/ 0 h 50"/>
                <a:gd name="T12" fmla="*/ 201 w 201"/>
                <a:gd name="T13" fmla="*/ 5 h 50"/>
                <a:gd name="T14" fmla="*/ 201 w 201"/>
                <a:gd name="T15" fmla="*/ 45 h 50"/>
                <a:gd name="T16" fmla="*/ 197 w 201"/>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0">
                  <a:moveTo>
                    <a:pt x="197" y="50"/>
                  </a:moveTo>
                  <a:cubicBezTo>
                    <a:pt x="4" y="50"/>
                    <a:pt x="4" y="50"/>
                    <a:pt x="4" y="50"/>
                  </a:cubicBezTo>
                  <a:cubicBezTo>
                    <a:pt x="2" y="50"/>
                    <a:pt x="0" y="48"/>
                    <a:pt x="0" y="45"/>
                  </a:cubicBezTo>
                  <a:cubicBezTo>
                    <a:pt x="0" y="5"/>
                    <a:pt x="0" y="5"/>
                    <a:pt x="0" y="5"/>
                  </a:cubicBezTo>
                  <a:cubicBezTo>
                    <a:pt x="0" y="2"/>
                    <a:pt x="2" y="0"/>
                    <a:pt x="4" y="0"/>
                  </a:cubicBezTo>
                  <a:cubicBezTo>
                    <a:pt x="197" y="0"/>
                    <a:pt x="197" y="0"/>
                    <a:pt x="197" y="0"/>
                  </a:cubicBezTo>
                  <a:cubicBezTo>
                    <a:pt x="199" y="0"/>
                    <a:pt x="201" y="2"/>
                    <a:pt x="201" y="5"/>
                  </a:cubicBezTo>
                  <a:cubicBezTo>
                    <a:pt x="201" y="45"/>
                    <a:pt x="201" y="45"/>
                    <a:pt x="201" y="45"/>
                  </a:cubicBezTo>
                  <a:cubicBezTo>
                    <a:pt x="201" y="48"/>
                    <a:pt x="199" y="50"/>
                    <a:pt x="197" y="50"/>
                  </a:cubicBezTo>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4" name="iṡľïḋe"/>
            <p:cNvSpPr/>
            <p:nvPr/>
          </p:nvSpPr>
          <p:spPr bwMode="auto">
            <a:xfrm>
              <a:off x="3491" y="3647"/>
              <a:ext cx="813" cy="145"/>
            </a:xfrm>
            <a:custGeom>
              <a:avLst/>
              <a:gdLst>
                <a:gd name="T0" fmla="*/ 202 w 207"/>
                <a:gd name="T1" fmla="*/ 37 h 37"/>
                <a:gd name="T2" fmla="*/ 5 w 207"/>
                <a:gd name="T3" fmla="*/ 37 h 37"/>
                <a:gd name="T4" fmla="*/ 0 w 207"/>
                <a:gd name="T5" fmla="*/ 32 h 37"/>
                <a:gd name="T6" fmla="*/ 0 w 207"/>
                <a:gd name="T7" fmla="*/ 5 h 37"/>
                <a:gd name="T8" fmla="*/ 5 w 207"/>
                <a:gd name="T9" fmla="*/ 0 h 37"/>
                <a:gd name="T10" fmla="*/ 202 w 207"/>
                <a:gd name="T11" fmla="*/ 0 h 37"/>
                <a:gd name="T12" fmla="*/ 207 w 207"/>
                <a:gd name="T13" fmla="*/ 5 h 37"/>
                <a:gd name="T14" fmla="*/ 207 w 207"/>
                <a:gd name="T15" fmla="*/ 32 h 37"/>
                <a:gd name="T16" fmla="*/ 202 w 20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37">
                  <a:moveTo>
                    <a:pt x="202" y="37"/>
                  </a:moveTo>
                  <a:cubicBezTo>
                    <a:pt x="5" y="37"/>
                    <a:pt x="5" y="37"/>
                    <a:pt x="5" y="37"/>
                  </a:cubicBezTo>
                  <a:cubicBezTo>
                    <a:pt x="3" y="37"/>
                    <a:pt x="0" y="35"/>
                    <a:pt x="0" y="32"/>
                  </a:cubicBezTo>
                  <a:cubicBezTo>
                    <a:pt x="0" y="5"/>
                    <a:pt x="0" y="5"/>
                    <a:pt x="0" y="5"/>
                  </a:cubicBezTo>
                  <a:cubicBezTo>
                    <a:pt x="0" y="2"/>
                    <a:pt x="3" y="0"/>
                    <a:pt x="5" y="0"/>
                  </a:cubicBezTo>
                  <a:cubicBezTo>
                    <a:pt x="202" y="0"/>
                    <a:pt x="202" y="0"/>
                    <a:pt x="202" y="0"/>
                  </a:cubicBezTo>
                  <a:cubicBezTo>
                    <a:pt x="204" y="0"/>
                    <a:pt x="207" y="2"/>
                    <a:pt x="207" y="5"/>
                  </a:cubicBezTo>
                  <a:cubicBezTo>
                    <a:pt x="207" y="32"/>
                    <a:pt x="207" y="32"/>
                    <a:pt x="207" y="32"/>
                  </a:cubicBezTo>
                  <a:cubicBezTo>
                    <a:pt x="207" y="35"/>
                    <a:pt x="204" y="37"/>
                    <a:pt x="202" y="37"/>
                  </a:cubicBezTo>
                </a:path>
              </a:pathLst>
            </a:custGeom>
            <a:solidFill>
              <a:srgbClr val="FFF5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5" name="ïślíḋê"/>
            <p:cNvSpPr/>
            <p:nvPr/>
          </p:nvSpPr>
          <p:spPr bwMode="auto">
            <a:xfrm>
              <a:off x="3511" y="3647"/>
              <a:ext cx="23" cy="145"/>
            </a:xfrm>
            <a:custGeom>
              <a:avLst/>
              <a:gdLst>
                <a:gd name="T0" fmla="*/ 0 w 6"/>
                <a:gd name="T1" fmla="*/ 37 h 37"/>
                <a:gd name="T2" fmla="*/ 0 w 6"/>
                <a:gd name="T3" fmla="*/ 37 h 37"/>
                <a:gd name="T4" fmla="*/ 0 w 6"/>
                <a:gd name="T5" fmla="*/ 37 h 37"/>
                <a:gd name="T6" fmla="*/ 0 w 6"/>
                <a:gd name="T7" fmla="*/ 37 h 37"/>
                <a:gd name="T8" fmla="*/ 6 w 6"/>
                <a:gd name="T9" fmla="*/ 0 h 37"/>
                <a:gd name="T10" fmla="*/ 0 w 6"/>
                <a:gd name="T11" fmla="*/ 0 h 37"/>
                <a:gd name="T12" fmla="*/ 0 w 6"/>
                <a:gd name="T13" fmla="*/ 0 h 37"/>
                <a:gd name="T14" fmla="*/ 0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0" y="37"/>
                  </a:moveTo>
                  <a:cubicBezTo>
                    <a:pt x="0" y="37"/>
                    <a:pt x="0" y="37"/>
                    <a:pt x="0" y="37"/>
                  </a:cubicBezTo>
                  <a:cubicBezTo>
                    <a:pt x="0" y="37"/>
                    <a:pt x="0" y="37"/>
                    <a:pt x="0" y="37"/>
                  </a:cubicBezTo>
                  <a:cubicBezTo>
                    <a:pt x="0" y="37"/>
                    <a:pt x="0" y="37"/>
                    <a:pt x="0" y="37"/>
                  </a:cubicBezTo>
                  <a:moveTo>
                    <a:pt x="6" y="0"/>
                  </a:moveTo>
                  <a:cubicBezTo>
                    <a:pt x="0" y="0"/>
                    <a:pt x="0" y="0"/>
                    <a:pt x="0" y="0"/>
                  </a:cubicBezTo>
                  <a:cubicBezTo>
                    <a:pt x="0" y="0"/>
                    <a:pt x="0" y="0"/>
                    <a:pt x="0" y="0"/>
                  </a:cubicBezTo>
                  <a:cubicBezTo>
                    <a:pt x="0" y="0"/>
                    <a:pt x="0" y="0"/>
                    <a:pt x="0" y="0"/>
                  </a:cubicBezTo>
                  <a:cubicBezTo>
                    <a:pt x="6" y="0"/>
                    <a:pt x="6" y="0"/>
                    <a:pt x="6" y="0"/>
                  </a:cubicBezTo>
                </a:path>
              </a:pathLst>
            </a:custGeom>
            <a:solidFill>
              <a:srgbClr val="FCBD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6" name="iş1iḓè"/>
            <p:cNvSpPr/>
            <p:nvPr/>
          </p:nvSpPr>
          <p:spPr bwMode="auto">
            <a:xfrm>
              <a:off x="3511" y="3647"/>
              <a:ext cx="23" cy="145"/>
            </a:xfrm>
            <a:custGeom>
              <a:avLst/>
              <a:gdLst>
                <a:gd name="T0" fmla="*/ 6 w 6"/>
                <a:gd name="T1" fmla="*/ 0 h 37"/>
                <a:gd name="T2" fmla="*/ 0 w 6"/>
                <a:gd name="T3" fmla="*/ 0 h 37"/>
                <a:gd name="T4" fmla="*/ 0 w 6"/>
                <a:gd name="T5" fmla="*/ 0 h 37"/>
                <a:gd name="T6" fmla="*/ 0 w 6"/>
                <a:gd name="T7" fmla="*/ 37 h 37"/>
                <a:gd name="T8" fmla="*/ 0 w 6"/>
                <a:gd name="T9" fmla="*/ 37 h 37"/>
                <a:gd name="T10" fmla="*/ 6 w 6"/>
                <a:gd name="T11" fmla="*/ 37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0" y="0"/>
                    <a:pt x="0" y="0"/>
                    <a:pt x="0" y="0"/>
                  </a:cubicBezTo>
                  <a:cubicBezTo>
                    <a:pt x="0" y="0"/>
                    <a:pt x="0" y="0"/>
                    <a:pt x="0" y="0"/>
                  </a:cubicBezTo>
                  <a:cubicBezTo>
                    <a:pt x="0" y="37"/>
                    <a:pt x="0" y="37"/>
                    <a:pt x="0" y="37"/>
                  </a:cubicBezTo>
                  <a:cubicBezTo>
                    <a:pt x="0" y="37"/>
                    <a:pt x="0" y="37"/>
                    <a:pt x="0" y="37"/>
                  </a:cubicBezTo>
                  <a:cubicBezTo>
                    <a:pt x="6" y="37"/>
                    <a:pt x="6" y="37"/>
                    <a:pt x="6" y="37"/>
                  </a:cubicBezTo>
                  <a:cubicBezTo>
                    <a:pt x="6" y="0"/>
                    <a:pt x="6" y="0"/>
                    <a:pt x="6"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7" name="ïṣ1ïḍê"/>
            <p:cNvSpPr/>
            <p:nvPr/>
          </p:nvSpPr>
          <p:spPr bwMode="auto">
            <a:xfrm>
              <a:off x="3557" y="3647"/>
              <a:ext cx="29"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38" name="ïSlíďé"/>
            <p:cNvSpPr/>
            <p:nvPr/>
          </p:nvSpPr>
          <p:spPr bwMode="auto">
            <a:xfrm>
              <a:off x="3557" y="3647"/>
              <a:ext cx="2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39" name="iSļiḋé"/>
            <p:cNvSpPr/>
            <p:nvPr/>
          </p:nvSpPr>
          <p:spPr bwMode="auto">
            <a:xfrm>
              <a:off x="3609"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0" name="îSlîḍé"/>
            <p:cNvSpPr/>
            <p:nvPr/>
          </p:nvSpPr>
          <p:spPr bwMode="auto">
            <a:xfrm>
              <a:off x="3609"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1" name="íṥliḑé"/>
            <p:cNvSpPr/>
            <p:nvPr/>
          </p:nvSpPr>
          <p:spPr bwMode="auto">
            <a:xfrm>
              <a:off x="3659" y="3647"/>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2" name="îṡ1ïďe"/>
            <p:cNvSpPr/>
            <p:nvPr/>
          </p:nvSpPr>
          <p:spPr bwMode="auto">
            <a:xfrm>
              <a:off x="3659" y="3647"/>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3" name="ïsḻíde"/>
            <p:cNvSpPr/>
            <p:nvPr/>
          </p:nvSpPr>
          <p:spPr bwMode="auto">
            <a:xfrm>
              <a:off x="3711" y="3647"/>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4" name="ïṡlîḋe"/>
            <p:cNvSpPr/>
            <p:nvPr/>
          </p:nvSpPr>
          <p:spPr bwMode="auto">
            <a:xfrm>
              <a:off x="3711" y="3647"/>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5" name="íSļíḑé"/>
            <p:cNvSpPr/>
            <p:nvPr/>
          </p:nvSpPr>
          <p:spPr bwMode="auto">
            <a:xfrm>
              <a:off x="3759"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6" name="ïslîḑê"/>
            <p:cNvSpPr/>
            <p:nvPr/>
          </p:nvSpPr>
          <p:spPr bwMode="auto">
            <a:xfrm>
              <a:off x="3759"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7" name="îṣľíďé"/>
            <p:cNvSpPr/>
            <p:nvPr/>
          </p:nvSpPr>
          <p:spPr bwMode="auto">
            <a:xfrm>
              <a:off x="3809"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8" name="í$1íḋe"/>
            <p:cNvSpPr/>
            <p:nvPr/>
          </p:nvSpPr>
          <p:spPr bwMode="auto">
            <a:xfrm>
              <a:off x="3809"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9" name="ïsḻiḓe"/>
            <p:cNvSpPr/>
            <p:nvPr/>
          </p:nvSpPr>
          <p:spPr bwMode="auto">
            <a:xfrm>
              <a:off x="3861" y="3647"/>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0" name="iṣľiďé"/>
            <p:cNvSpPr/>
            <p:nvPr/>
          </p:nvSpPr>
          <p:spPr bwMode="auto">
            <a:xfrm>
              <a:off x="3861" y="3647"/>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1" name="i$ḷíďê"/>
            <p:cNvSpPr/>
            <p:nvPr/>
          </p:nvSpPr>
          <p:spPr bwMode="auto">
            <a:xfrm>
              <a:off x="3910" y="3647"/>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2" name="iśļiḓé"/>
            <p:cNvSpPr/>
            <p:nvPr/>
          </p:nvSpPr>
          <p:spPr bwMode="auto">
            <a:xfrm>
              <a:off x="3910" y="3647"/>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3" name="ïṩľîḋe"/>
            <p:cNvSpPr/>
            <p:nvPr/>
          </p:nvSpPr>
          <p:spPr bwMode="auto">
            <a:xfrm>
              <a:off x="3958"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4" name="iSḷíḑè"/>
            <p:cNvSpPr/>
            <p:nvPr/>
          </p:nvSpPr>
          <p:spPr bwMode="auto">
            <a:xfrm>
              <a:off x="3958"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5" name="îşľiḋê"/>
            <p:cNvSpPr/>
            <p:nvPr/>
          </p:nvSpPr>
          <p:spPr bwMode="auto">
            <a:xfrm>
              <a:off x="4008"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6" name="îṣḷîḍê"/>
            <p:cNvSpPr/>
            <p:nvPr/>
          </p:nvSpPr>
          <p:spPr bwMode="auto">
            <a:xfrm>
              <a:off x="4008"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7" name="ïSliḋê"/>
            <p:cNvSpPr/>
            <p:nvPr/>
          </p:nvSpPr>
          <p:spPr bwMode="auto">
            <a:xfrm>
              <a:off x="4060" y="3647"/>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8" name="îŝlíde"/>
            <p:cNvSpPr/>
            <p:nvPr/>
          </p:nvSpPr>
          <p:spPr bwMode="auto">
            <a:xfrm>
              <a:off x="4060" y="3647"/>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9" name="îṥľíďê"/>
            <p:cNvSpPr/>
            <p:nvPr/>
          </p:nvSpPr>
          <p:spPr bwMode="auto">
            <a:xfrm>
              <a:off x="4110" y="3647"/>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60" name="ïŝļíḓe"/>
            <p:cNvSpPr/>
            <p:nvPr/>
          </p:nvSpPr>
          <p:spPr bwMode="auto">
            <a:xfrm>
              <a:off x="4110" y="3647"/>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61" name="íṧ1îḑe"/>
            <p:cNvSpPr/>
            <p:nvPr/>
          </p:nvSpPr>
          <p:spPr bwMode="auto">
            <a:xfrm>
              <a:off x="4158"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62" name="ïs1îďe"/>
            <p:cNvSpPr/>
            <p:nvPr/>
          </p:nvSpPr>
          <p:spPr bwMode="auto">
            <a:xfrm>
              <a:off x="4158"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63" name="ïšḷïḓê"/>
            <p:cNvSpPr/>
            <p:nvPr/>
          </p:nvSpPr>
          <p:spPr bwMode="auto">
            <a:xfrm>
              <a:off x="4208" y="3647"/>
              <a:ext cx="29"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64" name="iśḷiḑê"/>
            <p:cNvSpPr/>
            <p:nvPr/>
          </p:nvSpPr>
          <p:spPr bwMode="auto">
            <a:xfrm>
              <a:off x="4208" y="3647"/>
              <a:ext cx="29"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65" name="í$ļïďê"/>
            <p:cNvSpPr/>
            <p:nvPr/>
          </p:nvSpPr>
          <p:spPr bwMode="auto">
            <a:xfrm>
              <a:off x="4260" y="3647"/>
              <a:ext cx="23" cy="145"/>
            </a:xfrm>
            <a:custGeom>
              <a:avLst/>
              <a:gdLst>
                <a:gd name="T0" fmla="*/ 6 w 6"/>
                <a:gd name="T1" fmla="*/ 37 h 37"/>
                <a:gd name="T2" fmla="*/ 6 w 6"/>
                <a:gd name="T3" fmla="*/ 37 h 37"/>
                <a:gd name="T4" fmla="*/ 6 w 6"/>
                <a:gd name="T5" fmla="*/ 37 h 37"/>
                <a:gd name="T6" fmla="*/ 6 w 6"/>
                <a:gd name="T7" fmla="*/ 37 h 37"/>
                <a:gd name="T8" fmla="*/ 6 w 6"/>
                <a:gd name="T9" fmla="*/ 0 h 37"/>
                <a:gd name="T10" fmla="*/ 0 w 6"/>
                <a:gd name="T11" fmla="*/ 0 h 37"/>
                <a:gd name="T12" fmla="*/ 6 w 6"/>
                <a:gd name="T13" fmla="*/ 0 h 37"/>
                <a:gd name="T14" fmla="*/ 6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6" y="37"/>
                  </a:moveTo>
                  <a:cubicBezTo>
                    <a:pt x="6" y="37"/>
                    <a:pt x="6" y="37"/>
                    <a:pt x="6" y="37"/>
                  </a:cubicBezTo>
                  <a:cubicBezTo>
                    <a:pt x="6" y="37"/>
                    <a:pt x="6" y="37"/>
                    <a:pt x="6" y="37"/>
                  </a:cubicBezTo>
                  <a:cubicBezTo>
                    <a:pt x="6" y="37"/>
                    <a:pt x="6" y="37"/>
                    <a:pt x="6" y="37"/>
                  </a:cubicBezTo>
                  <a:moveTo>
                    <a:pt x="6" y="0"/>
                  </a:moveTo>
                  <a:cubicBezTo>
                    <a:pt x="0" y="0"/>
                    <a:pt x="0" y="0"/>
                    <a:pt x="0" y="0"/>
                  </a:cubicBezTo>
                  <a:cubicBezTo>
                    <a:pt x="6" y="0"/>
                    <a:pt x="6" y="0"/>
                    <a:pt x="6" y="0"/>
                  </a:cubicBezTo>
                  <a:cubicBezTo>
                    <a:pt x="6" y="0"/>
                    <a:pt x="6" y="0"/>
                    <a:pt x="6"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6" name="iṡliďé"/>
            <p:cNvSpPr/>
            <p:nvPr/>
          </p:nvSpPr>
          <p:spPr bwMode="auto">
            <a:xfrm>
              <a:off x="4260" y="3647"/>
              <a:ext cx="23" cy="145"/>
            </a:xfrm>
            <a:custGeom>
              <a:avLst/>
              <a:gdLst>
                <a:gd name="T0" fmla="*/ 6 w 6"/>
                <a:gd name="T1" fmla="*/ 0 h 37"/>
                <a:gd name="T2" fmla="*/ 0 w 6"/>
                <a:gd name="T3" fmla="*/ 0 h 37"/>
                <a:gd name="T4" fmla="*/ 0 w 6"/>
                <a:gd name="T5" fmla="*/ 37 h 37"/>
                <a:gd name="T6" fmla="*/ 6 w 6"/>
                <a:gd name="T7" fmla="*/ 37 h 37"/>
                <a:gd name="T8" fmla="*/ 6 w 6"/>
                <a:gd name="T9" fmla="*/ 37 h 37"/>
                <a:gd name="T10" fmla="*/ 6 w 6"/>
                <a:gd name="T11" fmla="*/ 0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0" y="0"/>
                    <a:pt x="0" y="0"/>
                    <a:pt x="0" y="0"/>
                  </a:cubicBezTo>
                  <a:cubicBezTo>
                    <a:pt x="0" y="37"/>
                    <a:pt x="0" y="37"/>
                    <a:pt x="0" y="37"/>
                  </a:cubicBezTo>
                  <a:cubicBezTo>
                    <a:pt x="6" y="37"/>
                    <a:pt x="6" y="37"/>
                    <a:pt x="6" y="37"/>
                  </a:cubicBezTo>
                  <a:cubicBezTo>
                    <a:pt x="6" y="37"/>
                    <a:pt x="6" y="37"/>
                    <a:pt x="6" y="37"/>
                  </a:cubicBezTo>
                  <a:cubicBezTo>
                    <a:pt x="6" y="0"/>
                    <a:pt x="6" y="0"/>
                    <a:pt x="6"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7" name="ïS1iḑê"/>
            <p:cNvSpPr/>
            <p:nvPr/>
          </p:nvSpPr>
          <p:spPr bwMode="auto">
            <a:xfrm>
              <a:off x="3378" y="3431"/>
              <a:ext cx="788" cy="193"/>
            </a:xfrm>
            <a:custGeom>
              <a:avLst/>
              <a:gdLst>
                <a:gd name="T0" fmla="*/ 197 w 201"/>
                <a:gd name="T1" fmla="*/ 49 h 49"/>
                <a:gd name="T2" fmla="*/ 4 w 201"/>
                <a:gd name="T3" fmla="*/ 49 h 49"/>
                <a:gd name="T4" fmla="*/ 0 w 201"/>
                <a:gd name="T5" fmla="*/ 45 h 49"/>
                <a:gd name="T6" fmla="*/ 0 w 201"/>
                <a:gd name="T7" fmla="*/ 4 h 49"/>
                <a:gd name="T8" fmla="*/ 4 w 201"/>
                <a:gd name="T9" fmla="*/ 0 h 49"/>
                <a:gd name="T10" fmla="*/ 197 w 201"/>
                <a:gd name="T11" fmla="*/ 0 h 49"/>
                <a:gd name="T12" fmla="*/ 201 w 201"/>
                <a:gd name="T13" fmla="*/ 4 h 49"/>
                <a:gd name="T14" fmla="*/ 201 w 201"/>
                <a:gd name="T15" fmla="*/ 45 h 49"/>
                <a:gd name="T16" fmla="*/ 197 w 201"/>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9">
                  <a:moveTo>
                    <a:pt x="197" y="49"/>
                  </a:moveTo>
                  <a:cubicBezTo>
                    <a:pt x="4" y="49"/>
                    <a:pt x="4" y="49"/>
                    <a:pt x="4" y="49"/>
                  </a:cubicBezTo>
                  <a:cubicBezTo>
                    <a:pt x="2" y="49"/>
                    <a:pt x="0" y="47"/>
                    <a:pt x="0" y="45"/>
                  </a:cubicBezTo>
                  <a:cubicBezTo>
                    <a:pt x="0" y="4"/>
                    <a:pt x="0" y="4"/>
                    <a:pt x="0" y="4"/>
                  </a:cubicBezTo>
                  <a:cubicBezTo>
                    <a:pt x="0" y="2"/>
                    <a:pt x="2" y="0"/>
                    <a:pt x="4" y="0"/>
                  </a:cubicBezTo>
                  <a:cubicBezTo>
                    <a:pt x="197" y="0"/>
                    <a:pt x="197" y="0"/>
                    <a:pt x="197" y="0"/>
                  </a:cubicBezTo>
                  <a:cubicBezTo>
                    <a:pt x="199" y="0"/>
                    <a:pt x="201" y="2"/>
                    <a:pt x="201" y="4"/>
                  </a:cubicBezTo>
                  <a:cubicBezTo>
                    <a:pt x="201" y="45"/>
                    <a:pt x="201" y="45"/>
                    <a:pt x="201" y="45"/>
                  </a:cubicBezTo>
                  <a:cubicBezTo>
                    <a:pt x="201" y="47"/>
                    <a:pt x="199" y="49"/>
                    <a:pt x="197" y="49"/>
                  </a:cubicBezTo>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8" name="iṧḷiḍe"/>
            <p:cNvSpPr/>
            <p:nvPr/>
          </p:nvSpPr>
          <p:spPr bwMode="auto">
            <a:xfrm>
              <a:off x="3370" y="3452"/>
              <a:ext cx="806" cy="148"/>
            </a:xfrm>
            <a:custGeom>
              <a:avLst/>
              <a:gdLst>
                <a:gd name="T0" fmla="*/ 201 w 206"/>
                <a:gd name="T1" fmla="*/ 38 h 38"/>
                <a:gd name="T2" fmla="*/ 5 w 206"/>
                <a:gd name="T3" fmla="*/ 38 h 38"/>
                <a:gd name="T4" fmla="*/ 0 w 206"/>
                <a:gd name="T5" fmla="*/ 33 h 38"/>
                <a:gd name="T6" fmla="*/ 0 w 206"/>
                <a:gd name="T7" fmla="*/ 5 h 38"/>
                <a:gd name="T8" fmla="*/ 5 w 206"/>
                <a:gd name="T9" fmla="*/ 0 h 38"/>
                <a:gd name="T10" fmla="*/ 201 w 206"/>
                <a:gd name="T11" fmla="*/ 0 h 38"/>
                <a:gd name="T12" fmla="*/ 206 w 206"/>
                <a:gd name="T13" fmla="*/ 5 h 38"/>
                <a:gd name="T14" fmla="*/ 206 w 206"/>
                <a:gd name="T15" fmla="*/ 33 h 38"/>
                <a:gd name="T16" fmla="*/ 201 w 20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8">
                  <a:moveTo>
                    <a:pt x="201" y="38"/>
                  </a:moveTo>
                  <a:cubicBezTo>
                    <a:pt x="5" y="38"/>
                    <a:pt x="5" y="38"/>
                    <a:pt x="5" y="38"/>
                  </a:cubicBezTo>
                  <a:cubicBezTo>
                    <a:pt x="2" y="38"/>
                    <a:pt x="0" y="35"/>
                    <a:pt x="0" y="33"/>
                  </a:cubicBezTo>
                  <a:cubicBezTo>
                    <a:pt x="0" y="5"/>
                    <a:pt x="0" y="5"/>
                    <a:pt x="0" y="5"/>
                  </a:cubicBezTo>
                  <a:cubicBezTo>
                    <a:pt x="0" y="2"/>
                    <a:pt x="2" y="0"/>
                    <a:pt x="5" y="0"/>
                  </a:cubicBezTo>
                  <a:cubicBezTo>
                    <a:pt x="201" y="0"/>
                    <a:pt x="201" y="0"/>
                    <a:pt x="201" y="0"/>
                  </a:cubicBezTo>
                  <a:cubicBezTo>
                    <a:pt x="203" y="0"/>
                    <a:pt x="206" y="2"/>
                    <a:pt x="206" y="5"/>
                  </a:cubicBezTo>
                  <a:cubicBezTo>
                    <a:pt x="206" y="33"/>
                    <a:pt x="206" y="33"/>
                    <a:pt x="206" y="33"/>
                  </a:cubicBezTo>
                  <a:cubicBezTo>
                    <a:pt x="206" y="35"/>
                    <a:pt x="203" y="38"/>
                    <a:pt x="201" y="38"/>
                  </a:cubicBezTo>
                </a:path>
              </a:pathLst>
            </a:custGeom>
            <a:solidFill>
              <a:srgbClr val="FFF5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9" name="isḻîḍè"/>
            <p:cNvSpPr/>
            <p:nvPr/>
          </p:nvSpPr>
          <p:spPr bwMode="auto">
            <a:xfrm>
              <a:off x="3385" y="3452"/>
              <a:ext cx="25" cy="148"/>
            </a:xfrm>
            <a:custGeom>
              <a:avLst/>
              <a:gdLst>
                <a:gd name="T0" fmla="*/ 0 w 6"/>
                <a:gd name="T1" fmla="*/ 38 h 38"/>
                <a:gd name="T2" fmla="*/ 0 w 6"/>
                <a:gd name="T3" fmla="*/ 38 h 38"/>
                <a:gd name="T4" fmla="*/ 1 w 6"/>
                <a:gd name="T5" fmla="*/ 38 h 38"/>
                <a:gd name="T6" fmla="*/ 0 w 6"/>
                <a:gd name="T7" fmla="*/ 38 h 38"/>
                <a:gd name="T8" fmla="*/ 6 w 6"/>
                <a:gd name="T9" fmla="*/ 0 h 38"/>
                <a:gd name="T10" fmla="*/ 0 w 6"/>
                <a:gd name="T11" fmla="*/ 0 h 38"/>
                <a:gd name="T12" fmla="*/ 0 w 6"/>
                <a:gd name="T13" fmla="*/ 0 h 38"/>
                <a:gd name="T14" fmla="*/ 1 w 6"/>
                <a:gd name="T15" fmla="*/ 0 h 38"/>
                <a:gd name="T16" fmla="*/ 6 w 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8">
                  <a:moveTo>
                    <a:pt x="0" y="38"/>
                  </a:moveTo>
                  <a:cubicBezTo>
                    <a:pt x="0" y="38"/>
                    <a:pt x="0" y="38"/>
                    <a:pt x="0" y="38"/>
                  </a:cubicBezTo>
                  <a:cubicBezTo>
                    <a:pt x="1" y="38"/>
                    <a:pt x="1" y="38"/>
                    <a:pt x="1" y="38"/>
                  </a:cubicBezTo>
                  <a:cubicBezTo>
                    <a:pt x="0" y="38"/>
                    <a:pt x="0" y="38"/>
                    <a:pt x="0" y="38"/>
                  </a:cubicBezTo>
                  <a:moveTo>
                    <a:pt x="6" y="0"/>
                  </a:moveTo>
                  <a:cubicBezTo>
                    <a:pt x="0" y="0"/>
                    <a:pt x="0" y="0"/>
                    <a:pt x="0" y="0"/>
                  </a:cubicBezTo>
                  <a:cubicBezTo>
                    <a:pt x="0" y="0"/>
                    <a:pt x="0" y="0"/>
                    <a:pt x="0" y="0"/>
                  </a:cubicBezTo>
                  <a:cubicBezTo>
                    <a:pt x="0" y="0"/>
                    <a:pt x="0" y="0"/>
                    <a:pt x="1" y="0"/>
                  </a:cubicBezTo>
                  <a:cubicBezTo>
                    <a:pt x="6" y="0"/>
                    <a:pt x="6" y="0"/>
                    <a:pt x="6" y="0"/>
                  </a:cubicBezTo>
                </a:path>
              </a:pathLst>
            </a:custGeom>
            <a:solidFill>
              <a:srgbClr val="FCBD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0" name="i$1iḋè"/>
            <p:cNvSpPr/>
            <p:nvPr/>
          </p:nvSpPr>
          <p:spPr bwMode="auto">
            <a:xfrm>
              <a:off x="3385" y="3452"/>
              <a:ext cx="25" cy="148"/>
            </a:xfrm>
            <a:custGeom>
              <a:avLst/>
              <a:gdLst>
                <a:gd name="T0" fmla="*/ 6 w 6"/>
                <a:gd name="T1" fmla="*/ 0 h 38"/>
                <a:gd name="T2" fmla="*/ 1 w 6"/>
                <a:gd name="T3" fmla="*/ 0 h 38"/>
                <a:gd name="T4" fmla="*/ 0 w 6"/>
                <a:gd name="T5" fmla="*/ 0 h 38"/>
                <a:gd name="T6" fmla="*/ 0 w 6"/>
                <a:gd name="T7" fmla="*/ 38 h 38"/>
                <a:gd name="T8" fmla="*/ 1 w 6"/>
                <a:gd name="T9" fmla="*/ 38 h 38"/>
                <a:gd name="T10" fmla="*/ 6 w 6"/>
                <a:gd name="T11" fmla="*/ 38 h 38"/>
                <a:gd name="T12" fmla="*/ 6 w 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6" h="38">
                  <a:moveTo>
                    <a:pt x="6" y="0"/>
                  </a:moveTo>
                  <a:cubicBezTo>
                    <a:pt x="1" y="0"/>
                    <a:pt x="1" y="0"/>
                    <a:pt x="1" y="0"/>
                  </a:cubicBezTo>
                  <a:cubicBezTo>
                    <a:pt x="0" y="0"/>
                    <a:pt x="0" y="0"/>
                    <a:pt x="0" y="0"/>
                  </a:cubicBezTo>
                  <a:cubicBezTo>
                    <a:pt x="0" y="38"/>
                    <a:pt x="0" y="38"/>
                    <a:pt x="0" y="38"/>
                  </a:cubicBezTo>
                  <a:cubicBezTo>
                    <a:pt x="0" y="38"/>
                    <a:pt x="0" y="38"/>
                    <a:pt x="1" y="38"/>
                  </a:cubicBezTo>
                  <a:cubicBezTo>
                    <a:pt x="6" y="38"/>
                    <a:pt x="6" y="38"/>
                    <a:pt x="6" y="38"/>
                  </a:cubicBezTo>
                  <a:cubicBezTo>
                    <a:pt x="6" y="0"/>
                    <a:pt x="6" y="0"/>
                    <a:pt x="6"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1" name="îšlíḑè"/>
            <p:cNvSpPr/>
            <p:nvPr/>
          </p:nvSpPr>
          <p:spPr bwMode="auto">
            <a:xfrm>
              <a:off x="3437" y="3452"/>
              <a:ext cx="23" cy="148"/>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72" name="ïṣ1iḓé"/>
            <p:cNvSpPr/>
            <p:nvPr/>
          </p:nvSpPr>
          <p:spPr bwMode="auto">
            <a:xfrm>
              <a:off x="3437" y="3452"/>
              <a:ext cx="2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73" name="ïşļïdê"/>
            <p:cNvSpPr/>
            <p:nvPr/>
          </p:nvSpPr>
          <p:spPr bwMode="auto">
            <a:xfrm>
              <a:off x="3484" y="3452"/>
              <a:ext cx="27" cy="148"/>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74" name="i$ḷîḓê"/>
            <p:cNvSpPr/>
            <p:nvPr/>
          </p:nvSpPr>
          <p:spPr bwMode="auto">
            <a:xfrm>
              <a:off x="3484" y="3452"/>
              <a:ext cx="2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75" name="ïṣ1ïďé"/>
            <p:cNvSpPr/>
            <p:nvPr/>
          </p:nvSpPr>
          <p:spPr bwMode="auto">
            <a:xfrm>
              <a:off x="3534" y="3452"/>
              <a:ext cx="23" cy="148"/>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76" name="íŝḻïḑê"/>
            <p:cNvSpPr/>
            <p:nvPr/>
          </p:nvSpPr>
          <p:spPr bwMode="auto">
            <a:xfrm>
              <a:off x="3534" y="3452"/>
              <a:ext cx="2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77" name="îšliḋê"/>
            <p:cNvSpPr/>
            <p:nvPr/>
          </p:nvSpPr>
          <p:spPr bwMode="auto">
            <a:xfrm>
              <a:off x="3586" y="3452"/>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78" name="işlíḓè"/>
            <p:cNvSpPr/>
            <p:nvPr/>
          </p:nvSpPr>
          <p:spPr bwMode="auto">
            <a:xfrm>
              <a:off x="3586" y="3452"/>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79" name="ïṡ1ídê"/>
            <p:cNvSpPr/>
            <p:nvPr/>
          </p:nvSpPr>
          <p:spPr bwMode="auto">
            <a:xfrm>
              <a:off x="3636" y="3452"/>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0" name="îS1íḍê"/>
            <p:cNvSpPr/>
            <p:nvPr/>
          </p:nvSpPr>
          <p:spPr bwMode="auto">
            <a:xfrm>
              <a:off x="3636" y="3452"/>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1" name="ísļíḓe"/>
            <p:cNvSpPr/>
            <p:nvPr/>
          </p:nvSpPr>
          <p:spPr bwMode="auto">
            <a:xfrm>
              <a:off x="3684" y="3452"/>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2" name="ïşľïde"/>
            <p:cNvSpPr/>
            <p:nvPr/>
          </p:nvSpPr>
          <p:spPr bwMode="auto">
            <a:xfrm>
              <a:off x="3684" y="3452"/>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3" name="îšḻïḍé"/>
            <p:cNvSpPr/>
            <p:nvPr/>
          </p:nvSpPr>
          <p:spPr bwMode="auto">
            <a:xfrm>
              <a:off x="3734" y="3452"/>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4" name="íṩḷîdé"/>
            <p:cNvSpPr/>
            <p:nvPr/>
          </p:nvSpPr>
          <p:spPr bwMode="auto">
            <a:xfrm>
              <a:off x="3734" y="3452"/>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5" name="îSļïdè"/>
            <p:cNvSpPr/>
            <p:nvPr/>
          </p:nvSpPr>
          <p:spPr bwMode="auto">
            <a:xfrm>
              <a:off x="3786" y="3452"/>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6" name="îśľíḓe"/>
            <p:cNvSpPr/>
            <p:nvPr/>
          </p:nvSpPr>
          <p:spPr bwMode="auto">
            <a:xfrm>
              <a:off x="3786" y="3452"/>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7" name="iṧlíḍê"/>
            <p:cNvSpPr/>
            <p:nvPr/>
          </p:nvSpPr>
          <p:spPr bwMode="auto">
            <a:xfrm>
              <a:off x="3836" y="3452"/>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8" name="ïşlïḓe"/>
            <p:cNvSpPr/>
            <p:nvPr/>
          </p:nvSpPr>
          <p:spPr bwMode="auto">
            <a:xfrm>
              <a:off x="3836" y="3452"/>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9" name="ïṧļíďê"/>
            <p:cNvSpPr/>
            <p:nvPr/>
          </p:nvSpPr>
          <p:spPr bwMode="auto">
            <a:xfrm>
              <a:off x="3883" y="3452"/>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0" name="iŝ1iḓê"/>
            <p:cNvSpPr/>
            <p:nvPr/>
          </p:nvSpPr>
          <p:spPr bwMode="auto">
            <a:xfrm>
              <a:off x="3883" y="3452"/>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1" name="íşḻïḋê"/>
            <p:cNvSpPr/>
            <p:nvPr/>
          </p:nvSpPr>
          <p:spPr bwMode="auto">
            <a:xfrm>
              <a:off x="3933" y="3452"/>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2" name="î$1ïḑé"/>
            <p:cNvSpPr/>
            <p:nvPr/>
          </p:nvSpPr>
          <p:spPr bwMode="auto">
            <a:xfrm>
              <a:off x="3933" y="3452"/>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3" name="î$1ïḓe"/>
            <p:cNvSpPr/>
            <p:nvPr/>
          </p:nvSpPr>
          <p:spPr bwMode="auto">
            <a:xfrm>
              <a:off x="3985" y="3452"/>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4" name="íṥľíďè"/>
            <p:cNvSpPr/>
            <p:nvPr/>
          </p:nvSpPr>
          <p:spPr bwMode="auto">
            <a:xfrm>
              <a:off x="3985" y="3452"/>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5" name="ï$ľíḋe"/>
            <p:cNvSpPr/>
            <p:nvPr/>
          </p:nvSpPr>
          <p:spPr bwMode="auto">
            <a:xfrm>
              <a:off x="4035" y="3452"/>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6" name="i$ḻíďé"/>
            <p:cNvSpPr/>
            <p:nvPr/>
          </p:nvSpPr>
          <p:spPr bwMode="auto">
            <a:xfrm>
              <a:off x="4035" y="3452"/>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7" name="iSḷîḋè"/>
            <p:cNvSpPr/>
            <p:nvPr/>
          </p:nvSpPr>
          <p:spPr bwMode="auto">
            <a:xfrm>
              <a:off x="4083" y="3452"/>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8" name="i$liďé"/>
            <p:cNvSpPr/>
            <p:nvPr/>
          </p:nvSpPr>
          <p:spPr bwMode="auto">
            <a:xfrm>
              <a:off x="4083" y="3452"/>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9" name="ï$1iḓe"/>
            <p:cNvSpPr/>
            <p:nvPr/>
          </p:nvSpPr>
          <p:spPr bwMode="auto">
            <a:xfrm>
              <a:off x="4135" y="3452"/>
              <a:ext cx="23" cy="148"/>
            </a:xfrm>
            <a:custGeom>
              <a:avLst/>
              <a:gdLst>
                <a:gd name="T0" fmla="*/ 6 w 6"/>
                <a:gd name="T1" fmla="*/ 38 h 38"/>
                <a:gd name="T2" fmla="*/ 6 w 6"/>
                <a:gd name="T3" fmla="*/ 38 h 38"/>
                <a:gd name="T4" fmla="*/ 6 w 6"/>
                <a:gd name="T5" fmla="*/ 38 h 38"/>
                <a:gd name="T6" fmla="*/ 6 w 6"/>
                <a:gd name="T7" fmla="*/ 38 h 38"/>
                <a:gd name="T8" fmla="*/ 6 w 6"/>
                <a:gd name="T9" fmla="*/ 0 h 38"/>
                <a:gd name="T10" fmla="*/ 0 w 6"/>
                <a:gd name="T11" fmla="*/ 0 h 38"/>
                <a:gd name="T12" fmla="*/ 6 w 6"/>
                <a:gd name="T13" fmla="*/ 0 h 38"/>
                <a:gd name="T14" fmla="*/ 6 w 6"/>
                <a:gd name="T15" fmla="*/ 0 h 38"/>
                <a:gd name="T16" fmla="*/ 6 w 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8">
                  <a:moveTo>
                    <a:pt x="6" y="38"/>
                  </a:moveTo>
                  <a:cubicBezTo>
                    <a:pt x="6" y="38"/>
                    <a:pt x="6" y="38"/>
                    <a:pt x="6" y="38"/>
                  </a:cubicBezTo>
                  <a:cubicBezTo>
                    <a:pt x="6" y="38"/>
                    <a:pt x="6" y="38"/>
                    <a:pt x="6" y="38"/>
                  </a:cubicBezTo>
                  <a:cubicBezTo>
                    <a:pt x="6" y="38"/>
                    <a:pt x="6" y="38"/>
                    <a:pt x="6" y="38"/>
                  </a:cubicBezTo>
                  <a:moveTo>
                    <a:pt x="6" y="0"/>
                  </a:moveTo>
                  <a:cubicBezTo>
                    <a:pt x="0" y="0"/>
                    <a:pt x="0" y="0"/>
                    <a:pt x="0" y="0"/>
                  </a:cubicBezTo>
                  <a:cubicBezTo>
                    <a:pt x="6" y="0"/>
                    <a:pt x="6" y="0"/>
                    <a:pt x="6" y="0"/>
                  </a:cubicBezTo>
                  <a:cubicBezTo>
                    <a:pt x="6" y="0"/>
                    <a:pt x="6" y="0"/>
                    <a:pt x="6"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0" name="íS1îḋe"/>
            <p:cNvSpPr/>
            <p:nvPr/>
          </p:nvSpPr>
          <p:spPr bwMode="auto">
            <a:xfrm>
              <a:off x="4135" y="3452"/>
              <a:ext cx="23" cy="148"/>
            </a:xfrm>
            <a:custGeom>
              <a:avLst/>
              <a:gdLst>
                <a:gd name="T0" fmla="*/ 6 w 6"/>
                <a:gd name="T1" fmla="*/ 0 h 38"/>
                <a:gd name="T2" fmla="*/ 0 w 6"/>
                <a:gd name="T3" fmla="*/ 0 h 38"/>
                <a:gd name="T4" fmla="*/ 0 w 6"/>
                <a:gd name="T5" fmla="*/ 38 h 38"/>
                <a:gd name="T6" fmla="*/ 6 w 6"/>
                <a:gd name="T7" fmla="*/ 38 h 38"/>
                <a:gd name="T8" fmla="*/ 6 w 6"/>
                <a:gd name="T9" fmla="*/ 38 h 38"/>
                <a:gd name="T10" fmla="*/ 6 w 6"/>
                <a:gd name="T11" fmla="*/ 0 h 38"/>
                <a:gd name="T12" fmla="*/ 6 w 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6" h="38">
                  <a:moveTo>
                    <a:pt x="6" y="0"/>
                  </a:moveTo>
                  <a:cubicBezTo>
                    <a:pt x="0" y="0"/>
                    <a:pt x="0" y="0"/>
                    <a:pt x="0" y="0"/>
                  </a:cubicBezTo>
                  <a:cubicBezTo>
                    <a:pt x="0" y="38"/>
                    <a:pt x="0" y="38"/>
                    <a:pt x="0" y="38"/>
                  </a:cubicBezTo>
                  <a:cubicBezTo>
                    <a:pt x="6" y="38"/>
                    <a:pt x="6" y="38"/>
                    <a:pt x="6" y="38"/>
                  </a:cubicBezTo>
                  <a:cubicBezTo>
                    <a:pt x="6" y="38"/>
                    <a:pt x="6" y="38"/>
                    <a:pt x="6" y="38"/>
                  </a:cubicBezTo>
                  <a:cubicBezTo>
                    <a:pt x="6" y="0"/>
                    <a:pt x="6" y="0"/>
                    <a:pt x="6"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1" name="í$1ïḓè"/>
            <p:cNvSpPr/>
            <p:nvPr/>
          </p:nvSpPr>
          <p:spPr bwMode="auto">
            <a:xfrm>
              <a:off x="3476" y="3236"/>
              <a:ext cx="788" cy="195"/>
            </a:xfrm>
            <a:custGeom>
              <a:avLst/>
              <a:gdLst>
                <a:gd name="T0" fmla="*/ 196 w 201"/>
                <a:gd name="T1" fmla="*/ 50 h 50"/>
                <a:gd name="T2" fmla="*/ 4 w 201"/>
                <a:gd name="T3" fmla="*/ 50 h 50"/>
                <a:gd name="T4" fmla="*/ 0 w 201"/>
                <a:gd name="T5" fmla="*/ 45 h 50"/>
                <a:gd name="T6" fmla="*/ 0 w 201"/>
                <a:gd name="T7" fmla="*/ 5 h 50"/>
                <a:gd name="T8" fmla="*/ 4 w 201"/>
                <a:gd name="T9" fmla="*/ 0 h 50"/>
                <a:gd name="T10" fmla="*/ 196 w 201"/>
                <a:gd name="T11" fmla="*/ 0 h 50"/>
                <a:gd name="T12" fmla="*/ 201 w 201"/>
                <a:gd name="T13" fmla="*/ 5 h 50"/>
                <a:gd name="T14" fmla="*/ 201 w 201"/>
                <a:gd name="T15" fmla="*/ 45 h 50"/>
                <a:gd name="T16" fmla="*/ 196 w 201"/>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0">
                  <a:moveTo>
                    <a:pt x="196" y="50"/>
                  </a:moveTo>
                  <a:cubicBezTo>
                    <a:pt x="4" y="50"/>
                    <a:pt x="4" y="50"/>
                    <a:pt x="4" y="50"/>
                  </a:cubicBezTo>
                  <a:cubicBezTo>
                    <a:pt x="2" y="50"/>
                    <a:pt x="0" y="48"/>
                    <a:pt x="0" y="45"/>
                  </a:cubicBezTo>
                  <a:cubicBezTo>
                    <a:pt x="0" y="5"/>
                    <a:pt x="0" y="5"/>
                    <a:pt x="0" y="5"/>
                  </a:cubicBezTo>
                  <a:cubicBezTo>
                    <a:pt x="0" y="2"/>
                    <a:pt x="2" y="0"/>
                    <a:pt x="4" y="0"/>
                  </a:cubicBezTo>
                  <a:cubicBezTo>
                    <a:pt x="196" y="0"/>
                    <a:pt x="196" y="0"/>
                    <a:pt x="196" y="0"/>
                  </a:cubicBezTo>
                  <a:cubicBezTo>
                    <a:pt x="199" y="0"/>
                    <a:pt x="201" y="2"/>
                    <a:pt x="201" y="5"/>
                  </a:cubicBezTo>
                  <a:cubicBezTo>
                    <a:pt x="201" y="45"/>
                    <a:pt x="201" y="45"/>
                    <a:pt x="201" y="45"/>
                  </a:cubicBezTo>
                  <a:cubicBezTo>
                    <a:pt x="201" y="48"/>
                    <a:pt x="199" y="50"/>
                    <a:pt x="196" y="50"/>
                  </a:cubicBezTo>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2" name="îsľíďé"/>
            <p:cNvSpPr/>
            <p:nvPr/>
          </p:nvSpPr>
          <p:spPr bwMode="auto">
            <a:xfrm>
              <a:off x="3464" y="3261"/>
              <a:ext cx="806" cy="143"/>
            </a:xfrm>
            <a:custGeom>
              <a:avLst/>
              <a:gdLst>
                <a:gd name="T0" fmla="*/ 199 w 206"/>
                <a:gd name="T1" fmla="*/ 37 h 37"/>
                <a:gd name="T2" fmla="*/ 7 w 206"/>
                <a:gd name="T3" fmla="*/ 37 h 37"/>
                <a:gd name="T4" fmla="*/ 0 w 206"/>
                <a:gd name="T5" fmla="*/ 30 h 37"/>
                <a:gd name="T6" fmla="*/ 0 w 206"/>
                <a:gd name="T7" fmla="*/ 7 h 37"/>
                <a:gd name="T8" fmla="*/ 7 w 206"/>
                <a:gd name="T9" fmla="*/ 0 h 37"/>
                <a:gd name="T10" fmla="*/ 199 w 206"/>
                <a:gd name="T11" fmla="*/ 0 h 37"/>
                <a:gd name="T12" fmla="*/ 206 w 206"/>
                <a:gd name="T13" fmla="*/ 7 h 37"/>
                <a:gd name="T14" fmla="*/ 206 w 206"/>
                <a:gd name="T15" fmla="*/ 30 h 37"/>
                <a:gd name="T16" fmla="*/ 199 w 206"/>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7">
                  <a:moveTo>
                    <a:pt x="199" y="37"/>
                  </a:moveTo>
                  <a:cubicBezTo>
                    <a:pt x="7" y="37"/>
                    <a:pt x="7" y="37"/>
                    <a:pt x="7" y="37"/>
                  </a:cubicBezTo>
                  <a:cubicBezTo>
                    <a:pt x="3" y="37"/>
                    <a:pt x="0" y="34"/>
                    <a:pt x="0" y="30"/>
                  </a:cubicBezTo>
                  <a:cubicBezTo>
                    <a:pt x="0" y="7"/>
                    <a:pt x="0" y="7"/>
                    <a:pt x="0" y="7"/>
                  </a:cubicBezTo>
                  <a:cubicBezTo>
                    <a:pt x="0" y="3"/>
                    <a:pt x="3" y="0"/>
                    <a:pt x="7" y="0"/>
                  </a:cubicBezTo>
                  <a:cubicBezTo>
                    <a:pt x="199" y="0"/>
                    <a:pt x="199" y="0"/>
                    <a:pt x="199" y="0"/>
                  </a:cubicBezTo>
                  <a:cubicBezTo>
                    <a:pt x="203" y="0"/>
                    <a:pt x="206" y="3"/>
                    <a:pt x="206" y="7"/>
                  </a:cubicBezTo>
                  <a:cubicBezTo>
                    <a:pt x="206" y="30"/>
                    <a:pt x="206" y="30"/>
                    <a:pt x="206" y="30"/>
                  </a:cubicBezTo>
                  <a:cubicBezTo>
                    <a:pt x="206" y="34"/>
                    <a:pt x="203" y="37"/>
                    <a:pt x="199" y="37"/>
                  </a:cubicBezTo>
                </a:path>
              </a:pathLst>
            </a:custGeom>
            <a:solidFill>
              <a:srgbClr val="FFF5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3" name="íṧlïḋé"/>
            <p:cNvSpPr/>
            <p:nvPr/>
          </p:nvSpPr>
          <p:spPr bwMode="auto">
            <a:xfrm>
              <a:off x="3480" y="3261"/>
              <a:ext cx="27" cy="143"/>
            </a:xfrm>
            <a:custGeom>
              <a:avLst/>
              <a:gdLst>
                <a:gd name="T0" fmla="*/ 0 w 7"/>
                <a:gd name="T1" fmla="*/ 37 h 37"/>
                <a:gd name="T2" fmla="*/ 0 w 7"/>
                <a:gd name="T3" fmla="*/ 37 h 37"/>
                <a:gd name="T4" fmla="*/ 3 w 7"/>
                <a:gd name="T5" fmla="*/ 37 h 37"/>
                <a:gd name="T6" fmla="*/ 0 w 7"/>
                <a:gd name="T7" fmla="*/ 37 h 37"/>
                <a:gd name="T8" fmla="*/ 7 w 7"/>
                <a:gd name="T9" fmla="*/ 0 h 37"/>
                <a:gd name="T10" fmla="*/ 0 w 7"/>
                <a:gd name="T11" fmla="*/ 0 h 37"/>
                <a:gd name="T12" fmla="*/ 0 w 7"/>
                <a:gd name="T13" fmla="*/ 0 h 37"/>
                <a:gd name="T14" fmla="*/ 3 w 7"/>
                <a:gd name="T15" fmla="*/ 0 h 37"/>
                <a:gd name="T16" fmla="*/ 7 w 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0" y="37"/>
                  </a:moveTo>
                  <a:cubicBezTo>
                    <a:pt x="0" y="37"/>
                    <a:pt x="0" y="37"/>
                    <a:pt x="0" y="37"/>
                  </a:cubicBezTo>
                  <a:cubicBezTo>
                    <a:pt x="3" y="37"/>
                    <a:pt x="3" y="37"/>
                    <a:pt x="3" y="37"/>
                  </a:cubicBezTo>
                  <a:cubicBezTo>
                    <a:pt x="2" y="37"/>
                    <a:pt x="1" y="37"/>
                    <a:pt x="0" y="37"/>
                  </a:cubicBezTo>
                  <a:moveTo>
                    <a:pt x="7" y="0"/>
                  </a:moveTo>
                  <a:cubicBezTo>
                    <a:pt x="0" y="0"/>
                    <a:pt x="0" y="0"/>
                    <a:pt x="0" y="0"/>
                  </a:cubicBezTo>
                  <a:cubicBezTo>
                    <a:pt x="0" y="0"/>
                    <a:pt x="0" y="0"/>
                    <a:pt x="0" y="0"/>
                  </a:cubicBezTo>
                  <a:cubicBezTo>
                    <a:pt x="1" y="0"/>
                    <a:pt x="2" y="0"/>
                    <a:pt x="3" y="0"/>
                  </a:cubicBezTo>
                  <a:cubicBezTo>
                    <a:pt x="7" y="0"/>
                    <a:pt x="7" y="0"/>
                    <a:pt x="7" y="0"/>
                  </a:cubicBezTo>
                </a:path>
              </a:pathLst>
            </a:custGeom>
            <a:solidFill>
              <a:srgbClr val="FCBD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4" name="iṧlîḑê"/>
            <p:cNvSpPr/>
            <p:nvPr/>
          </p:nvSpPr>
          <p:spPr bwMode="auto">
            <a:xfrm>
              <a:off x="3480" y="3261"/>
              <a:ext cx="27" cy="143"/>
            </a:xfrm>
            <a:custGeom>
              <a:avLst/>
              <a:gdLst>
                <a:gd name="T0" fmla="*/ 7 w 7"/>
                <a:gd name="T1" fmla="*/ 0 h 37"/>
                <a:gd name="T2" fmla="*/ 3 w 7"/>
                <a:gd name="T3" fmla="*/ 0 h 37"/>
                <a:gd name="T4" fmla="*/ 0 w 7"/>
                <a:gd name="T5" fmla="*/ 0 h 37"/>
                <a:gd name="T6" fmla="*/ 0 w 7"/>
                <a:gd name="T7" fmla="*/ 37 h 37"/>
                <a:gd name="T8" fmla="*/ 3 w 7"/>
                <a:gd name="T9" fmla="*/ 37 h 37"/>
                <a:gd name="T10" fmla="*/ 7 w 7"/>
                <a:gd name="T11" fmla="*/ 37 h 37"/>
                <a:gd name="T12" fmla="*/ 7 w 7"/>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7" y="0"/>
                  </a:moveTo>
                  <a:cubicBezTo>
                    <a:pt x="3" y="0"/>
                    <a:pt x="3" y="0"/>
                    <a:pt x="3" y="0"/>
                  </a:cubicBezTo>
                  <a:cubicBezTo>
                    <a:pt x="2" y="0"/>
                    <a:pt x="1" y="0"/>
                    <a:pt x="0" y="0"/>
                  </a:cubicBezTo>
                  <a:cubicBezTo>
                    <a:pt x="0" y="37"/>
                    <a:pt x="0" y="37"/>
                    <a:pt x="0" y="37"/>
                  </a:cubicBezTo>
                  <a:cubicBezTo>
                    <a:pt x="1" y="37"/>
                    <a:pt x="2" y="37"/>
                    <a:pt x="3" y="37"/>
                  </a:cubicBezTo>
                  <a:cubicBezTo>
                    <a:pt x="7" y="37"/>
                    <a:pt x="7" y="37"/>
                    <a:pt x="7" y="37"/>
                  </a:cubicBezTo>
                  <a:cubicBezTo>
                    <a:pt x="7" y="0"/>
                    <a:pt x="7" y="0"/>
                    <a:pt x="7"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5" name="iSľïďê"/>
            <p:cNvSpPr/>
            <p:nvPr/>
          </p:nvSpPr>
          <p:spPr bwMode="auto">
            <a:xfrm>
              <a:off x="3530" y="3261"/>
              <a:ext cx="27"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06" name="îṩḻîde"/>
            <p:cNvSpPr/>
            <p:nvPr/>
          </p:nvSpPr>
          <p:spPr bwMode="auto">
            <a:xfrm>
              <a:off x="3530" y="3261"/>
              <a:ext cx="2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07" name="í$ļïḋé"/>
            <p:cNvSpPr/>
            <p:nvPr/>
          </p:nvSpPr>
          <p:spPr bwMode="auto">
            <a:xfrm>
              <a:off x="3582" y="3261"/>
              <a:ext cx="23"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08" name="íṩlíḑê"/>
            <p:cNvSpPr/>
            <p:nvPr/>
          </p:nvSpPr>
          <p:spPr bwMode="auto">
            <a:xfrm>
              <a:off x="3582" y="3261"/>
              <a:ext cx="2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09" name="ïṥḻíḍè"/>
            <p:cNvSpPr/>
            <p:nvPr/>
          </p:nvSpPr>
          <p:spPr bwMode="auto">
            <a:xfrm>
              <a:off x="3632"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0" name="ïṧḷiďé"/>
            <p:cNvSpPr/>
            <p:nvPr/>
          </p:nvSpPr>
          <p:spPr bwMode="auto">
            <a:xfrm>
              <a:off x="3632"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1" name="ïšlîďè"/>
            <p:cNvSpPr/>
            <p:nvPr/>
          </p:nvSpPr>
          <p:spPr bwMode="auto">
            <a:xfrm>
              <a:off x="3680" y="3261"/>
              <a:ext cx="27"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2" name="ïŝḷiḍe"/>
            <p:cNvSpPr/>
            <p:nvPr/>
          </p:nvSpPr>
          <p:spPr bwMode="auto">
            <a:xfrm>
              <a:off x="3680" y="3261"/>
              <a:ext cx="27"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3" name="iśľîḋe"/>
            <p:cNvSpPr/>
            <p:nvPr/>
          </p:nvSpPr>
          <p:spPr bwMode="auto">
            <a:xfrm>
              <a:off x="3730"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4" name="îṣľîďè"/>
            <p:cNvSpPr/>
            <p:nvPr/>
          </p:nvSpPr>
          <p:spPr bwMode="auto">
            <a:xfrm>
              <a:off x="3730"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5" name="ïs1íďè"/>
            <p:cNvSpPr/>
            <p:nvPr/>
          </p:nvSpPr>
          <p:spPr bwMode="auto">
            <a:xfrm>
              <a:off x="3782" y="3261"/>
              <a:ext cx="23"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6" name="íślïďè"/>
            <p:cNvSpPr/>
            <p:nvPr/>
          </p:nvSpPr>
          <p:spPr bwMode="auto">
            <a:xfrm>
              <a:off x="3782" y="3261"/>
              <a:ext cx="23"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7" name="îšļïḑê"/>
            <p:cNvSpPr/>
            <p:nvPr/>
          </p:nvSpPr>
          <p:spPr bwMode="auto">
            <a:xfrm>
              <a:off x="3832"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8" name="iŝ1ïḋe"/>
            <p:cNvSpPr/>
            <p:nvPr/>
          </p:nvSpPr>
          <p:spPr bwMode="auto">
            <a:xfrm>
              <a:off x="3832"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9" name="ï$ļîḍè"/>
            <p:cNvSpPr/>
            <p:nvPr/>
          </p:nvSpPr>
          <p:spPr bwMode="auto">
            <a:xfrm>
              <a:off x="3879" y="3261"/>
              <a:ext cx="27"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0" name="iś1ïḑê"/>
            <p:cNvSpPr/>
            <p:nvPr/>
          </p:nvSpPr>
          <p:spPr bwMode="auto">
            <a:xfrm>
              <a:off x="3879" y="3261"/>
              <a:ext cx="27"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1" name="íśḻíďe"/>
            <p:cNvSpPr/>
            <p:nvPr/>
          </p:nvSpPr>
          <p:spPr bwMode="auto">
            <a:xfrm>
              <a:off x="3929"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2" name="îslidè"/>
            <p:cNvSpPr/>
            <p:nvPr/>
          </p:nvSpPr>
          <p:spPr bwMode="auto">
            <a:xfrm>
              <a:off x="3929"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3" name="íŝḻíḍe"/>
            <p:cNvSpPr/>
            <p:nvPr/>
          </p:nvSpPr>
          <p:spPr bwMode="auto">
            <a:xfrm>
              <a:off x="3981" y="3261"/>
              <a:ext cx="23"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4" name="ísḻïḑé"/>
            <p:cNvSpPr/>
            <p:nvPr/>
          </p:nvSpPr>
          <p:spPr bwMode="auto">
            <a:xfrm>
              <a:off x="3981" y="3261"/>
              <a:ext cx="23"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5" name="ïŝḷïḓé"/>
            <p:cNvSpPr/>
            <p:nvPr/>
          </p:nvSpPr>
          <p:spPr bwMode="auto">
            <a:xfrm>
              <a:off x="4031"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6" name="íŝlïḑè"/>
            <p:cNvSpPr/>
            <p:nvPr/>
          </p:nvSpPr>
          <p:spPr bwMode="auto">
            <a:xfrm>
              <a:off x="4031"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7" name="išḷide"/>
            <p:cNvSpPr/>
            <p:nvPr/>
          </p:nvSpPr>
          <p:spPr bwMode="auto">
            <a:xfrm>
              <a:off x="4079" y="3261"/>
              <a:ext cx="27"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8" name="ïšliḋê"/>
            <p:cNvSpPr/>
            <p:nvPr/>
          </p:nvSpPr>
          <p:spPr bwMode="auto">
            <a:xfrm>
              <a:off x="4079" y="3261"/>
              <a:ext cx="27"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9" name="íŝḻïḑè"/>
            <p:cNvSpPr/>
            <p:nvPr/>
          </p:nvSpPr>
          <p:spPr bwMode="auto">
            <a:xfrm>
              <a:off x="4131" y="3261"/>
              <a:ext cx="23"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30" name="ïṩḷíḑe"/>
            <p:cNvSpPr/>
            <p:nvPr/>
          </p:nvSpPr>
          <p:spPr bwMode="auto">
            <a:xfrm>
              <a:off x="4131" y="3261"/>
              <a:ext cx="23"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31" name="íšľîḑè"/>
            <p:cNvSpPr/>
            <p:nvPr/>
          </p:nvSpPr>
          <p:spPr bwMode="auto">
            <a:xfrm>
              <a:off x="4181" y="3261"/>
              <a:ext cx="23"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32" name="iŝ1îḍé"/>
            <p:cNvSpPr/>
            <p:nvPr/>
          </p:nvSpPr>
          <p:spPr bwMode="auto">
            <a:xfrm>
              <a:off x="4181" y="3261"/>
              <a:ext cx="23"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33" name="í$1ïdé"/>
            <p:cNvSpPr/>
            <p:nvPr/>
          </p:nvSpPr>
          <p:spPr bwMode="auto">
            <a:xfrm>
              <a:off x="4233" y="3261"/>
              <a:ext cx="23" cy="143"/>
            </a:xfrm>
            <a:custGeom>
              <a:avLst/>
              <a:gdLst>
                <a:gd name="T0" fmla="*/ 6 w 6"/>
                <a:gd name="T1" fmla="*/ 37 h 37"/>
                <a:gd name="T2" fmla="*/ 3 w 6"/>
                <a:gd name="T3" fmla="*/ 37 h 37"/>
                <a:gd name="T4" fmla="*/ 6 w 6"/>
                <a:gd name="T5" fmla="*/ 37 h 37"/>
                <a:gd name="T6" fmla="*/ 6 w 6"/>
                <a:gd name="T7" fmla="*/ 37 h 37"/>
                <a:gd name="T8" fmla="*/ 6 w 6"/>
                <a:gd name="T9" fmla="*/ 0 h 37"/>
                <a:gd name="T10" fmla="*/ 0 w 6"/>
                <a:gd name="T11" fmla="*/ 0 h 37"/>
                <a:gd name="T12" fmla="*/ 3 w 6"/>
                <a:gd name="T13" fmla="*/ 0 h 37"/>
                <a:gd name="T14" fmla="*/ 6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6" y="37"/>
                  </a:moveTo>
                  <a:cubicBezTo>
                    <a:pt x="5" y="37"/>
                    <a:pt x="4" y="37"/>
                    <a:pt x="3" y="37"/>
                  </a:cubicBezTo>
                  <a:cubicBezTo>
                    <a:pt x="6" y="37"/>
                    <a:pt x="6" y="37"/>
                    <a:pt x="6" y="37"/>
                  </a:cubicBezTo>
                  <a:cubicBezTo>
                    <a:pt x="6" y="37"/>
                    <a:pt x="6" y="37"/>
                    <a:pt x="6" y="37"/>
                  </a:cubicBezTo>
                  <a:moveTo>
                    <a:pt x="6" y="0"/>
                  </a:moveTo>
                  <a:cubicBezTo>
                    <a:pt x="0" y="0"/>
                    <a:pt x="0" y="0"/>
                    <a:pt x="0" y="0"/>
                  </a:cubicBezTo>
                  <a:cubicBezTo>
                    <a:pt x="3" y="0"/>
                    <a:pt x="3" y="0"/>
                    <a:pt x="3" y="0"/>
                  </a:cubicBezTo>
                  <a:cubicBezTo>
                    <a:pt x="4" y="0"/>
                    <a:pt x="5" y="0"/>
                    <a:pt x="6"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4" name="íŝļiḍe"/>
            <p:cNvSpPr/>
            <p:nvPr/>
          </p:nvSpPr>
          <p:spPr bwMode="auto">
            <a:xfrm>
              <a:off x="4233" y="3261"/>
              <a:ext cx="23" cy="143"/>
            </a:xfrm>
            <a:custGeom>
              <a:avLst/>
              <a:gdLst>
                <a:gd name="T0" fmla="*/ 3 w 6"/>
                <a:gd name="T1" fmla="*/ 0 h 37"/>
                <a:gd name="T2" fmla="*/ 0 w 6"/>
                <a:gd name="T3" fmla="*/ 0 h 37"/>
                <a:gd name="T4" fmla="*/ 0 w 6"/>
                <a:gd name="T5" fmla="*/ 37 h 37"/>
                <a:gd name="T6" fmla="*/ 3 w 6"/>
                <a:gd name="T7" fmla="*/ 37 h 37"/>
                <a:gd name="T8" fmla="*/ 6 w 6"/>
                <a:gd name="T9" fmla="*/ 37 h 37"/>
                <a:gd name="T10" fmla="*/ 6 w 6"/>
                <a:gd name="T11" fmla="*/ 0 h 37"/>
                <a:gd name="T12" fmla="*/ 3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3" y="0"/>
                  </a:moveTo>
                  <a:cubicBezTo>
                    <a:pt x="0" y="0"/>
                    <a:pt x="0" y="0"/>
                    <a:pt x="0" y="0"/>
                  </a:cubicBezTo>
                  <a:cubicBezTo>
                    <a:pt x="0" y="37"/>
                    <a:pt x="0" y="37"/>
                    <a:pt x="0" y="37"/>
                  </a:cubicBezTo>
                  <a:cubicBezTo>
                    <a:pt x="3" y="37"/>
                    <a:pt x="3" y="37"/>
                    <a:pt x="3" y="37"/>
                  </a:cubicBezTo>
                  <a:cubicBezTo>
                    <a:pt x="4" y="37"/>
                    <a:pt x="5" y="37"/>
                    <a:pt x="6" y="37"/>
                  </a:cubicBezTo>
                  <a:cubicBezTo>
                    <a:pt x="6" y="0"/>
                    <a:pt x="6" y="0"/>
                    <a:pt x="6" y="0"/>
                  </a:cubicBezTo>
                  <a:cubicBezTo>
                    <a:pt x="5" y="0"/>
                    <a:pt x="4" y="0"/>
                    <a:pt x="3"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5" name="îṣ1ïďe"/>
            <p:cNvSpPr/>
            <p:nvPr/>
          </p:nvSpPr>
          <p:spPr bwMode="auto">
            <a:xfrm>
              <a:off x="3428" y="2402"/>
              <a:ext cx="877" cy="877"/>
            </a:xfrm>
            <a:custGeom>
              <a:avLst/>
              <a:gdLst>
                <a:gd name="T0" fmla="*/ 212 w 224"/>
                <a:gd name="T1" fmla="*/ 89 h 224"/>
                <a:gd name="T2" fmla="*/ 135 w 224"/>
                <a:gd name="T3" fmla="*/ 211 h 224"/>
                <a:gd name="T4" fmla="*/ 13 w 224"/>
                <a:gd name="T5" fmla="*/ 135 h 224"/>
                <a:gd name="T6" fmla="*/ 89 w 224"/>
                <a:gd name="T7" fmla="*/ 13 h 224"/>
                <a:gd name="T8" fmla="*/ 212 w 224"/>
                <a:gd name="T9" fmla="*/ 89 h 224"/>
              </a:gdLst>
              <a:ahLst/>
              <a:cxnLst>
                <a:cxn ang="0">
                  <a:pos x="T0" y="T1"/>
                </a:cxn>
                <a:cxn ang="0">
                  <a:pos x="T2" y="T3"/>
                </a:cxn>
                <a:cxn ang="0">
                  <a:pos x="T4" y="T5"/>
                </a:cxn>
                <a:cxn ang="0">
                  <a:pos x="T6" y="T7"/>
                </a:cxn>
                <a:cxn ang="0">
                  <a:pos x="T8" y="T9"/>
                </a:cxn>
              </a:cxnLst>
              <a:rect l="0" t="0" r="r" b="b"/>
              <a:pathLst>
                <a:path w="224" h="224">
                  <a:moveTo>
                    <a:pt x="212" y="89"/>
                  </a:moveTo>
                  <a:cubicBezTo>
                    <a:pt x="224" y="144"/>
                    <a:pt x="190" y="199"/>
                    <a:pt x="135" y="211"/>
                  </a:cubicBezTo>
                  <a:cubicBezTo>
                    <a:pt x="80" y="224"/>
                    <a:pt x="25" y="190"/>
                    <a:pt x="13" y="135"/>
                  </a:cubicBezTo>
                  <a:cubicBezTo>
                    <a:pt x="0" y="80"/>
                    <a:pt x="34" y="25"/>
                    <a:pt x="89" y="13"/>
                  </a:cubicBezTo>
                  <a:cubicBezTo>
                    <a:pt x="144" y="0"/>
                    <a:pt x="199" y="34"/>
                    <a:pt x="212" y="89"/>
                  </a:cubicBezTo>
                </a:path>
              </a:pathLst>
            </a:custGeom>
            <a:solidFill>
              <a:srgbClr val="FFF5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36" name="îŝlîḓe"/>
            <p:cNvSpPr/>
            <p:nvPr/>
          </p:nvSpPr>
          <p:spPr bwMode="auto">
            <a:xfrm>
              <a:off x="3472" y="2446"/>
              <a:ext cx="792" cy="790"/>
            </a:xfrm>
            <a:custGeom>
              <a:avLst/>
              <a:gdLst>
                <a:gd name="T0" fmla="*/ 191 w 202"/>
                <a:gd name="T1" fmla="*/ 80 h 202"/>
                <a:gd name="T2" fmla="*/ 122 w 202"/>
                <a:gd name="T3" fmla="*/ 190 h 202"/>
                <a:gd name="T4" fmla="*/ 12 w 202"/>
                <a:gd name="T5" fmla="*/ 121 h 202"/>
                <a:gd name="T6" fmla="*/ 81 w 202"/>
                <a:gd name="T7" fmla="*/ 11 h 202"/>
                <a:gd name="T8" fmla="*/ 191 w 202"/>
                <a:gd name="T9" fmla="*/ 80 h 202"/>
              </a:gdLst>
              <a:ahLst/>
              <a:cxnLst>
                <a:cxn ang="0">
                  <a:pos x="T0" y="T1"/>
                </a:cxn>
                <a:cxn ang="0">
                  <a:pos x="T2" y="T3"/>
                </a:cxn>
                <a:cxn ang="0">
                  <a:pos x="T4" y="T5"/>
                </a:cxn>
                <a:cxn ang="0">
                  <a:pos x="T6" y="T7"/>
                </a:cxn>
                <a:cxn ang="0">
                  <a:pos x="T8" y="T9"/>
                </a:cxn>
              </a:cxnLst>
              <a:rect l="0" t="0" r="r" b="b"/>
              <a:pathLst>
                <a:path w="202" h="202">
                  <a:moveTo>
                    <a:pt x="191" y="80"/>
                  </a:moveTo>
                  <a:cubicBezTo>
                    <a:pt x="202" y="130"/>
                    <a:pt x="171" y="179"/>
                    <a:pt x="122" y="190"/>
                  </a:cubicBezTo>
                  <a:cubicBezTo>
                    <a:pt x="72" y="202"/>
                    <a:pt x="23" y="171"/>
                    <a:pt x="12" y="121"/>
                  </a:cubicBezTo>
                  <a:cubicBezTo>
                    <a:pt x="0" y="72"/>
                    <a:pt x="31" y="23"/>
                    <a:pt x="81" y="11"/>
                  </a:cubicBezTo>
                  <a:cubicBezTo>
                    <a:pt x="130" y="0"/>
                    <a:pt x="179" y="31"/>
                    <a:pt x="191" y="80"/>
                  </a:cubicBezTo>
                </a:path>
              </a:pathLst>
            </a:custGeom>
            <a:solidFill>
              <a:srgbClr val="ED7D31"/>
            </a:solidFill>
            <a:ln w="9525">
              <a:solidFill>
                <a:schemeClr val="accent1"/>
              </a:solidFill>
              <a:round/>
            </a:ln>
          </p:spPr>
          <p:txBody>
            <a:bodyPr wrap="square" lIns="91440" tIns="45720" rIns="91440" bIns="45720" anchor="ctr">
              <a:normAutofit/>
            </a:bodyPr>
            <a:lstStyle/>
            <a:p>
              <a:pPr algn="ctr"/>
            </a:p>
          </p:txBody>
        </p:sp>
        <p:sp>
          <p:nvSpPr>
            <p:cNvPr id="437" name="ísľiďê"/>
            <p:cNvSpPr/>
            <p:nvPr/>
          </p:nvSpPr>
          <p:spPr bwMode="auto">
            <a:xfrm>
              <a:off x="3636" y="2477"/>
              <a:ext cx="62" cy="39"/>
            </a:xfrm>
            <a:custGeom>
              <a:avLst/>
              <a:gdLst>
                <a:gd name="T0" fmla="*/ 3 w 16"/>
                <a:gd name="T1" fmla="*/ 7 h 10"/>
                <a:gd name="T2" fmla="*/ 0 w 16"/>
                <a:gd name="T3" fmla="*/ 10 h 10"/>
                <a:gd name="T4" fmla="*/ 3 w 16"/>
                <a:gd name="T5" fmla="*/ 7 h 10"/>
                <a:gd name="T6" fmla="*/ 16 w 16"/>
                <a:gd name="T7" fmla="*/ 0 h 10"/>
                <a:gd name="T8" fmla="*/ 16 w 16"/>
                <a:gd name="T9" fmla="*/ 0 h 10"/>
                <a:gd name="T10" fmla="*/ 16 w 16"/>
                <a:gd name="T11" fmla="*/ 0 h 10"/>
                <a:gd name="T12" fmla="*/ 16 w 1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3" y="7"/>
                  </a:moveTo>
                  <a:cubicBezTo>
                    <a:pt x="2" y="8"/>
                    <a:pt x="1" y="9"/>
                    <a:pt x="0" y="10"/>
                  </a:cubicBezTo>
                  <a:cubicBezTo>
                    <a:pt x="1" y="9"/>
                    <a:pt x="2" y="8"/>
                    <a:pt x="3" y="7"/>
                  </a:cubicBezTo>
                  <a:moveTo>
                    <a:pt x="16" y="0"/>
                  </a:moveTo>
                  <a:cubicBezTo>
                    <a:pt x="16" y="0"/>
                    <a:pt x="16" y="0"/>
                    <a:pt x="16" y="0"/>
                  </a:cubicBezTo>
                  <a:cubicBezTo>
                    <a:pt x="16" y="0"/>
                    <a:pt x="16" y="0"/>
                    <a:pt x="16" y="0"/>
                  </a:cubicBezTo>
                  <a:cubicBezTo>
                    <a:pt x="16" y="0"/>
                    <a:pt x="16" y="0"/>
                    <a:pt x="1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8" name="îśľíďe"/>
            <p:cNvSpPr/>
            <p:nvPr/>
          </p:nvSpPr>
          <p:spPr bwMode="auto">
            <a:xfrm>
              <a:off x="3636" y="2477"/>
              <a:ext cx="79" cy="75"/>
            </a:xfrm>
            <a:custGeom>
              <a:avLst/>
              <a:gdLst>
                <a:gd name="T0" fmla="*/ 16 w 20"/>
                <a:gd name="T1" fmla="*/ 0 h 19"/>
                <a:gd name="T2" fmla="*/ 16 w 20"/>
                <a:gd name="T3" fmla="*/ 0 h 19"/>
                <a:gd name="T4" fmla="*/ 3 w 20"/>
                <a:gd name="T5" fmla="*/ 7 h 19"/>
                <a:gd name="T6" fmla="*/ 0 w 20"/>
                <a:gd name="T7" fmla="*/ 10 h 19"/>
                <a:gd name="T8" fmla="*/ 0 w 20"/>
                <a:gd name="T9" fmla="*/ 10 h 19"/>
                <a:gd name="T10" fmla="*/ 5 w 20"/>
                <a:gd name="T11" fmla="*/ 19 h 19"/>
                <a:gd name="T12" fmla="*/ 20 w 20"/>
                <a:gd name="T13" fmla="*/ 10 h 19"/>
                <a:gd name="T14" fmla="*/ 16 w 2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16" y="0"/>
                  </a:moveTo>
                  <a:cubicBezTo>
                    <a:pt x="16" y="0"/>
                    <a:pt x="16" y="0"/>
                    <a:pt x="16" y="0"/>
                  </a:cubicBezTo>
                  <a:cubicBezTo>
                    <a:pt x="16" y="1"/>
                    <a:pt x="9" y="4"/>
                    <a:pt x="3" y="7"/>
                  </a:cubicBezTo>
                  <a:cubicBezTo>
                    <a:pt x="2" y="8"/>
                    <a:pt x="1" y="9"/>
                    <a:pt x="0" y="10"/>
                  </a:cubicBezTo>
                  <a:cubicBezTo>
                    <a:pt x="0" y="10"/>
                    <a:pt x="0" y="10"/>
                    <a:pt x="0" y="10"/>
                  </a:cubicBezTo>
                  <a:cubicBezTo>
                    <a:pt x="5" y="19"/>
                    <a:pt x="5" y="19"/>
                    <a:pt x="5" y="19"/>
                  </a:cubicBezTo>
                  <a:cubicBezTo>
                    <a:pt x="9" y="15"/>
                    <a:pt x="15" y="12"/>
                    <a:pt x="20" y="10"/>
                  </a:cubicBezTo>
                  <a:cubicBezTo>
                    <a:pt x="16" y="0"/>
                    <a:pt x="16" y="0"/>
                    <a:pt x="1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9" name="i$ḷiďê"/>
            <p:cNvSpPr/>
            <p:nvPr/>
          </p:nvSpPr>
          <p:spPr bwMode="auto">
            <a:xfrm>
              <a:off x="3657" y="2516"/>
              <a:ext cx="58" cy="35"/>
            </a:xfrm>
            <a:custGeom>
              <a:avLst/>
              <a:gdLst>
                <a:gd name="T0" fmla="*/ 15 w 15"/>
                <a:gd name="T1" fmla="*/ 0 h 9"/>
                <a:gd name="T2" fmla="*/ 0 w 15"/>
                <a:gd name="T3" fmla="*/ 9 h 9"/>
                <a:gd name="T4" fmla="*/ 0 w 15"/>
                <a:gd name="T5" fmla="*/ 9 h 9"/>
                <a:gd name="T6" fmla="*/ 15 w 15"/>
                <a:gd name="T7" fmla="*/ 0 h 9"/>
                <a:gd name="T8" fmla="*/ 15 w 15"/>
                <a:gd name="T9" fmla="*/ 0 h 9"/>
              </a:gdLst>
              <a:ahLst/>
              <a:cxnLst>
                <a:cxn ang="0">
                  <a:pos x="T0" y="T1"/>
                </a:cxn>
                <a:cxn ang="0">
                  <a:pos x="T2" y="T3"/>
                </a:cxn>
                <a:cxn ang="0">
                  <a:pos x="T4" y="T5"/>
                </a:cxn>
                <a:cxn ang="0">
                  <a:pos x="T6" y="T7"/>
                </a:cxn>
                <a:cxn ang="0">
                  <a:pos x="T8" y="T9"/>
                </a:cxn>
              </a:cxnLst>
              <a:rect l="0" t="0" r="r" b="b"/>
              <a:pathLst>
                <a:path w="15" h="9">
                  <a:moveTo>
                    <a:pt x="15" y="0"/>
                  </a:moveTo>
                  <a:cubicBezTo>
                    <a:pt x="10" y="2"/>
                    <a:pt x="4" y="5"/>
                    <a:pt x="0" y="9"/>
                  </a:cubicBezTo>
                  <a:cubicBezTo>
                    <a:pt x="0" y="9"/>
                    <a:pt x="0" y="9"/>
                    <a:pt x="0" y="9"/>
                  </a:cubicBezTo>
                  <a:cubicBezTo>
                    <a:pt x="15" y="0"/>
                    <a:pt x="15" y="0"/>
                    <a:pt x="15" y="0"/>
                  </a:cubicBezTo>
                  <a:cubicBezTo>
                    <a:pt x="15" y="0"/>
                    <a:pt x="15" y="0"/>
                    <a:pt x="15"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0" name="íšļïdê"/>
            <p:cNvSpPr/>
            <p:nvPr/>
          </p:nvSpPr>
          <p:spPr bwMode="auto">
            <a:xfrm>
              <a:off x="4012" y="3186"/>
              <a:ext cx="58" cy="27"/>
            </a:xfrm>
            <a:custGeom>
              <a:avLst/>
              <a:gdLst>
                <a:gd name="T0" fmla="*/ 15 w 15"/>
                <a:gd name="T1" fmla="*/ 0 h 7"/>
                <a:gd name="T2" fmla="*/ 0 w 15"/>
                <a:gd name="T3" fmla="*/ 7 h 7"/>
                <a:gd name="T4" fmla="*/ 15 w 15"/>
                <a:gd name="T5" fmla="*/ 0 h 7"/>
                <a:gd name="T6" fmla="*/ 15 w 15"/>
                <a:gd name="T7" fmla="*/ 0 h 7"/>
              </a:gdLst>
              <a:ahLst/>
              <a:cxnLst>
                <a:cxn ang="0">
                  <a:pos x="T0" y="T1"/>
                </a:cxn>
                <a:cxn ang="0">
                  <a:pos x="T2" y="T3"/>
                </a:cxn>
                <a:cxn ang="0">
                  <a:pos x="T4" y="T5"/>
                </a:cxn>
                <a:cxn ang="0">
                  <a:pos x="T6" y="T7"/>
                </a:cxn>
              </a:cxnLst>
              <a:rect l="0" t="0" r="r" b="b"/>
              <a:pathLst>
                <a:path w="15" h="7">
                  <a:moveTo>
                    <a:pt x="15" y="0"/>
                  </a:moveTo>
                  <a:cubicBezTo>
                    <a:pt x="10" y="2"/>
                    <a:pt x="5" y="5"/>
                    <a:pt x="0" y="7"/>
                  </a:cubicBezTo>
                  <a:cubicBezTo>
                    <a:pt x="4" y="5"/>
                    <a:pt x="11" y="3"/>
                    <a:pt x="15" y="0"/>
                  </a:cubicBezTo>
                  <a:cubicBezTo>
                    <a:pt x="15" y="0"/>
                    <a:pt x="15" y="0"/>
                    <a:pt x="1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1" name="íṩḷiḍé"/>
            <p:cNvSpPr/>
            <p:nvPr/>
          </p:nvSpPr>
          <p:spPr bwMode="auto">
            <a:xfrm>
              <a:off x="3989" y="3150"/>
              <a:ext cx="81" cy="62"/>
            </a:xfrm>
            <a:custGeom>
              <a:avLst/>
              <a:gdLst>
                <a:gd name="T0" fmla="*/ 17 w 21"/>
                <a:gd name="T1" fmla="*/ 0 h 16"/>
                <a:gd name="T2" fmla="*/ 16 w 21"/>
                <a:gd name="T3" fmla="*/ 0 h 16"/>
                <a:gd name="T4" fmla="*/ 0 w 21"/>
                <a:gd name="T5" fmla="*/ 7 h 16"/>
                <a:gd name="T6" fmla="*/ 4 w 21"/>
                <a:gd name="T7" fmla="*/ 16 h 16"/>
                <a:gd name="T8" fmla="*/ 6 w 21"/>
                <a:gd name="T9" fmla="*/ 16 h 16"/>
                <a:gd name="T10" fmla="*/ 21 w 21"/>
                <a:gd name="T11" fmla="*/ 9 h 16"/>
                <a:gd name="T12" fmla="*/ 17 w 2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1" h="16">
                  <a:moveTo>
                    <a:pt x="17" y="0"/>
                  </a:moveTo>
                  <a:cubicBezTo>
                    <a:pt x="16" y="0"/>
                    <a:pt x="16" y="0"/>
                    <a:pt x="16" y="0"/>
                  </a:cubicBezTo>
                  <a:cubicBezTo>
                    <a:pt x="11" y="3"/>
                    <a:pt x="6" y="5"/>
                    <a:pt x="0" y="7"/>
                  </a:cubicBezTo>
                  <a:cubicBezTo>
                    <a:pt x="4" y="16"/>
                    <a:pt x="4" y="16"/>
                    <a:pt x="4" y="16"/>
                  </a:cubicBezTo>
                  <a:cubicBezTo>
                    <a:pt x="4" y="16"/>
                    <a:pt x="5" y="16"/>
                    <a:pt x="6" y="16"/>
                  </a:cubicBezTo>
                  <a:cubicBezTo>
                    <a:pt x="11" y="14"/>
                    <a:pt x="16" y="11"/>
                    <a:pt x="21" y="9"/>
                  </a:cubicBezTo>
                  <a:cubicBezTo>
                    <a:pt x="17" y="0"/>
                    <a:pt x="17" y="0"/>
                    <a:pt x="17" y="0"/>
                  </a:cubicBezTo>
                </a:path>
              </a:pathLst>
            </a:custGeom>
            <a:solidFill>
              <a:srgbClr val="FFFCD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2" name="ïślïḑê"/>
            <p:cNvSpPr/>
            <p:nvPr/>
          </p:nvSpPr>
          <p:spPr bwMode="auto">
            <a:xfrm>
              <a:off x="3989" y="3150"/>
              <a:ext cx="62" cy="27"/>
            </a:xfrm>
            <a:custGeom>
              <a:avLst/>
              <a:gdLst>
                <a:gd name="T0" fmla="*/ 16 w 16"/>
                <a:gd name="T1" fmla="*/ 0 h 7"/>
                <a:gd name="T2" fmla="*/ 0 w 16"/>
                <a:gd name="T3" fmla="*/ 7 h 7"/>
                <a:gd name="T4" fmla="*/ 0 w 16"/>
                <a:gd name="T5" fmla="*/ 7 h 7"/>
                <a:gd name="T6" fmla="*/ 16 w 16"/>
                <a:gd name="T7" fmla="*/ 0 h 7"/>
              </a:gdLst>
              <a:ahLst/>
              <a:cxnLst>
                <a:cxn ang="0">
                  <a:pos x="T0" y="T1"/>
                </a:cxn>
                <a:cxn ang="0">
                  <a:pos x="T2" y="T3"/>
                </a:cxn>
                <a:cxn ang="0">
                  <a:pos x="T4" y="T5"/>
                </a:cxn>
                <a:cxn ang="0">
                  <a:pos x="T6" y="T7"/>
                </a:cxn>
              </a:cxnLst>
              <a:rect l="0" t="0" r="r" b="b"/>
              <a:pathLst>
                <a:path w="16" h="7">
                  <a:moveTo>
                    <a:pt x="16" y="0"/>
                  </a:moveTo>
                  <a:cubicBezTo>
                    <a:pt x="0" y="7"/>
                    <a:pt x="0" y="7"/>
                    <a:pt x="0" y="7"/>
                  </a:cubicBezTo>
                  <a:cubicBezTo>
                    <a:pt x="0" y="7"/>
                    <a:pt x="0" y="7"/>
                    <a:pt x="0" y="7"/>
                  </a:cubicBezTo>
                  <a:cubicBezTo>
                    <a:pt x="6" y="5"/>
                    <a:pt x="11" y="3"/>
                    <a:pt x="16" y="0"/>
                  </a:cubicBezTo>
                </a:path>
              </a:pathLst>
            </a:custGeom>
            <a:solidFill>
              <a:srgbClr val="FFF2C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3" name="îṥḷíďè"/>
            <p:cNvSpPr/>
            <p:nvPr/>
          </p:nvSpPr>
          <p:spPr bwMode="auto">
            <a:xfrm>
              <a:off x="957" y="1573"/>
              <a:ext cx="2103" cy="1698"/>
            </a:xfrm>
            <a:custGeom>
              <a:avLst/>
              <a:gdLst>
                <a:gd name="T0" fmla="*/ 254 w 537"/>
                <a:gd name="T1" fmla="*/ 64 h 434"/>
                <a:gd name="T2" fmla="*/ 208 w 537"/>
                <a:gd name="T3" fmla="*/ 44 h 434"/>
                <a:gd name="T4" fmla="*/ 151 w 537"/>
                <a:gd name="T5" fmla="*/ 32 h 434"/>
                <a:gd name="T6" fmla="*/ 55 w 537"/>
                <a:gd name="T7" fmla="*/ 90 h 434"/>
                <a:gd name="T8" fmla="*/ 25 w 537"/>
                <a:gd name="T9" fmla="*/ 159 h 434"/>
                <a:gd name="T10" fmla="*/ 42 w 537"/>
                <a:gd name="T11" fmla="*/ 236 h 434"/>
                <a:gd name="T12" fmla="*/ 67 w 537"/>
                <a:gd name="T13" fmla="*/ 322 h 434"/>
                <a:gd name="T14" fmla="*/ 152 w 537"/>
                <a:gd name="T15" fmla="*/ 353 h 434"/>
                <a:gd name="T16" fmla="*/ 279 w 537"/>
                <a:gd name="T17" fmla="*/ 396 h 434"/>
                <a:gd name="T18" fmla="*/ 427 w 537"/>
                <a:gd name="T19" fmla="*/ 390 h 434"/>
                <a:gd name="T20" fmla="*/ 465 w 537"/>
                <a:gd name="T21" fmla="*/ 331 h 434"/>
                <a:gd name="T22" fmla="*/ 493 w 537"/>
                <a:gd name="T23" fmla="*/ 251 h 434"/>
                <a:gd name="T24" fmla="*/ 530 w 537"/>
                <a:gd name="T25" fmla="*/ 206 h 434"/>
                <a:gd name="T26" fmla="*/ 476 w 537"/>
                <a:gd name="T27" fmla="*/ 110 h 434"/>
                <a:gd name="T28" fmla="*/ 388 w 537"/>
                <a:gd name="T29" fmla="*/ 25 h 434"/>
                <a:gd name="T30" fmla="*/ 291 w 537"/>
                <a:gd name="T31" fmla="*/ 33 h 434"/>
                <a:gd name="T32" fmla="*/ 254 w 537"/>
                <a:gd name="T33" fmla="*/ 6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7" h="434">
                  <a:moveTo>
                    <a:pt x="254" y="64"/>
                  </a:moveTo>
                  <a:cubicBezTo>
                    <a:pt x="236" y="66"/>
                    <a:pt x="219" y="59"/>
                    <a:pt x="208" y="44"/>
                  </a:cubicBezTo>
                  <a:cubicBezTo>
                    <a:pt x="199" y="32"/>
                    <a:pt x="180" y="15"/>
                    <a:pt x="151" y="32"/>
                  </a:cubicBezTo>
                  <a:cubicBezTo>
                    <a:pt x="106" y="56"/>
                    <a:pt x="99" y="82"/>
                    <a:pt x="55" y="90"/>
                  </a:cubicBezTo>
                  <a:cubicBezTo>
                    <a:pt x="11" y="99"/>
                    <a:pt x="0" y="133"/>
                    <a:pt x="25" y="159"/>
                  </a:cubicBezTo>
                  <a:cubicBezTo>
                    <a:pt x="51" y="185"/>
                    <a:pt x="55" y="213"/>
                    <a:pt x="42" y="236"/>
                  </a:cubicBezTo>
                  <a:cubicBezTo>
                    <a:pt x="29" y="259"/>
                    <a:pt x="22" y="318"/>
                    <a:pt x="67" y="322"/>
                  </a:cubicBezTo>
                  <a:cubicBezTo>
                    <a:pt x="112" y="326"/>
                    <a:pt x="139" y="318"/>
                    <a:pt x="152" y="353"/>
                  </a:cubicBezTo>
                  <a:cubicBezTo>
                    <a:pt x="165" y="389"/>
                    <a:pt x="216" y="434"/>
                    <a:pt x="279" y="396"/>
                  </a:cubicBezTo>
                  <a:cubicBezTo>
                    <a:pt x="341" y="359"/>
                    <a:pt x="403" y="395"/>
                    <a:pt x="427" y="390"/>
                  </a:cubicBezTo>
                  <a:cubicBezTo>
                    <a:pt x="451" y="386"/>
                    <a:pt x="472" y="363"/>
                    <a:pt x="465" y="331"/>
                  </a:cubicBezTo>
                  <a:cubicBezTo>
                    <a:pt x="459" y="299"/>
                    <a:pt x="470" y="266"/>
                    <a:pt x="493" y="251"/>
                  </a:cubicBezTo>
                  <a:cubicBezTo>
                    <a:pt x="493" y="251"/>
                    <a:pt x="523" y="243"/>
                    <a:pt x="530" y="206"/>
                  </a:cubicBezTo>
                  <a:cubicBezTo>
                    <a:pt x="537" y="169"/>
                    <a:pt x="531" y="129"/>
                    <a:pt x="476" y="110"/>
                  </a:cubicBezTo>
                  <a:cubicBezTo>
                    <a:pt x="421" y="92"/>
                    <a:pt x="436" y="50"/>
                    <a:pt x="388" y="25"/>
                  </a:cubicBezTo>
                  <a:cubicBezTo>
                    <a:pt x="339" y="0"/>
                    <a:pt x="305" y="17"/>
                    <a:pt x="291" y="33"/>
                  </a:cubicBezTo>
                  <a:cubicBezTo>
                    <a:pt x="281" y="45"/>
                    <a:pt x="272" y="61"/>
                    <a:pt x="254" y="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44" name="ïṩlíḓê"/>
            <p:cNvSpPr/>
            <p:nvPr/>
          </p:nvSpPr>
          <p:spPr bwMode="auto">
            <a:xfrm>
              <a:off x="2437" y="3103"/>
              <a:ext cx="407" cy="266"/>
            </a:xfrm>
            <a:custGeom>
              <a:avLst/>
              <a:gdLst>
                <a:gd name="T0" fmla="*/ 52 w 104"/>
                <a:gd name="T1" fmla="*/ 9 h 68"/>
                <a:gd name="T2" fmla="*/ 23 w 104"/>
                <a:gd name="T3" fmla="*/ 32 h 68"/>
                <a:gd name="T4" fmla="*/ 31 w 104"/>
                <a:gd name="T5" fmla="*/ 62 h 68"/>
                <a:gd name="T6" fmla="*/ 77 w 104"/>
                <a:gd name="T7" fmla="*/ 66 h 68"/>
                <a:gd name="T8" fmla="*/ 103 w 104"/>
                <a:gd name="T9" fmla="*/ 47 h 68"/>
                <a:gd name="T10" fmla="*/ 79 w 104"/>
                <a:gd name="T11" fmla="*/ 31 h 68"/>
                <a:gd name="T12" fmla="*/ 72 w 104"/>
                <a:gd name="T13" fmla="*/ 6 h 68"/>
                <a:gd name="T14" fmla="*/ 52 w 104"/>
                <a:gd name="T15" fmla="*/ 9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68">
                  <a:moveTo>
                    <a:pt x="52" y="9"/>
                  </a:moveTo>
                  <a:cubicBezTo>
                    <a:pt x="52" y="9"/>
                    <a:pt x="47" y="29"/>
                    <a:pt x="23" y="32"/>
                  </a:cubicBezTo>
                  <a:cubicBezTo>
                    <a:pt x="0" y="34"/>
                    <a:pt x="2" y="66"/>
                    <a:pt x="31" y="62"/>
                  </a:cubicBezTo>
                  <a:cubicBezTo>
                    <a:pt x="60" y="57"/>
                    <a:pt x="68" y="65"/>
                    <a:pt x="77" y="66"/>
                  </a:cubicBezTo>
                  <a:cubicBezTo>
                    <a:pt x="87" y="68"/>
                    <a:pt x="101" y="65"/>
                    <a:pt x="103" y="47"/>
                  </a:cubicBezTo>
                  <a:cubicBezTo>
                    <a:pt x="104" y="30"/>
                    <a:pt x="89" y="31"/>
                    <a:pt x="79" y="31"/>
                  </a:cubicBezTo>
                  <a:cubicBezTo>
                    <a:pt x="69" y="30"/>
                    <a:pt x="79" y="12"/>
                    <a:pt x="72" y="6"/>
                  </a:cubicBezTo>
                  <a:cubicBezTo>
                    <a:pt x="66" y="0"/>
                    <a:pt x="55" y="2"/>
                    <a:pt x="52" y="9"/>
                  </a:cubicBezTo>
                  <a:close/>
                </a:path>
              </a:pathLst>
            </a:custGeom>
            <a:solidFill>
              <a:schemeClr val="bg1">
                <a:lumMod val="85000"/>
              </a:schemeClr>
            </a:solidFill>
            <a:ln>
              <a:noFill/>
            </a:ln>
          </p:spPr>
          <p:txBody>
            <a:bodyPr wrap="square" lIns="91440" tIns="45720" rIns="91440" bIns="45720" anchor="ctr">
              <a:normAutofit fontScale="32500" lnSpcReduction="20000"/>
            </a:bodyPr>
            <a:lstStyle/>
            <a:p>
              <a:pPr algn="ctr"/>
            </a:p>
          </p:txBody>
        </p:sp>
        <p:sp>
          <p:nvSpPr>
            <p:cNvPr id="445" name="îṥḻídé"/>
            <p:cNvSpPr/>
            <p:nvPr/>
          </p:nvSpPr>
          <p:spPr bwMode="auto">
            <a:xfrm>
              <a:off x="2826" y="3435"/>
              <a:ext cx="125" cy="141"/>
            </a:xfrm>
            <a:custGeom>
              <a:avLst/>
              <a:gdLst>
                <a:gd name="T0" fmla="*/ 21 w 32"/>
                <a:gd name="T1" fmla="*/ 7 h 36"/>
                <a:gd name="T2" fmla="*/ 0 w 32"/>
                <a:gd name="T3" fmla="*/ 18 h 36"/>
                <a:gd name="T4" fmla="*/ 1 w 32"/>
                <a:gd name="T5" fmla="*/ 20 h 36"/>
                <a:gd name="T6" fmla="*/ 22 w 32"/>
                <a:gd name="T7" fmla="*/ 31 h 36"/>
                <a:gd name="T8" fmla="*/ 32 w 32"/>
                <a:gd name="T9" fmla="*/ 17 h 36"/>
                <a:gd name="T10" fmla="*/ 23 w 32"/>
                <a:gd name="T11" fmla="*/ 8 h 36"/>
                <a:gd name="T12" fmla="*/ 21 w 32"/>
                <a:gd name="T13" fmla="*/ 7 h 36"/>
              </a:gdLst>
              <a:ahLst/>
              <a:cxnLst>
                <a:cxn ang="0">
                  <a:pos x="T0" y="T1"/>
                </a:cxn>
                <a:cxn ang="0">
                  <a:pos x="T2" y="T3"/>
                </a:cxn>
                <a:cxn ang="0">
                  <a:pos x="T4" y="T5"/>
                </a:cxn>
                <a:cxn ang="0">
                  <a:pos x="T6" y="T7"/>
                </a:cxn>
                <a:cxn ang="0">
                  <a:pos x="T8" y="T9"/>
                </a:cxn>
                <a:cxn ang="0">
                  <a:pos x="T10" y="T11"/>
                </a:cxn>
                <a:cxn ang="0">
                  <a:pos x="T12" y="T13"/>
                </a:cxn>
              </a:cxnLst>
              <a:rect l="0" t="0" r="r" b="b"/>
              <a:pathLst>
                <a:path w="32" h="36">
                  <a:moveTo>
                    <a:pt x="21" y="7"/>
                  </a:moveTo>
                  <a:cubicBezTo>
                    <a:pt x="13" y="0"/>
                    <a:pt x="0" y="7"/>
                    <a:pt x="0" y="18"/>
                  </a:cubicBezTo>
                  <a:cubicBezTo>
                    <a:pt x="0" y="19"/>
                    <a:pt x="0" y="19"/>
                    <a:pt x="1" y="20"/>
                  </a:cubicBezTo>
                  <a:cubicBezTo>
                    <a:pt x="1" y="36"/>
                    <a:pt x="15" y="30"/>
                    <a:pt x="22" y="31"/>
                  </a:cubicBezTo>
                  <a:cubicBezTo>
                    <a:pt x="29" y="31"/>
                    <a:pt x="32" y="24"/>
                    <a:pt x="32" y="17"/>
                  </a:cubicBezTo>
                  <a:cubicBezTo>
                    <a:pt x="32" y="10"/>
                    <a:pt x="27" y="12"/>
                    <a:pt x="23" y="8"/>
                  </a:cubicBezTo>
                  <a:cubicBezTo>
                    <a:pt x="22" y="7"/>
                    <a:pt x="22" y="7"/>
                    <a:pt x="21" y="7"/>
                  </a:cubicBezTo>
                  <a:close/>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46" name="ïṩ1îḓé"/>
            <p:cNvSpPr/>
            <p:nvPr/>
          </p:nvSpPr>
          <p:spPr bwMode="auto">
            <a:xfrm>
              <a:off x="1479" y="1843"/>
              <a:ext cx="794" cy="983"/>
            </a:xfrm>
            <a:custGeom>
              <a:avLst/>
              <a:gdLst>
                <a:gd name="T0" fmla="*/ 201 w 203"/>
                <a:gd name="T1" fmla="*/ 93 h 251"/>
                <a:gd name="T2" fmla="*/ 93 w 203"/>
                <a:gd name="T3" fmla="*/ 5 h 251"/>
                <a:gd name="T4" fmla="*/ 6 w 203"/>
                <a:gd name="T5" fmla="*/ 113 h 251"/>
                <a:gd name="T6" fmla="*/ 23 w 203"/>
                <a:gd name="T7" fmla="*/ 158 h 251"/>
                <a:gd name="T8" fmla="*/ 23 w 203"/>
                <a:gd name="T9" fmla="*/ 158 h 251"/>
                <a:gd name="T10" fmla="*/ 30 w 203"/>
                <a:gd name="T11" fmla="*/ 168 h 251"/>
                <a:gd name="T12" fmla="*/ 69 w 203"/>
                <a:gd name="T13" fmla="*/ 251 h 251"/>
                <a:gd name="T14" fmla="*/ 117 w 203"/>
                <a:gd name="T15" fmla="*/ 246 h 251"/>
                <a:gd name="T16" fmla="*/ 119 w 203"/>
                <a:gd name="T17" fmla="*/ 246 h 251"/>
                <a:gd name="T18" fmla="*/ 168 w 203"/>
                <a:gd name="T19" fmla="*/ 240 h 251"/>
                <a:gd name="T20" fmla="*/ 188 w 203"/>
                <a:gd name="T21" fmla="*/ 153 h 251"/>
                <a:gd name="T22" fmla="*/ 201 w 203"/>
                <a:gd name="T23" fmla="*/ 9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51">
                  <a:moveTo>
                    <a:pt x="201" y="93"/>
                  </a:moveTo>
                  <a:cubicBezTo>
                    <a:pt x="195" y="39"/>
                    <a:pt x="147" y="0"/>
                    <a:pt x="93" y="5"/>
                  </a:cubicBezTo>
                  <a:cubicBezTo>
                    <a:pt x="39" y="11"/>
                    <a:pt x="0" y="59"/>
                    <a:pt x="6" y="113"/>
                  </a:cubicBezTo>
                  <a:cubicBezTo>
                    <a:pt x="8" y="130"/>
                    <a:pt x="14" y="145"/>
                    <a:pt x="23" y="158"/>
                  </a:cubicBezTo>
                  <a:cubicBezTo>
                    <a:pt x="23" y="158"/>
                    <a:pt x="23" y="158"/>
                    <a:pt x="23" y="158"/>
                  </a:cubicBezTo>
                  <a:cubicBezTo>
                    <a:pt x="25" y="162"/>
                    <a:pt x="28" y="165"/>
                    <a:pt x="30" y="168"/>
                  </a:cubicBezTo>
                  <a:cubicBezTo>
                    <a:pt x="42" y="184"/>
                    <a:pt x="65" y="218"/>
                    <a:pt x="69" y="251"/>
                  </a:cubicBezTo>
                  <a:cubicBezTo>
                    <a:pt x="117" y="246"/>
                    <a:pt x="117" y="246"/>
                    <a:pt x="117" y="246"/>
                  </a:cubicBezTo>
                  <a:cubicBezTo>
                    <a:pt x="119" y="246"/>
                    <a:pt x="119" y="246"/>
                    <a:pt x="119" y="246"/>
                  </a:cubicBezTo>
                  <a:cubicBezTo>
                    <a:pt x="168" y="240"/>
                    <a:pt x="168" y="240"/>
                    <a:pt x="168" y="240"/>
                  </a:cubicBezTo>
                  <a:cubicBezTo>
                    <a:pt x="165" y="209"/>
                    <a:pt x="179" y="171"/>
                    <a:pt x="188" y="153"/>
                  </a:cubicBezTo>
                  <a:cubicBezTo>
                    <a:pt x="198" y="135"/>
                    <a:pt x="203" y="114"/>
                    <a:pt x="201" y="93"/>
                  </a:cubicBez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47" name="iṣḷîḍé"/>
            <p:cNvSpPr/>
            <p:nvPr/>
          </p:nvSpPr>
          <p:spPr bwMode="auto">
            <a:xfrm>
              <a:off x="1714" y="2783"/>
              <a:ext cx="461" cy="133"/>
            </a:xfrm>
            <a:custGeom>
              <a:avLst/>
              <a:gdLst>
                <a:gd name="T0" fmla="*/ 109 w 118"/>
                <a:gd name="T1" fmla="*/ 24 h 34"/>
                <a:gd name="T2" fmla="*/ 12 w 118"/>
                <a:gd name="T3" fmla="*/ 34 h 34"/>
                <a:gd name="T4" fmla="*/ 1 w 118"/>
                <a:gd name="T5" fmla="*/ 25 h 34"/>
                <a:gd name="T6" fmla="*/ 0 w 118"/>
                <a:gd name="T7" fmla="*/ 22 h 34"/>
                <a:gd name="T8" fmla="*/ 9 w 118"/>
                <a:gd name="T9" fmla="*/ 11 h 34"/>
                <a:gd name="T10" fmla="*/ 107 w 118"/>
                <a:gd name="T11" fmla="*/ 1 h 34"/>
                <a:gd name="T12" fmla="*/ 117 w 118"/>
                <a:gd name="T13" fmla="*/ 9 h 34"/>
                <a:gd name="T14" fmla="*/ 118 w 118"/>
                <a:gd name="T15" fmla="*/ 13 h 34"/>
                <a:gd name="T16" fmla="*/ 109 w 118"/>
                <a:gd name="T1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4">
                  <a:moveTo>
                    <a:pt x="109" y="24"/>
                  </a:moveTo>
                  <a:cubicBezTo>
                    <a:pt x="12" y="34"/>
                    <a:pt x="12" y="34"/>
                    <a:pt x="12" y="34"/>
                  </a:cubicBezTo>
                  <a:cubicBezTo>
                    <a:pt x="6" y="34"/>
                    <a:pt x="1" y="30"/>
                    <a:pt x="1" y="25"/>
                  </a:cubicBezTo>
                  <a:cubicBezTo>
                    <a:pt x="0" y="22"/>
                    <a:pt x="0" y="22"/>
                    <a:pt x="0" y="22"/>
                  </a:cubicBezTo>
                  <a:cubicBezTo>
                    <a:pt x="0" y="16"/>
                    <a:pt x="4" y="12"/>
                    <a:pt x="9" y="11"/>
                  </a:cubicBezTo>
                  <a:cubicBezTo>
                    <a:pt x="107" y="1"/>
                    <a:pt x="107" y="1"/>
                    <a:pt x="107" y="1"/>
                  </a:cubicBezTo>
                  <a:cubicBezTo>
                    <a:pt x="112" y="0"/>
                    <a:pt x="117" y="4"/>
                    <a:pt x="117" y="9"/>
                  </a:cubicBezTo>
                  <a:cubicBezTo>
                    <a:pt x="118" y="13"/>
                    <a:pt x="118" y="13"/>
                    <a:pt x="118" y="13"/>
                  </a:cubicBezTo>
                  <a:cubicBezTo>
                    <a:pt x="118" y="18"/>
                    <a:pt x="114" y="23"/>
                    <a:pt x="109" y="24"/>
                  </a:cubicBezTo>
                  <a:close/>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8" name="ïśļiḑè"/>
            <p:cNvSpPr/>
            <p:nvPr/>
          </p:nvSpPr>
          <p:spPr bwMode="auto">
            <a:xfrm>
              <a:off x="1720" y="2872"/>
              <a:ext cx="468" cy="133"/>
            </a:xfrm>
            <a:custGeom>
              <a:avLst/>
              <a:gdLst>
                <a:gd name="T0" fmla="*/ 109 w 119"/>
                <a:gd name="T1" fmla="*/ 23 h 34"/>
                <a:gd name="T2" fmla="*/ 12 w 119"/>
                <a:gd name="T3" fmla="*/ 34 h 34"/>
                <a:gd name="T4" fmla="*/ 1 w 119"/>
                <a:gd name="T5" fmla="*/ 25 h 34"/>
                <a:gd name="T6" fmla="*/ 1 w 119"/>
                <a:gd name="T7" fmla="*/ 22 h 34"/>
                <a:gd name="T8" fmla="*/ 10 w 119"/>
                <a:gd name="T9" fmla="*/ 11 h 34"/>
                <a:gd name="T10" fmla="*/ 107 w 119"/>
                <a:gd name="T11" fmla="*/ 1 h 34"/>
                <a:gd name="T12" fmla="*/ 118 w 119"/>
                <a:gd name="T13" fmla="*/ 9 h 34"/>
                <a:gd name="T14" fmla="*/ 118 w 119"/>
                <a:gd name="T15" fmla="*/ 13 h 34"/>
                <a:gd name="T16" fmla="*/ 109 w 119"/>
                <a:gd name="T17"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34">
                  <a:moveTo>
                    <a:pt x="109" y="23"/>
                  </a:moveTo>
                  <a:cubicBezTo>
                    <a:pt x="12" y="34"/>
                    <a:pt x="12" y="34"/>
                    <a:pt x="12" y="34"/>
                  </a:cubicBezTo>
                  <a:cubicBezTo>
                    <a:pt x="7" y="34"/>
                    <a:pt x="2" y="30"/>
                    <a:pt x="1" y="25"/>
                  </a:cubicBezTo>
                  <a:cubicBezTo>
                    <a:pt x="1" y="22"/>
                    <a:pt x="1" y="22"/>
                    <a:pt x="1" y="22"/>
                  </a:cubicBezTo>
                  <a:cubicBezTo>
                    <a:pt x="0" y="16"/>
                    <a:pt x="4" y="11"/>
                    <a:pt x="10" y="11"/>
                  </a:cubicBezTo>
                  <a:cubicBezTo>
                    <a:pt x="107" y="1"/>
                    <a:pt x="107" y="1"/>
                    <a:pt x="107" y="1"/>
                  </a:cubicBezTo>
                  <a:cubicBezTo>
                    <a:pt x="112" y="0"/>
                    <a:pt x="117" y="4"/>
                    <a:pt x="118" y="9"/>
                  </a:cubicBezTo>
                  <a:cubicBezTo>
                    <a:pt x="118" y="13"/>
                    <a:pt x="118" y="13"/>
                    <a:pt x="118" y="13"/>
                  </a:cubicBezTo>
                  <a:cubicBezTo>
                    <a:pt x="119" y="18"/>
                    <a:pt x="115" y="23"/>
                    <a:pt x="109" y="23"/>
                  </a:cubicBezTo>
                  <a:close/>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9" name="ïṧḻiďé"/>
            <p:cNvSpPr/>
            <p:nvPr/>
          </p:nvSpPr>
          <p:spPr bwMode="auto">
            <a:xfrm>
              <a:off x="1732" y="2963"/>
              <a:ext cx="461" cy="133"/>
            </a:xfrm>
            <a:custGeom>
              <a:avLst/>
              <a:gdLst>
                <a:gd name="T0" fmla="*/ 109 w 118"/>
                <a:gd name="T1" fmla="*/ 23 h 34"/>
                <a:gd name="T2" fmla="*/ 12 w 118"/>
                <a:gd name="T3" fmla="*/ 34 h 34"/>
                <a:gd name="T4" fmla="*/ 1 w 118"/>
                <a:gd name="T5" fmla="*/ 25 h 34"/>
                <a:gd name="T6" fmla="*/ 0 w 118"/>
                <a:gd name="T7" fmla="*/ 22 h 34"/>
                <a:gd name="T8" fmla="*/ 9 w 118"/>
                <a:gd name="T9" fmla="*/ 11 h 34"/>
                <a:gd name="T10" fmla="*/ 106 w 118"/>
                <a:gd name="T11" fmla="*/ 0 h 34"/>
                <a:gd name="T12" fmla="*/ 117 w 118"/>
                <a:gd name="T13" fmla="*/ 9 h 34"/>
                <a:gd name="T14" fmla="*/ 118 w 118"/>
                <a:gd name="T15" fmla="*/ 13 h 34"/>
                <a:gd name="T16" fmla="*/ 109 w 118"/>
                <a:gd name="T17"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4">
                  <a:moveTo>
                    <a:pt x="109" y="23"/>
                  </a:moveTo>
                  <a:cubicBezTo>
                    <a:pt x="12" y="34"/>
                    <a:pt x="12" y="34"/>
                    <a:pt x="12" y="34"/>
                  </a:cubicBezTo>
                  <a:cubicBezTo>
                    <a:pt x="6" y="34"/>
                    <a:pt x="1" y="30"/>
                    <a:pt x="1" y="25"/>
                  </a:cubicBezTo>
                  <a:cubicBezTo>
                    <a:pt x="0" y="22"/>
                    <a:pt x="0" y="22"/>
                    <a:pt x="0" y="22"/>
                  </a:cubicBezTo>
                  <a:cubicBezTo>
                    <a:pt x="0" y="16"/>
                    <a:pt x="4" y="11"/>
                    <a:pt x="9" y="11"/>
                  </a:cubicBezTo>
                  <a:cubicBezTo>
                    <a:pt x="106" y="0"/>
                    <a:pt x="106" y="0"/>
                    <a:pt x="106" y="0"/>
                  </a:cubicBezTo>
                  <a:cubicBezTo>
                    <a:pt x="112" y="0"/>
                    <a:pt x="117" y="4"/>
                    <a:pt x="117" y="9"/>
                  </a:cubicBezTo>
                  <a:cubicBezTo>
                    <a:pt x="118" y="13"/>
                    <a:pt x="118" y="13"/>
                    <a:pt x="118" y="13"/>
                  </a:cubicBezTo>
                  <a:cubicBezTo>
                    <a:pt x="118" y="18"/>
                    <a:pt x="114" y="23"/>
                    <a:pt x="109" y="23"/>
                  </a:cubicBezTo>
                  <a:close/>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0" name="îSļïḍê"/>
            <p:cNvSpPr/>
            <p:nvPr/>
          </p:nvSpPr>
          <p:spPr bwMode="auto">
            <a:xfrm>
              <a:off x="1901" y="3134"/>
              <a:ext cx="156" cy="44"/>
            </a:xfrm>
            <a:custGeom>
              <a:avLst/>
              <a:gdLst>
                <a:gd name="T0" fmla="*/ 40 w 40"/>
                <a:gd name="T1" fmla="*/ 0 h 11"/>
                <a:gd name="T2" fmla="*/ 21 w 40"/>
                <a:gd name="T3" fmla="*/ 10 h 11"/>
                <a:gd name="T4" fmla="*/ 0 w 40"/>
                <a:gd name="T5" fmla="*/ 5 h 11"/>
              </a:gdLst>
              <a:ahLst/>
              <a:cxnLst>
                <a:cxn ang="0">
                  <a:pos x="T0" y="T1"/>
                </a:cxn>
                <a:cxn ang="0">
                  <a:pos x="T2" y="T3"/>
                </a:cxn>
                <a:cxn ang="0">
                  <a:pos x="T4" y="T5"/>
                </a:cxn>
              </a:cxnLst>
              <a:rect l="0" t="0" r="r" b="b"/>
              <a:pathLst>
                <a:path w="40" h="11">
                  <a:moveTo>
                    <a:pt x="40" y="0"/>
                  </a:moveTo>
                  <a:cubicBezTo>
                    <a:pt x="36" y="6"/>
                    <a:pt x="31" y="9"/>
                    <a:pt x="21" y="10"/>
                  </a:cubicBezTo>
                  <a:cubicBezTo>
                    <a:pt x="13" y="11"/>
                    <a:pt x="6" y="9"/>
                    <a:pt x="0" y="5"/>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51" name="îṩ1îďe"/>
            <p:cNvSpPr/>
            <p:nvPr/>
          </p:nvSpPr>
          <p:spPr bwMode="auto">
            <a:xfrm>
              <a:off x="1826" y="3057"/>
              <a:ext cx="295" cy="98"/>
            </a:xfrm>
            <a:custGeom>
              <a:avLst/>
              <a:gdLst>
                <a:gd name="T0" fmla="*/ 59 w 75"/>
                <a:gd name="T1" fmla="*/ 20 h 25"/>
                <a:gd name="T2" fmla="*/ 19 w 75"/>
                <a:gd name="T3" fmla="*/ 25 h 25"/>
                <a:gd name="T4" fmla="*/ 0 w 75"/>
                <a:gd name="T5" fmla="*/ 8 h 25"/>
                <a:gd name="T6" fmla="*/ 9 w 75"/>
                <a:gd name="T7" fmla="*/ 8 h 25"/>
                <a:gd name="T8" fmla="*/ 66 w 75"/>
                <a:gd name="T9" fmla="*/ 1 h 25"/>
                <a:gd name="T10" fmla="*/ 75 w 75"/>
                <a:gd name="T11" fmla="*/ 0 h 25"/>
                <a:gd name="T12" fmla="*/ 59 w 75"/>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75" h="25">
                  <a:moveTo>
                    <a:pt x="59" y="20"/>
                  </a:moveTo>
                  <a:cubicBezTo>
                    <a:pt x="19" y="25"/>
                    <a:pt x="19" y="25"/>
                    <a:pt x="19" y="25"/>
                  </a:cubicBezTo>
                  <a:cubicBezTo>
                    <a:pt x="14" y="25"/>
                    <a:pt x="0" y="13"/>
                    <a:pt x="0" y="8"/>
                  </a:cubicBezTo>
                  <a:cubicBezTo>
                    <a:pt x="0" y="8"/>
                    <a:pt x="4" y="8"/>
                    <a:pt x="9" y="8"/>
                  </a:cubicBezTo>
                  <a:cubicBezTo>
                    <a:pt x="66" y="1"/>
                    <a:pt x="66" y="1"/>
                    <a:pt x="66" y="1"/>
                  </a:cubicBezTo>
                  <a:cubicBezTo>
                    <a:pt x="71" y="1"/>
                    <a:pt x="75" y="0"/>
                    <a:pt x="75" y="0"/>
                  </a:cubicBezTo>
                  <a:cubicBezTo>
                    <a:pt x="75" y="5"/>
                    <a:pt x="64" y="20"/>
                    <a:pt x="59" y="20"/>
                  </a:cubicBezTo>
                  <a:close/>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2" name="îşḷíḍè"/>
            <p:cNvSpPr/>
            <p:nvPr/>
          </p:nvSpPr>
          <p:spPr bwMode="auto">
            <a:xfrm>
              <a:off x="1994" y="3057"/>
              <a:ext cx="127" cy="85"/>
            </a:xfrm>
            <a:custGeom>
              <a:avLst/>
              <a:gdLst>
                <a:gd name="T0" fmla="*/ 23 w 32"/>
                <a:gd name="T1" fmla="*/ 1 h 22"/>
                <a:gd name="T2" fmla="*/ 16 w 32"/>
                <a:gd name="T3" fmla="*/ 2 h 22"/>
                <a:gd name="T4" fmla="*/ 0 w 32"/>
                <a:gd name="T5" fmla="*/ 22 h 22"/>
                <a:gd name="T6" fmla="*/ 16 w 32"/>
                <a:gd name="T7" fmla="*/ 20 h 22"/>
                <a:gd name="T8" fmla="*/ 32 w 32"/>
                <a:gd name="T9" fmla="*/ 0 h 22"/>
                <a:gd name="T10" fmla="*/ 27 w 32"/>
                <a:gd name="T11" fmla="*/ 1 h 22"/>
                <a:gd name="T12" fmla="*/ 23 w 32"/>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32" h="22">
                  <a:moveTo>
                    <a:pt x="23" y="1"/>
                  </a:moveTo>
                  <a:cubicBezTo>
                    <a:pt x="16" y="2"/>
                    <a:pt x="16" y="2"/>
                    <a:pt x="16" y="2"/>
                  </a:cubicBezTo>
                  <a:cubicBezTo>
                    <a:pt x="17" y="7"/>
                    <a:pt x="5" y="21"/>
                    <a:pt x="0" y="22"/>
                  </a:cubicBezTo>
                  <a:cubicBezTo>
                    <a:pt x="16" y="20"/>
                    <a:pt x="16" y="20"/>
                    <a:pt x="16" y="20"/>
                  </a:cubicBezTo>
                  <a:cubicBezTo>
                    <a:pt x="21" y="20"/>
                    <a:pt x="32" y="5"/>
                    <a:pt x="32" y="0"/>
                  </a:cubicBezTo>
                  <a:cubicBezTo>
                    <a:pt x="27" y="1"/>
                    <a:pt x="27" y="1"/>
                    <a:pt x="27" y="1"/>
                  </a:cubicBezTo>
                  <a:lnTo>
                    <a:pt x="23" y="1"/>
                  </a:lnTo>
                  <a:close/>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53" name="î$1îḍè"/>
            <p:cNvSpPr/>
            <p:nvPr/>
          </p:nvSpPr>
          <p:spPr bwMode="auto">
            <a:xfrm>
              <a:off x="1815" y="2467"/>
              <a:ext cx="210" cy="351"/>
            </a:xfrm>
            <a:custGeom>
              <a:avLst/>
              <a:gdLst>
                <a:gd name="T0" fmla="*/ 18 w 54"/>
                <a:gd name="T1" fmla="*/ 88 h 90"/>
                <a:gd name="T2" fmla="*/ 14 w 54"/>
                <a:gd name="T3" fmla="*/ 49 h 90"/>
                <a:gd name="T4" fmla="*/ 15 w 54"/>
                <a:gd name="T5" fmla="*/ 11 h 90"/>
                <a:gd name="T6" fmla="*/ 30 w 54"/>
                <a:gd name="T7" fmla="*/ 16 h 90"/>
                <a:gd name="T8" fmla="*/ 43 w 54"/>
                <a:gd name="T9" fmla="*/ 23 h 90"/>
                <a:gd name="T10" fmla="*/ 46 w 54"/>
                <a:gd name="T11" fmla="*/ 42 h 90"/>
                <a:gd name="T12" fmla="*/ 51 w 54"/>
                <a:gd name="T13" fmla="*/ 85 h 90"/>
                <a:gd name="T14" fmla="*/ 54 w 54"/>
                <a:gd name="T15" fmla="*/ 85 h 90"/>
                <a:gd name="T16" fmla="*/ 48 w 54"/>
                <a:gd name="T17" fmla="*/ 35 h 90"/>
                <a:gd name="T18" fmla="*/ 44 w 54"/>
                <a:gd name="T19" fmla="*/ 9 h 90"/>
                <a:gd name="T20" fmla="*/ 24 w 54"/>
                <a:gd name="T21" fmla="*/ 10 h 90"/>
                <a:gd name="T22" fmla="*/ 31 w 54"/>
                <a:gd name="T23" fmla="*/ 19 h 90"/>
                <a:gd name="T24" fmla="*/ 20 w 54"/>
                <a:gd name="T25" fmla="*/ 6 h 90"/>
                <a:gd name="T26" fmla="*/ 16 w 54"/>
                <a:gd name="T27" fmla="*/ 25 h 90"/>
                <a:gd name="T28" fmla="*/ 17 w 54"/>
                <a:gd name="T29" fmla="*/ 7 h 90"/>
                <a:gd name="T30" fmla="*/ 4 w 54"/>
                <a:gd name="T31" fmla="*/ 7 h 90"/>
                <a:gd name="T32" fmla="*/ 9 w 54"/>
                <a:gd name="T33" fmla="*/ 41 h 90"/>
                <a:gd name="T34" fmla="*/ 16 w 54"/>
                <a:gd name="T35" fmla="*/ 88 h 90"/>
                <a:gd name="T36" fmla="*/ 18 w 54"/>
                <a:gd name="T37"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90">
                  <a:moveTo>
                    <a:pt x="18" y="88"/>
                  </a:moveTo>
                  <a:cubicBezTo>
                    <a:pt x="18" y="75"/>
                    <a:pt x="16" y="62"/>
                    <a:pt x="14" y="49"/>
                  </a:cubicBezTo>
                  <a:cubicBezTo>
                    <a:pt x="12" y="40"/>
                    <a:pt x="0" y="14"/>
                    <a:pt x="15" y="11"/>
                  </a:cubicBezTo>
                  <a:cubicBezTo>
                    <a:pt x="16" y="18"/>
                    <a:pt x="21" y="20"/>
                    <a:pt x="30" y="16"/>
                  </a:cubicBezTo>
                  <a:cubicBezTo>
                    <a:pt x="40" y="12"/>
                    <a:pt x="45" y="15"/>
                    <a:pt x="43" y="23"/>
                  </a:cubicBezTo>
                  <a:cubicBezTo>
                    <a:pt x="46" y="28"/>
                    <a:pt x="45" y="36"/>
                    <a:pt x="46" y="42"/>
                  </a:cubicBezTo>
                  <a:cubicBezTo>
                    <a:pt x="47" y="56"/>
                    <a:pt x="49" y="70"/>
                    <a:pt x="51" y="85"/>
                  </a:cubicBezTo>
                  <a:cubicBezTo>
                    <a:pt x="51" y="87"/>
                    <a:pt x="54" y="86"/>
                    <a:pt x="54" y="85"/>
                  </a:cubicBezTo>
                  <a:cubicBezTo>
                    <a:pt x="52" y="68"/>
                    <a:pt x="50" y="52"/>
                    <a:pt x="48" y="35"/>
                  </a:cubicBezTo>
                  <a:cubicBezTo>
                    <a:pt x="47" y="27"/>
                    <a:pt x="48" y="15"/>
                    <a:pt x="44" y="9"/>
                  </a:cubicBezTo>
                  <a:cubicBezTo>
                    <a:pt x="39" y="2"/>
                    <a:pt x="28" y="1"/>
                    <a:pt x="24" y="10"/>
                  </a:cubicBezTo>
                  <a:cubicBezTo>
                    <a:pt x="23" y="14"/>
                    <a:pt x="26" y="25"/>
                    <a:pt x="31" y="19"/>
                  </a:cubicBezTo>
                  <a:cubicBezTo>
                    <a:pt x="37" y="12"/>
                    <a:pt x="25" y="5"/>
                    <a:pt x="20" y="6"/>
                  </a:cubicBezTo>
                  <a:cubicBezTo>
                    <a:pt x="13" y="7"/>
                    <a:pt x="7" y="22"/>
                    <a:pt x="16" y="25"/>
                  </a:cubicBezTo>
                  <a:cubicBezTo>
                    <a:pt x="27" y="27"/>
                    <a:pt x="19" y="10"/>
                    <a:pt x="17" y="7"/>
                  </a:cubicBezTo>
                  <a:cubicBezTo>
                    <a:pt x="13" y="2"/>
                    <a:pt x="8" y="0"/>
                    <a:pt x="4" y="7"/>
                  </a:cubicBezTo>
                  <a:cubicBezTo>
                    <a:pt x="0" y="14"/>
                    <a:pt x="7" y="32"/>
                    <a:pt x="9" y="41"/>
                  </a:cubicBezTo>
                  <a:cubicBezTo>
                    <a:pt x="12" y="57"/>
                    <a:pt x="15" y="72"/>
                    <a:pt x="16" y="88"/>
                  </a:cubicBezTo>
                  <a:cubicBezTo>
                    <a:pt x="16" y="90"/>
                    <a:pt x="19" y="89"/>
                    <a:pt x="18" y="88"/>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algn="ctr"/>
            </a:p>
          </p:txBody>
        </p:sp>
        <p:sp>
          <p:nvSpPr>
            <p:cNvPr id="454" name="iṣḻîḍè"/>
            <p:cNvSpPr/>
            <p:nvPr/>
          </p:nvSpPr>
          <p:spPr bwMode="auto">
            <a:xfrm>
              <a:off x="3397" y="5364"/>
              <a:ext cx="287" cy="94"/>
            </a:xfrm>
            <a:custGeom>
              <a:avLst/>
              <a:gdLst>
                <a:gd name="T0" fmla="*/ 4 w 73"/>
                <a:gd name="T1" fmla="*/ 24 h 24"/>
                <a:gd name="T2" fmla="*/ 35 w 73"/>
                <a:gd name="T3" fmla="*/ 12 h 24"/>
                <a:gd name="T4" fmla="*/ 73 w 73"/>
                <a:gd name="T5" fmla="*/ 0 h 24"/>
                <a:gd name="T6" fmla="*/ 0 w 73"/>
                <a:gd name="T7" fmla="*/ 0 h 24"/>
                <a:gd name="T8" fmla="*/ 4 w 73"/>
                <a:gd name="T9" fmla="*/ 24 h 24"/>
              </a:gdLst>
              <a:ahLst/>
              <a:cxnLst>
                <a:cxn ang="0">
                  <a:pos x="T0" y="T1"/>
                </a:cxn>
                <a:cxn ang="0">
                  <a:pos x="T2" y="T3"/>
                </a:cxn>
                <a:cxn ang="0">
                  <a:pos x="T4" y="T5"/>
                </a:cxn>
                <a:cxn ang="0">
                  <a:pos x="T6" y="T7"/>
                </a:cxn>
                <a:cxn ang="0">
                  <a:pos x="T8" y="T9"/>
                </a:cxn>
              </a:cxnLst>
              <a:rect l="0" t="0" r="r" b="b"/>
              <a:pathLst>
                <a:path w="73" h="24">
                  <a:moveTo>
                    <a:pt x="4" y="24"/>
                  </a:moveTo>
                  <a:cubicBezTo>
                    <a:pt x="4" y="24"/>
                    <a:pt x="23" y="10"/>
                    <a:pt x="35" y="12"/>
                  </a:cubicBezTo>
                  <a:cubicBezTo>
                    <a:pt x="47" y="15"/>
                    <a:pt x="69" y="7"/>
                    <a:pt x="73" y="0"/>
                  </a:cubicBezTo>
                  <a:cubicBezTo>
                    <a:pt x="0" y="0"/>
                    <a:pt x="0" y="0"/>
                    <a:pt x="0" y="0"/>
                  </a:cubicBezTo>
                  <a:lnTo>
                    <a:pt x="4" y="24"/>
                  </a:lnTo>
                  <a:close/>
                </a:path>
              </a:pathLst>
            </a:custGeom>
            <a:solidFill>
              <a:srgbClr val="FFCB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5" name="îṧļîdé"/>
            <p:cNvSpPr/>
            <p:nvPr/>
          </p:nvSpPr>
          <p:spPr bwMode="auto">
            <a:xfrm>
              <a:off x="3378" y="5293"/>
              <a:ext cx="231" cy="94"/>
            </a:xfrm>
            <a:custGeom>
              <a:avLst/>
              <a:gdLst>
                <a:gd name="T0" fmla="*/ 0 w 59"/>
                <a:gd name="T1" fmla="*/ 18 h 24"/>
                <a:gd name="T2" fmla="*/ 12 w 59"/>
                <a:gd name="T3" fmla="*/ 8 h 24"/>
                <a:gd name="T4" fmla="*/ 38 w 59"/>
                <a:gd name="T5" fmla="*/ 1 h 24"/>
                <a:gd name="T6" fmla="*/ 35 w 59"/>
                <a:gd name="T7" fmla="*/ 12 h 24"/>
                <a:gd name="T8" fmla="*/ 47 w 59"/>
                <a:gd name="T9" fmla="*/ 18 h 24"/>
                <a:gd name="T10" fmla="*/ 22 w 59"/>
                <a:gd name="T11" fmla="*/ 24 h 24"/>
                <a:gd name="T12" fmla="*/ 0 w 59"/>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59" h="24">
                  <a:moveTo>
                    <a:pt x="0" y="18"/>
                  </a:moveTo>
                  <a:cubicBezTo>
                    <a:pt x="0" y="18"/>
                    <a:pt x="9" y="13"/>
                    <a:pt x="12" y="8"/>
                  </a:cubicBezTo>
                  <a:cubicBezTo>
                    <a:pt x="16" y="3"/>
                    <a:pt x="28" y="0"/>
                    <a:pt x="38" y="1"/>
                  </a:cubicBezTo>
                  <a:cubicBezTo>
                    <a:pt x="47" y="2"/>
                    <a:pt x="45" y="9"/>
                    <a:pt x="35" y="12"/>
                  </a:cubicBezTo>
                  <a:cubicBezTo>
                    <a:pt x="24" y="14"/>
                    <a:pt x="34" y="18"/>
                    <a:pt x="47" y="18"/>
                  </a:cubicBezTo>
                  <a:cubicBezTo>
                    <a:pt x="59" y="18"/>
                    <a:pt x="22" y="24"/>
                    <a:pt x="22" y="24"/>
                  </a:cubicBezTo>
                  <a:lnTo>
                    <a:pt x="0" y="18"/>
                  </a:lnTo>
                  <a:close/>
                </a:path>
              </a:pathLst>
            </a:custGeom>
            <a:solidFill>
              <a:srgbClr val="FFCB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6" name="ïSlïďê"/>
            <p:cNvSpPr/>
            <p:nvPr/>
          </p:nvSpPr>
          <p:spPr bwMode="auto">
            <a:xfrm>
              <a:off x="3472" y="5364"/>
              <a:ext cx="287" cy="94"/>
            </a:xfrm>
            <a:custGeom>
              <a:avLst/>
              <a:gdLst>
                <a:gd name="T0" fmla="*/ 68 w 73"/>
                <a:gd name="T1" fmla="*/ 24 h 24"/>
                <a:gd name="T2" fmla="*/ 37 w 73"/>
                <a:gd name="T3" fmla="*/ 12 h 24"/>
                <a:gd name="T4" fmla="*/ 0 w 73"/>
                <a:gd name="T5" fmla="*/ 0 h 24"/>
                <a:gd name="T6" fmla="*/ 73 w 73"/>
                <a:gd name="T7" fmla="*/ 0 h 24"/>
                <a:gd name="T8" fmla="*/ 68 w 73"/>
                <a:gd name="T9" fmla="*/ 24 h 24"/>
              </a:gdLst>
              <a:ahLst/>
              <a:cxnLst>
                <a:cxn ang="0">
                  <a:pos x="T0" y="T1"/>
                </a:cxn>
                <a:cxn ang="0">
                  <a:pos x="T2" y="T3"/>
                </a:cxn>
                <a:cxn ang="0">
                  <a:pos x="T4" y="T5"/>
                </a:cxn>
                <a:cxn ang="0">
                  <a:pos x="T6" y="T7"/>
                </a:cxn>
                <a:cxn ang="0">
                  <a:pos x="T8" y="T9"/>
                </a:cxn>
              </a:cxnLst>
              <a:rect l="0" t="0" r="r" b="b"/>
              <a:pathLst>
                <a:path w="73" h="24">
                  <a:moveTo>
                    <a:pt x="68" y="24"/>
                  </a:moveTo>
                  <a:cubicBezTo>
                    <a:pt x="68" y="24"/>
                    <a:pt x="50" y="10"/>
                    <a:pt x="37" y="12"/>
                  </a:cubicBezTo>
                  <a:cubicBezTo>
                    <a:pt x="25" y="15"/>
                    <a:pt x="3" y="7"/>
                    <a:pt x="0" y="0"/>
                  </a:cubicBezTo>
                  <a:cubicBezTo>
                    <a:pt x="73" y="0"/>
                    <a:pt x="73" y="0"/>
                    <a:pt x="73" y="0"/>
                  </a:cubicBezTo>
                  <a:lnTo>
                    <a:pt x="68" y="24"/>
                  </a:lnTo>
                  <a:close/>
                </a:path>
              </a:pathLst>
            </a:custGeom>
            <a:solidFill>
              <a:srgbClr val="FFCB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7" name="î$líḋé"/>
            <p:cNvSpPr/>
            <p:nvPr/>
          </p:nvSpPr>
          <p:spPr bwMode="auto">
            <a:xfrm>
              <a:off x="3543" y="5306"/>
              <a:ext cx="235" cy="81"/>
            </a:xfrm>
            <a:custGeom>
              <a:avLst/>
              <a:gdLst>
                <a:gd name="T0" fmla="*/ 60 w 60"/>
                <a:gd name="T1" fmla="*/ 15 h 21"/>
                <a:gd name="T2" fmla="*/ 46 w 60"/>
                <a:gd name="T3" fmla="*/ 10 h 21"/>
                <a:gd name="T4" fmla="*/ 23 w 60"/>
                <a:gd name="T5" fmla="*/ 1 h 21"/>
                <a:gd name="T6" fmla="*/ 27 w 60"/>
                <a:gd name="T7" fmla="*/ 12 h 21"/>
                <a:gd name="T8" fmla="*/ 12 w 60"/>
                <a:gd name="T9" fmla="*/ 15 h 21"/>
                <a:gd name="T10" fmla="*/ 37 w 60"/>
                <a:gd name="T11" fmla="*/ 21 h 21"/>
                <a:gd name="T12" fmla="*/ 60 w 60"/>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60" h="21">
                  <a:moveTo>
                    <a:pt x="60" y="15"/>
                  </a:moveTo>
                  <a:cubicBezTo>
                    <a:pt x="60" y="15"/>
                    <a:pt x="49" y="15"/>
                    <a:pt x="46" y="10"/>
                  </a:cubicBezTo>
                  <a:cubicBezTo>
                    <a:pt x="43" y="5"/>
                    <a:pt x="33" y="0"/>
                    <a:pt x="23" y="1"/>
                  </a:cubicBezTo>
                  <a:cubicBezTo>
                    <a:pt x="14" y="2"/>
                    <a:pt x="16" y="9"/>
                    <a:pt x="27" y="12"/>
                  </a:cubicBezTo>
                  <a:cubicBezTo>
                    <a:pt x="37" y="14"/>
                    <a:pt x="25" y="15"/>
                    <a:pt x="12" y="15"/>
                  </a:cubicBezTo>
                  <a:cubicBezTo>
                    <a:pt x="0" y="15"/>
                    <a:pt x="37" y="21"/>
                    <a:pt x="37" y="21"/>
                  </a:cubicBezTo>
                  <a:lnTo>
                    <a:pt x="60" y="15"/>
                  </a:lnTo>
                  <a:close/>
                </a:path>
              </a:pathLst>
            </a:custGeom>
            <a:solidFill>
              <a:srgbClr val="FFCB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8" name="îŝľîḍé"/>
            <p:cNvSpPr/>
            <p:nvPr/>
          </p:nvSpPr>
          <p:spPr bwMode="auto">
            <a:xfrm>
              <a:off x="4247" y="3163"/>
              <a:ext cx="31" cy="89"/>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1"/>
                    <a:pt x="2" y="23"/>
                    <a:pt x="4" y="23"/>
                  </a:cubicBezTo>
                  <a:cubicBezTo>
                    <a:pt x="7" y="23"/>
                    <a:pt x="8" y="21"/>
                    <a:pt x="8" y="19"/>
                  </a:cubicBezTo>
                  <a:cubicBezTo>
                    <a:pt x="8" y="4"/>
                    <a:pt x="8" y="4"/>
                    <a:pt x="8" y="4"/>
                  </a:cubicBezTo>
                  <a:cubicBezTo>
                    <a:pt x="8" y="2"/>
                    <a:pt x="7" y="0"/>
                    <a:pt x="4"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9" name="ísļiḓé"/>
            <p:cNvSpPr/>
            <p:nvPr/>
          </p:nvSpPr>
          <p:spPr bwMode="auto">
            <a:xfrm>
              <a:off x="4247" y="3275"/>
              <a:ext cx="31" cy="94"/>
            </a:xfrm>
            <a:custGeom>
              <a:avLst/>
              <a:gdLst>
                <a:gd name="T0" fmla="*/ 0 w 8"/>
                <a:gd name="T1" fmla="*/ 4 h 24"/>
                <a:gd name="T2" fmla="*/ 0 w 8"/>
                <a:gd name="T3" fmla="*/ 20 h 24"/>
                <a:gd name="T4" fmla="*/ 4 w 8"/>
                <a:gd name="T5" fmla="*/ 24 h 24"/>
                <a:gd name="T6" fmla="*/ 8 w 8"/>
                <a:gd name="T7" fmla="*/ 20 h 24"/>
                <a:gd name="T8" fmla="*/ 8 w 8"/>
                <a:gd name="T9" fmla="*/ 4 h 24"/>
                <a:gd name="T10" fmla="*/ 4 w 8"/>
                <a:gd name="T11" fmla="*/ 0 h 24"/>
                <a:gd name="T12" fmla="*/ 0 w 8"/>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0" y="4"/>
                  </a:moveTo>
                  <a:cubicBezTo>
                    <a:pt x="0" y="20"/>
                    <a:pt x="0" y="20"/>
                    <a:pt x="0" y="20"/>
                  </a:cubicBezTo>
                  <a:cubicBezTo>
                    <a:pt x="0" y="22"/>
                    <a:pt x="2" y="24"/>
                    <a:pt x="4" y="24"/>
                  </a:cubicBezTo>
                  <a:cubicBezTo>
                    <a:pt x="7" y="24"/>
                    <a:pt x="8" y="22"/>
                    <a:pt x="8" y="20"/>
                  </a:cubicBezTo>
                  <a:cubicBezTo>
                    <a:pt x="8" y="4"/>
                    <a:pt x="8" y="4"/>
                    <a:pt x="8" y="4"/>
                  </a:cubicBezTo>
                  <a:cubicBezTo>
                    <a:pt x="8" y="2"/>
                    <a:pt x="7" y="0"/>
                    <a:pt x="4" y="0"/>
                  </a:cubicBezTo>
                  <a:cubicBezTo>
                    <a:pt x="2" y="0"/>
                    <a:pt x="0" y="2"/>
                    <a:pt x="0" y="4"/>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0" name="ï$1ïde"/>
            <p:cNvSpPr/>
            <p:nvPr/>
          </p:nvSpPr>
          <p:spPr bwMode="auto">
            <a:xfrm>
              <a:off x="4278" y="3248"/>
              <a:ext cx="91"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1" y="0"/>
                    <a:pt x="0" y="2"/>
                    <a:pt x="0" y="4"/>
                  </a:cubicBezTo>
                  <a:cubicBezTo>
                    <a:pt x="0" y="7"/>
                    <a:pt x="1" y="8"/>
                    <a:pt x="4" y="8"/>
                  </a:cubicBezTo>
                  <a:cubicBezTo>
                    <a:pt x="19" y="8"/>
                    <a:pt x="19" y="8"/>
                    <a:pt x="19" y="8"/>
                  </a:cubicBezTo>
                  <a:cubicBezTo>
                    <a:pt x="21" y="8"/>
                    <a:pt x="23" y="7"/>
                    <a:pt x="23" y="4"/>
                  </a:cubicBezTo>
                  <a:cubicBezTo>
                    <a:pt x="23" y="2"/>
                    <a:pt x="21" y="0"/>
                    <a:pt x="19"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1" name="îsḻiḍè"/>
            <p:cNvSpPr/>
            <p:nvPr/>
          </p:nvSpPr>
          <p:spPr bwMode="auto">
            <a:xfrm>
              <a:off x="4162" y="3248"/>
              <a:ext cx="89"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2" y="0"/>
                    <a:pt x="0" y="2"/>
                    <a:pt x="0" y="4"/>
                  </a:cubicBezTo>
                  <a:cubicBezTo>
                    <a:pt x="0" y="7"/>
                    <a:pt x="2" y="8"/>
                    <a:pt x="4" y="8"/>
                  </a:cubicBezTo>
                  <a:cubicBezTo>
                    <a:pt x="19" y="8"/>
                    <a:pt x="19" y="8"/>
                    <a:pt x="19" y="8"/>
                  </a:cubicBezTo>
                  <a:cubicBezTo>
                    <a:pt x="21" y="8"/>
                    <a:pt x="23" y="7"/>
                    <a:pt x="23" y="4"/>
                  </a:cubicBezTo>
                  <a:cubicBezTo>
                    <a:pt x="23" y="2"/>
                    <a:pt x="21" y="0"/>
                    <a:pt x="19"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2" name="iŝlidè"/>
            <p:cNvSpPr/>
            <p:nvPr/>
          </p:nvSpPr>
          <p:spPr bwMode="auto">
            <a:xfrm>
              <a:off x="3449" y="4610"/>
              <a:ext cx="31" cy="89"/>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1"/>
                    <a:pt x="1" y="23"/>
                    <a:pt x="4" y="23"/>
                  </a:cubicBezTo>
                  <a:cubicBezTo>
                    <a:pt x="6" y="23"/>
                    <a:pt x="8" y="21"/>
                    <a:pt x="8" y="19"/>
                  </a:cubicBezTo>
                  <a:cubicBezTo>
                    <a:pt x="8" y="4"/>
                    <a:pt x="8" y="4"/>
                    <a:pt x="8" y="4"/>
                  </a:cubicBezTo>
                  <a:cubicBezTo>
                    <a:pt x="8" y="2"/>
                    <a:pt x="6" y="0"/>
                    <a:pt x="4" y="0"/>
                  </a:cubicBezTo>
                  <a:cubicBezTo>
                    <a:pt x="1"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3" name="išľíḓé"/>
            <p:cNvSpPr/>
            <p:nvPr/>
          </p:nvSpPr>
          <p:spPr bwMode="auto">
            <a:xfrm>
              <a:off x="3449" y="4722"/>
              <a:ext cx="31" cy="91"/>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2"/>
                    <a:pt x="1" y="23"/>
                    <a:pt x="4" y="23"/>
                  </a:cubicBezTo>
                  <a:cubicBezTo>
                    <a:pt x="6" y="23"/>
                    <a:pt x="8" y="22"/>
                    <a:pt x="8" y="19"/>
                  </a:cubicBezTo>
                  <a:cubicBezTo>
                    <a:pt x="8" y="4"/>
                    <a:pt x="8" y="4"/>
                    <a:pt x="8" y="4"/>
                  </a:cubicBezTo>
                  <a:cubicBezTo>
                    <a:pt x="8" y="2"/>
                    <a:pt x="6" y="0"/>
                    <a:pt x="4" y="0"/>
                  </a:cubicBezTo>
                  <a:cubicBezTo>
                    <a:pt x="1" y="0"/>
                    <a:pt x="0" y="2"/>
                    <a:pt x="0" y="4"/>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4" name="işľïdê"/>
            <p:cNvSpPr/>
            <p:nvPr/>
          </p:nvSpPr>
          <p:spPr bwMode="auto">
            <a:xfrm>
              <a:off x="3476" y="4695"/>
              <a:ext cx="89"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1" y="0"/>
                    <a:pt x="0" y="2"/>
                    <a:pt x="0" y="4"/>
                  </a:cubicBezTo>
                  <a:cubicBezTo>
                    <a:pt x="0" y="6"/>
                    <a:pt x="1" y="8"/>
                    <a:pt x="4" y="8"/>
                  </a:cubicBezTo>
                  <a:cubicBezTo>
                    <a:pt x="19" y="8"/>
                    <a:pt x="19" y="8"/>
                    <a:pt x="19" y="8"/>
                  </a:cubicBezTo>
                  <a:cubicBezTo>
                    <a:pt x="21" y="8"/>
                    <a:pt x="23" y="6"/>
                    <a:pt x="23" y="4"/>
                  </a:cubicBezTo>
                  <a:cubicBezTo>
                    <a:pt x="23" y="2"/>
                    <a:pt x="21" y="0"/>
                    <a:pt x="19"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5" name="iŝlídé"/>
            <p:cNvSpPr/>
            <p:nvPr/>
          </p:nvSpPr>
          <p:spPr bwMode="auto">
            <a:xfrm>
              <a:off x="3358" y="4695"/>
              <a:ext cx="91"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2" y="0"/>
                    <a:pt x="0" y="2"/>
                    <a:pt x="0" y="4"/>
                  </a:cubicBezTo>
                  <a:cubicBezTo>
                    <a:pt x="0" y="6"/>
                    <a:pt x="2" y="8"/>
                    <a:pt x="4" y="8"/>
                  </a:cubicBezTo>
                  <a:cubicBezTo>
                    <a:pt x="19" y="8"/>
                    <a:pt x="19" y="8"/>
                    <a:pt x="19" y="8"/>
                  </a:cubicBezTo>
                  <a:cubicBezTo>
                    <a:pt x="22" y="8"/>
                    <a:pt x="23" y="6"/>
                    <a:pt x="23" y="4"/>
                  </a:cubicBezTo>
                  <a:cubicBezTo>
                    <a:pt x="23" y="2"/>
                    <a:pt x="22" y="0"/>
                    <a:pt x="19"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6" name="ïŝ1iḓe"/>
            <p:cNvSpPr/>
            <p:nvPr/>
          </p:nvSpPr>
          <p:spPr bwMode="auto">
            <a:xfrm>
              <a:off x="4066" y="5192"/>
              <a:ext cx="33" cy="91"/>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1"/>
                    <a:pt x="2" y="23"/>
                    <a:pt x="4" y="23"/>
                  </a:cubicBezTo>
                  <a:cubicBezTo>
                    <a:pt x="6" y="23"/>
                    <a:pt x="8" y="21"/>
                    <a:pt x="8" y="19"/>
                  </a:cubicBezTo>
                  <a:cubicBezTo>
                    <a:pt x="8" y="4"/>
                    <a:pt x="8" y="4"/>
                    <a:pt x="8" y="4"/>
                  </a:cubicBezTo>
                  <a:cubicBezTo>
                    <a:pt x="8" y="2"/>
                    <a:pt x="6" y="0"/>
                    <a:pt x="4"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7" name="îṣlïḑé"/>
            <p:cNvSpPr/>
            <p:nvPr/>
          </p:nvSpPr>
          <p:spPr bwMode="auto">
            <a:xfrm>
              <a:off x="4066" y="5306"/>
              <a:ext cx="33" cy="89"/>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2"/>
                    <a:pt x="2" y="23"/>
                    <a:pt x="4" y="23"/>
                  </a:cubicBezTo>
                  <a:cubicBezTo>
                    <a:pt x="6" y="23"/>
                    <a:pt x="8" y="22"/>
                    <a:pt x="8" y="19"/>
                  </a:cubicBezTo>
                  <a:cubicBezTo>
                    <a:pt x="8" y="4"/>
                    <a:pt x="8" y="4"/>
                    <a:pt x="8" y="4"/>
                  </a:cubicBezTo>
                  <a:cubicBezTo>
                    <a:pt x="8" y="2"/>
                    <a:pt x="6" y="0"/>
                    <a:pt x="4"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8" name="í$1íďê"/>
            <p:cNvSpPr/>
            <p:nvPr/>
          </p:nvSpPr>
          <p:spPr bwMode="auto">
            <a:xfrm>
              <a:off x="4095" y="5279"/>
              <a:ext cx="89"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2" y="0"/>
                    <a:pt x="0" y="2"/>
                    <a:pt x="0" y="4"/>
                  </a:cubicBezTo>
                  <a:cubicBezTo>
                    <a:pt x="0" y="6"/>
                    <a:pt x="2" y="8"/>
                    <a:pt x="4" y="8"/>
                  </a:cubicBezTo>
                  <a:cubicBezTo>
                    <a:pt x="19" y="8"/>
                    <a:pt x="19" y="8"/>
                    <a:pt x="19" y="8"/>
                  </a:cubicBezTo>
                  <a:cubicBezTo>
                    <a:pt x="21" y="8"/>
                    <a:pt x="23" y="6"/>
                    <a:pt x="23" y="4"/>
                  </a:cubicBezTo>
                  <a:cubicBezTo>
                    <a:pt x="23" y="2"/>
                    <a:pt x="21"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9" name="íṩľíḓe"/>
            <p:cNvSpPr/>
            <p:nvPr/>
          </p:nvSpPr>
          <p:spPr bwMode="auto">
            <a:xfrm>
              <a:off x="3981" y="5279"/>
              <a:ext cx="89"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1" y="0"/>
                    <a:pt x="0" y="2"/>
                    <a:pt x="0" y="4"/>
                  </a:cubicBezTo>
                  <a:cubicBezTo>
                    <a:pt x="0" y="6"/>
                    <a:pt x="1" y="8"/>
                    <a:pt x="4" y="8"/>
                  </a:cubicBezTo>
                  <a:cubicBezTo>
                    <a:pt x="19" y="8"/>
                    <a:pt x="19" y="8"/>
                    <a:pt x="19" y="8"/>
                  </a:cubicBezTo>
                  <a:cubicBezTo>
                    <a:pt x="21" y="8"/>
                    <a:pt x="23" y="6"/>
                    <a:pt x="23" y="4"/>
                  </a:cubicBezTo>
                  <a:cubicBezTo>
                    <a:pt x="23" y="2"/>
                    <a:pt x="21"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0" name="ïṧ1iďé"/>
            <p:cNvSpPr/>
            <p:nvPr/>
          </p:nvSpPr>
          <p:spPr bwMode="auto">
            <a:xfrm>
              <a:off x="4322" y="3957"/>
              <a:ext cx="31" cy="89"/>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1"/>
                    <a:pt x="2" y="23"/>
                    <a:pt x="4" y="23"/>
                  </a:cubicBezTo>
                  <a:cubicBezTo>
                    <a:pt x="7" y="23"/>
                    <a:pt x="8" y="21"/>
                    <a:pt x="8" y="19"/>
                  </a:cubicBezTo>
                  <a:cubicBezTo>
                    <a:pt x="8" y="4"/>
                    <a:pt x="8" y="4"/>
                    <a:pt x="8" y="4"/>
                  </a:cubicBezTo>
                  <a:cubicBezTo>
                    <a:pt x="8" y="2"/>
                    <a:pt x="7" y="0"/>
                    <a:pt x="4" y="0"/>
                  </a:cubicBezTo>
                  <a:cubicBezTo>
                    <a:pt x="2" y="0"/>
                    <a:pt x="0" y="2"/>
                    <a:pt x="0" y="4"/>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1" name="iṥḷíḋè"/>
            <p:cNvSpPr/>
            <p:nvPr/>
          </p:nvSpPr>
          <p:spPr bwMode="auto">
            <a:xfrm>
              <a:off x="4322" y="4069"/>
              <a:ext cx="31" cy="89"/>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2"/>
                    <a:pt x="2" y="23"/>
                    <a:pt x="4" y="23"/>
                  </a:cubicBezTo>
                  <a:cubicBezTo>
                    <a:pt x="7" y="23"/>
                    <a:pt x="8" y="22"/>
                    <a:pt x="8" y="19"/>
                  </a:cubicBezTo>
                  <a:cubicBezTo>
                    <a:pt x="8" y="4"/>
                    <a:pt x="8" y="4"/>
                    <a:pt x="8" y="4"/>
                  </a:cubicBezTo>
                  <a:cubicBezTo>
                    <a:pt x="8" y="2"/>
                    <a:pt x="7" y="0"/>
                    <a:pt x="4" y="0"/>
                  </a:cubicBezTo>
                  <a:cubicBezTo>
                    <a:pt x="2" y="0"/>
                    <a:pt x="0" y="2"/>
                    <a:pt x="0" y="4"/>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2" name="iS1iḓe"/>
            <p:cNvSpPr/>
            <p:nvPr/>
          </p:nvSpPr>
          <p:spPr bwMode="auto">
            <a:xfrm>
              <a:off x="4349" y="4042"/>
              <a:ext cx="94" cy="31"/>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3" name="íSlîḋê"/>
            <p:cNvSpPr/>
            <p:nvPr/>
          </p:nvSpPr>
          <p:spPr bwMode="auto">
            <a:xfrm>
              <a:off x="4237" y="4042"/>
              <a:ext cx="89"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2" y="0"/>
                    <a:pt x="0" y="2"/>
                    <a:pt x="0" y="4"/>
                  </a:cubicBezTo>
                  <a:cubicBezTo>
                    <a:pt x="0" y="6"/>
                    <a:pt x="2" y="8"/>
                    <a:pt x="4" y="8"/>
                  </a:cubicBezTo>
                  <a:cubicBezTo>
                    <a:pt x="19" y="8"/>
                    <a:pt x="19" y="8"/>
                    <a:pt x="19" y="8"/>
                  </a:cubicBezTo>
                  <a:cubicBezTo>
                    <a:pt x="21" y="8"/>
                    <a:pt x="23" y="6"/>
                    <a:pt x="23" y="4"/>
                  </a:cubicBezTo>
                  <a:cubicBezTo>
                    <a:pt x="23" y="2"/>
                    <a:pt x="21" y="0"/>
                    <a:pt x="19"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4" name="ïṧḷídé"/>
            <p:cNvSpPr/>
            <p:nvPr/>
          </p:nvSpPr>
          <p:spPr bwMode="auto">
            <a:xfrm>
              <a:off x="3601" y="2575"/>
              <a:ext cx="31" cy="91"/>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1"/>
                    <a:pt x="2" y="23"/>
                    <a:pt x="4" y="23"/>
                  </a:cubicBezTo>
                  <a:cubicBezTo>
                    <a:pt x="7" y="23"/>
                    <a:pt x="8" y="21"/>
                    <a:pt x="8" y="19"/>
                  </a:cubicBezTo>
                  <a:cubicBezTo>
                    <a:pt x="8" y="4"/>
                    <a:pt x="8" y="4"/>
                    <a:pt x="8" y="4"/>
                  </a:cubicBezTo>
                  <a:cubicBezTo>
                    <a:pt x="8" y="1"/>
                    <a:pt x="7" y="0"/>
                    <a:pt x="4" y="0"/>
                  </a:cubicBezTo>
                  <a:cubicBezTo>
                    <a:pt x="2" y="0"/>
                    <a:pt x="0" y="1"/>
                    <a:pt x="0" y="4"/>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5" name="íṣḻiḋê"/>
            <p:cNvSpPr/>
            <p:nvPr/>
          </p:nvSpPr>
          <p:spPr bwMode="auto">
            <a:xfrm>
              <a:off x="3601" y="2689"/>
              <a:ext cx="31" cy="89"/>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1"/>
                    <a:pt x="2" y="23"/>
                    <a:pt x="4" y="23"/>
                  </a:cubicBezTo>
                  <a:cubicBezTo>
                    <a:pt x="7" y="23"/>
                    <a:pt x="8" y="21"/>
                    <a:pt x="8" y="19"/>
                  </a:cubicBezTo>
                  <a:cubicBezTo>
                    <a:pt x="8" y="4"/>
                    <a:pt x="8" y="4"/>
                    <a:pt x="8" y="4"/>
                  </a:cubicBezTo>
                  <a:cubicBezTo>
                    <a:pt x="8" y="2"/>
                    <a:pt x="7" y="0"/>
                    <a:pt x="4" y="0"/>
                  </a:cubicBezTo>
                  <a:cubicBezTo>
                    <a:pt x="2" y="0"/>
                    <a:pt x="0" y="2"/>
                    <a:pt x="0" y="4"/>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6" name="iṣḷîďe"/>
            <p:cNvSpPr/>
            <p:nvPr/>
          </p:nvSpPr>
          <p:spPr bwMode="auto">
            <a:xfrm>
              <a:off x="3632" y="2662"/>
              <a:ext cx="91"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1" y="0"/>
                    <a:pt x="0" y="2"/>
                    <a:pt x="0" y="4"/>
                  </a:cubicBezTo>
                  <a:cubicBezTo>
                    <a:pt x="0" y="6"/>
                    <a:pt x="1" y="8"/>
                    <a:pt x="4" y="8"/>
                  </a:cubicBezTo>
                  <a:cubicBezTo>
                    <a:pt x="19" y="8"/>
                    <a:pt x="19" y="8"/>
                    <a:pt x="19" y="8"/>
                  </a:cubicBezTo>
                  <a:cubicBezTo>
                    <a:pt x="21" y="8"/>
                    <a:pt x="23" y="6"/>
                    <a:pt x="23" y="4"/>
                  </a:cubicBezTo>
                  <a:cubicBezTo>
                    <a:pt x="23" y="2"/>
                    <a:pt x="21" y="0"/>
                    <a:pt x="19"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7" name="iSḻïḋê"/>
            <p:cNvSpPr/>
            <p:nvPr/>
          </p:nvSpPr>
          <p:spPr bwMode="auto">
            <a:xfrm>
              <a:off x="3516" y="2662"/>
              <a:ext cx="89"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2" y="0"/>
                    <a:pt x="0" y="2"/>
                    <a:pt x="0" y="4"/>
                  </a:cubicBezTo>
                  <a:cubicBezTo>
                    <a:pt x="0" y="6"/>
                    <a:pt x="2" y="8"/>
                    <a:pt x="4" y="8"/>
                  </a:cubicBezTo>
                  <a:cubicBezTo>
                    <a:pt x="19" y="8"/>
                    <a:pt x="19" y="8"/>
                    <a:pt x="19" y="8"/>
                  </a:cubicBezTo>
                  <a:cubicBezTo>
                    <a:pt x="22" y="8"/>
                    <a:pt x="23" y="6"/>
                    <a:pt x="23" y="4"/>
                  </a:cubicBezTo>
                  <a:cubicBezTo>
                    <a:pt x="23" y="2"/>
                    <a:pt x="22" y="0"/>
                    <a:pt x="19"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8" name="ï$ļíďé"/>
            <p:cNvSpPr/>
            <p:nvPr/>
          </p:nvSpPr>
          <p:spPr bwMode="auto">
            <a:xfrm>
              <a:off x="4808" y="5830"/>
              <a:ext cx="210" cy="164"/>
            </a:xfrm>
            <a:custGeom>
              <a:avLst/>
              <a:gdLst>
                <a:gd name="T0" fmla="*/ 41 w 54"/>
                <a:gd name="T1" fmla="*/ 0 h 42"/>
                <a:gd name="T2" fmla="*/ 27 w 54"/>
                <a:gd name="T3" fmla="*/ 12 h 42"/>
                <a:gd name="T4" fmla="*/ 27 w 54"/>
                <a:gd name="T5" fmla="*/ 13 h 42"/>
                <a:gd name="T6" fmla="*/ 27 w 54"/>
                <a:gd name="T7" fmla="*/ 13 h 42"/>
                <a:gd name="T8" fmla="*/ 27 w 54"/>
                <a:gd name="T9" fmla="*/ 12 h 42"/>
                <a:gd name="T10" fmla="*/ 14 w 54"/>
                <a:gd name="T11" fmla="*/ 0 h 42"/>
                <a:gd name="T12" fmla="*/ 0 w 54"/>
                <a:gd name="T13" fmla="*/ 12 h 42"/>
                <a:gd name="T14" fmla="*/ 5 w 54"/>
                <a:gd name="T15" fmla="*/ 21 h 42"/>
                <a:gd name="T16" fmla="*/ 27 w 54"/>
                <a:gd name="T17" fmla="*/ 42 h 42"/>
                <a:gd name="T18" fmla="*/ 50 w 54"/>
                <a:gd name="T19" fmla="*/ 21 h 42"/>
                <a:gd name="T20" fmla="*/ 51 w 54"/>
                <a:gd name="T21" fmla="*/ 20 h 42"/>
                <a:gd name="T22" fmla="*/ 51 w 54"/>
                <a:gd name="T23" fmla="*/ 20 h 42"/>
                <a:gd name="T24" fmla="*/ 51 w 54"/>
                <a:gd name="T25" fmla="*/ 20 h 42"/>
                <a:gd name="T26" fmla="*/ 54 w 54"/>
                <a:gd name="T27" fmla="*/ 12 h 42"/>
                <a:gd name="T28" fmla="*/ 41 w 54"/>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42">
                  <a:moveTo>
                    <a:pt x="41" y="0"/>
                  </a:moveTo>
                  <a:cubicBezTo>
                    <a:pt x="33" y="0"/>
                    <a:pt x="27" y="6"/>
                    <a:pt x="27" y="12"/>
                  </a:cubicBezTo>
                  <a:cubicBezTo>
                    <a:pt x="27" y="13"/>
                    <a:pt x="27" y="13"/>
                    <a:pt x="27" y="13"/>
                  </a:cubicBezTo>
                  <a:cubicBezTo>
                    <a:pt x="27" y="13"/>
                    <a:pt x="27" y="13"/>
                    <a:pt x="27" y="13"/>
                  </a:cubicBezTo>
                  <a:cubicBezTo>
                    <a:pt x="27" y="12"/>
                    <a:pt x="27" y="12"/>
                    <a:pt x="27" y="12"/>
                  </a:cubicBezTo>
                  <a:cubicBezTo>
                    <a:pt x="27" y="6"/>
                    <a:pt x="21" y="0"/>
                    <a:pt x="14" y="0"/>
                  </a:cubicBezTo>
                  <a:cubicBezTo>
                    <a:pt x="6" y="0"/>
                    <a:pt x="0" y="6"/>
                    <a:pt x="0" y="12"/>
                  </a:cubicBezTo>
                  <a:cubicBezTo>
                    <a:pt x="0" y="16"/>
                    <a:pt x="2" y="19"/>
                    <a:pt x="5" y="21"/>
                  </a:cubicBezTo>
                  <a:cubicBezTo>
                    <a:pt x="27" y="42"/>
                    <a:pt x="27" y="42"/>
                    <a:pt x="27" y="42"/>
                  </a:cubicBezTo>
                  <a:cubicBezTo>
                    <a:pt x="50" y="21"/>
                    <a:pt x="50" y="21"/>
                    <a:pt x="50" y="21"/>
                  </a:cubicBezTo>
                  <a:cubicBezTo>
                    <a:pt x="50" y="21"/>
                    <a:pt x="51" y="21"/>
                    <a:pt x="51" y="20"/>
                  </a:cubicBezTo>
                  <a:cubicBezTo>
                    <a:pt x="51" y="20"/>
                    <a:pt x="51" y="20"/>
                    <a:pt x="51" y="20"/>
                  </a:cubicBezTo>
                  <a:cubicBezTo>
                    <a:pt x="51" y="20"/>
                    <a:pt x="51" y="20"/>
                    <a:pt x="51" y="20"/>
                  </a:cubicBezTo>
                  <a:cubicBezTo>
                    <a:pt x="53" y="18"/>
                    <a:pt x="54" y="15"/>
                    <a:pt x="54" y="12"/>
                  </a:cubicBezTo>
                  <a:cubicBezTo>
                    <a:pt x="54" y="6"/>
                    <a:pt x="48" y="0"/>
                    <a:pt x="4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3" name="iṧ1íďe"/>
            <p:cNvSpPr/>
            <p:nvPr/>
          </p:nvSpPr>
          <p:spPr bwMode="auto">
            <a:xfrm>
              <a:off x="984" y="4034"/>
              <a:ext cx="364" cy="482"/>
            </a:xfrm>
            <a:custGeom>
              <a:avLst/>
              <a:gdLst>
                <a:gd name="T0" fmla="*/ 55 w 93"/>
                <a:gd name="T1" fmla="*/ 102 h 123"/>
                <a:gd name="T2" fmla="*/ 35 w 93"/>
                <a:gd name="T3" fmla="*/ 117 h 123"/>
                <a:gd name="T4" fmla="*/ 20 w 93"/>
                <a:gd name="T5" fmla="*/ 116 h 123"/>
                <a:gd name="T6" fmla="*/ 16 w 93"/>
                <a:gd name="T7" fmla="*/ 123 h 123"/>
                <a:gd name="T8" fmla="*/ 3 w 93"/>
                <a:gd name="T9" fmla="*/ 115 h 123"/>
                <a:gd name="T10" fmla="*/ 8 w 93"/>
                <a:gd name="T11" fmla="*/ 107 h 123"/>
                <a:gd name="T12" fmla="*/ 1 w 93"/>
                <a:gd name="T13" fmla="*/ 88 h 123"/>
                <a:gd name="T14" fmla="*/ 6 w 93"/>
                <a:gd name="T15" fmla="*/ 68 h 123"/>
                <a:gd name="T16" fmla="*/ 22 w 93"/>
                <a:gd name="T17" fmla="*/ 76 h 123"/>
                <a:gd name="T18" fmla="*/ 18 w 93"/>
                <a:gd name="T19" fmla="*/ 92 h 123"/>
                <a:gd name="T20" fmla="*/ 23 w 93"/>
                <a:gd name="T21" fmla="*/ 98 h 123"/>
                <a:gd name="T22" fmla="*/ 34 w 93"/>
                <a:gd name="T23" fmla="*/ 98 h 123"/>
                <a:gd name="T24" fmla="*/ 39 w 93"/>
                <a:gd name="T25" fmla="*/ 93 h 123"/>
                <a:gd name="T26" fmla="*/ 41 w 93"/>
                <a:gd name="T27" fmla="*/ 77 h 123"/>
                <a:gd name="T28" fmla="*/ 36 w 93"/>
                <a:gd name="T29" fmla="*/ 56 h 123"/>
                <a:gd name="T30" fmla="*/ 34 w 93"/>
                <a:gd name="T31" fmla="*/ 37 h 123"/>
                <a:gd name="T32" fmla="*/ 39 w 93"/>
                <a:gd name="T33" fmla="*/ 20 h 123"/>
                <a:gd name="T34" fmla="*/ 51 w 93"/>
                <a:gd name="T35" fmla="*/ 8 h 123"/>
                <a:gd name="T36" fmla="*/ 71 w 93"/>
                <a:gd name="T37" fmla="*/ 7 h 123"/>
                <a:gd name="T38" fmla="*/ 75 w 93"/>
                <a:gd name="T39" fmla="*/ 0 h 123"/>
                <a:gd name="T40" fmla="*/ 88 w 93"/>
                <a:gd name="T41" fmla="*/ 8 h 123"/>
                <a:gd name="T42" fmla="*/ 84 w 93"/>
                <a:gd name="T43" fmla="*/ 15 h 123"/>
                <a:gd name="T44" fmla="*/ 91 w 93"/>
                <a:gd name="T45" fmla="*/ 26 h 123"/>
                <a:gd name="T46" fmla="*/ 88 w 93"/>
                <a:gd name="T47" fmla="*/ 48 h 123"/>
                <a:gd name="T48" fmla="*/ 72 w 93"/>
                <a:gd name="T49" fmla="*/ 42 h 123"/>
                <a:gd name="T50" fmla="*/ 74 w 93"/>
                <a:gd name="T51" fmla="*/ 30 h 123"/>
                <a:gd name="T52" fmla="*/ 70 w 93"/>
                <a:gd name="T53" fmla="*/ 24 h 123"/>
                <a:gd name="T54" fmla="*/ 61 w 93"/>
                <a:gd name="T55" fmla="*/ 23 h 123"/>
                <a:gd name="T56" fmla="*/ 55 w 93"/>
                <a:gd name="T57" fmla="*/ 30 h 123"/>
                <a:gd name="T58" fmla="*/ 52 w 93"/>
                <a:gd name="T59" fmla="*/ 47 h 123"/>
                <a:gd name="T60" fmla="*/ 54 w 93"/>
                <a:gd name="T61" fmla="*/ 58 h 123"/>
                <a:gd name="T62" fmla="*/ 58 w 93"/>
                <a:gd name="T63" fmla="*/ 68 h 123"/>
                <a:gd name="T64" fmla="*/ 59 w 93"/>
                <a:gd name="T65" fmla="*/ 85 h 123"/>
                <a:gd name="T66" fmla="*/ 55 w 93"/>
                <a:gd name="T67" fmla="*/ 10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123">
                  <a:moveTo>
                    <a:pt x="55" y="102"/>
                  </a:moveTo>
                  <a:cubicBezTo>
                    <a:pt x="50" y="110"/>
                    <a:pt x="43" y="116"/>
                    <a:pt x="35" y="117"/>
                  </a:cubicBezTo>
                  <a:cubicBezTo>
                    <a:pt x="30" y="118"/>
                    <a:pt x="25" y="118"/>
                    <a:pt x="20" y="116"/>
                  </a:cubicBezTo>
                  <a:cubicBezTo>
                    <a:pt x="16" y="123"/>
                    <a:pt x="16" y="123"/>
                    <a:pt x="16" y="123"/>
                  </a:cubicBezTo>
                  <a:cubicBezTo>
                    <a:pt x="3" y="115"/>
                    <a:pt x="3" y="115"/>
                    <a:pt x="3" y="115"/>
                  </a:cubicBezTo>
                  <a:cubicBezTo>
                    <a:pt x="8" y="107"/>
                    <a:pt x="8" y="107"/>
                    <a:pt x="8" y="107"/>
                  </a:cubicBezTo>
                  <a:cubicBezTo>
                    <a:pt x="3" y="102"/>
                    <a:pt x="0" y="95"/>
                    <a:pt x="1" y="88"/>
                  </a:cubicBezTo>
                  <a:cubicBezTo>
                    <a:pt x="1" y="81"/>
                    <a:pt x="3" y="75"/>
                    <a:pt x="6" y="68"/>
                  </a:cubicBezTo>
                  <a:cubicBezTo>
                    <a:pt x="22" y="76"/>
                    <a:pt x="22" y="76"/>
                    <a:pt x="22" y="76"/>
                  </a:cubicBezTo>
                  <a:cubicBezTo>
                    <a:pt x="18" y="82"/>
                    <a:pt x="17" y="88"/>
                    <a:pt x="18" y="92"/>
                  </a:cubicBezTo>
                  <a:cubicBezTo>
                    <a:pt x="19" y="95"/>
                    <a:pt x="20" y="97"/>
                    <a:pt x="23" y="98"/>
                  </a:cubicBezTo>
                  <a:cubicBezTo>
                    <a:pt x="26" y="100"/>
                    <a:pt x="30" y="100"/>
                    <a:pt x="34" y="98"/>
                  </a:cubicBezTo>
                  <a:cubicBezTo>
                    <a:pt x="36" y="98"/>
                    <a:pt x="37" y="96"/>
                    <a:pt x="39" y="93"/>
                  </a:cubicBezTo>
                  <a:cubicBezTo>
                    <a:pt x="42" y="89"/>
                    <a:pt x="43" y="83"/>
                    <a:pt x="41" y="77"/>
                  </a:cubicBezTo>
                  <a:cubicBezTo>
                    <a:pt x="40" y="72"/>
                    <a:pt x="38" y="65"/>
                    <a:pt x="36" y="56"/>
                  </a:cubicBezTo>
                  <a:cubicBezTo>
                    <a:pt x="34" y="49"/>
                    <a:pt x="33" y="42"/>
                    <a:pt x="34" y="37"/>
                  </a:cubicBezTo>
                  <a:cubicBezTo>
                    <a:pt x="34" y="31"/>
                    <a:pt x="36" y="25"/>
                    <a:pt x="39" y="20"/>
                  </a:cubicBezTo>
                  <a:cubicBezTo>
                    <a:pt x="42" y="15"/>
                    <a:pt x="46" y="11"/>
                    <a:pt x="51" y="8"/>
                  </a:cubicBezTo>
                  <a:cubicBezTo>
                    <a:pt x="58" y="5"/>
                    <a:pt x="64" y="4"/>
                    <a:pt x="71" y="7"/>
                  </a:cubicBezTo>
                  <a:cubicBezTo>
                    <a:pt x="75" y="0"/>
                    <a:pt x="75" y="0"/>
                    <a:pt x="75" y="0"/>
                  </a:cubicBezTo>
                  <a:cubicBezTo>
                    <a:pt x="88" y="8"/>
                    <a:pt x="88" y="8"/>
                    <a:pt x="88" y="8"/>
                  </a:cubicBezTo>
                  <a:cubicBezTo>
                    <a:pt x="84" y="15"/>
                    <a:pt x="84" y="15"/>
                    <a:pt x="84" y="15"/>
                  </a:cubicBezTo>
                  <a:cubicBezTo>
                    <a:pt x="87" y="18"/>
                    <a:pt x="90" y="22"/>
                    <a:pt x="91" y="26"/>
                  </a:cubicBezTo>
                  <a:cubicBezTo>
                    <a:pt x="93" y="33"/>
                    <a:pt x="92" y="41"/>
                    <a:pt x="88" y="48"/>
                  </a:cubicBezTo>
                  <a:cubicBezTo>
                    <a:pt x="72" y="42"/>
                    <a:pt x="72" y="42"/>
                    <a:pt x="72" y="42"/>
                  </a:cubicBezTo>
                  <a:cubicBezTo>
                    <a:pt x="74" y="37"/>
                    <a:pt x="74" y="33"/>
                    <a:pt x="74" y="30"/>
                  </a:cubicBezTo>
                  <a:cubicBezTo>
                    <a:pt x="74" y="27"/>
                    <a:pt x="72" y="25"/>
                    <a:pt x="70" y="24"/>
                  </a:cubicBezTo>
                  <a:cubicBezTo>
                    <a:pt x="67" y="22"/>
                    <a:pt x="64" y="22"/>
                    <a:pt x="61" y="23"/>
                  </a:cubicBezTo>
                  <a:cubicBezTo>
                    <a:pt x="59" y="25"/>
                    <a:pt x="57" y="27"/>
                    <a:pt x="55" y="30"/>
                  </a:cubicBezTo>
                  <a:cubicBezTo>
                    <a:pt x="52" y="34"/>
                    <a:pt x="51" y="40"/>
                    <a:pt x="52" y="47"/>
                  </a:cubicBezTo>
                  <a:cubicBezTo>
                    <a:pt x="52" y="50"/>
                    <a:pt x="53" y="53"/>
                    <a:pt x="54" y="58"/>
                  </a:cubicBezTo>
                  <a:cubicBezTo>
                    <a:pt x="56" y="63"/>
                    <a:pt x="57" y="66"/>
                    <a:pt x="58" y="68"/>
                  </a:cubicBezTo>
                  <a:cubicBezTo>
                    <a:pt x="59" y="74"/>
                    <a:pt x="59" y="80"/>
                    <a:pt x="59" y="85"/>
                  </a:cubicBezTo>
                  <a:cubicBezTo>
                    <a:pt x="59" y="92"/>
                    <a:pt x="57" y="97"/>
                    <a:pt x="55" y="102"/>
                  </a:cubicBezTo>
                  <a:close/>
                </a:path>
              </a:pathLst>
            </a:custGeom>
            <a:solidFill>
              <a:schemeClr val="bg1">
                <a:lumMod val="85000"/>
              </a:schemeClr>
            </a:solidFill>
            <a:ln>
              <a:noFill/>
            </a:ln>
          </p:spPr>
          <p:txBody>
            <a:bodyPr wrap="square" lIns="91440" tIns="45720" rIns="91440" bIns="45720" anchor="ctr">
              <a:normAutofit fontScale="87500" lnSpcReduction="20000"/>
            </a:bodyPr>
            <a:lstStyle/>
            <a:p>
              <a:pPr algn="ctr"/>
            </a:p>
          </p:txBody>
        </p:sp>
        <p:sp>
          <p:nvSpPr>
            <p:cNvPr id="484" name="îṥľiḋe"/>
            <p:cNvSpPr/>
            <p:nvPr/>
          </p:nvSpPr>
          <p:spPr bwMode="auto">
            <a:xfrm>
              <a:off x="984" y="4019"/>
              <a:ext cx="360" cy="480"/>
            </a:xfrm>
            <a:custGeom>
              <a:avLst/>
              <a:gdLst>
                <a:gd name="T0" fmla="*/ 54 w 92"/>
                <a:gd name="T1" fmla="*/ 102 h 123"/>
                <a:gd name="T2" fmla="*/ 34 w 92"/>
                <a:gd name="T3" fmla="*/ 117 h 123"/>
                <a:gd name="T4" fmla="*/ 20 w 92"/>
                <a:gd name="T5" fmla="*/ 116 h 123"/>
                <a:gd name="T6" fmla="*/ 15 w 92"/>
                <a:gd name="T7" fmla="*/ 123 h 123"/>
                <a:gd name="T8" fmla="*/ 2 w 92"/>
                <a:gd name="T9" fmla="*/ 115 h 123"/>
                <a:gd name="T10" fmla="*/ 7 w 92"/>
                <a:gd name="T11" fmla="*/ 107 h 123"/>
                <a:gd name="T12" fmla="*/ 0 w 92"/>
                <a:gd name="T13" fmla="*/ 88 h 123"/>
                <a:gd name="T14" fmla="*/ 6 w 92"/>
                <a:gd name="T15" fmla="*/ 68 h 123"/>
                <a:gd name="T16" fmla="*/ 21 w 92"/>
                <a:gd name="T17" fmla="*/ 76 h 123"/>
                <a:gd name="T18" fmla="*/ 17 w 92"/>
                <a:gd name="T19" fmla="*/ 92 h 123"/>
                <a:gd name="T20" fmla="*/ 22 w 92"/>
                <a:gd name="T21" fmla="*/ 98 h 123"/>
                <a:gd name="T22" fmla="*/ 33 w 92"/>
                <a:gd name="T23" fmla="*/ 99 h 123"/>
                <a:gd name="T24" fmla="*/ 38 w 92"/>
                <a:gd name="T25" fmla="*/ 93 h 123"/>
                <a:gd name="T26" fmla="*/ 41 w 92"/>
                <a:gd name="T27" fmla="*/ 77 h 123"/>
                <a:gd name="T28" fmla="*/ 35 w 92"/>
                <a:gd name="T29" fmla="*/ 56 h 123"/>
                <a:gd name="T30" fmla="*/ 33 w 92"/>
                <a:gd name="T31" fmla="*/ 38 h 123"/>
                <a:gd name="T32" fmla="*/ 38 w 92"/>
                <a:gd name="T33" fmla="*/ 20 h 123"/>
                <a:gd name="T34" fmla="*/ 51 w 92"/>
                <a:gd name="T35" fmla="*/ 8 h 123"/>
                <a:gd name="T36" fmla="*/ 70 w 92"/>
                <a:gd name="T37" fmla="*/ 7 h 123"/>
                <a:gd name="T38" fmla="*/ 74 w 92"/>
                <a:gd name="T39" fmla="*/ 0 h 123"/>
                <a:gd name="T40" fmla="*/ 87 w 92"/>
                <a:gd name="T41" fmla="*/ 8 h 123"/>
                <a:gd name="T42" fmla="*/ 83 w 92"/>
                <a:gd name="T43" fmla="*/ 15 h 123"/>
                <a:gd name="T44" fmla="*/ 90 w 92"/>
                <a:gd name="T45" fmla="*/ 26 h 123"/>
                <a:gd name="T46" fmla="*/ 87 w 92"/>
                <a:gd name="T47" fmla="*/ 48 h 123"/>
                <a:gd name="T48" fmla="*/ 71 w 92"/>
                <a:gd name="T49" fmla="*/ 42 h 123"/>
                <a:gd name="T50" fmla="*/ 73 w 92"/>
                <a:gd name="T51" fmla="*/ 30 h 123"/>
                <a:gd name="T52" fmla="*/ 69 w 92"/>
                <a:gd name="T53" fmla="*/ 24 h 123"/>
                <a:gd name="T54" fmla="*/ 60 w 92"/>
                <a:gd name="T55" fmla="*/ 24 h 123"/>
                <a:gd name="T56" fmla="*/ 54 w 92"/>
                <a:gd name="T57" fmla="*/ 30 h 123"/>
                <a:gd name="T58" fmla="*/ 51 w 92"/>
                <a:gd name="T59" fmla="*/ 47 h 123"/>
                <a:gd name="T60" fmla="*/ 54 w 92"/>
                <a:gd name="T61" fmla="*/ 58 h 123"/>
                <a:gd name="T62" fmla="*/ 57 w 92"/>
                <a:gd name="T63" fmla="*/ 68 h 123"/>
                <a:gd name="T64" fmla="*/ 58 w 92"/>
                <a:gd name="T65" fmla="*/ 85 h 123"/>
                <a:gd name="T66" fmla="*/ 54 w 92"/>
                <a:gd name="T67" fmla="*/ 10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123">
                  <a:moveTo>
                    <a:pt x="54" y="102"/>
                  </a:moveTo>
                  <a:cubicBezTo>
                    <a:pt x="49" y="111"/>
                    <a:pt x="42" y="116"/>
                    <a:pt x="34" y="117"/>
                  </a:cubicBezTo>
                  <a:cubicBezTo>
                    <a:pt x="29" y="118"/>
                    <a:pt x="25" y="118"/>
                    <a:pt x="20" y="116"/>
                  </a:cubicBezTo>
                  <a:cubicBezTo>
                    <a:pt x="15" y="123"/>
                    <a:pt x="15" y="123"/>
                    <a:pt x="15" y="123"/>
                  </a:cubicBezTo>
                  <a:cubicBezTo>
                    <a:pt x="2" y="115"/>
                    <a:pt x="2" y="115"/>
                    <a:pt x="2" y="115"/>
                  </a:cubicBezTo>
                  <a:cubicBezTo>
                    <a:pt x="7" y="107"/>
                    <a:pt x="7" y="107"/>
                    <a:pt x="7" y="107"/>
                  </a:cubicBezTo>
                  <a:cubicBezTo>
                    <a:pt x="2" y="102"/>
                    <a:pt x="0" y="96"/>
                    <a:pt x="0" y="88"/>
                  </a:cubicBezTo>
                  <a:cubicBezTo>
                    <a:pt x="0" y="81"/>
                    <a:pt x="2" y="75"/>
                    <a:pt x="6" y="68"/>
                  </a:cubicBezTo>
                  <a:cubicBezTo>
                    <a:pt x="21" y="76"/>
                    <a:pt x="21" y="76"/>
                    <a:pt x="21" y="76"/>
                  </a:cubicBezTo>
                  <a:cubicBezTo>
                    <a:pt x="18" y="83"/>
                    <a:pt x="17" y="88"/>
                    <a:pt x="17" y="92"/>
                  </a:cubicBezTo>
                  <a:cubicBezTo>
                    <a:pt x="18" y="95"/>
                    <a:pt x="19" y="97"/>
                    <a:pt x="22" y="98"/>
                  </a:cubicBezTo>
                  <a:cubicBezTo>
                    <a:pt x="25" y="100"/>
                    <a:pt x="29" y="100"/>
                    <a:pt x="33" y="99"/>
                  </a:cubicBezTo>
                  <a:cubicBezTo>
                    <a:pt x="35" y="98"/>
                    <a:pt x="37" y="96"/>
                    <a:pt x="38" y="93"/>
                  </a:cubicBezTo>
                  <a:cubicBezTo>
                    <a:pt x="41" y="89"/>
                    <a:pt x="42" y="84"/>
                    <a:pt x="41" y="77"/>
                  </a:cubicBezTo>
                  <a:cubicBezTo>
                    <a:pt x="39" y="72"/>
                    <a:pt x="38" y="65"/>
                    <a:pt x="35" y="56"/>
                  </a:cubicBezTo>
                  <a:cubicBezTo>
                    <a:pt x="33" y="49"/>
                    <a:pt x="33" y="43"/>
                    <a:pt x="33" y="38"/>
                  </a:cubicBezTo>
                  <a:cubicBezTo>
                    <a:pt x="33" y="31"/>
                    <a:pt x="35" y="26"/>
                    <a:pt x="38" y="20"/>
                  </a:cubicBezTo>
                  <a:cubicBezTo>
                    <a:pt x="41" y="15"/>
                    <a:pt x="46" y="11"/>
                    <a:pt x="51" y="8"/>
                  </a:cubicBezTo>
                  <a:cubicBezTo>
                    <a:pt x="57" y="5"/>
                    <a:pt x="64" y="5"/>
                    <a:pt x="70" y="7"/>
                  </a:cubicBezTo>
                  <a:cubicBezTo>
                    <a:pt x="74" y="0"/>
                    <a:pt x="74" y="0"/>
                    <a:pt x="74" y="0"/>
                  </a:cubicBezTo>
                  <a:cubicBezTo>
                    <a:pt x="87" y="8"/>
                    <a:pt x="87" y="8"/>
                    <a:pt x="87" y="8"/>
                  </a:cubicBezTo>
                  <a:cubicBezTo>
                    <a:pt x="83" y="15"/>
                    <a:pt x="83" y="15"/>
                    <a:pt x="83" y="15"/>
                  </a:cubicBezTo>
                  <a:cubicBezTo>
                    <a:pt x="87" y="18"/>
                    <a:pt x="89" y="22"/>
                    <a:pt x="90" y="26"/>
                  </a:cubicBezTo>
                  <a:cubicBezTo>
                    <a:pt x="92" y="33"/>
                    <a:pt x="91" y="41"/>
                    <a:pt x="87" y="48"/>
                  </a:cubicBezTo>
                  <a:cubicBezTo>
                    <a:pt x="71" y="42"/>
                    <a:pt x="71" y="42"/>
                    <a:pt x="71" y="42"/>
                  </a:cubicBezTo>
                  <a:cubicBezTo>
                    <a:pt x="73" y="37"/>
                    <a:pt x="74" y="33"/>
                    <a:pt x="73" y="30"/>
                  </a:cubicBezTo>
                  <a:cubicBezTo>
                    <a:pt x="73" y="28"/>
                    <a:pt x="72" y="25"/>
                    <a:pt x="69" y="24"/>
                  </a:cubicBezTo>
                  <a:cubicBezTo>
                    <a:pt x="66" y="22"/>
                    <a:pt x="63" y="22"/>
                    <a:pt x="60" y="24"/>
                  </a:cubicBezTo>
                  <a:cubicBezTo>
                    <a:pt x="58" y="25"/>
                    <a:pt x="56" y="27"/>
                    <a:pt x="54" y="30"/>
                  </a:cubicBezTo>
                  <a:cubicBezTo>
                    <a:pt x="51" y="34"/>
                    <a:pt x="50" y="40"/>
                    <a:pt x="51" y="47"/>
                  </a:cubicBezTo>
                  <a:cubicBezTo>
                    <a:pt x="51" y="50"/>
                    <a:pt x="52" y="54"/>
                    <a:pt x="54" y="58"/>
                  </a:cubicBezTo>
                  <a:cubicBezTo>
                    <a:pt x="55" y="63"/>
                    <a:pt x="56" y="66"/>
                    <a:pt x="57" y="68"/>
                  </a:cubicBezTo>
                  <a:cubicBezTo>
                    <a:pt x="58" y="75"/>
                    <a:pt x="59" y="80"/>
                    <a:pt x="58" y="85"/>
                  </a:cubicBezTo>
                  <a:cubicBezTo>
                    <a:pt x="58" y="92"/>
                    <a:pt x="57" y="97"/>
                    <a:pt x="54" y="102"/>
                  </a:cubicBezTo>
                  <a:close/>
                </a:path>
              </a:pathLst>
            </a:custGeom>
            <a:solidFill>
              <a:schemeClr val="bg1">
                <a:lumMod val="85000"/>
              </a:schemeClr>
            </a:solidFill>
            <a:ln>
              <a:noFill/>
            </a:ln>
          </p:spPr>
          <p:txBody>
            <a:bodyPr wrap="square" lIns="91440" tIns="45720" rIns="91440" bIns="45720" anchor="ctr">
              <a:normAutofit fontScale="87500" lnSpcReduction="20000"/>
            </a:bodyPr>
            <a:lstStyle/>
            <a:p>
              <a:pPr algn="ctr"/>
            </a:p>
          </p:txBody>
        </p:sp>
        <p:sp>
          <p:nvSpPr>
            <p:cNvPr id="485" name="îslîḋe"/>
            <p:cNvSpPr/>
            <p:nvPr/>
          </p:nvSpPr>
          <p:spPr bwMode="auto">
            <a:xfrm>
              <a:off x="5305" y="2242"/>
              <a:ext cx="31" cy="576"/>
            </a:xfrm>
            <a:custGeom>
              <a:avLst/>
              <a:gdLst>
                <a:gd name="T0" fmla="*/ 0 w 8"/>
                <a:gd name="T1" fmla="*/ 4 h 147"/>
                <a:gd name="T2" fmla="*/ 0 w 8"/>
                <a:gd name="T3" fmla="*/ 143 h 147"/>
                <a:gd name="T4" fmla="*/ 4 w 8"/>
                <a:gd name="T5" fmla="*/ 147 h 147"/>
                <a:gd name="T6" fmla="*/ 8 w 8"/>
                <a:gd name="T7" fmla="*/ 143 h 147"/>
                <a:gd name="T8" fmla="*/ 8 w 8"/>
                <a:gd name="T9" fmla="*/ 4 h 147"/>
                <a:gd name="T10" fmla="*/ 4 w 8"/>
                <a:gd name="T11" fmla="*/ 0 h 147"/>
                <a:gd name="T12" fmla="*/ 0 w 8"/>
                <a:gd name="T13" fmla="*/ 4 h 147"/>
              </a:gdLst>
              <a:ahLst/>
              <a:cxnLst>
                <a:cxn ang="0">
                  <a:pos x="T0" y="T1"/>
                </a:cxn>
                <a:cxn ang="0">
                  <a:pos x="T2" y="T3"/>
                </a:cxn>
                <a:cxn ang="0">
                  <a:pos x="T4" y="T5"/>
                </a:cxn>
                <a:cxn ang="0">
                  <a:pos x="T6" y="T7"/>
                </a:cxn>
                <a:cxn ang="0">
                  <a:pos x="T8" y="T9"/>
                </a:cxn>
                <a:cxn ang="0">
                  <a:pos x="T10" y="T11"/>
                </a:cxn>
                <a:cxn ang="0">
                  <a:pos x="T12" y="T13"/>
                </a:cxn>
              </a:cxnLst>
              <a:rect l="0" t="0" r="r" b="b"/>
              <a:pathLst>
                <a:path w="8" h="147">
                  <a:moveTo>
                    <a:pt x="0" y="4"/>
                  </a:moveTo>
                  <a:cubicBezTo>
                    <a:pt x="0" y="143"/>
                    <a:pt x="0" y="143"/>
                    <a:pt x="0" y="143"/>
                  </a:cubicBezTo>
                  <a:cubicBezTo>
                    <a:pt x="0" y="145"/>
                    <a:pt x="2" y="147"/>
                    <a:pt x="4" y="147"/>
                  </a:cubicBezTo>
                  <a:cubicBezTo>
                    <a:pt x="7" y="147"/>
                    <a:pt x="8" y="145"/>
                    <a:pt x="8" y="143"/>
                  </a:cubicBezTo>
                  <a:cubicBezTo>
                    <a:pt x="8" y="4"/>
                    <a:pt x="8" y="4"/>
                    <a:pt x="8" y="4"/>
                  </a:cubicBezTo>
                  <a:cubicBezTo>
                    <a:pt x="8" y="2"/>
                    <a:pt x="7"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a:bodyPr>
            <a:lstStyle/>
            <a:p>
              <a:pPr algn="ctr"/>
            </a:p>
          </p:txBody>
        </p:sp>
        <p:sp>
          <p:nvSpPr>
            <p:cNvPr id="486" name="ïsḻîḑe"/>
            <p:cNvSpPr/>
            <p:nvPr/>
          </p:nvSpPr>
          <p:spPr bwMode="auto">
            <a:xfrm>
              <a:off x="5305" y="1957"/>
              <a:ext cx="31" cy="212"/>
            </a:xfrm>
            <a:custGeom>
              <a:avLst/>
              <a:gdLst>
                <a:gd name="T0" fmla="*/ 0 w 8"/>
                <a:gd name="T1" fmla="*/ 4 h 54"/>
                <a:gd name="T2" fmla="*/ 0 w 8"/>
                <a:gd name="T3" fmla="*/ 50 h 54"/>
                <a:gd name="T4" fmla="*/ 4 w 8"/>
                <a:gd name="T5" fmla="*/ 54 h 54"/>
                <a:gd name="T6" fmla="*/ 8 w 8"/>
                <a:gd name="T7" fmla="*/ 50 h 54"/>
                <a:gd name="T8" fmla="*/ 8 w 8"/>
                <a:gd name="T9" fmla="*/ 4 h 54"/>
                <a:gd name="T10" fmla="*/ 4 w 8"/>
                <a:gd name="T11" fmla="*/ 0 h 54"/>
                <a:gd name="T12" fmla="*/ 0 w 8"/>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8" h="54">
                  <a:moveTo>
                    <a:pt x="0" y="4"/>
                  </a:moveTo>
                  <a:cubicBezTo>
                    <a:pt x="0" y="50"/>
                    <a:pt x="0" y="50"/>
                    <a:pt x="0" y="50"/>
                  </a:cubicBezTo>
                  <a:cubicBezTo>
                    <a:pt x="0" y="52"/>
                    <a:pt x="2" y="54"/>
                    <a:pt x="4" y="54"/>
                  </a:cubicBezTo>
                  <a:cubicBezTo>
                    <a:pt x="7" y="54"/>
                    <a:pt x="8" y="52"/>
                    <a:pt x="8" y="50"/>
                  </a:cubicBezTo>
                  <a:cubicBezTo>
                    <a:pt x="8" y="4"/>
                    <a:pt x="8" y="4"/>
                    <a:pt x="8" y="4"/>
                  </a:cubicBezTo>
                  <a:cubicBezTo>
                    <a:pt x="8" y="2"/>
                    <a:pt x="7"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87" name="ïš1iḑê"/>
            <p:cNvSpPr/>
            <p:nvPr/>
          </p:nvSpPr>
          <p:spPr bwMode="auto">
            <a:xfrm>
              <a:off x="5305" y="1770"/>
              <a:ext cx="31" cy="69"/>
            </a:xfrm>
            <a:custGeom>
              <a:avLst/>
              <a:gdLst>
                <a:gd name="T0" fmla="*/ 0 w 8"/>
                <a:gd name="T1" fmla="*/ 4 h 18"/>
                <a:gd name="T2" fmla="*/ 0 w 8"/>
                <a:gd name="T3" fmla="*/ 14 h 18"/>
                <a:gd name="T4" fmla="*/ 4 w 8"/>
                <a:gd name="T5" fmla="*/ 18 h 18"/>
                <a:gd name="T6" fmla="*/ 8 w 8"/>
                <a:gd name="T7" fmla="*/ 14 h 18"/>
                <a:gd name="T8" fmla="*/ 8 w 8"/>
                <a:gd name="T9" fmla="*/ 4 h 18"/>
                <a:gd name="T10" fmla="*/ 4 w 8"/>
                <a:gd name="T11" fmla="*/ 0 h 18"/>
                <a:gd name="T12" fmla="*/ 0 w 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0" y="4"/>
                  </a:moveTo>
                  <a:cubicBezTo>
                    <a:pt x="0" y="14"/>
                    <a:pt x="0" y="14"/>
                    <a:pt x="0" y="14"/>
                  </a:cubicBezTo>
                  <a:cubicBezTo>
                    <a:pt x="0" y="16"/>
                    <a:pt x="2" y="18"/>
                    <a:pt x="4" y="18"/>
                  </a:cubicBezTo>
                  <a:cubicBezTo>
                    <a:pt x="7" y="18"/>
                    <a:pt x="8" y="16"/>
                    <a:pt x="8" y="14"/>
                  </a:cubicBezTo>
                  <a:cubicBezTo>
                    <a:pt x="8" y="4"/>
                    <a:pt x="8" y="4"/>
                    <a:pt x="8" y="4"/>
                  </a:cubicBezTo>
                  <a:cubicBezTo>
                    <a:pt x="8" y="1"/>
                    <a:pt x="7" y="0"/>
                    <a:pt x="4" y="0"/>
                  </a:cubicBezTo>
                  <a:cubicBezTo>
                    <a:pt x="2" y="0"/>
                    <a:pt x="0" y="1"/>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88" name="íṣļîḑé"/>
            <p:cNvSpPr/>
            <p:nvPr/>
          </p:nvSpPr>
          <p:spPr bwMode="auto">
            <a:xfrm>
              <a:off x="5305" y="1479"/>
              <a:ext cx="31" cy="71"/>
            </a:xfrm>
            <a:custGeom>
              <a:avLst/>
              <a:gdLst>
                <a:gd name="T0" fmla="*/ 0 w 8"/>
                <a:gd name="T1" fmla="*/ 4 h 18"/>
                <a:gd name="T2" fmla="*/ 0 w 8"/>
                <a:gd name="T3" fmla="*/ 14 h 18"/>
                <a:gd name="T4" fmla="*/ 4 w 8"/>
                <a:gd name="T5" fmla="*/ 18 h 18"/>
                <a:gd name="T6" fmla="*/ 8 w 8"/>
                <a:gd name="T7" fmla="*/ 14 h 18"/>
                <a:gd name="T8" fmla="*/ 8 w 8"/>
                <a:gd name="T9" fmla="*/ 4 h 18"/>
                <a:gd name="T10" fmla="*/ 4 w 8"/>
                <a:gd name="T11" fmla="*/ 0 h 18"/>
                <a:gd name="T12" fmla="*/ 0 w 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0" y="4"/>
                  </a:moveTo>
                  <a:cubicBezTo>
                    <a:pt x="0" y="14"/>
                    <a:pt x="0" y="14"/>
                    <a:pt x="0" y="14"/>
                  </a:cubicBezTo>
                  <a:cubicBezTo>
                    <a:pt x="0" y="16"/>
                    <a:pt x="2" y="18"/>
                    <a:pt x="4" y="18"/>
                  </a:cubicBezTo>
                  <a:cubicBezTo>
                    <a:pt x="7" y="18"/>
                    <a:pt x="8" y="16"/>
                    <a:pt x="8" y="14"/>
                  </a:cubicBezTo>
                  <a:cubicBezTo>
                    <a:pt x="8" y="4"/>
                    <a:pt x="8" y="4"/>
                    <a:pt x="8" y="4"/>
                  </a:cubicBezTo>
                  <a:cubicBezTo>
                    <a:pt x="8" y="2"/>
                    <a:pt x="7"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89" name="ïṩlîḓê"/>
            <p:cNvSpPr/>
            <p:nvPr/>
          </p:nvSpPr>
          <p:spPr bwMode="auto">
            <a:xfrm>
              <a:off x="3339" y="1386"/>
              <a:ext cx="31" cy="289"/>
            </a:xfrm>
            <a:custGeom>
              <a:avLst/>
              <a:gdLst>
                <a:gd name="T0" fmla="*/ 0 w 8"/>
                <a:gd name="T1" fmla="*/ 4 h 74"/>
                <a:gd name="T2" fmla="*/ 0 w 8"/>
                <a:gd name="T3" fmla="*/ 70 h 74"/>
                <a:gd name="T4" fmla="*/ 4 w 8"/>
                <a:gd name="T5" fmla="*/ 74 h 74"/>
                <a:gd name="T6" fmla="*/ 8 w 8"/>
                <a:gd name="T7" fmla="*/ 70 h 74"/>
                <a:gd name="T8" fmla="*/ 8 w 8"/>
                <a:gd name="T9" fmla="*/ 4 h 74"/>
                <a:gd name="T10" fmla="*/ 4 w 8"/>
                <a:gd name="T11" fmla="*/ 0 h 74"/>
                <a:gd name="T12" fmla="*/ 0 w 8"/>
                <a:gd name="T13" fmla="*/ 4 h 74"/>
              </a:gdLst>
              <a:ahLst/>
              <a:cxnLst>
                <a:cxn ang="0">
                  <a:pos x="T0" y="T1"/>
                </a:cxn>
                <a:cxn ang="0">
                  <a:pos x="T2" y="T3"/>
                </a:cxn>
                <a:cxn ang="0">
                  <a:pos x="T4" y="T5"/>
                </a:cxn>
                <a:cxn ang="0">
                  <a:pos x="T6" y="T7"/>
                </a:cxn>
                <a:cxn ang="0">
                  <a:pos x="T8" y="T9"/>
                </a:cxn>
                <a:cxn ang="0">
                  <a:pos x="T10" y="T11"/>
                </a:cxn>
                <a:cxn ang="0">
                  <a:pos x="T12" y="T13"/>
                </a:cxn>
              </a:cxnLst>
              <a:rect l="0" t="0" r="r" b="b"/>
              <a:pathLst>
                <a:path w="8" h="74">
                  <a:moveTo>
                    <a:pt x="0" y="4"/>
                  </a:moveTo>
                  <a:cubicBezTo>
                    <a:pt x="0" y="70"/>
                    <a:pt x="0" y="70"/>
                    <a:pt x="0" y="70"/>
                  </a:cubicBezTo>
                  <a:cubicBezTo>
                    <a:pt x="0" y="72"/>
                    <a:pt x="1" y="74"/>
                    <a:pt x="4" y="74"/>
                  </a:cubicBezTo>
                  <a:cubicBezTo>
                    <a:pt x="6" y="74"/>
                    <a:pt x="8" y="72"/>
                    <a:pt x="8" y="70"/>
                  </a:cubicBezTo>
                  <a:cubicBezTo>
                    <a:pt x="8" y="4"/>
                    <a:pt x="8" y="4"/>
                    <a:pt x="8" y="4"/>
                  </a:cubicBezTo>
                  <a:cubicBezTo>
                    <a:pt x="8" y="2"/>
                    <a:pt x="6" y="0"/>
                    <a:pt x="4" y="0"/>
                  </a:cubicBezTo>
                  <a:cubicBezTo>
                    <a:pt x="1" y="0"/>
                    <a:pt x="0" y="2"/>
                    <a:pt x="0" y="4"/>
                  </a:cubicBezTo>
                </a:path>
              </a:pathLst>
            </a:custGeom>
            <a:solidFill>
              <a:schemeClr val="bg1">
                <a:lumMod val="85000"/>
              </a:schemeClr>
            </a:solidFill>
            <a:ln>
              <a:noFill/>
            </a:ln>
          </p:spPr>
          <p:txBody>
            <a:bodyPr wrap="square" lIns="91440" tIns="45720" rIns="91440" bIns="45720" anchor="ctr">
              <a:normAutofit fontScale="40000" lnSpcReduction="20000"/>
            </a:bodyPr>
            <a:lstStyle/>
            <a:p>
              <a:pPr algn="ctr"/>
            </a:p>
          </p:txBody>
        </p:sp>
        <p:sp>
          <p:nvSpPr>
            <p:cNvPr id="490" name="îśḷíďé"/>
            <p:cNvSpPr/>
            <p:nvPr/>
          </p:nvSpPr>
          <p:spPr bwMode="auto">
            <a:xfrm>
              <a:off x="3339" y="1249"/>
              <a:ext cx="31" cy="118"/>
            </a:xfrm>
            <a:custGeom>
              <a:avLst/>
              <a:gdLst>
                <a:gd name="T0" fmla="*/ 0 w 8"/>
                <a:gd name="T1" fmla="*/ 4 h 30"/>
                <a:gd name="T2" fmla="*/ 0 w 8"/>
                <a:gd name="T3" fmla="*/ 26 h 30"/>
                <a:gd name="T4" fmla="*/ 4 w 8"/>
                <a:gd name="T5" fmla="*/ 30 h 30"/>
                <a:gd name="T6" fmla="*/ 8 w 8"/>
                <a:gd name="T7" fmla="*/ 26 h 30"/>
                <a:gd name="T8" fmla="*/ 8 w 8"/>
                <a:gd name="T9" fmla="*/ 4 h 30"/>
                <a:gd name="T10" fmla="*/ 4 w 8"/>
                <a:gd name="T11" fmla="*/ 0 h 30"/>
                <a:gd name="T12" fmla="*/ 0 w 8"/>
                <a:gd name="T13" fmla="*/ 4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0" y="4"/>
                  </a:moveTo>
                  <a:cubicBezTo>
                    <a:pt x="0" y="26"/>
                    <a:pt x="0" y="26"/>
                    <a:pt x="0" y="26"/>
                  </a:cubicBezTo>
                  <a:cubicBezTo>
                    <a:pt x="0" y="28"/>
                    <a:pt x="1" y="30"/>
                    <a:pt x="4" y="30"/>
                  </a:cubicBezTo>
                  <a:cubicBezTo>
                    <a:pt x="6" y="30"/>
                    <a:pt x="8" y="28"/>
                    <a:pt x="8" y="26"/>
                  </a:cubicBezTo>
                  <a:cubicBezTo>
                    <a:pt x="8" y="4"/>
                    <a:pt x="8" y="4"/>
                    <a:pt x="8" y="4"/>
                  </a:cubicBezTo>
                  <a:cubicBezTo>
                    <a:pt x="8" y="2"/>
                    <a:pt x="6" y="0"/>
                    <a:pt x="4" y="0"/>
                  </a:cubicBezTo>
                  <a:cubicBezTo>
                    <a:pt x="1"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91" name="ïSļïḍè"/>
            <p:cNvSpPr/>
            <p:nvPr/>
          </p:nvSpPr>
          <p:spPr bwMode="auto">
            <a:xfrm>
              <a:off x="3339" y="1159"/>
              <a:ext cx="31" cy="50"/>
            </a:xfrm>
            <a:custGeom>
              <a:avLst/>
              <a:gdLst>
                <a:gd name="T0" fmla="*/ 0 w 8"/>
                <a:gd name="T1" fmla="*/ 4 h 13"/>
                <a:gd name="T2" fmla="*/ 0 w 8"/>
                <a:gd name="T3" fmla="*/ 9 h 13"/>
                <a:gd name="T4" fmla="*/ 4 w 8"/>
                <a:gd name="T5" fmla="*/ 13 h 13"/>
                <a:gd name="T6" fmla="*/ 8 w 8"/>
                <a:gd name="T7" fmla="*/ 9 h 13"/>
                <a:gd name="T8" fmla="*/ 8 w 8"/>
                <a:gd name="T9" fmla="*/ 4 h 13"/>
                <a:gd name="T10" fmla="*/ 4 w 8"/>
                <a:gd name="T11" fmla="*/ 0 h 13"/>
                <a:gd name="T12" fmla="*/ 0 w 8"/>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0" y="4"/>
                  </a:moveTo>
                  <a:cubicBezTo>
                    <a:pt x="0" y="9"/>
                    <a:pt x="0" y="9"/>
                    <a:pt x="0" y="9"/>
                  </a:cubicBezTo>
                  <a:cubicBezTo>
                    <a:pt x="0" y="11"/>
                    <a:pt x="1" y="13"/>
                    <a:pt x="4" y="13"/>
                  </a:cubicBezTo>
                  <a:cubicBezTo>
                    <a:pt x="6" y="13"/>
                    <a:pt x="8" y="11"/>
                    <a:pt x="8" y="9"/>
                  </a:cubicBezTo>
                  <a:cubicBezTo>
                    <a:pt x="8" y="4"/>
                    <a:pt x="8" y="4"/>
                    <a:pt x="8" y="4"/>
                  </a:cubicBezTo>
                  <a:cubicBezTo>
                    <a:pt x="8" y="2"/>
                    <a:pt x="6" y="0"/>
                    <a:pt x="4" y="0"/>
                  </a:cubicBezTo>
                  <a:cubicBezTo>
                    <a:pt x="1"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92" name="iṥliḓê"/>
            <p:cNvSpPr/>
            <p:nvPr/>
          </p:nvSpPr>
          <p:spPr bwMode="auto">
            <a:xfrm>
              <a:off x="3339" y="1022"/>
              <a:ext cx="31" cy="50"/>
            </a:xfrm>
            <a:custGeom>
              <a:avLst/>
              <a:gdLst>
                <a:gd name="T0" fmla="*/ 0 w 8"/>
                <a:gd name="T1" fmla="*/ 4 h 13"/>
                <a:gd name="T2" fmla="*/ 0 w 8"/>
                <a:gd name="T3" fmla="*/ 9 h 13"/>
                <a:gd name="T4" fmla="*/ 4 w 8"/>
                <a:gd name="T5" fmla="*/ 13 h 13"/>
                <a:gd name="T6" fmla="*/ 8 w 8"/>
                <a:gd name="T7" fmla="*/ 9 h 13"/>
                <a:gd name="T8" fmla="*/ 8 w 8"/>
                <a:gd name="T9" fmla="*/ 4 h 13"/>
                <a:gd name="T10" fmla="*/ 4 w 8"/>
                <a:gd name="T11" fmla="*/ 0 h 13"/>
                <a:gd name="T12" fmla="*/ 0 w 8"/>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0" y="4"/>
                  </a:moveTo>
                  <a:cubicBezTo>
                    <a:pt x="0" y="9"/>
                    <a:pt x="0" y="9"/>
                    <a:pt x="0" y="9"/>
                  </a:cubicBezTo>
                  <a:cubicBezTo>
                    <a:pt x="0" y="11"/>
                    <a:pt x="1" y="13"/>
                    <a:pt x="4" y="13"/>
                  </a:cubicBezTo>
                  <a:cubicBezTo>
                    <a:pt x="6" y="13"/>
                    <a:pt x="8" y="11"/>
                    <a:pt x="8" y="9"/>
                  </a:cubicBezTo>
                  <a:cubicBezTo>
                    <a:pt x="8" y="4"/>
                    <a:pt x="8" y="4"/>
                    <a:pt x="8" y="4"/>
                  </a:cubicBezTo>
                  <a:cubicBezTo>
                    <a:pt x="8" y="2"/>
                    <a:pt x="6" y="0"/>
                    <a:pt x="4" y="0"/>
                  </a:cubicBezTo>
                  <a:cubicBezTo>
                    <a:pt x="1"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93" name="iṡḻîḓé"/>
            <p:cNvSpPr/>
            <p:nvPr/>
          </p:nvSpPr>
          <p:spPr bwMode="auto">
            <a:xfrm>
              <a:off x="5713" y="4499"/>
              <a:ext cx="31" cy="572"/>
            </a:xfrm>
            <a:custGeom>
              <a:avLst/>
              <a:gdLst>
                <a:gd name="T0" fmla="*/ 0 w 8"/>
                <a:gd name="T1" fmla="*/ 4 h 146"/>
                <a:gd name="T2" fmla="*/ 0 w 8"/>
                <a:gd name="T3" fmla="*/ 142 h 146"/>
                <a:gd name="T4" fmla="*/ 4 w 8"/>
                <a:gd name="T5" fmla="*/ 146 h 146"/>
                <a:gd name="T6" fmla="*/ 8 w 8"/>
                <a:gd name="T7" fmla="*/ 142 h 146"/>
                <a:gd name="T8" fmla="*/ 8 w 8"/>
                <a:gd name="T9" fmla="*/ 4 h 146"/>
                <a:gd name="T10" fmla="*/ 4 w 8"/>
                <a:gd name="T11" fmla="*/ 0 h 146"/>
                <a:gd name="T12" fmla="*/ 0 w 8"/>
                <a:gd name="T13" fmla="*/ 4 h 146"/>
              </a:gdLst>
              <a:ahLst/>
              <a:cxnLst>
                <a:cxn ang="0">
                  <a:pos x="T0" y="T1"/>
                </a:cxn>
                <a:cxn ang="0">
                  <a:pos x="T2" y="T3"/>
                </a:cxn>
                <a:cxn ang="0">
                  <a:pos x="T4" y="T5"/>
                </a:cxn>
                <a:cxn ang="0">
                  <a:pos x="T6" y="T7"/>
                </a:cxn>
                <a:cxn ang="0">
                  <a:pos x="T8" y="T9"/>
                </a:cxn>
                <a:cxn ang="0">
                  <a:pos x="T10" y="T11"/>
                </a:cxn>
                <a:cxn ang="0">
                  <a:pos x="T12" y="T13"/>
                </a:cxn>
              </a:cxnLst>
              <a:rect l="0" t="0" r="r" b="b"/>
              <a:pathLst>
                <a:path w="8" h="146">
                  <a:moveTo>
                    <a:pt x="0" y="4"/>
                  </a:moveTo>
                  <a:cubicBezTo>
                    <a:pt x="0" y="142"/>
                    <a:pt x="0" y="142"/>
                    <a:pt x="0" y="142"/>
                  </a:cubicBezTo>
                  <a:cubicBezTo>
                    <a:pt x="0" y="144"/>
                    <a:pt x="2" y="146"/>
                    <a:pt x="4" y="146"/>
                  </a:cubicBezTo>
                  <a:cubicBezTo>
                    <a:pt x="6" y="146"/>
                    <a:pt x="8" y="144"/>
                    <a:pt x="8" y="142"/>
                  </a:cubicBezTo>
                  <a:cubicBezTo>
                    <a:pt x="8" y="4"/>
                    <a:pt x="8" y="4"/>
                    <a:pt x="8" y="4"/>
                  </a:cubicBezTo>
                  <a:cubicBezTo>
                    <a:pt x="8" y="1"/>
                    <a:pt x="6" y="0"/>
                    <a:pt x="4" y="0"/>
                  </a:cubicBezTo>
                  <a:cubicBezTo>
                    <a:pt x="2" y="0"/>
                    <a:pt x="0" y="1"/>
                    <a:pt x="0" y="4"/>
                  </a:cubicBezTo>
                </a:path>
              </a:pathLst>
            </a:custGeom>
            <a:solidFill>
              <a:schemeClr val="bg1">
                <a:lumMod val="85000"/>
              </a:schemeClr>
            </a:solidFill>
            <a:ln>
              <a:noFill/>
            </a:ln>
          </p:spPr>
          <p:txBody>
            <a:bodyPr wrap="square" lIns="91440" tIns="45720" rIns="91440" bIns="45720" anchor="ctr">
              <a:normAutofit lnSpcReduction="10000"/>
            </a:bodyPr>
            <a:lstStyle/>
            <a:p>
              <a:pPr algn="ctr"/>
            </a:p>
          </p:txBody>
        </p:sp>
        <p:sp>
          <p:nvSpPr>
            <p:cNvPr id="494" name="îSļîḓê"/>
            <p:cNvSpPr/>
            <p:nvPr/>
          </p:nvSpPr>
          <p:spPr bwMode="auto">
            <a:xfrm>
              <a:off x="5713" y="4210"/>
              <a:ext cx="31" cy="212"/>
            </a:xfrm>
            <a:custGeom>
              <a:avLst/>
              <a:gdLst>
                <a:gd name="T0" fmla="*/ 0 w 8"/>
                <a:gd name="T1" fmla="*/ 4 h 54"/>
                <a:gd name="T2" fmla="*/ 0 w 8"/>
                <a:gd name="T3" fmla="*/ 50 h 54"/>
                <a:gd name="T4" fmla="*/ 4 w 8"/>
                <a:gd name="T5" fmla="*/ 54 h 54"/>
                <a:gd name="T6" fmla="*/ 8 w 8"/>
                <a:gd name="T7" fmla="*/ 50 h 54"/>
                <a:gd name="T8" fmla="*/ 8 w 8"/>
                <a:gd name="T9" fmla="*/ 4 h 54"/>
                <a:gd name="T10" fmla="*/ 4 w 8"/>
                <a:gd name="T11" fmla="*/ 0 h 54"/>
                <a:gd name="T12" fmla="*/ 0 w 8"/>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8" h="54">
                  <a:moveTo>
                    <a:pt x="0" y="4"/>
                  </a:moveTo>
                  <a:cubicBezTo>
                    <a:pt x="0" y="50"/>
                    <a:pt x="0" y="50"/>
                    <a:pt x="0" y="50"/>
                  </a:cubicBezTo>
                  <a:cubicBezTo>
                    <a:pt x="0" y="53"/>
                    <a:pt x="2" y="54"/>
                    <a:pt x="4" y="54"/>
                  </a:cubicBezTo>
                  <a:cubicBezTo>
                    <a:pt x="6" y="54"/>
                    <a:pt x="8" y="53"/>
                    <a:pt x="8" y="50"/>
                  </a:cubicBezTo>
                  <a:cubicBezTo>
                    <a:pt x="8" y="4"/>
                    <a:pt x="8" y="4"/>
                    <a:pt x="8" y="4"/>
                  </a:cubicBezTo>
                  <a:cubicBezTo>
                    <a:pt x="8" y="2"/>
                    <a:pt x="6"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95" name="ïśľiďe"/>
            <p:cNvSpPr/>
            <p:nvPr/>
          </p:nvSpPr>
          <p:spPr bwMode="auto">
            <a:xfrm>
              <a:off x="5713" y="4023"/>
              <a:ext cx="31" cy="71"/>
            </a:xfrm>
            <a:custGeom>
              <a:avLst/>
              <a:gdLst>
                <a:gd name="T0" fmla="*/ 0 w 8"/>
                <a:gd name="T1" fmla="*/ 4 h 18"/>
                <a:gd name="T2" fmla="*/ 0 w 8"/>
                <a:gd name="T3" fmla="*/ 14 h 18"/>
                <a:gd name="T4" fmla="*/ 4 w 8"/>
                <a:gd name="T5" fmla="*/ 18 h 18"/>
                <a:gd name="T6" fmla="*/ 8 w 8"/>
                <a:gd name="T7" fmla="*/ 14 h 18"/>
                <a:gd name="T8" fmla="*/ 8 w 8"/>
                <a:gd name="T9" fmla="*/ 4 h 18"/>
                <a:gd name="T10" fmla="*/ 4 w 8"/>
                <a:gd name="T11" fmla="*/ 0 h 18"/>
                <a:gd name="T12" fmla="*/ 0 w 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0" y="4"/>
                  </a:moveTo>
                  <a:cubicBezTo>
                    <a:pt x="0" y="14"/>
                    <a:pt x="0" y="14"/>
                    <a:pt x="0" y="14"/>
                  </a:cubicBezTo>
                  <a:cubicBezTo>
                    <a:pt x="0" y="16"/>
                    <a:pt x="2" y="18"/>
                    <a:pt x="4" y="18"/>
                  </a:cubicBezTo>
                  <a:cubicBezTo>
                    <a:pt x="6" y="18"/>
                    <a:pt x="8" y="16"/>
                    <a:pt x="8" y="14"/>
                  </a:cubicBezTo>
                  <a:cubicBezTo>
                    <a:pt x="8" y="4"/>
                    <a:pt x="8" y="4"/>
                    <a:pt x="8" y="4"/>
                  </a:cubicBezTo>
                  <a:cubicBezTo>
                    <a:pt x="8" y="1"/>
                    <a:pt x="6" y="0"/>
                    <a:pt x="4" y="0"/>
                  </a:cubicBezTo>
                  <a:cubicBezTo>
                    <a:pt x="2" y="0"/>
                    <a:pt x="0" y="1"/>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96" name="íṥḻîḍé"/>
            <p:cNvSpPr/>
            <p:nvPr/>
          </p:nvSpPr>
          <p:spPr bwMode="auto">
            <a:xfrm>
              <a:off x="5713" y="3732"/>
              <a:ext cx="31" cy="71"/>
            </a:xfrm>
            <a:custGeom>
              <a:avLst/>
              <a:gdLst>
                <a:gd name="T0" fmla="*/ 0 w 8"/>
                <a:gd name="T1" fmla="*/ 4 h 18"/>
                <a:gd name="T2" fmla="*/ 0 w 8"/>
                <a:gd name="T3" fmla="*/ 14 h 18"/>
                <a:gd name="T4" fmla="*/ 4 w 8"/>
                <a:gd name="T5" fmla="*/ 18 h 18"/>
                <a:gd name="T6" fmla="*/ 8 w 8"/>
                <a:gd name="T7" fmla="*/ 14 h 18"/>
                <a:gd name="T8" fmla="*/ 8 w 8"/>
                <a:gd name="T9" fmla="*/ 4 h 18"/>
                <a:gd name="T10" fmla="*/ 4 w 8"/>
                <a:gd name="T11" fmla="*/ 0 h 18"/>
                <a:gd name="T12" fmla="*/ 0 w 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0" y="4"/>
                  </a:moveTo>
                  <a:cubicBezTo>
                    <a:pt x="0" y="14"/>
                    <a:pt x="0" y="14"/>
                    <a:pt x="0" y="14"/>
                  </a:cubicBezTo>
                  <a:cubicBezTo>
                    <a:pt x="0" y="17"/>
                    <a:pt x="2" y="18"/>
                    <a:pt x="4" y="18"/>
                  </a:cubicBezTo>
                  <a:cubicBezTo>
                    <a:pt x="6" y="18"/>
                    <a:pt x="8" y="17"/>
                    <a:pt x="8" y="14"/>
                  </a:cubicBezTo>
                  <a:cubicBezTo>
                    <a:pt x="8" y="4"/>
                    <a:pt x="8" y="4"/>
                    <a:pt x="8" y="4"/>
                  </a:cubicBezTo>
                  <a:cubicBezTo>
                    <a:pt x="8" y="2"/>
                    <a:pt x="6" y="0"/>
                    <a:pt x="4"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7" name="iṣliḋe"/>
            <p:cNvSpPr/>
            <p:nvPr/>
          </p:nvSpPr>
          <p:spPr bwMode="auto">
            <a:xfrm>
              <a:off x="1851" y="5017"/>
              <a:ext cx="31" cy="574"/>
            </a:xfrm>
            <a:custGeom>
              <a:avLst/>
              <a:gdLst>
                <a:gd name="T0" fmla="*/ 0 w 8"/>
                <a:gd name="T1" fmla="*/ 4 h 147"/>
                <a:gd name="T2" fmla="*/ 0 w 8"/>
                <a:gd name="T3" fmla="*/ 143 h 147"/>
                <a:gd name="T4" fmla="*/ 4 w 8"/>
                <a:gd name="T5" fmla="*/ 147 h 147"/>
                <a:gd name="T6" fmla="*/ 8 w 8"/>
                <a:gd name="T7" fmla="*/ 143 h 147"/>
                <a:gd name="T8" fmla="*/ 8 w 8"/>
                <a:gd name="T9" fmla="*/ 4 h 147"/>
                <a:gd name="T10" fmla="*/ 4 w 8"/>
                <a:gd name="T11" fmla="*/ 0 h 147"/>
                <a:gd name="T12" fmla="*/ 0 w 8"/>
                <a:gd name="T13" fmla="*/ 4 h 147"/>
              </a:gdLst>
              <a:ahLst/>
              <a:cxnLst>
                <a:cxn ang="0">
                  <a:pos x="T0" y="T1"/>
                </a:cxn>
                <a:cxn ang="0">
                  <a:pos x="T2" y="T3"/>
                </a:cxn>
                <a:cxn ang="0">
                  <a:pos x="T4" y="T5"/>
                </a:cxn>
                <a:cxn ang="0">
                  <a:pos x="T6" y="T7"/>
                </a:cxn>
                <a:cxn ang="0">
                  <a:pos x="T8" y="T9"/>
                </a:cxn>
                <a:cxn ang="0">
                  <a:pos x="T10" y="T11"/>
                </a:cxn>
                <a:cxn ang="0">
                  <a:pos x="T12" y="T13"/>
                </a:cxn>
              </a:cxnLst>
              <a:rect l="0" t="0" r="r" b="b"/>
              <a:pathLst>
                <a:path w="8" h="147">
                  <a:moveTo>
                    <a:pt x="0" y="4"/>
                  </a:moveTo>
                  <a:cubicBezTo>
                    <a:pt x="0" y="143"/>
                    <a:pt x="0" y="143"/>
                    <a:pt x="0" y="143"/>
                  </a:cubicBezTo>
                  <a:cubicBezTo>
                    <a:pt x="0" y="145"/>
                    <a:pt x="2" y="147"/>
                    <a:pt x="4" y="147"/>
                  </a:cubicBezTo>
                  <a:cubicBezTo>
                    <a:pt x="6" y="147"/>
                    <a:pt x="8" y="145"/>
                    <a:pt x="8" y="143"/>
                  </a:cubicBezTo>
                  <a:cubicBezTo>
                    <a:pt x="8" y="4"/>
                    <a:pt x="8" y="4"/>
                    <a:pt x="8" y="4"/>
                  </a:cubicBezTo>
                  <a:cubicBezTo>
                    <a:pt x="8" y="2"/>
                    <a:pt x="6"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lnSpcReduction="10000"/>
            </a:bodyPr>
            <a:lstStyle/>
            <a:p>
              <a:pPr algn="ctr"/>
            </a:p>
          </p:txBody>
        </p:sp>
        <p:sp>
          <p:nvSpPr>
            <p:cNvPr id="498" name="íṧḷíḑè"/>
            <p:cNvSpPr/>
            <p:nvPr/>
          </p:nvSpPr>
          <p:spPr bwMode="auto">
            <a:xfrm>
              <a:off x="1851" y="4730"/>
              <a:ext cx="31" cy="212"/>
            </a:xfrm>
            <a:custGeom>
              <a:avLst/>
              <a:gdLst>
                <a:gd name="T0" fmla="*/ 0 w 8"/>
                <a:gd name="T1" fmla="*/ 4 h 54"/>
                <a:gd name="T2" fmla="*/ 0 w 8"/>
                <a:gd name="T3" fmla="*/ 50 h 54"/>
                <a:gd name="T4" fmla="*/ 4 w 8"/>
                <a:gd name="T5" fmla="*/ 54 h 54"/>
                <a:gd name="T6" fmla="*/ 8 w 8"/>
                <a:gd name="T7" fmla="*/ 50 h 54"/>
                <a:gd name="T8" fmla="*/ 8 w 8"/>
                <a:gd name="T9" fmla="*/ 4 h 54"/>
                <a:gd name="T10" fmla="*/ 4 w 8"/>
                <a:gd name="T11" fmla="*/ 0 h 54"/>
                <a:gd name="T12" fmla="*/ 0 w 8"/>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8" h="54">
                  <a:moveTo>
                    <a:pt x="0" y="4"/>
                  </a:moveTo>
                  <a:cubicBezTo>
                    <a:pt x="0" y="50"/>
                    <a:pt x="0" y="50"/>
                    <a:pt x="0" y="50"/>
                  </a:cubicBezTo>
                  <a:cubicBezTo>
                    <a:pt x="0" y="52"/>
                    <a:pt x="2" y="54"/>
                    <a:pt x="4" y="54"/>
                  </a:cubicBezTo>
                  <a:cubicBezTo>
                    <a:pt x="6" y="54"/>
                    <a:pt x="8" y="52"/>
                    <a:pt x="8" y="50"/>
                  </a:cubicBezTo>
                  <a:cubicBezTo>
                    <a:pt x="8" y="4"/>
                    <a:pt x="8" y="4"/>
                    <a:pt x="8" y="4"/>
                  </a:cubicBezTo>
                  <a:cubicBezTo>
                    <a:pt x="8" y="2"/>
                    <a:pt x="6"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99" name="ïSļiḑê"/>
            <p:cNvSpPr/>
            <p:nvPr/>
          </p:nvSpPr>
          <p:spPr bwMode="auto">
            <a:xfrm>
              <a:off x="1851" y="4539"/>
              <a:ext cx="31" cy="75"/>
            </a:xfrm>
            <a:custGeom>
              <a:avLst/>
              <a:gdLst>
                <a:gd name="T0" fmla="*/ 0 w 8"/>
                <a:gd name="T1" fmla="*/ 4 h 19"/>
                <a:gd name="T2" fmla="*/ 0 w 8"/>
                <a:gd name="T3" fmla="*/ 15 h 19"/>
                <a:gd name="T4" fmla="*/ 4 w 8"/>
                <a:gd name="T5" fmla="*/ 19 h 19"/>
                <a:gd name="T6" fmla="*/ 8 w 8"/>
                <a:gd name="T7" fmla="*/ 15 h 19"/>
                <a:gd name="T8" fmla="*/ 8 w 8"/>
                <a:gd name="T9" fmla="*/ 4 h 19"/>
                <a:gd name="T10" fmla="*/ 4 w 8"/>
                <a:gd name="T11" fmla="*/ 0 h 19"/>
                <a:gd name="T12" fmla="*/ 0 w 8"/>
                <a:gd name="T13" fmla="*/ 4 h 19"/>
              </a:gdLst>
              <a:ahLst/>
              <a:cxnLst>
                <a:cxn ang="0">
                  <a:pos x="T0" y="T1"/>
                </a:cxn>
                <a:cxn ang="0">
                  <a:pos x="T2" y="T3"/>
                </a:cxn>
                <a:cxn ang="0">
                  <a:pos x="T4" y="T5"/>
                </a:cxn>
                <a:cxn ang="0">
                  <a:pos x="T6" y="T7"/>
                </a:cxn>
                <a:cxn ang="0">
                  <a:pos x="T8" y="T9"/>
                </a:cxn>
                <a:cxn ang="0">
                  <a:pos x="T10" y="T11"/>
                </a:cxn>
                <a:cxn ang="0">
                  <a:pos x="T12" y="T13"/>
                </a:cxn>
              </a:cxnLst>
              <a:rect l="0" t="0" r="r" b="b"/>
              <a:pathLst>
                <a:path w="8" h="19">
                  <a:moveTo>
                    <a:pt x="0" y="4"/>
                  </a:moveTo>
                  <a:cubicBezTo>
                    <a:pt x="0" y="15"/>
                    <a:pt x="0" y="15"/>
                    <a:pt x="0" y="15"/>
                  </a:cubicBezTo>
                  <a:cubicBezTo>
                    <a:pt x="0" y="17"/>
                    <a:pt x="2" y="19"/>
                    <a:pt x="4" y="19"/>
                  </a:cubicBezTo>
                  <a:cubicBezTo>
                    <a:pt x="6" y="19"/>
                    <a:pt x="8" y="17"/>
                    <a:pt x="8" y="15"/>
                  </a:cubicBezTo>
                  <a:cubicBezTo>
                    <a:pt x="8" y="4"/>
                    <a:pt x="8" y="4"/>
                    <a:pt x="8" y="4"/>
                  </a:cubicBezTo>
                  <a:cubicBezTo>
                    <a:pt x="8" y="2"/>
                    <a:pt x="6"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500" name="i$lïďe"/>
            <p:cNvSpPr/>
            <p:nvPr/>
          </p:nvSpPr>
          <p:spPr bwMode="auto">
            <a:xfrm>
              <a:off x="1851" y="4254"/>
              <a:ext cx="31" cy="69"/>
            </a:xfrm>
            <a:custGeom>
              <a:avLst/>
              <a:gdLst>
                <a:gd name="T0" fmla="*/ 0 w 8"/>
                <a:gd name="T1" fmla="*/ 4 h 18"/>
                <a:gd name="T2" fmla="*/ 0 w 8"/>
                <a:gd name="T3" fmla="*/ 14 h 18"/>
                <a:gd name="T4" fmla="*/ 4 w 8"/>
                <a:gd name="T5" fmla="*/ 18 h 18"/>
                <a:gd name="T6" fmla="*/ 8 w 8"/>
                <a:gd name="T7" fmla="*/ 14 h 18"/>
                <a:gd name="T8" fmla="*/ 8 w 8"/>
                <a:gd name="T9" fmla="*/ 4 h 18"/>
                <a:gd name="T10" fmla="*/ 4 w 8"/>
                <a:gd name="T11" fmla="*/ 0 h 18"/>
                <a:gd name="T12" fmla="*/ 0 w 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0" y="4"/>
                  </a:moveTo>
                  <a:cubicBezTo>
                    <a:pt x="0" y="14"/>
                    <a:pt x="0" y="14"/>
                    <a:pt x="0" y="14"/>
                  </a:cubicBezTo>
                  <a:cubicBezTo>
                    <a:pt x="0" y="16"/>
                    <a:pt x="2" y="18"/>
                    <a:pt x="4" y="18"/>
                  </a:cubicBezTo>
                  <a:cubicBezTo>
                    <a:pt x="6" y="18"/>
                    <a:pt x="8" y="16"/>
                    <a:pt x="8" y="14"/>
                  </a:cubicBezTo>
                  <a:cubicBezTo>
                    <a:pt x="8" y="4"/>
                    <a:pt x="8" y="4"/>
                    <a:pt x="8" y="4"/>
                  </a:cubicBezTo>
                  <a:cubicBezTo>
                    <a:pt x="8" y="2"/>
                    <a:pt x="6"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501" name="isļïḑe"/>
            <p:cNvSpPr/>
            <p:nvPr/>
          </p:nvSpPr>
          <p:spPr bwMode="auto">
            <a:xfrm>
              <a:off x="1148" y="3568"/>
              <a:ext cx="31" cy="364"/>
            </a:xfrm>
            <a:custGeom>
              <a:avLst/>
              <a:gdLst>
                <a:gd name="T0" fmla="*/ 0 w 8"/>
                <a:gd name="T1" fmla="*/ 4 h 93"/>
                <a:gd name="T2" fmla="*/ 0 w 8"/>
                <a:gd name="T3" fmla="*/ 89 h 93"/>
                <a:gd name="T4" fmla="*/ 4 w 8"/>
                <a:gd name="T5" fmla="*/ 93 h 93"/>
                <a:gd name="T6" fmla="*/ 8 w 8"/>
                <a:gd name="T7" fmla="*/ 89 h 93"/>
                <a:gd name="T8" fmla="*/ 8 w 8"/>
                <a:gd name="T9" fmla="*/ 4 h 93"/>
                <a:gd name="T10" fmla="*/ 4 w 8"/>
                <a:gd name="T11" fmla="*/ 0 h 93"/>
                <a:gd name="T12" fmla="*/ 0 w 8"/>
                <a:gd name="T13" fmla="*/ 4 h 93"/>
              </a:gdLst>
              <a:ahLst/>
              <a:cxnLst>
                <a:cxn ang="0">
                  <a:pos x="T0" y="T1"/>
                </a:cxn>
                <a:cxn ang="0">
                  <a:pos x="T2" y="T3"/>
                </a:cxn>
                <a:cxn ang="0">
                  <a:pos x="T4" y="T5"/>
                </a:cxn>
                <a:cxn ang="0">
                  <a:pos x="T6" y="T7"/>
                </a:cxn>
                <a:cxn ang="0">
                  <a:pos x="T8" y="T9"/>
                </a:cxn>
                <a:cxn ang="0">
                  <a:pos x="T10" y="T11"/>
                </a:cxn>
                <a:cxn ang="0">
                  <a:pos x="T12" y="T13"/>
                </a:cxn>
              </a:cxnLst>
              <a:rect l="0" t="0" r="r" b="b"/>
              <a:pathLst>
                <a:path w="8" h="93">
                  <a:moveTo>
                    <a:pt x="0" y="4"/>
                  </a:moveTo>
                  <a:cubicBezTo>
                    <a:pt x="0" y="89"/>
                    <a:pt x="0" y="89"/>
                    <a:pt x="0" y="89"/>
                  </a:cubicBezTo>
                  <a:cubicBezTo>
                    <a:pt x="0" y="91"/>
                    <a:pt x="2" y="93"/>
                    <a:pt x="4" y="93"/>
                  </a:cubicBezTo>
                  <a:cubicBezTo>
                    <a:pt x="6" y="93"/>
                    <a:pt x="8" y="91"/>
                    <a:pt x="8" y="89"/>
                  </a:cubicBezTo>
                  <a:cubicBezTo>
                    <a:pt x="8" y="4"/>
                    <a:pt x="8" y="4"/>
                    <a:pt x="8" y="4"/>
                  </a:cubicBezTo>
                  <a:cubicBezTo>
                    <a:pt x="8" y="1"/>
                    <a:pt x="6" y="0"/>
                    <a:pt x="4" y="0"/>
                  </a:cubicBezTo>
                  <a:cubicBezTo>
                    <a:pt x="2" y="0"/>
                    <a:pt x="0" y="1"/>
                    <a:pt x="0" y="4"/>
                  </a:cubicBezTo>
                </a:path>
              </a:pathLst>
            </a:custGeom>
            <a:solidFill>
              <a:schemeClr val="bg1">
                <a:lumMod val="85000"/>
              </a:schemeClr>
            </a:solidFill>
            <a:ln>
              <a:noFill/>
            </a:ln>
          </p:spPr>
          <p:txBody>
            <a:bodyPr wrap="square" lIns="91440" tIns="45720" rIns="91440" bIns="45720" anchor="ctr">
              <a:normAutofit fontScale="62500" lnSpcReduction="20000"/>
            </a:bodyPr>
            <a:lstStyle/>
            <a:p>
              <a:pPr algn="ctr"/>
            </a:p>
          </p:txBody>
        </p:sp>
        <p:sp>
          <p:nvSpPr>
            <p:cNvPr id="502" name="iṩ1íḍe"/>
            <p:cNvSpPr/>
            <p:nvPr/>
          </p:nvSpPr>
          <p:spPr bwMode="auto">
            <a:xfrm>
              <a:off x="1148" y="3394"/>
              <a:ext cx="31" cy="139"/>
            </a:xfrm>
            <a:custGeom>
              <a:avLst/>
              <a:gdLst>
                <a:gd name="T0" fmla="*/ 0 w 8"/>
                <a:gd name="T1" fmla="*/ 4 h 36"/>
                <a:gd name="T2" fmla="*/ 0 w 8"/>
                <a:gd name="T3" fmla="*/ 32 h 36"/>
                <a:gd name="T4" fmla="*/ 4 w 8"/>
                <a:gd name="T5" fmla="*/ 36 h 36"/>
                <a:gd name="T6" fmla="*/ 8 w 8"/>
                <a:gd name="T7" fmla="*/ 32 h 36"/>
                <a:gd name="T8" fmla="*/ 8 w 8"/>
                <a:gd name="T9" fmla="*/ 4 h 36"/>
                <a:gd name="T10" fmla="*/ 4 w 8"/>
                <a:gd name="T11" fmla="*/ 0 h 36"/>
                <a:gd name="T12" fmla="*/ 0 w 8"/>
                <a:gd name="T13" fmla="*/ 4 h 36"/>
              </a:gdLst>
              <a:ahLst/>
              <a:cxnLst>
                <a:cxn ang="0">
                  <a:pos x="T0" y="T1"/>
                </a:cxn>
                <a:cxn ang="0">
                  <a:pos x="T2" y="T3"/>
                </a:cxn>
                <a:cxn ang="0">
                  <a:pos x="T4" y="T5"/>
                </a:cxn>
                <a:cxn ang="0">
                  <a:pos x="T6" y="T7"/>
                </a:cxn>
                <a:cxn ang="0">
                  <a:pos x="T8" y="T9"/>
                </a:cxn>
                <a:cxn ang="0">
                  <a:pos x="T10" y="T11"/>
                </a:cxn>
                <a:cxn ang="0">
                  <a:pos x="T12" y="T13"/>
                </a:cxn>
              </a:cxnLst>
              <a:rect l="0" t="0" r="r" b="b"/>
              <a:pathLst>
                <a:path w="8" h="36">
                  <a:moveTo>
                    <a:pt x="0" y="4"/>
                  </a:moveTo>
                  <a:cubicBezTo>
                    <a:pt x="0" y="32"/>
                    <a:pt x="0" y="32"/>
                    <a:pt x="0" y="32"/>
                  </a:cubicBezTo>
                  <a:cubicBezTo>
                    <a:pt x="0" y="34"/>
                    <a:pt x="2" y="36"/>
                    <a:pt x="4" y="36"/>
                  </a:cubicBezTo>
                  <a:cubicBezTo>
                    <a:pt x="6" y="36"/>
                    <a:pt x="8" y="34"/>
                    <a:pt x="8" y="32"/>
                  </a:cubicBezTo>
                  <a:cubicBezTo>
                    <a:pt x="8" y="4"/>
                    <a:pt x="8" y="4"/>
                    <a:pt x="8" y="4"/>
                  </a:cubicBezTo>
                  <a:cubicBezTo>
                    <a:pt x="8" y="1"/>
                    <a:pt x="6" y="0"/>
                    <a:pt x="4" y="0"/>
                  </a:cubicBezTo>
                  <a:cubicBezTo>
                    <a:pt x="2" y="0"/>
                    <a:pt x="0" y="1"/>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503" name="íṥḷíde"/>
            <p:cNvSpPr/>
            <p:nvPr/>
          </p:nvSpPr>
          <p:spPr bwMode="auto">
            <a:xfrm>
              <a:off x="1148" y="3275"/>
              <a:ext cx="31" cy="54"/>
            </a:xfrm>
            <a:custGeom>
              <a:avLst/>
              <a:gdLst>
                <a:gd name="T0" fmla="*/ 0 w 8"/>
                <a:gd name="T1" fmla="*/ 4 h 14"/>
                <a:gd name="T2" fmla="*/ 0 w 8"/>
                <a:gd name="T3" fmla="*/ 10 h 14"/>
                <a:gd name="T4" fmla="*/ 4 w 8"/>
                <a:gd name="T5" fmla="*/ 14 h 14"/>
                <a:gd name="T6" fmla="*/ 8 w 8"/>
                <a:gd name="T7" fmla="*/ 10 h 14"/>
                <a:gd name="T8" fmla="*/ 8 w 8"/>
                <a:gd name="T9" fmla="*/ 4 h 14"/>
                <a:gd name="T10" fmla="*/ 4 w 8"/>
                <a:gd name="T11" fmla="*/ 0 h 14"/>
                <a:gd name="T12" fmla="*/ 0 w 8"/>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0" y="4"/>
                  </a:moveTo>
                  <a:cubicBezTo>
                    <a:pt x="0" y="10"/>
                    <a:pt x="0" y="10"/>
                    <a:pt x="0" y="10"/>
                  </a:cubicBezTo>
                  <a:cubicBezTo>
                    <a:pt x="0" y="12"/>
                    <a:pt x="2" y="14"/>
                    <a:pt x="4" y="14"/>
                  </a:cubicBezTo>
                  <a:cubicBezTo>
                    <a:pt x="6" y="14"/>
                    <a:pt x="8" y="12"/>
                    <a:pt x="8" y="10"/>
                  </a:cubicBezTo>
                  <a:cubicBezTo>
                    <a:pt x="8" y="4"/>
                    <a:pt x="8" y="4"/>
                    <a:pt x="8" y="4"/>
                  </a:cubicBezTo>
                  <a:cubicBezTo>
                    <a:pt x="8" y="2"/>
                    <a:pt x="6"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504" name="iṥḷiḋê"/>
            <p:cNvSpPr/>
            <p:nvPr/>
          </p:nvSpPr>
          <p:spPr bwMode="auto">
            <a:xfrm>
              <a:off x="1148" y="3098"/>
              <a:ext cx="31" cy="56"/>
            </a:xfrm>
            <a:custGeom>
              <a:avLst/>
              <a:gdLst>
                <a:gd name="T0" fmla="*/ 0 w 8"/>
                <a:gd name="T1" fmla="*/ 4 h 14"/>
                <a:gd name="T2" fmla="*/ 0 w 8"/>
                <a:gd name="T3" fmla="*/ 10 h 14"/>
                <a:gd name="T4" fmla="*/ 4 w 8"/>
                <a:gd name="T5" fmla="*/ 14 h 14"/>
                <a:gd name="T6" fmla="*/ 8 w 8"/>
                <a:gd name="T7" fmla="*/ 10 h 14"/>
                <a:gd name="T8" fmla="*/ 8 w 8"/>
                <a:gd name="T9" fmla="*/ 4 h 14"/>
                <a:gd name="T10" fmla="*/ 4 w 8"/>
                <a:gd name="T11" fmla="*/ 0 h 14"/>
                <a:gd name="T12" fmla="*/ 0 w 8"/>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0" y="4"/>
                  </a:moveTo>
                  <a:cubicBezTo>
                    <a:pt x="0" y="10"/>
                    <a:pt x="0" y="10"/>
                    <a:pt x="0" y="10"/>
                  </a:cubicBezTo>
                  <a:cubicBezTo>
                    <a:pt x="0" y="12"/>
                    <a:pt x="2" y="14"/>
                    <a:pt x="4" y="14"/>
                  </a:cubicBezTo>
                  <a:cubicBezTo>
                    <a:pt x="6" y="14"/>
                    <a:pt x="8" y="12"/>
                    <a:pt x="8" y="10"/>
                  </a:cubicBezTo>
                  <a:cubicBezTo>
                    <a:pt x="8" y="4"/>
                    <a:pt x="8" y="4"/>
                    <a:pt x="8" y="4"/>
                  </a:cubicBezTo>
                  <a:cubicBezTo>
                    <a:pt x="8" y="2"/>
                    <a:pt x="6"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63575" y="760095"/>
            <a:ext cx="8063865" cy="1198880"/>
          </a:xfrm>
          <a:prstGeom prst="rect">
            <a:avLst/>
          </a:prstGeom>
          <a:noFill/>
        </p:spPr>
        <p:txBody>
          <a:bodyPr wrap="square" rtlCol="0" anchor="t">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管理单元可以按照员工所在岗位各类设备设施、工艺流程进行梳理。</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基层站队组织员工按照梳理的管理单元清单，进行现场确认，保证识别的管理单元符合实际，全面、无遗漏。如采油队的管理单元可以归纳为：</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Rectangle: Rounded Corners 4"/>
          <p:cNvSpPr/>
          <p:nvPr>
            <p:custDataLst>
              <p:tags r:id="rId1"/>
            </p:custDataLst>
          </p:nvPr>
        </p:nvSpPr>
        <p:spPr>
          <a:xfrm>
            <a:off x="1718310" y="3177540"/>
            <a:ext cx="2566035" cy="482600"/>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97" name="Rectangle: Rounded Corners 53"/>
          <p:cNvSpPr/>
          <p:nvPr>
            <p:custDataLst>
              <p:tags r:id="rId2"/>
            </p:custDataLst>
          </p:nvPr>
        </p:nvSpPr>
        <p:spPr>
          <a:xfrm>
            <a:off x="970915" y="3177540"/>
            <a:ext cx="584835" cy="482600"/>
          </a:xfrm>
          <a:prstGeom prst="roundRect">
            <a:avLst>
              <a:gd name="adj" fmla="val 50000"/>
            </a:avLst>
          </a:prstGeom>
          <a:solidFill>
            <a:srgbClr val="163479"/>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98" name="Rectangle: Rounded Corners 4"/>
          <p:cNvSpPr/>
          <p:nvPr>
            <p:custDataLst>
              <p:tags r:id="rId3"/>
            </p:custDataLst>
          </p:nvPr>
        </p:nvSpPr>
        <p:spPr>
          <a:xfrm>
            <a:off x="1718310" y="3899535"/>
            <a:ext cx="2566035" cy="482600"/>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99" name="Rectangle: Rounded Corners 53"/>
          <p:cNvSpPr/>
          <p:nvPr>
            <p:custDataLst>
              <p:tags r:id="rId4"/>
            </p:custDataLst>
          </p:nvPr>
        </p:nvSpPr>
        <p:spPr>
          <a:xfrm>
            <a:off x="970915" y="3899535"/>
            <a:ext cx="584835" cy="482600"/>
          </a:xfrm>
          <a:prstGeom prst="roundRect">
            <a:avLst>
              <a:gd name="adj" fmla="val 50000"/>
            </a:avLst>
          </a:prstGeom>
          <a:solidFill>
            <a:schemeClr val="bg1">
              <a:lumMod val="50000"/>
            </a:schemeClr>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0" name="Rectangle: Rounded Corners 4"/>
          <p:cNvSpPr/>
          <p:nvPr>
            <p:custDataLst>
              <p:tags r:id="rId5"/>
            </p:custDataLst>
          </p:nvPr>
        </p:nvSpPr>
        <p:spPr>
          <a:xfrm>
            <a:off x="5607050" y="3177540"/>
            <a:ext cx="2566035" cy="482600"/>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1" name="Rectangle: Rounded Corners 53"/>
          <p:cNvSpPr/>
          <p:nvPr>
            <p:custDataLst>
              <p:tags r:id="rId6"/>
            </p:custDataLst>
          </p:nvPr>
        </p:nvSpPr>
        <p:spPr>
          <a:xfrm>
            <a:off x="4853940" y="3177540"/>
            <a:ext cx="584835" cy="482600"/>
          </a:xfrm>
          <a:prstGeom prst="roundRect">
            <a:avLst>
              <a:gd name="adj" fmla="val 50000"/>
            </a:avLst>
          </a:prstGeom>
          <a:solidFill>
            <a:srgbClr val="163479"/>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2" name="Rectangle: Rounded Corners 4"/>
          <p:cNvSpPr/>
          <p:nvPr>
            <p:custDataLst>
              <p:tags r:id="rId7"/>
            </p:custDataLst>
          </p:nvPr>
        </p:nvSpPr>
        <p:spPr>
          <a:xfrm>
            <a:off x="5607050" y="3899535"/>
            <a:ext cx="2566035" cy="482600"/>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3" name="Rectangle: Rounded Corners 53"/>
          <p:cNvSpPr/>
          <p:nvPr>
            <p:custDataLst>
              <p:tags r:id="rId8"/>
            </p:custDataLst>
          </p:nvPr>
        </p:nvSpPr>
        <p:spPr>
          <a:xfrm>
            <a:off x="4853940" y="3899535"/>
            <a:ext cx="584835" cy="482600"/>
          </a:xfrm>
          <a:prstGeom prst="roundRect">
            <a:avLst>
              <a:gd name="adj" fmla="val 50000"/>
            </a:avLst>
          </a:prstGeom>
          <a:solidFill>
            <a:srgbClr val="ED7D3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4" name="Rectangle: Rounded Corners 4"/>
          <p:cNvSpPr/>
          <p:nvPr>
            <p:custDataLst>
              <p:tags r:id="rId9"/>
            </p:custDataLst>
          </p:nvPr>
        </p:nvSpPr>
        <p:spPr>
          <a:xfrm>
            <a:off x="1718310" y="2454910"/>
            <a:ext cx="2566035" cy="482600"/>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5" name="Rectangle: Rounded Corners 53"/>
          <p:cNvSpPr/>
          <p:nvPr>
            <p:custDataLst>
              <p:tags r:id="rId10"/>
            </p:custDataLst>
          </p:nvPr>
        </p:nvSpPr>
        <p:spPr>
          <a:xfrm>
            <a:off x="970915" y="2454910"/>
            <a:ext cx="584835" cy="482600"/>
          </a:xfrm>
          <a:prstGeom prst="roundRect">
            <a:avLst>
              <a:gd name="adj" fmla="val 50000"/>
            </a:avLst>
          </a:prstGeom>
          <a:solidFill>
            <a:schemeClr val="accent2"/>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6" name="Rectangle: Rounded Corners 4"/>
          <p:cNvSpPr/>
          <p:nvPr>
            <p:custDataLst>
              <p:tags r:id="rId11"/>
            </p:custDataLst>
          </p:nvPr>
        </p:nvSpPr>
        <p:spPr>
          <a:xfrm>
            <a:off x="5607050" y="2454910"/>
            <a:ext cx="2566035" cy="482600"/>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7" name="Rectangle: Rounded Corners 53"/>
          <p:cNvSpPr/>
          <p:nvPr>
            <p:custDataLst>
              <p:tags r:id="rId12"/>
            </p:custDataLst>
          </p:nvPr>
        </p:nvSpPr>
        <p:spPr>
          <a:xfrm>
            <a:off x="4853940" y="2454910"/>
            <a:ext cx="584835" cy="482600"/>
          </a:xfrm>
          <a:prstGeom prst="roundRect">
            <a:avLst>
              <a:gd name="adj" fmla="val 50000"/>
            </a:avLst>
          </a:prstGeom>
          <a:solidFill>
            <a:schemeClr val="bg1">
              <a:lumMod val="50000"/>
            </a:schemeClr>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8" name="文本框 107"/>
          <p:cNvSpPr txBox="1"/>
          <p:nvPr>
            <p:custDataLst>
              <p:tags r:id="rId13"/>
            </p:custDataLst>
          </p:nvPr>
        </p:nvSpPr>
        <p:spPr>
          <a:xfrm>
            <a:off x="1945640" y="2559050"/>
            <a:ext cx="2112010" cy="27368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00" b="1" i="0" kern="1200" cap="none" spc="150" normalizeH="0" noProof="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mn-cs"/>
              </a:rPr>
              <a:t>抽油机；</a:t>
            </a:r>
            <a:endParaRPr kumimoji="0" lang="zh-CN" altLang="en-US" sz="1300" b="1" i="0" kern="1200" cap="none" spc="150" normalizeH="0" noProof="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mn-cs"/>
            </a:endParaRPr>
          </a:p>
        </p:txBody>
      </p:sp>
      <p:sp>
        <p:nvSpPr>
          <p:cNvPr id="109" name="文本框 108"/>
          <p:cNvSpPr txBox="1"/>
          <p:nvPr>
            <p:custDataLst>
              <p:tags r:id="rId14"/>
            </p:custDataLst>
          </p:nvPr>
        </p:nvSpPr>
        <p:spPr>
          <a:xfrm>
            <a:off x="1945640" y="3282315"/>
            <a:ext cx="2112010" cy="27368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00" b="1" i="0" kern="1200" cap="none" spc="150" normalizeH="0" noProof="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mn-cs"/>
              </a:rPr>
              <a:t>水井；</a:t>
            </a:r>
            <a:endParaRPr kumimoji="0" lang="zh-CN" altLang="en-US" sz="1300" b="1" i="0" kern="1200" cap="none" spc="150" normalizeH="0" noProof="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mn-cs"/>
            </a:endParaRPr>
          </a:p>
        </p:txBody>
      </p:sp>
      <p:sp>
        <p:nvSpPr>
          <p:cNvPr id="110" name="文本框 109"/>
          <p:cNvSpPr txBox="1"/>
          <p:nvPr>
            <p:custDataLst>
              <p:tags r:id="rId15"/>
            </p:custDataLst>
          </p:nvPr>
        </p:nvSpPr>
        <p:spPr>
          <a:xfrm>
            <a:off x="1945640" y="4004310"/>
            <a:ext cx="2112010" cy="273685"/>
          </a:xfrm>
          <a:prstGeom prst="rect">
            <a:avLst/>
          </a:prstGeom>
          <a:noFill/>
        </p:spPr>
        <p:txBody>
          <a:bodyPr wrap="square" rtlCol="0">
            <a:noAutofit/>
          </a:bodyPr>
          <a:lstStyle>
            <a:defPPr>
              <a:defRPr lang="zh-CN"/>
            </a:defPPr>
            <a:lvl1pPr algn="ctr">
              <a:defRPr sz="2000"/>
            </a:lvl1p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00" b="1" i="0" kern="1200" cap="none" spc="150" normalizeH="0" noProof="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mn-cs"/>
              </a:rPr>
              <a:t>计量间；</a:t>
            </a:r>
            <a:endParaRPr kumimoji="0" lang="zh-CN" altLang="en-US" sz="1300" b="1" i="0" kern="1200" cap="none" spc="150" normalizeH="0" noProof="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mn-cs"/>
            </a:endParaRPr>
          </a:p>
        </p:txBody>
      </p:sp>
      <p:sp>
        <p:nvSpPr>
          <p:cNvPr id="111" name="文本框 110"/>
          <p:cNvSpPr txBox="1"/>
          <p:nvPr>
            <p:custDataLst>
              <p:tags r:id="rId16"/>
            </p:custDataLst>
          </p:nvPr>
        </p:nvSpPr>
        <p:spPr>
          <a:xfrm>
            <a:off x="5834380" y="2559050"/>
            <a:ext cx="2112010" cy="27368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00" b="1" i="0" kern="1200" cap="none" spc="150" normalizeH="0" noProof="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mn-cs"/>
              </a:rPr>
              <a:t>油井；</a:t>
            </a:r>
            <a:endParaRPr kumimoji="0" lang="zh-CN" altLang="en-US" sz="1300" b="1" i="0" kern="1200" cap="none" spc="150" normalizeH="0" noProof="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mn-cs"/>
            </a:endParaRPr>
          </a:p>
        </p:txBody>
      </p:sp>
      <p:sp>
        <p:nvSpPr>
          <p:cNvPr id="112" name="文本框 111"/>
          <p:cNvSpPr txBox="1"/>
          <p:nvPr>
            <p:custDataLst>
              <p:tags r:id="rId17"/>
            </p:custDataLst>
          </p:nvPr>
        </p:nvSpPr>
        <p:spPr>
          <a:xfrm>
            <a:off x="5834380" y="3282315"/>
            <a:ext cx="2112010" cy="27368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00" b="1" i="0" kern="1200" cap="none" spc="150" normalizeH="0" noProof="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mn-cs"/>
              </a:rPr>
              <a:t>管网；</a:t>
            </a:r>
            <a:endParaRPr kumimoji="0" lang="zh-CN" altLang="en-US" sz="1300" b="1" i="0" kern="1200" cap="none" spc="150" normalizeH="0" noProof="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mn-cs"/>
            </a:endParaRPr>
          </a:p>
        </p:txBody>
      </p:sp>
      <p:sp>
        <p:nvSpPr>
          <p:cNvPr id="113" name="文本框 112"/>
          <p:cNvSpPr txBox="1"/>
          <p:nvPr>
            <p:custDataLst>
              <p:tags r:id="rId18"/>
            </p:custDataLst>
          </p:nvPr>
        </p:nvSpPr>
        <p:spPr>
          <a:xfrm>
            <a:off x="5834380" y="4004310"/>
            <a:ext cx="2112010" cy="27368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00" b="1" i="0" kern="1200" cap="none" spc="150" normalizeH="0" noProof="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略··· ···</a:t>
            </a:r>
            <a:endParaRPr kumimoji="0" lang="zh-CN" altLang="en-US" sz="1300" b="1" i="0" kern="1200" cap="none" spc="150" normalizeH="0" noProof="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4" name="spray_142275"/>
          <p:cNvSpPr>
            <a:spLocks noChangeAspect="1"/>
          </p:cNvSpPr>
          <p:nvPr>
            <p:custDataLst>
              <p:tags r:id="rId19"/>
            </p:custDataLst>
          </p:nvPr>
        </p:nvSpPr>
        <p:spPr bwMode="auto">
          <a:xfrm>
            <a:off x="1167765" y="2546985"/>
            <a:ext cx="247015" cy="285750"/>
          </a:xfrm>
          <a:custGeom>
            <a:avLst/>
            <a:gdLst>
              <a:gd name="T0" fmla="*/ 5574 w 5574"/>
              <a:gd name="T1" fmla="*/ 392 h 6463"/>
              <a:gd name="T2" fmla="*/ 5493 w 5574"/>
              <a:gd name="T3" fmla="*/ 0 h 6463"/>
              <a:gd name="T4" fmla="*/ 2200 w 5574"/>
              <a:gd name="T5" fmla="*/ 681 h 6463"/>
              <a:gd name="T6" fmla="*/ 2200 w 5574"/>
              <a:gd name="T7" fmla="*/ 263 h 6463"/>
              <a:gd name="T8" fmla="*/ 867 w 5574"/>
              <a:gd name="T9" fmla="*/ 263 h 6463"/>
              <a:gd name="T10" fmla="*/ 867 w 5574"/>
              <a:gd name="T11" fmla="*/ 1264 h 6463"/>
              <a:gd name="T12" fmla="*/ 280 w 5574"/>
              <a:gd name="T13" fmla="*/ 1761 h 6463"/>
              <a:gd name="T14" fmla="*/ 0 w 5574"/>
              <a:gd name="T15" fmla="*/ 2645 h 6463"/>
              <a:gd name="T16" fmla="*/ 0 w 5574"/>
              <a:gd name="T17" fmla="*/ 6463 h 6463"/>
              <a:gd name="T18" fmla="*/ 3067 w 5574"/>
              <a:gd name="T19" fmla="*/ 6463 h 6463"/>
              <a:gd name="T20" fmla="*/ 3067 w 5574"/>
              <a:gd name="T21" fmla="*/ 2645 h 6463"/>
              <a:gd name="T22" fmla="*/ 2787 w 5574"/>
              <a:gd name="T23" fmla="*/ 1761 h 6463"/>
              <a:gd name="T24" fmla="*/ 2200 w 5574"/>
              <a:gd name="T25" fmla="*/ 1264 h 6463"/>
              <a:gd name="T26" fmla="*/ 2200 w 5574"/>
              <a:gd name="T27" fmla="*/ 1178 h 6463"/>
              <a:gd name="T28" fmla="*/ 5493 w 5574"/>
              <a:gd name="T29" fmla="*/ 1858 h 6463"/>
              <a:gd name="T30" fmla="*/ 5574 w 5574"/>
              <a:gd name="T31" fmla="*/ 1467 h 6463"/>
              <a:gd name="T32" fmla="*/ 2975 w 5574"/>
              <a:gd name="T33" fmla="*/ 929 h 6463"/>
              <a:gd name="T34" fmla="*/ 5574 w 5574"/>
              <a:gd name="T35" fmla="*/ 392 h 6463"/>
              <a:gd name="T36" fmla="*/ 400 w 5574"/>
              <a:gd name="T37" fmla="*/ 6063 h 6463"/>
              <a:gd name="T38" fmla="*/ 400 w 5574"/>
              <a:gd name="T39" fmla="*/ 2845 h 6463"/>
              <a:gd name="T40" fmla="*/ 2667 w 5574"/>
              <a:gd name="T41" fmla="*/ 2845 h 6463"/>
              <a:gd name="T42" fmla="*/ 2667 w 5574"/>
              <a:gd name="T43" fmla="*/ 6063 h 6463"/>
              <a:gd name="T44" fmla="*/ 400 w 5574"/>
              <a:gd name="T45" fmla="*/ 6063 h 6463"/>
              <a:gd name="T46" fmla="*/ 2649 w 5574"/>
              <a:gd name="T47" fmla="*/ 2445 h 6463"/>
              <a:gd name="T48" fmla="*/ 418 w 5574"/>
              <a:gd name="T49" fmla="*/ 2445 h 6463"/>
              <a:gd name="T50" fmla="*/ 1105 w 5574"/>
              <a:gd name="T51" fmla="*/ 1596 h 6463"/>
              <a:gd name="T52" fmla="*/ 1963 w 5574"/>
              <a:gd name="T53" fmla="*/ 1596 h 6463"/>
              <a:gd name="T54" fmla="*/ 2649 w 5574"/>
              <a:gd name="T55" fmla="*/ 2445 h 6463"/>
              <a:gd name="T56" fmla="*/ 1800 w 5574"/>
              <a:gd name="T57" fmla="*/ 1196 h 6463"/>
              <a:gd name="T58" fmla="*/ 1267 w 5574"/>
              <a:gd name="T59" fmla="*/ 1196 h 6463"/>
              <a:gd name="T60" fmla="*/ 1267 w 5574"/>
              <a:gd name="T61" fmla="*/ 663 h 6463"/>
              <a:gd name="T62" fmla="*/ 1800 w 5574"/>
              <a:gd name="T63" fmla="*/ 663 h 6463"/>
              <a:gd name="T64" fmla="*/ 1800 w 5574"/>
              <a:gd name="T65" fmla="*/ 764 h 6463"/>
              <a:gd name="T66" fmla="*/ 1800 w 5574"/>
              <a:gd name="T67" fmla="*/ 1095 h 6463"/>
              <a:gd name="T68" fmla="*/ 1800 w 5574"/>
              <a:gd name="T69" fmla="*/ 1196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74" h="6463">
                <a:moveTo>
                  <a:pt x="5574" y="392"/>
                </a:moveTo>
                <a:lnTo>
                  <a:pt x="5493" y="0"/>
                </a:lnTo>
                <a:lnTo>
                  <a:pt x="2200" y="681"/>
                </a:lnTo>
                <a:lnTo>
                  <a:pt x="2200" y="263"/>
                </a:lnTo>
                <a:lnTo>
                  <a:pt x="867" y="263"/>
                </a:lnTo>
                <a:lnTo>
                  <a:pt x="867" y="1264"/>
                </a:lnTo>
                <a:cubicBezTo>
                  <a:pt x="633" y="1377"/>
                  <a:pt x="432" y="1547"/>
                  <a:pt x="280" y="1761"/>
                </a:cubicBezTo>
                <a:cubicBezTo>
                  <a:pt x="97" y="2021"/>
                  <a:pt x="0" y="2327"/>
                  <a:pt x="0" y="2645"/>
                </a:cubicBezTo>
                <a:lnTo>
                  <a:pt x="0" y="6463"/>
                </a:lnTo>
                <a:lnTo>
                  <a:pt x="3067" y="6463"/>
                </a:lnTo>
                <a:lnTo>
                  <a:pt x="3067" y="2645"/>
                </a:lnTo>
                <a:cubicBezTo>
                  <a:pt x="3067" y="2327"/>
                  <a:pt x="2970" y="2021"/>
                  <a:pt x="2787" y="1761"/>
                </a:cubicBezTo>
                <a:cubicBezTo>
                  <a:pt x="2635" y="1547"/>
                  <a:pt x="2434" y="1377"/>
                  <a:pt x="2200" y="1264"/>
                </a:cubicBezTo>
                <a:lnTo>
                  <a:pt x="2200" y="1178"/>
                </a:lnTo>
                <a:lnTo>
                  <a:pt x="5493" y="1858"/>
                </a:lnTo>
                <a:lnTo>
                  <a:pt x="5574" y="1467"/>
                </a:lnTo>
                <a:lnTo>
                  <a:pt x="2975" y="929"/>
                </a:lnTo>
                <a:lnTo>
                  <a:pt x="5574" y="392"/>
                </a:lnTo>
                <a:close/>
                <a:moveTo>
                  <a:pt x="400" y="6063"/>
                </a:moveTo>
                <a:lnTo>
                  <a:pt x="400" y="2845"/>
                </a:lnTo>
                <a:lnTo>
                  <a:pt x="2667" y="2845"/>
                </a:lnTo>
                <a:lnTo>
                  <a:pt x="2667" y="6063"/>
                </a:lnTo>
                <a:lnTo>
                  <a:pt x="400" y="6063"/>
                </a:lnTo>
                <a:close/>
                <a:moveTo>
                  <a:pt x="2649" y="2445"/>
                </a:moveTo>
                <a:lnTo>
                  <a:pt x="418" y="2445"/>
                </a:lnTo>
                <a:cubicBezTo>
                  <a:pt x="487" y="2068"/>
                  <a:pt x="744" y="1743"/>
                  <a:pt x="1105" y="1596"/>
                </a:cubicBezTo>
                <a:lnTo>
                  <a:pt x="1963" y="1596"/>
                </a:lnTo>
                <a:cubicBezTo>
                  <a:pt x="2323" y="1743"/>
                  <a:pt x="2581" y="2068"/>
                  <a:pt x="2649" y="2445"/>
                </a:cubicBezTo>
                <a:close/>
                <a:moveTo>
                  <a:pt x="1800" y="1196"/>
                </a:moveTo>
                <a:lnTo>
                  <a:pt x="1267" y="1196"/>
                </a:lnTo>
                <a:lnTo>
                  <a:pt x="1267" y="663"/>
                </a:lnTo>
                <a:lnTo>
                  <a:pt x="1800" y="663"/>
                </a:lnTo>
                <a:lnTo>
                  <a:pt x="1800" y="764"/>
                </a:lnTo>
                <a:lnTo>
                  <a:pt x="1800" y="1095"/>
                </a:lnTo>
                <a:lnTo>
                  <a:pt x="1800" y="1196"/>
                </a:lnTo>
                <a:close/>
              </a:path>
            </a:pathLst>
          </a:custGeom>
          <a:solidFill>
            <a:schemeClr val="bg1"/>
          </a:solidFill>
          <a:ln>
            <a:noFill/>
          </a:ln>
        </p:spPr>
      </p:sp>
      <p:sp>
        <p:nvSpPr>
          <p:cNvPr id="115" name="palette_152686"/>
          <p:cNvSpPr>
            <a:spLocks noChangeAspect="1"/>
          </p:cNvSpPr>
          <p:nvPr>
            <p:custDataLst>
              <p:tags r:id="rId20"/>
            </p:custDataLst>
          </p:nvPr>
        </p:nvSpPr>
        <p:spPr bwMode="auto">
          <a:xfrm>
            <a:off x="1108710" y="3992245"/>
            <a:ext cx="285750" cy="285115"/>
          </a:xfrm>
          <a:custGeom>
            <a:avLst/>
            <a:gdLst>
              <a:gd name="connsiteX0" fmla="*/ 518825 w 596097"/>
              <a:gd name="connsiteY0" fmla="*/ 144659 h 595503"/>
              <a:gd name="connsiteX1" fmla="*/ 532619 w 596097"/>
              <a:gd name="connsiteY1" fmla="*/ 150584 h 595503"/>
              <a:gd name="connsiteX2" fmla="*/ 532619 w 596097"/>
              <a:gd name="connsiteY2" fmla="*/ 178442 h 595503"/>
              <a:gd name="connsiteX3" fmla="*/ 366051 w 596097"/>
              <a:gd name="connsiteY3" fmla="*/ 345172 h 595503"/>
              <a:gd name="connsiteX4" fmla="*/ 351893 w 596097"/>
              <a:gd name="connsiteY4" fmla="*/ 350993 h 595503"/>
              <a:gd name="connsiteX5" fmla="*/ 337735 w 596097"/>
              <a:gd name="connsiteY5" fmla="*/ 345172 h 595503"/>
              <a:gd name="connsiteX6" fmla="*/ 337735 w 596097"/>
              <a:gd name="connsiteY6" fmla="*/ 317314 h 595503"/>
              <a:gd name="connsiteX7" fmla="*/ 504719 w 596097"/>
              <a:gd name="connsiteY7" fmla="*/ 150584 h 595503"/>
              <a:gd name="connsiteX8" fmla="*/ 518825 w 596097"/>
              <a:gd name="connsiteY8" fmla="*/ 144659 h 595503"/>
              <a:gd name="connsiteX9" fmla="*/ 475133 w 596097"/>
              <a:gd name="connsiteY9" fmla="*/ 100980 h 595503"/>
              <a:gd name="connsiteX10" fmla="*/ 489291 w 596097"/>
              <a:gd name="connsiteY10" fmla="*/ 106907 h 595503"/>
              <a:gd name="connsiteX11" fmla="*/ 489291 w 596097"/>
              <a:gd name="connsiteY11" fmla="*/ 135190 h 595503"/>
              <a:gd name="connsiteX12" fmla="*/ 322307 w 596097"/>
              <a:gd name="connsiteY12" fmla="*/ 301977 h 595503"/>
              <a:gd name="connsiteX13" fmla="*/ 308149 w 596097"/>
              <a:gd name="connsiteY13" fmla="*/ 307384 h 595503"/>
              <a:gd name="connsiteX14" fmla="*/ 293991 w 596097"/>
              <a:gd name="connsiteY14" fmla="*/ 301977 h 595503"/>
              <a:gd name="connsiteX15" fmla="*/ 293991 w 596097"/>
              <a:gd name="connsiteY15" fmla="*/ 273694 h 595503"/>
              <a:gd name="connsiteX16" fmla="*/ 460975 w 596097"/>
              <a:gd name="connsiteY16" fmla="*/ 106907 h 595503"/>
              <a:gd name="connsiteX17" fmla="*/ 475133 w 596097"/>
              <a:gd name="connsiteY17" fmla="*/ 100980 h 595503"/>
              <a:gd name="connsiteX18" fmla="*/ 431383 w 596097"/>
              <a:gd name="connsiteY18" fmla="*/ 57370 h 595503"/>
              <a:gd name="connsiteX19" fmla="*/ 445541 w 596097"/>
              <a:gd name="connsiteY19" fmla="*/ 63295 h 595503"/>
              <a:gd name="connsiteX20" fmla="*/ 445541 w 596097"/>
              <a:gd name="connsiteY20" fmla="*/ 91570 h 595503"/>
              <a:gd name="connsiteX21" fmla="*/ 278557 w 596097"/>
              <a:gd name="connsiteY21" fmla="*/ 258307 h 595503"/>
              <a:gd name="connsiteX22" fmla="*/ 264399 w 596097"/>
              <a:gd name="connsiteY22" fmla="*/ 264128 h 595503"/>
              <a:gd name="connsiteX23" fmla="*/ 250657 w 596097"/>
              <a:gd name="connsiteY23" fmla="*/ 258307 h 595503"/>
              <a:gd name="connsiteX24" fmla="*/ 250657 w 596097"/>
              <a:gd name="connsiteY24" fmla="*/ 230032 h 595503"/>
              <a:gd name="connsiteX25" fmla="*/ 417225 w 596097"/>
              <a:gd name="connsiteY25" fmla="*/ 63295 h 595503"/>
              <a:gd name="connsiteX26" fmla="*/ 431383 w 596097"/>
              <a:gd name="connsiteY26" fmla="*/ 57370 h 595503"/>
              <a:gd name="connsiteX27" fmla="*/ 373992 w 596097"/>
              <a:gd name="connsiteY27" fmla="*/ 0 h 595503"/>
              <a:gd name="connsiteX28" fmla="*/ 388098 w 596097"/>
              <a:gd name="connsiteY28" fmla="*/ 5925 h 595503"/>
              <a:gd name="connsiteX29" fmla="*/ 388098 w 596097"/>
              <a:gd name="connsiteY29" fmla="*/ 34198 h 595503"/>
              <a:gd name="connsiteX30" fmla="*/ 214870 w 596097"/>
              <a:gd name="connsiteY30" fmla="*/ 207163 h 595503"/>
              <a:gd name="connsiteX31" fmla="*/ 107435 w 596097"/>
              <a:gd name="connsiteY31" fmla="*/ 450395 h 595503"/>
              <a:gd name="connsiteX32" fmla="*/ 144912 w 596097"/>
              <a:gd name="connsiteY32" fmla="*/ 488231 h 595503"/>
              <a:gd name="connsiteX33" fmla="*/ 388931 w 596097"/>
              <a:gd name="connsiteY33" fmla="*/ 380960 h 595503"/>
              <a:gd name="connsiteX34" fmla="*/ 562159 w 596097"/>
              <a:gd name="connsiteY34" fmla="*/ 207995 h 595503"/>
              <a:gd name="connsiteX35" fmla="*/ 590476 w 596097"/>
              <a:gd name="connsiteY35" fmla="*/ 207995 h 595503"/>
              <a:gd name="connsiteX36" fmla="*/ 590476 w 596097"/>
              <a:gd name="connsiteY36" fmla="*/ 235852 h 595503"/>
              <a:gd name="connsiteX37" fmla="*/ 411834 w 596097"/>
              <a:gd name="connsiteY37" fmla="*/ 414222 h 595503"/>
              <a:gd name="connsiteX38" fmla="*/ 0 w 596097"/>
              <a:gd name="connsiteY38" fmla="*/ 595503 h 595503"/>
              <a:gd name="connsiteX39" fmla="*/ 181140 w 596097"/>
              <a:gd name="connsiteY39" fmla="*/ 184295 h 595503"/>
              <a:gd name="connsiteX40" fmla="*/ 360198 w 596097"/>
              <a:gd name="connsiteY40" fmla="*/ 5925 h 595503"/>
              <a:gd name="connsiteX41" fmla="*/ 373992 w 596097"/>
              <a:gd name="connsiteY41" fmla="*/ 0 h 5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6097" h="595503">
                <a:moveTo>
                  <a:pt x="518825" y="144659"/>
                </a:moveTo>
                <a:cubicBezTo>
                  <a:pt x="523875" y="144659"/>
                  <a:pt x="528872" y="146634"/>
                  <a:pt x="532619" y="150584"/>
                </a:cubicBezTo>
                <a:cubicBezTo>
                  <a:pt x="540531" y="158068"/>
                  <a:pt x="540531" y="170957"/>
                  <a:pt x="532619" y="178442"/>
                </a:cubicBezTo>
                <a:lnTo>
                  <a:pt x="366051" y="345172"/>
                </a:lnTo>
                <a:cubicBezTo>
                  <a:pt x="361887" y="348914"/>
                  <a:pt x="356890" y="350993"/>
                  <a:pt x="351893" y="350993"/>
                </a:cubicBezTo>
                <a:cubicBezTo>
                  <a:pt x="346480" y="350993"/>
                  <a:pt x="341483" y="348914"/>
                  <a:pt x="337735" y="345172"/>
                </a:cubicBezTo>
                <a:cubicBezTo>
                  <a:pt x="329823" y="337272"/>
                  <a:pt x="329823" y="324798"/>
                  <a:pt x="337735" y="317314"/>
                </a:cubicBezTo>
                <a:lnTo>
                  <a:pt x="504719" y="150584"/>
                </a:lnTo>
                <a:cubicBezTo>
                  <a:pt x="508675" y="146634"/>
                  <a:pt x="513776" y="144659"/>
                  <a:pt x="518825" y="144659"/>
                </a:cubicBezTo>
                <a:close/>
                <a:moveTo>
                  <a:pt x="475133" y="100980"/>
                </a:moveTo>
                <a:cubicBezTo>
                  <a:pt x="480234" y="100980"/>
                  <a:pt x="485335" y="102956"/>
                  <a:pt x="489291" y="106907"/>
                </a:cubicBezTo>
                <a:cubicBezTo>
                  <a:pt x="497203" y="114809"/>
                  <a:pt x="497203" y="127287"/>
                  <a:pt x="489291" y="135190"/>
                </a:cubicBezTo>
                <a:lnTo>
                  <a:pt x="322307" y="301977"/>
                </a:lnTo>
                <a:cubicBezTo>
                  <a:pt x="318559" y="305720"/>
                  <a:pt x="313146" y="307384"/>
                  <a:pt x="308149" y="307384"/>
                </a:cubicBezTo>
                <a:cubicBezTo>
                  <a:pt x="303152" y="307384"/>
                  <a:pt x="298155" y="305720"/>
                  <a:pt x="293991" y="301977"/>
                </a:cubicBezTo>
                <a:cubicBezTo>
                  <a:pt x="286495" y="294074"/>
                  <a:pt x="286495" y="281181"/>
                  <a:pt x="293991" y="273694"/>
                </a:cubicBezTo>
                <a:lnTo>
                  <a:pt x="460975" y="106907"/>
                </a:lnTo>
                <a:cubicBezTo>
                  <a:pt x="464931" y="102956"/>
                  <a:pt x="470032" y="100980"/>
                  <a:pt x="475133" y="100980"/>
                </a:cubicBezTo>
                <a:close/>
                <a:moveTo>
                  <a:pt x="431383" y="57370"/>
                </a:moveTo>
                <a:cubicBezTo>
                  <a:pt x="436484" y="57370"/>
                  <a:pt x="441585" y="59345"/>
                  <a:pt x="445541" y="63295"/>
                </a:cubicBezTo>
                <a:cubicBezTo>
                  <a:pt x="453453" y="71196"/>
                  <a:pt x="453453" y="83670"/>
                  <a:pt x="445541" y="91570"/>
                </a:cubicBezTo>
                <a:lnTo>
                  <a:pt x="278557" y="258307"/>
                </a:lnTo>
                <a:cubicBezTo>
                  <a:pt x="274809" y="262049"/>
                  <a:pt x="269812" y="264128"/>
                  <a:pt x="264399" y="264128"/>
                </a:cubicBezTo>
                <a:cubicBezTo>
                  <a:pt x="259402" y="264128"/>
                  <a:pt x="254405" y="262049"/>
                  <a:pt x="250657" y="258307"/>
                </a:cubicBezTo>
                <a:cubicBezTo>
                  <a:pt x="242745" y="250407"/>
                  <a:pt x="242745" y="237932"/>
                  <a:pt x="250657" y="230032"/>
                </a:cubicBezTo>
                <a:lnTo>
                  <a:pt x="417225" y="63295"/>
                </a:lnTo>
                <a:cubicBezTo>
                  <a:pt x="421181" y="59345"/>
                  <a:pt x="426282" y="57370"/>
                  <a:pt x="431383" y="57370"/>
                </a:cubicBezTo>
                <a:close/>
                <a:moveTo>
                  <a:pt x="373992" y="0"/>
                </a:moveTo>
                <a:cubicBezTo>
                  <a:pt x="379041" y="0"/>
                  <a:pt x="384142" y="1975"/>
                  <a:pt x="388098" y="5925"/>
                </a:cubicBezTo>
                <a:cubicBezTo>
                  <a:pt x="396010" y="13825"/>
                  <a:pt x="396010" y="26298"/>
                  <a:pt x="388098" y="34198"/>
                </a:cubicBezTo>
                <a:lnTo>
                  <a:pt x="214870" y="207163"/>
                </a:lnTo>
                <a:lnTo>
                  <a:pt x="107435" y="450395"/>
                </a:lnTo>
                <a:lnTo>
                  <a:pt x="144912" y="488231"/>
                </a:lnTo>
                <a:lnTo>
                  <a:pt x="388931" y="380960"/>
                </a:lnTo>
                <a:lnTo>
                  <a:pt x="562159" y="207995"/>
                </a:lnTo>
                <a:cubicBezTo>
                  <a:pt x="570071" y="200095"/>
                  <a:pt x="582564" y="200095"/>
                  <a:pt x="590476" y="207995"/>
                </a:cubicBezTo>
                <a:cubicBezTo>
                  <a:pt x="597971" y="215479"/>
                  <a:pt x="597971" y="228368"/>
                  <a:pt x="590476" y="235852"/>
                </a:cubicBezTo>
                <a:lnTo>
                  <a:pt x="411834" y="414222"/>
                </a:lnTo>
                <a:lnTo>
                  <a:pt x="0" y="595503"/>
                </a:lnTo>
                <a:lnTo>
                  <a:pt x="181140" y="184295"/>
                </a:lnTo>
                <a:lnTo>
                  <a:pt x="360198" y="5925"/>
                </a:lnTo>
                <a:cubicBezTo>
                  <a:pt x="363946" y="1975"/>
                  <a:pt x="368943" y="0"/>
                  <a:pt x="373992"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16" name="spray-gun_272337"/>
          <p:cNvSpPr>
            <a:spLocks noChangeAspect="1"/>
          </p:cNvSpPr>
          <p:nvPr>
            <p:custDataLst>
              <p:tags r:id="rId21"/>
            </p:custDataLst>
          </p:nvPr>
        </p:nvSpPr>
        <p:spPr bwMode="auto">
          <a:xfrm>
            <a:off x="5005705" y="2531110"/>
            <a:ext cx="280670" cy="285750"/>
          </a:xfrm>
          <a:custGeom>
            <a:avLst/>
            <a:gdLst>
              <a:gd name="T0" fmla="*/ 6386 w 6696"/>
              <a:gd name="T1" fmla="*/ 4486 h 6827"/>
              <a:gd name="T2" fmla="*/ 5974 w 6696"/>
              <a:gd name="T3" fmla="*/ 2829 h 6827"/>
              <a:gd name="T4" fmla="*/ 4517 w 6696"/>
              <a:gd name="T5" fmla="*/ 3182 h 6827"/>
              <a:gd name="T6" fmla="*/ 3853 w 6696"/>
              <a:gd name="T7" fmla="*/ 2829 h 6827"/>
              <a:gd name="T8" fmla="*/ 3169 w 6696"/>
              <a:gd name="T9" fmla="*/ 2449 h 6827"/>
              <a:gd name="T10" fmla="*/ 4131 w 6696"/>
              <a:gd name="T11" fmla="*/ 526 h 6827"/>
              <a:gd name="T12" fmla="*/ 3644 w 6696"/>
              <a:gd name="T13" fmla="*/ 0 h 6827"/>
              <a:gd name="T14" fmla="*/ 1318 w 6696"/>
              <a:gd name="T15" fmla="*/ 157 h 6827"/>
              <a:gd name="T16" fmla="*/ 1642 w 6696"/>
              <a:gd name="T17" fmla="*/ 1953 h 6827"/>
              <a:gd name="T18" fmla="*/ 2152 w 6696"/>
              <a:gd name="T19" fmla="*/ 2829 h 6827"/>
              <a:gd name="T20" fmla="*/ 1203 w 6696"/>
              <a:gd name="T21" fmla="*/ 3251 h 6827"/>
              <a:gd name="T22" fmla="*/ 225 w 6696"/>
              <a:gd name="T23" fmla="*/ 3513 h 6827"/>
              <a:gd name="T24" fmla="*/ 225 w 6696"/>
              <a:gd name="T25" fmla="*/ 3962 h 6827"/>
              <a:gd name="T26" fmla="*/ 1203 w 6696"/>
              <a:gd name="T27" fmla="*/ 4224 h 6827"/>
              <a:gd name="T28" fmla="*/ 2433 w 6696"/>
              <a:gd name="T29" fmla="*/ 4646 h 6827"/>
              <a:gd name="T30" fmla="*/ 1974 w 6696"/>
              <a:gd name="T31" fmla="*/ 5574 h 6827"/>
              <a:gd name="T32" fmla="*/ 2343 w 6696"/>
              <a:gd name="T33" fmla="*/ 5830 h 6827"/>
              <a:gd name="T34" fmla="*/ 2877 w 6696"/>
              <a:gd name="T35" fmla="*/ 4992 h 6827"/>
              <a:gd name="T36" fmla="*/ 3853 w 6696"/>
              <a:gd name="T37" fmla="*/ 4646 h 6827"/>
              <a:gd name="T38" fmla="*/ 4512 w 6696"/>
              <a:gd name="T39" fmla="*/ 4292 h 6827"/>
              <a:gd name="T40" fmla="*/ 4207 w 6696"/>
              <a:gd name="T41" fmla="*/ 6350 h 6827"/>
              <a:gd name="T42" fmla="*/ 4615 w 6696"/>
              <a:gd name="T43" fmla="*/ 6827 h 6827"/>
              <a:gd name="T44" fmla="*/ 6583 w 6696"/>
              <a:gd name="T45" fmla="*/ 6682 h 6827"/>
              <a:gd name="T46" fmla="*/ 1637 w 6696"/>
              <a:gd name="T47" fmla="*/ 491 h 6827"/>
              <a:gd name="T48" fmla="*/ 1677 w 6696"/>
              <a:gd name="T49" fmla="*/ 448 h 6827"/>
              <a:gd name="T50" fmla="*/ 3673 w 6696"/>
              <a:gd name="T51" fmla="*/ 461 h 6827"/>
              <a:gd name="T52" fmla="*/ 2761 w 6696"/>
              <a:gd name="T53" fmla="*/ 2129 h 6827"/>
              <a:gd name="T54" fmla="*/ 2557 w 6696"/>
              <a:gd name="T55" fmla="*/ 2129 h 6827"/>
              <a:gd name="T56" fmla="*/ 2721 w 6696"/>
              <a:gd name="T57" fmla="*/ 2586 h 6827"/>
              <a:gd name="T58" fmla="*/ 2600 w 6696"/>
              <a:gd name="T59" fmla="*/ 2829 h 6827"/>
              <a:gd name="T60" fmla="*/ 2721 w 6696"/>
              <a:gd name="T61" fmla="*/ 2586 h 6827"/>
              <a:gd name="T62" fmla="*/ 3826 w 6696"/>
              <a:gd name="T63" fmla="*/ 4068 h 6827"/>
              <a:gd name="T64" fmla="*/ 1652 w 6696"/>
              <a:gd name="T65" fmla="*/ 4197 h 6827"/>
              <a:gd name="T66" fmla="*/ 3826 w 6696"/>
              <a:gd name="T67" fmla="*/ 3277 h 6827"/>
              <a:gd name="T68" fmla="*/ 4512 w 6696"/>
              <a:gd name="T69" fmla="*/ 3844 h 6827"/>
              <a:gd name="T70" fmla="*/ 4275 w 6696"/>
              <a:gd name="T71" fmla="*/ 3631 h 6827"/>
              <a:gd name="T72" fmla="*/ 4512 w 6696"/>
              <a:gd name="T73" fmla="*/ 3844 h 6827"/>
              <a:gd name="T74" fmla="*/ 4958 w 6696"/>
              <a:gd name="T75" fmla="*/ 4456 h 6827"/>
              <a:gd name="T76" fmla="*/ 5938 w 6696"/>
              <a:gd name="T77" fmla="*/ 3277 h 6827"/>
              <a:gd name="T78" fmla="*/ 6228 w 6696"/>
              <a:gd name="T79" fmla="*/ 637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96" h="6827">
                <a:moveTo>
                  <a:pt x="6677" y="6350"/>
                </a:moveTo>
                <a:lnTo>
                  <a:pt x="6386" y="4486"/>
                </a:lnTo>
                <a:lnTo>
                  <a:pt x="6386" y="3241"/>
                </a:lnTo>
                <a:cubicBezTo>
                  <a:pt x="6386" y="3014"/>
                  <a:pt x="6201" y="2829"/>
                  <a:pt x="5974" y="2829"/>
                </a:cubicBezTo>
                <a:lnTo>
                  <a:pt x="4925" y="2829"/>
                </a:lnTo>
                <a:cubicBezTo>
                  <a:pt x="4717" y="2829"/>
                  <a:pt x="4545" y="2983"/>
                  <a:pt x="4517" y="3182"/>
                </a:cubicBezTo>
                <a:lnTo>
                  <a:pt x="4269" y="3182"/>
                </a:lnTo>
                <a:cubicBezTo>
                  <a:pt x="4236" y="2982"/>
                  <a:pt x="4062" y="2829"/>
                  <a:pt x="3853" y="2829"/>
                </a:cubicBezTo>
                <a:lnTo>
                  <a:pt x="3169" y="2829"/>
                </a:lnTo>
                <a:lnTo>
                  <a:pt x="3169" y="2449"/>
                </a:lnTo>
                <a:cubicBezTo>
                  <a:pt x="3358" y="2342"/>
                  <a:pt x="3532" y="2174"/>
                  <a:pt x="3679" y="1953"/>
                </a:cubicBezTo>
                <a:cubicBezTo>
                  <a:pt x="3928" y="1580"/>
                  <a:pt x="4088" y="1073"/>
                  <a:pt x="4131" y="526"/>
                </a:cubicBezTo>
                <a:cubicBezTo>
                  <a:pt x="4141" y="391"/>
                  <a:pt x="4095" y="257"/>
                  <a:pt x="4003" y="157"/>
                </a:cubicBezTo>
                <a:cubicBezTo>
                  <a:pt x="3911" y="57"/>
                  <a:pt x="3780" y="0"/>
                  <a:pt x="3644" y="0"/>
                </a:cubicBezTo>
                <a:lnTo>
                  <a:pt x="1677" y="0"/>
                </a:lnTo>
                <a:cubicBezTo>
                  <a:pt x="1541" y="0"/>
                  <a:pt x="1410" y="57"/>
                  <a:pt x="1318" y="157"/>
                </a:cubicBezTo>
                <a:cubicBezTo>
                  <a:pt x="1226" y="256"/>
                  <a:pt x="1180" y="391"/>
                  <a:pt x="1190" y="526"/>
                </a:cubicBezTo>
                <a:cubicBezTo>
                  <a:pt x="1233" y="1073"/>
                  <a:pt x="1393" y="1580"/>
                  <a:pt x="1642" y="1953"/>
                </a:cubicBezTo>
                <a:cubicBezTo>
                  <a:pt x="1789" y="2174"/>
                  <a:pt x="1963" y="2342"/>
                  <a:pt x="2152" y="2449"/>
                </a:cubicBezTo>
                <a:lnTo>
                  <a:pt x="2152" y="2829"/>
                </a:lnTo>
                <a:lnTo>
                  <a:pt x="1625" y="2829"/>
                </a:lnTo>
                <a:cubicBezTo>
                  <a:pt x="1393" y="2829"/>
                  <a:pt x="1203" y="3018"/>
                  <a:pt x="1203" y="3251"/>
                </a:cubicBezTo>
                <a:lnTo>
                  <a:pt x="1203" y="3513"/>
                </a:lnTo>
                <a:lnTo>
                  <a:pt x="225" y="3513"/>
                </a:lnTo>
                <a:cubicBezTo>
                  <a:pt x="101" y="3513"/>
                  <a:pt x="0" y="3614"/>
                  <a:pt x="0" y="3737"/>
                </a:cubicBezTo>
                <a:cubicBezTo>
                  <a:pt x="0" y="3861"/>
                  <a:pt x="101" y="3962"/>
                  <a:pt x="225" y="3962"/>
                </a:cubicBezTo>
                <a:lnTo>
                  <a:pt x="1203" y="3962"/>
                </a:lnTo>
                <a:lnTo>
                  <a:pt x="1203" y="4224"/>
                </a:lnTo>
                <a:cubicBezTo>
                  <a:pt x="1203" y="4457"/>
                  <a:pt x="1393" y="4646"/>
                  <a:pt x="1625" y="4646"/>
                </a:cubicBezTo>
                <a:lnTo>
                  <a:pt x="2433" y="4646"/>
                </a:lnTo>
                <a:lnTo>
                  <a:pt x="2429" y="4918"/>
                </a:lnTo>
                <a:lnTo>
                  <a:pt x="1974" y="5574"/>
                </a:lnTo>
                <a:cubicBezTo>
                  <a:pt x="1904" y="5676"/>
                  <a:pt x="1929" y="5815"/>
                  <a:pt x="2031" y="5886"/>
                </a:cubicBezTo>
                <a:cubicBezTo>
                  <a:pt x="2132" y="5957"/>
                  <a:pt x="2272" y="5931"/>
                  <a:pt x="2343" y="5830"/>
                </a:cubicBezTo>
                <a:lnTo>
                  <a:pt x="2837" y="5117"/>
                </a:lnTo>
                <a:cubicBezTo>
                  <a:pt x="2862" y="5080"/>
                  <a:pt x="2876" y="5037"/>
                  <a:pt x="2877" y="4992"/>
                </a:cubicBezTo>
                <a:lnTo>
                  <a:pt x="2882" y="4646"/>
                </a:lnTo>
                <a:lnTo>
                  <a:pt x="3853" y="4646"/>
                </a:lnTo>
                <a:cubicBezTo>
                  <a:pt x="4062" y="4646"/>
                  <a:pt x="4236" y="4492"/>
                  <a:pt x="4269" y="4292"/>
                </a:cubicBezTo>
                <a:lnTo>
                  <a:pt x="4512" y="4292"/>
                </a:lnTo>
                <a:lnTo>
                  <a:pt x="4512" y="4404"/>
                </a:lnTo>
                <a:lnTo>
                  <a:pt x="4207" y="6350"/>
                </a:lnTo>
                <a:cubicBezTo>
                  <a:pt x="4188" y="6469"/>
                  <a:pt x="4223" y="6590"/>
                  <a:pt x="4301" y="6682"/>
                </a:cubicBezTo>
                <a:cubicBezTo>
                  <a:pt x="4380" y="6774"/>
                  <a:pt x="4494" y="6827"/>
                  <a:pt x="4615" y="6827"/>
                </a:cubicBezTo>
                <a:lnTo>
                  <a:pt x="6270" y="6827"/>
                </a:lnTo>
                <a:cubicBezTo>
                  <a:pt x="6390" y="6827"/>
                  <a:pt x="6505" y="6774"/>
                  <a:pt x="6583" y="6682"/>
                </a:cubicBezTo>
                <a:cubicBezTo>
                  <a:pt x="6662" y="6591"/>
                  <a:pt x="6696" y="6470"/>
                  <a:pt x="6677" y="6350"/>
                </a:cubicBezTo>
                <a:close/>
                <a:moveTo>
                  <a:pt x="1637" y="491"/>
                </a:moveTo>
                <a:cubicBezTo>
                  <a:pt x="1636" y="480"/>
                  <a:pt x="1640" y="469"/>
                  <a:pt x="1648" y="461"/>
                </a:cubicBezTo>
                <a:cubicBezTo>
                  <a:pt x="1655" y="453"/>
                  <a:pt x="1666" y="448"/>
                  <a:pt x="1677" y="448"/>
                </a:cubicBezTo>
                <a:lnTo>
                  <a:pt x="3644" y="448"/>
                </a:lnTo>
                <a:cubicBezTo>
                  <a:pt x="3655" y="448"/>
                  <a:pt x="3666" y="453"/>
                  <a:pt x="3673" y="461"/>
                </a:cubicBezTo>
                <a:cubicBezTo>
                  <a:pt x="3681" y="469"/>
                  <a:pt x="3685" y="480"/>
                  <a:pt x="3684" y="491"/>
                </a:cubicBezTo>
                <a:cubicBezTo>
                  <a:pt x="3636" y="1108"/>
                  <a:pt x="3340" y="2020"/>
                  <a:pt x="2761" y="2129"/>
                </a:cubicBezTo>
                <a:cubicBezTo>
                  <a:pt x="2694" y="2142"/>
                  <a:pt x="2627" y="2142"/>
                  <a:pt x="2560" y="2129"/>
                </a:cubicBezTo>
                <a:cubicBezTo>
                  <a:pt x="2559" y="2129"/>
                  <a:pt x="2558" y="2129"/>
                  <a:pt x="2557" y="2129"/>
                </a:cubicBezTo>
                <a:cubicBezTo>
                  <a:pt x="2066" y="2032"/>
                  <a:pt x="1699" y="1288"/>
                  <a:pt x="1637" y="491"/>
                </a:cubicBezTo>
                <a:close/>
                <a:moveTo>
                  <a:pt x="2721" y="2586"/>
                </a:moveTo>
                <a:lnTo>
                  <a:pt x="2721" y="2829"/>
                </a:lnTo>
                <a:lnTo>
                  <a:pt x="2600" y="2829"/>
                </a:lnTo>
                <a:lnTo>
                  <a:pt x="2600" y="2586"/>
                </a:lnTo>
                <a:cubicBezTo>
                  <a:pt x="2637" y="2588"/>
                  <a:pt x="2680" y="2588"/>
                  <a:pt x="2721" y="2586"/>
                </a:cubicBezTo>
                <a:close/>
                <a:moveTo>
                  <a:pt x="3826" y="3407"/>
                </a:moveTo>
                <a:lnTo>
                  <a:pt x="3826" y="4068"/>
                </a:lnTo>
                <a:lnTo>
                  <a:pt x="3826" y="4197"/>
                </a:lnTo>
                <a:lnTo>
                  <a:pt x="1652" y="4197"/>
                </a:lnTo>
                <a:lnTo>
                  <a:pt x="1652" y="3277"/>
                </a:lnTo>
                <a:lnTo>
                  <a:pt x="3826" y="3277"/>
                </a:lnTo>
                <a:lnTo>
                  <a:pt x="3826" y="3407"/>
                </a:lnTo>
                <a:close/>
                <a:moveTo>
                  <a:pt x="4512" y="3844"/>
                </a:moveTo>
                <a:lnTo>
                  <a:pt x="4275" y="3844"/>
                </a:lnTo>
                <a:lnTo>
                  <a:pt x="4275" y="3631"/>
                </a:lnTo>
                <a:lnTo>
                  <a:pt x="4512" y="3631"/>
                </a:lnTo>
                <a:lnTo>
                  <a:pt x="4512" y="3844"/>
                </a:lnTo>
                <a:close/>
                <a:moveTo>
                  <a:pt x="4656" y="6378"/>
                </a:moveTo>
                <a:lnTo>
                  <a:pt x="4958" y="4456"/>
                </a:lnTo>
                <a:cubicBezTo>
                  <a:pt x="4962" y="4432"/>
                  <a:pt x="4961" y="4517"/>
                  <a:pt x="4961" y="3277"/>
                </a:cubicBezTo>
                <a:lnTo>
                  <a:pt x="5938" y="3277"/>
                </a:lnTo>
                <a:cubicBezTo>
                  <a:pt x="5938" y="4604"/>
                  <a:pt x="5937" y="4513"/>
                  <a:pt x="5940" y="4538"/>
                </a:cubicBezTo>
                <a:lnTo>
                  <a:pt x="6228" y="6378"/>
                </a:lnTo>
                <a:lnTo>
                  <a:pt x="4656" y="6378"/>
                </a:lnTo>
                <a:close/>
              </a:path>
            </a:pathLst>
          </a:custGeom>
          <a:solidFill>
            <a:schemeClr val="bg1"/>
          </a:solidFill>
          <a:ln>
            <a:noFill/>
          </a:ln>
        </p:spPr>
      </p:sp>
      <p:sp>
        <p:nvSpPr>
          <p:cNvPr id="117" name="folded-paper_15054"/>
          <p:cNvSpPr>
            <a:spLocks noChangeAspect="1"/>
          </p:cNvSpPr>
          <p:nvPr>
            <p:custDataLst>
              <p:tags r:id="rId22"/>
            </p:custDataLst>
          </p:nvPr>
        </p:nvSpPr>
        <p:spPr bwMode="auto">
          <a:xfrm>
            <a:off x="5000625" y="3269615"/>
            <a:ext cx="285750" cy="275590"/>
          </a:xfrm>
          <a:custGeom>
            <a:avLst/>
            <a:gdLst>
              <a:gd name="T0" fmla="*/ 732 w 747"/>
              <a:gd name="T1" fmla="*/ 5 h 721"/>
              <a:gd name="T2" fmla="*/ 704 w 747"/>
              <a:gd name="T3" fmla="*/ 7 h 721"/>
              <a:gd name="T4" fmla="*/ 489 w 747"/>
              <a:gd name="T5" fmla="*/ 161 h 721"/>
              <a:gd name="T6" fmla="*/ 273 w 747"/>
              <a:gd name="T7" fmla="*/ 7 h 721"/>
              <a:gd name="T8" fmla="*/ 272 w 747"/>
              <a:gd name="T9" fmla="*/ 6 h 721"/>
              <a:gd name="T10" fmla="*/ 270 w 747"/>
              <a:gd name="T11" fmla="*/ 5 h 721"/>
              <a:gd name="T12" fmla="*/ 268 w 747"/>
              <a:gd name="T13" fmla="*/ 4 h 721"/>
              <a:gd name="T14" fmla="*/ 265 w 747"/>
              <a:gd name="T15" fmla="*/ 3 h 721"/>
              <a:gd name="T16" fmla="*/ 261 w 747"/>
              <a:gd name="T17" fmla="*/ 2 h 721"/>
              <a:gd name="T18" fmla="*/ 258 w 747"/>
              <a:gd name="T19" fmla="*/ 2 h 721"/>
              <a:gd name="T20" fmla="*/ 254 w 747"/>
              <a:gd name="T21" fmla="*/ 2 h 721"/>
              <a:gd name="T22" fmla="*/ 251 w 747"/>
              <a:gd name="T23" fmla="*/ 3 h 721"/>
              <a:gd name="T24" fmla="*/ 247 w 747"/>
              <a:gd name="T25" fmla="*/ 4 h 721"/>
              <a:gd name="T26" fmla="*/ 246 w 747"/>
              <a:gd name="T27" fmla="*/ 5 h 721"/>
              <a:gd name="T28" fmla="*/ 244 w 747"/>
              <a:gd name="T29" fmla="*/ 6 h 721"/>
              <a:gd name="T30" fmla="*/ 242 w 747"/>
              <a:gd name="T31" fmla="*/ 7 h 721"/>
              <a:gd name="T32" fmla="*/ 11 w 747"/>
              <a:gd name="T33" fmla="*/ 172 h 721"/>
              <a:gd name="T34" fmla="*/ 0 w 747"/>
              <a:gd name="T35" fmla="*/ 194 h 721"/>
              <a:gd name="T36" fmla="*/ 0 w 747"/>
              <a:gd name="T37" fmla="*/ 694 h 721"/>
              <a:gd name="T38" fmla="*/ 14 w 747"/>
              <a:gd name="T39" fmla="*/ 718 h 721"/>
              <a:gd name="T40" fmla="*/ 27 w 747"/>
              <a:gd name="T41" fmla="*/ 721 h 721"/>
              <a:gd name="T42" fmla="*/ 42 w 747"/>
              <a:gd name="T43" fmla="*/ 716 h 721"/>
              <a:gd name="T44" fmla="*/ 258 w 747"/>
              <a:gd name="T45" fmla="*/ 561 h 721"/>
              <a:gd name="T46" fmla="*/ 473 w 747"/>
              <a:gd name="T47" fmla="*/ 716 h 721"/>
              <a:gd name="T48" fmla="*/ 475 w 747"/>
              <a:gd name="T49" fmla="*/ 717 h 721"/>
              <a:gd name="T50" fmla="*/ 477 w 747"/>
              <a:gd name="T51" fmla="*/ 718 h 721"/>
              <a:gd name="T52" fmla="*/ 479 w 747"/>
              <a:gd name="T53" fmla="*/ 719 h 721"/>
              <a:gd name="T54" fmla="*/ 482 w 747"/>
              <a:gd name="T55" fmla="*/ 720 h 721"/>
              <a:gd name="T56" fmla="*/ 489 w 747"/>
              <a:gd name="T57" fmla="*/ 721 h 721"/>
              <a:gd name="T58" fmla="*/ 496 w 747"/>
              <a:gd name="T59" fmla="*/ 720 h 721"/>
              <a:gd name="T60" fmla="*/ 498 w 747"/>
              <a:gd name="T61" fmla="*/ 719 h 721"/>
              <a:gd name="T62" fmla="*/ 501 w 747"/>
              <a:gd name="T63" fmla="*/ 718 h 721"/>
              <a:gd name="T64" fmla="*/ 503 w 747"/>
              <a:gd name="T65" fmla="*/ 717 h 721"/>
              <a:gd name="T66" fmla="*/ 504 w 747"/>
              <a:gd name="T67" fmla="*/ 716 h 721"/>
              <a:gd name="T68" fmla="*/ 736 w 747"/>
              <a:gd name="T69" fmla="*/ 550 h 721"/>
              <a:gd name="T70" fmla="*/ 747 w 747"/>
              <a:gd name="T71" fmla="*/ 528 h 721"/>
              <a:gd name="T72" fmla="*/ 747 w 747"/>
              <a:gd name="T73" fmla="*/ 29 h 721"/>
              <a:gd name="T74" fmla="*/ 732 w 747"/>
              <a:gd name="T75" fmla="*/ 5 h 721"/>
              <a:gd name="T76" fmla="*/ 53 w 747"/>
              <a:gd name="T77" fmla="*/ 208 h 721"/>
              <a:gd name="T78" fmla="*/ 231 w 747"/>
              <a:gd name="T79" fmla="*/ 80 h 721"/>
              <a:gd name="T80" fmla="*/ 231 w 747"/>
              <a:gd name="T81" fmla="*/ 515 h 721"/>
              <a:gd name="T82" fmla="*/ 53 w 747"/>
              <a:gd name="T83" fmla="*/ 642 h 721"/>
              <a:gd name="T84" fmla="*/ 53 w 747"/>
              <a:gd name="T85" fmla="*/ 208 h 721"/>
              <a:gd name="T86" fmla="*/ 284 w 747"/>
              <a:gd name="T87" fmla="*/ 80 h 721"/>
              <a:gd name="T88" fmla="*/ 462 w 747"/>
              <a:gd name="T89" fmla="*/ 208 h 721"/>
              <a:gd name="T90" fmla="*/ 462 w 747"/>
              <a:gd name="T91" fmla="*/ 642 h 721"/>
              <a:gd name="T92" fmla="*/ 284 w 747"/>
              <a:gd name="T93" fmla="*/ 515 h 721"/>
              <a:gd name="T94" fmla="*/ 284 w 747"/>
              <a:gd name="T95" fmla="*/ 80 h 721"/>
              <a:gd name="T96" fmla="*/ 693 w 747"/>
              <a:gd name="T97" fmla="*/ 515 h 721"/>
              <a:gd name="T98" fmla="*/ 516 w 747"/>
              <a:gd name="T99" fmla="*/ 642 h 721"/>
              <a:gd name="T100" fmla="*/ 516 w 747"/>
              <a:gd name="T101" fmla="*/ 208 h 721"/>
              <a:gd name="T102" fmla="*/ 693 w 747"/>
              <a:gd name="T103" fmla="*/ 80 h 721"/>
              <a:gd name="T104" fmla="*/ 693 w 747"/>
              <a:gd name="T105" fmla="*/ 51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721">
                <a:moveTo>
                  <a:pt x="732" y="5"/>
                </a:moveTo>
                <a:cubicBezTo>
                  <a:pt x="723" y="0"/>
                  <a:pt x="713" y="1"/>
                  <a:pt x="704" y="7"/>
                </a:cubicBezTo>
                <a:lnTo>
                  <a:pt x="489" y="161"/>
                </a:lnTo>
                <a:lnTo>
                  <a:pt x="273" y="7"/>
                </a:lnTo>
                <a:cubicBezTo>
                  <a:pt x="273" y="6"/>
                  <a:pt x="272" y="6"/>
                  <a:pt x="272" y="6"/>
                </a:cubicBezTo>
                <a:cubicBezTo>
                  <a:pt x="271" y="6"/>
                  <a:pt x="271" y="5"/>
                  <a:pt x="270" y="5"/>
                </a:cubicBezTo>
                <a:cubicBezTo>
                  <a:pt x="269" y="5"/>
                  <a:pt x="269" y="4"/>
                  <a:pt x="268" y="4"/>
                </a:cubicBezTo>
                <a:cubicBezTo>
                  <a:pt x="267" y="4"/>
                  <a:pt x="266" y="3"/>
                  <a:pt x="265" y="3"/>
                </a:cubicBezTo>
                <a:cubicBezTo>
                  <a:pt x="264" y="3"/>
                  <a:pt x="263" y="2"/>
                  <a:pt x="261" y="2"/>
                </a:cubicBezTo>
                <a:cubicBezTo>
                  <a:pt x="260" y="2"/>
                  <a:pt x="259" y="2"/>
                  <a:pt x="258" y="2"/>
                </a:cubicBezTo>
                <a:cubicBezTo>
                  <a:pt x="257" y="2"/>
                  <a:pt x="255" y="2"/>
                  <a:pt x="254" y="2"/>
                </a:cubicBezTo>
                <a:cubicBezTo>
                  <a:pt x="253" y="2"/>
                  <a:pt x="252" y="3"/>
                  <a:pt x="251" y="3"/>
                </a:cubicBezTo>
                <a:cubicBezTo>
                  <a:pt x="249" y="3"/>
                  <a:pt x="248" y="4"/>
                  <a:pt x="247" y="4"/>
                </a:cubicBezTo>
                <a:cubicBezTo>
                  <a:pt x="247" y="4"/>
                  <a:pt x="246" y="5"/>
                  <a:pt x="246" y="5"/>
                </a:cubicBezTo>
                <a:cubicBezTo>
                  <a:pt x="245" y="5"/>
                  <a:pt x="245" y="6"/>
                  <a:pt x="244" y="6"/>
                </a:cubicBezTo>
                <a:cubicBezTo>
                  <a:pt x="243" y="6"/>
                  <a:pt x="243" y="6"/>
                  <a:pt x="242" y="7"/>
                </a:cubicBezTo>
                <a:lnTo>
                  <a:pt x="11" y="172"/>
                </a:lnTo>
                <a:cubicBezTo>
                  <a:pt x="4" y="177"/>
                  <a:pt x="0" y="186"/>
                  <a:pt x="0" y="194"/>
                </a:cubicBezTo>
                <a:lnTo>
                  <a:pt x="0" y="694"/>
                </a:lnTo>
                <a:cubicBezTo>
                  <a:pt x="0" y="704"/>
                  <a:pt x="6" y="713"/>
                  <a:pt x="14" y="718"/>
                </a:cubicBezTo>
                <a:cubicBezTo>
                  <a:pt x="18" y="720"/>
                  <a:pt x="23" y="721"/>
                  <a:pt x="27" y="721"/>
                </a:cubicBezTo>
                <a:cubicBezTo>
                  <a:pt x="32" y="721"/>
                  <a:pt x="38" y="719"/>
                  <a:pt x="42" y="716"/>
                </a:cubicBezTo>
                <a:lnTo>
                  <a:pt x="258" y="561"/>
                </a:lnTo>
                <a:lnTo>
                  <a:pt x="473" y="716"/>
                </a:lnTo>
                <a:cubicBezTo>
                  <a:pt x="474" y="716"/>
                  <a:pt x="474" y="716"/>
                  <a:pt x="475" y="717"/>
                </a:cubicBezTo>
                <a:cubicBezTo>
                  <a:pt x="476" y="717"/>
                  <a:pt x="476" y="717"/>
                  <a:pt x="477" y="718"/>
                </a:cubicBezTo>
                <a:cubicBezTo>
                  <a:pt x="478" y="718"/>
                  <a:pt x="479" y="719"/>
                  <a:pt x="479" y="719"/>
                </a:cubicBezTo>
                <a:cubicBezTo>
                  <a:pt x="480" y="719"/>
                  <a:pt x="481" y="719"/>
                  <a:pt x="482" y="720"/>
                </a:cubicBezTo>
                <a:cubicBezTo>
                  <a:pt x="484" y="720"/>
                  <a:pt x="486" y="721"/>
                  <a:pt x="489" y="721"/>
                </a:cubicBezTo>
                <a:cubicBezTo>
                  <a:pt x="491" y="721"/>
                  <a:pt x="494" y="720"/>
                  <a:pt x="496" y="720"/>
                </a:cubicBezTo>
                <a:cubicBezTo>
                  <a:pt x="497" y="719"/>
                  <a:pt x="498" y="719"/>
                  <a:pt x="498" y="719"/>
                </a:cubicBezTo>
                <a:cubicBezTo>
                  <a:pt x="499" y="719"/>
                  <a:pt x="500" y="718"/>
                  <a:pt x="501" y="718"/>
                </a:cubicBezTo>
                <a:cubicBezTo>
                  <a:pt x="502" y="718"/>
                  <a:pt x="502" y="717"/>
                  <a:pt x="503" y="717"/>
                </a:cubicBezTo>
                <a:cubicBezTo>
                  <a:pt x="503" y="716"/>
                  <a:pt x="504" y="716"/>
                  <a:pt x="504" y="716"/>
                </a:cubicBezTo>
                <a:lnTo>
                  <a:pt x="736" y="550"/>
                </a:lnTo>
                <a:cubicBezTo>
                  <a:pt x="742" y="545"/>
                  <a:pt x="747" y="537"/>
                  <a:pt x="747" y="528"/>
                </a:cubicBezTo>
                <a:lnTo>
                  <a:pt x="747" y="29"/>
                </a:lnTo>
                <a:cubicBezTo>
                  <a:pt x="747" y="19"/>
                  <a:pt x="741" y="9"/>
                  <a:pt x="732" y="5"/>
                </a:cubicBezTo>
                <a:close/>
                <a:moveTo>
                  <a:pt x="53" y="208"/>
                </a:moveTo>
                <a:lnTo>
                  <a:pt x="231" y="80"/>
                </a:lnTo>
                <a:lnTo>
                  <a:pt x="231" y="515"/>
                </a:lnTo>
                <a:lnTo>
                  <a:pt x="53" y="642"/>
                </a:lnTo>
                <a:lnTo>
                  <a:pt x="53" y="208"/>
                </a:lnTo>
                <a:close/>
                <a:moveTo>
                  <a:pt x="284" y="80"/>
                </a:moveTo>
                <a:lnTo>
                  <a:pt x="462" y="208"/>
                </a:lnTo>
                <a:lnTo>
                  <a:pt x="462" y="642"/>
                </a:lnTo>
                <a:lnTo>
                  <a:pt x="284" y="515"/>
                </a:lnTo>
                <a:lnTo>
                  <a:pt x="284" y="80"/>
                </a:lnTo>
                <a:close/>
                <a:moveTo>
                  <a:pt x="693" y="515"/>
                </a:moveTo>
                <a:lnTo>
                  <a:pt x="516" y="642"/>
                </a:lnTo>
                <a:lnTo>
                  <a:pt x="516" y="208"/>
                </a:lnTo>
                <a:lnTo>
                  <a:pt x="693" y="80"/>
                </a:lnTo>
                <a:lnTo>
                  <a:pt x="693" y="515"/>
                </a:lnTo>
                <a:close/>
              </a:path>
            </a:pathLst>
          </a:custGeom>
          <a:solidFill>
            <a:schemeClr val="bg1"/>
          </a:solidFill>
          <a:ln>
            <a:noFill/>
          </a:ln>
        </p:spPr>
      </p:sp>
      <p:sp>
        <p:nvSpPr>
          <p:cNvPr id="118" name="clip-doodle_16258"/>
          <p:cNvSpPr>
            <a:spLocks noChangeAspect="1"/>
          </p:cNvSpPr>
          <p:nvPr>
            <p:custDataLst>
              <p:tags r:id="rId23"/>
            </p:custDataLst>
          </p:nvPr>
        </p:nvSpPr>
        <p:spPr bwMode="auto">
          <a:xfrm>
            <a:off x="5005705" y="3990340"/>
            <a:ext cx="264160" cy="285750"/>
          </a:xfrm>
          <a:custGeom>
            <a:avLst/>
            <a:gdLst>
              <a:gd name="T0" fmla="*/ 2469 w 4138"/>
              <a:gd name="T1" fmla="*/ 4112 h 4483"/>
              <a:gd name="T2" fmla="*/ 3838 w 4138"/>
              <a:gd name="T3" fmla="*/ 3908 h 4483"/>
              <a:gd name="T4" fmla="*/ 2964 w 4138"/>
              <a:gd name="T5" fmla="*/ 2048 h 4483"/>
              <a:gd name="T6" fmla="*/ 1167 w 4138"/>
              <a:gd name="T7" fmla="*/ 1258 h 4483"/>
              <a:gd name="T8" fmla="*/ 1596 w 4138"/>
              <a:gd name="T9" fmla="*/ 2749 h 4483"/>
              <a:gd name="T10" fmla="*/ 2480 w 4138"/>
              <a:gd name="T11" fmla="*/ 3432 h 4483"/>
              <a:gd name="T12" fmla="*/ 3035 w 4138"/>
              <a:gd name="T13" fmla="*/ 3619 h 4483"/>
              <a:gd name="T14" fmla="*/ 3343 w 4138"/>
              <a:gd name="T15" fmla="*/ 3284 h 4483"/>
              <a:gd name="T16" fmla="*/ 2911 w 4138"/>
              <a:gd name="T17" fmla="*/ 2684 h 4483"/>
              <a:gd name="T18" fmla="*/ 2728 w 4138"/>
              <a:gd name="T19" fmla="*/ 2997 h 4483"/>
              <a:gd name="T20" fmla="*/ 2939 w 4138"/>
              <a:gd name="T21" fmla="*/ 3270 h 4483"/>
              <a:gd name="T22" fmla="*/ 2610 w 4138"/>
              <a:gd name="T23" fmla="*/ 3076 h 4483"/>
              <a:gd name="T24" fmla="*/ 1766 w 4138"/>
              <a:gd name="T25" fmla="*/ 2421 h 4483"/>
              <a:gd name="T26" fmla="*/ 1246 w 4138"/>
              <a:gd name="T27" fmla="*/ 1757 h 4483"/>
              <a:gd name="T28" fmla="*/ 2165 w 4138"/>
              <a:gd name="T29" fmla="*/ 1876 h 4483"/>
              <a:gd name="T30" fmla="*/ 3483 w 4138"/>
              <a:gd name="T31" fmla="*/ 3221 h 4483"/>
              <a:gd name="T32" fmla="*/ 3118 w 4138"/>
              <a:gd name="T33" fmla="*/ 3947 h 4483"/>
              <a:gd name="T34" fmla="*/ 2521 w 4138"/>
              <a:gd name="T35" fmla="*/ 3733 h 4483"/>
              <a:gd name="T36" fmla="*/ 1279 w 4138"/>
              <a:gd name="T37" fmla="*/ 2793 h 4483"/>
              <a:gd name="T38" fmla="*/ 681 w 4138"/>
              <a:gd name="T39" fmla="*/ 1489 h 4483"/>
              <a:gd name="T40" fmla="*/ 2797 w 4138"/>
              <a:gd name="T41" fmla="*/ 1355 h 4483"/>
              <a:gd name="T42" fmla="*/ 2980 w 4138"/>
              <a:gd name="T43" fmla="*/ 1042 h 4483"/>
              <a:gd name="T44" fmla="*/ 351 w 4138"/>
              <a:gd name="T45" fmla="*/ 1305 h 4483"/>
              <a:gd name="T46" fmla="*/ 2469 w 4138"/>
              <a:gd name="T47" fmla="*/ 4112 h 4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38" h="4483">
                <a:moveTo>
                  <a:pt x="2469" y="4112"/>
                </a:moveTo>
                <a:cubicBezTo>
                  <a:pt x="2899" y="4322"/>
                  <a:pt x="3608" y="4483"/>
                  <a:pt x="3838" y="3908"/>
                </a:cubicBezTo>
                <a:cubicBezTo>
                  <a:pt x="4138" y="3158"/>
                  <a:pt x="3501" y="2471"/>
                  <a:pt x="2964" y="2048"/>
                </a:cubicBezTo>
                <a:cubicBezTo>
                  <a:pt x="2541" y="1715"/>
                  <a:pt x="1759" y="830"/>
                  <a:pt x="1167" y="1258"/>
                </a:cubicBezTo>
                <a:cubicBezTo>
                  <a:pt x="492" y="1745"/>
                  <a:pt x="1180" y="2407"/>
                  <a:pt x="1596" y="2749"/>
                </a:cubicBezTo>
                <a:cubicBezTo>
                  <a:pt x="1884" y="2985"/>
                  <a:pt x="2191" y="3197"/>
                  <a:pt x="2480" y="3432"/>
                </a:cubicBezTo>
                <a:cubicBezTo>
                  <a:pt x="2648" y="3570"/>
                  <a:pt x="2820" y="3656"/>
                  <a:pt x="3035" y="3619"/>
                </a:cubicBezTo>
                <a:cubicBezTo>
                  <a:pt x="3187" y="3594"/>
                  <a:pt x="3343" y="3444"/>
                  <a:pt x="3343" y="3284"/>
                </a:cubicBezTo>
                <a:cubicBezTo>
                  <a:pt x="3341" y="3009"/>
                  <a:pt x="3112" y="2836"/>
                  <a:pt x="2911" y="2684"/>
                </a:cubicBezTo>
                <a:cubicBezTo>
                  <a:pt x="2724" y="2543"/>
                  <a:pt x="2543" y="2858"/>
                  <a:pt x="2728" y="2997"/>
                </a:cubicBezTo>
                <a:cubicBezTo>
                  <a:pt x="2735" y="3003"/>
                  <a:pt x="3070" y="3229"/>
                  <a:pt x="2939" y="3270"/>
                </a:cubicBezTo>
                <a:cubicBezTo>
                  <a:pt x="2848" y="3298"/>
                  <a:pt x="2674" y="3126"/>
                  <a:pt x="2610" y="3076"/>
                </a:cubicBezTo>
                <a:cubicBezTo>
                  <a:pt x="2330" y="2856"/>
                  <a:pt x="2041" y="2647"/>
                  <a:pt x="1766" y="2421"/>
                </a:cubicBezTo>
                <a:cubicBezTo>
                  <a:pt x="1603" y="2288"/>
                  <a:pt x="1209" y="2005"/>
                  <a:pt x="1246" y="1757"/>
                </a:cubicBezTo>
                <a:cubicBezTo>
                  <a:pt x="1329" y="1199"/>
                  <a:pt x="1978" y="1725"/>
                  <a:pt x="2165" y="1876"/>
                </a:cubicBezTo>
                <a:cubicBezTo>
                  <a:pt x="2650" y="2266"/>
                  <a:pt x="3254" y="2614"/>
                  <a:pt x="3483" y="3221"/>
                </a:cubicBezTo>
                <a:cubicBezTo>
                  <a:pt x="3614" y="3568"/>
                  <a:pt x="3556" y="3956"/>
                  <a:pt x="3118" y="3947"/>
                </a:cubicBezTo>
                <a:cubicBezTo>
                  <a:pt x="2913" y="3943"/>
                  <a:pt x="2697" y="3824"/>
                  <a:pt x="2521" y="3733"/>
                </a:cubicBezTo>
                <a:cubicBezTo>
                  <a:pt x="2059" y="3494"/>
                  <a:pt x="1644" y="3162"/>
                  <a:pt x="1279" y="2793"/>
                </a:cubicBezTo>
                <a:cubicBezTo>
                  <a:pt x="932" y="2442"/>
                  <a:pt x="590" y="2007"/>
                  <a:pt x="681" y="1489"/>
                </a:cubicBezTo>
                <a:cubicBezTo>
                  <a:pt x="879" y="352"/>
                  <a:pt x="2183" y="976"/>
                  <a:pt x="2797" y="1355"/>
                </a:cubicBezTo>
                <a:cubicBezTo>
                  <a:pt x="2997" y="1478"/>
                  <a:pt x="3179" y="1164"/>
                  <a:pt x="2980" y="1042"/>
                </a:cubicBezTo>
                <a:cubicBezTo>
                  <a:pt x="2150" y="529"/>
                  <a:pt x="724" y="0"/>
                  <a:pt x="351" y="1305"/>
                </a:cubicBezTo>
                <a:cubicBezTo>
                  <a:pt x="0" y="2531"/>
                  <a:pt x="1530" y="3651"/>
                  <a:pt x="2469" y="4112"/>
                </a:cubicBezTo>
                <a:close/>
              </a:path>
            </a:pathLst>
          </a:custGeom>
          <a:solidFill>
            <a:schemeClr val="bg1"/>
          </a:solidFill>
          <a:ln>
            <a:noFill/>
          </a:ln>
        </p:spPr>
      </p:sp>
      <p:sp>
        <p:nvSpPr>
          <p:cNvPr id="119" name="big-pinterest-logo_80811"/>
          <p:cNvSpPr>
            <a:spLocks noChangeAspect="1"/>
          </p:cNvSpPr>
          <p:nvPr>
            <p:custDataLst>
              <p:tags r:id="rId24"/>
            </p:custDataLst>
          </p:nvPr>
        </p:nvSpPr>
        <p:spPr bwMode="auto">
          <a:xfrm>
            <a:off x="1158875" y="3269615"/>
            <a:ext cx="206375" cy="285750"/>
          </a:xfrm>
          <a:custGeom>
            <a:avLst/>
            <a:gdLst>
              <a:gd name="T0" fmla="*/ 3073 w 3141"/>
              <a:gd name="T1" fmla="*/ 1191 h 4356"/>
              <a:gd name="T2" fmla="*/ 2562 w 3141"/>
              <a:gd name="T3" fmla="*/ 327 h 4356"/>
              <a:gd name="T4" fmla="*/ 1533 w 3141"/>
              <a:gd name="T5" fmla="*/ 0 h 4356"/>
              <a:gd name="T6" fmla="*/ 0 w 3141"/>
              <a:gd name="T7" fmla="*/ 1457 h 4356"/>
              <a:gd name="T8" fmla="*/ 345 w 3141"/>
              <a:gd name="T9" fmla="*/ 2378 h 4356"/>
              <a:gd name="T10" fmla="*/ 646 w 3141"/>
              <a:gd name="T11" fmla="*/ 2401 h 4356"/>
              <a:gd name="T12" fmla="*/ 669 w 3141"/>
              <a:gd name="T13" fmla="*/ 2100 h 4356"/>
              <a:gd name="T14" fmla="*/ 426 w 3141"/>
              <a:gd name="T15" fmla="*/ 1457 h 4356"/>
              <a:gd name="T16" fmla="*/ 1533 w 3141"/>
              <a:gd name="T17" fmla="*/ 427 h 4356"/>
              <a:gd name="T18" fmla="*/ 2653 w 3141"/>
              <a:gd name="T19" fmla="*/ 1267 h 4356"/>
              <a:gd name="T20" fmla="*/ 2045 w 3141"/>
              <a:gd name="T21" fmla="*/ 2381 h 4356"/>
              <a:gd name="T22" fmla="*/ 1646 w 3141"/>
              <a:gd name="T23" fmla="*/ 2089 h 4356"/>
              <a:gd name="T24" fmla="*/ 1780 w 3141"/>
              <a:gd name="T25" fmla="*/ 1354 h 4356"/>
              <a:gd name="T26" fmla="*/ 1606 w 3141"/>
              <a:gd name="T27" fmla="*/ 811 h 4356"/>
              <a:gd name="T28" fmla="*/ 1281 w 3141"/>
              <a:gd name="T29" fmla="*/ 829 h 4356"/>
              <a:gd name="T30" fmla="*/ 1193 w 3141"/>
              <a:gd name="T31" fmla="*/ 2058 h 4356"/>
              <a:gd name="T32" fmla="*/ 1208 w 3141"/>
              <a:gd name="T33" fmla="*/ 2108 h 4356"/>
              <a:gd name="T34" fmla="*/ 818 w 3141"/>
              <a:gd name="T35" fmla="*/ 4101 h 4356"/>
              <a:gd name="T36" fmla="*/ 985 w 3141"/>
              <a:gd name="T37" fmla="*/ 4352 h 4356"/>
              <a:gd name="T38" fmla="*/ 1027 w 3141"/>
              <a:gd name="T39" fmla="*/ 4356 h 4356"/>
              <a:gd name="T40" fmla="*/ 1236 w 3141"/>
              <a:gd name="T41" fmla="*/ 4184 h 4356"/>
              <a:gd name="T42" fmla="*/ 1533 w 3141"/>
              <a:gd name="T43" fmla="*/ 2672 h 4356"/>
              <a:gd name="T44" fmla="*/ 2133 w 3141"/>
              <a:gd name="T45" fmla="*/ 2799 h 4356"/>
              <a:gd name="T46" fmla="*/ 2869 w 3141"/>
              <a:gd name="T47" fmla="*/ 2254 h 4356"/>
              <a:gd name="T48" fmla="*/ 3073 w 3141"/>
              <a:gd name="T49" fmla="*/ 1191 h 4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1" h="4356">
                <a:moveTo>
                  <a:pt x="3073" y="1191"/>
                </a:moveTo>
                <a:cubicBezTo>
                  <a:pt x="3009" y="837"/>
                  <a:pt x="2832" y="538"/>
                  <a:pt x="2562" y="327"/>
                </a:cubicBezTo>
                <a:cubicBezTo>
                  <a:pt x="2289" y="113"/>
                  <a:pt x="1934" y="0"/>
                  <a:pt x="1533" y="0"/>
                </a:cubicBezTo>
                <a:cubicBezTo>
                  <a:pt x="688" y="0"/>
                  <a:pt x="0" y="653"/>
                  <a:pt x="0" y="1457"/>
                </a:cubicBezTo>
                <a:cubicBezTo>
                  <a:pt x="0" y="1792"/>
                  <a:pt x="122" y="2119"/>
                  <a:pt x="345" y="2378"/>
                </a:cubicBezTo>
                <a:cubicBezTo>
                  <a:pt x="422" y="2467"/>
                  <a:pt x="557" y="2478"/>
                  <a:pt x="646" y="2401"/>
                </a:cubicBezTo>
                <a:cubicBezTo>
                  <a:pt x="735" y="2324"/>
                  <a:pt x="746" y="2189"/>
                  <a:pt x="669" y="2100"/>
                </a:cubicBezTo>
                <a:cubicBezTo>
                  <a:pt x="510" y="1916"/>
                  <a:pt x="426" y="1693"/>
                  <a:pt x="426" y="1457"/>
                </a:cubicBezTo>
                <a:cubicBezTo>
                  <a:pt x="426" y="889"/>
                  <a:pt x="923" y="427"/>
                  <a:pt x="1533" y="427"/>
                </a:cubicBezTo>
                <a:cubicBezTo>
                  <a:pt x="2139" y="427"/>
                  <a:pt x="2557" y="741"/>
                  <a:pt x="2653" y="1267"/>
                </a:cubicBezTo>
                <a:cubicBezTo>
                  <a:pt x="2761" y="1855"/>
                  <a:pt x="2371" y="2312"/>
                  <a:pt x="2045" y="2381"/>
                </a:cubicBezTo>
                <a:cubicBezTo>
                  <a:pt x="1849" y="2423"/>
                  <a:pt x="1715" y="2324"/>
                  <a:pt x="1646" y="2089"/>
                </a:cubicBezTo>
                <a:cubicBezTo>
                  <a:pt x="1709" y="1757"/>
                  <a:pt x="1760" y="1481"/>
                  <a:pt x="1780" y="1354"/>
                </a:cubicBezTo>
                <a:cubicBezTo>
                  <a:pt x="1820" y="1103"/>
                  <a:pt x="1755" y="900"/>
                  <a:pt x="1606" y="811"/>
                </a:cubicBezTo>
                <a:cubicBezTo>
                  <a:pt x="1503" y="749"/>
                  <a:pt x="1379" y="756"/>
                  <a:pt x="1281" y="829"/>
                </a:cubicBezTo>
                <a:cubicBezTo>
                  <a:pt x="1063" y="992"/>
                  <a:pt x="1031" y="1440"/>
                  <a:pt x="1193" y="2058"/>
                </a:cubicBezTo>
                <a:cubicBezTo>
                  <a:pt x="1198" y="2074"/>
                  <a:pt x="1203" y="2092"/>
                  <a:pt x="1208" y="2108"/>
                </a:cubicBezTo>
                <a:cubicBezTo>
                  <a:pt x="1047" y="2949"/>
                  <a:pt x="821" y="4084"/>
                  <a:pt x="818" y="4101"/>
                </a:cubicBezTo>
                <a:cubicBezTo>
                  <a:pt x="795" y="4216"/>
                  <a:pt x="870" y="4329"/>
                  <a:pt x="985" y="4352"/>
                </a:cubicBezTo>
                <a:cubicBezTo>
                  <a:pt x="999" y="4354"/>
                  <a:pt x="1013" y="4356"/>
                  <a:pt x="1027" y="4356"/>
                </a:cubicBezTo>
                <a:cubicBezTo>
                  <a:pt x="1127" y="4356"/>
                  <a:pt x="1216" y="4286"/>
                  <a:pt x="1236" y="4184"/>
                </a:cubicBezTo>
                <a:cubicBezTo>
                  <a:pt x="1247" y="4130"/>
                  <a:pt x="1394" y="3391"/>
                  <a:pt x="1533" y="2672"/>
                </a:cubicBezTo>
                <a:cubicBezTo>
                  <a:pt x="1696" y="2800"/>
                  <a:pt x="1904" y="2847"/>
                  <a:pt x="2133" y="2799"/>
                </a:cubicBezTo>
                <a:cubicBezTo>
                  <a:pt x="2413" y="2739"/>
                  <a:pt x="2688" y="2535"/>
                  <a:pt x="2869" y="2254"/>
                </a:cubicBezTo>
                <a:cubicBezTo>
                  <a:pt x="3069" y="1942"/>
                  <a:pt x="3141" y="1565"/>
                  <a:pt x="3073" y="1191"/>
                </a:cubicBezTo>
                <a:close/>
              </a:path>
            </a:pathLst>
          </a:custGeom>
          <a:solidFill>
            <a:schemeClr val="bg1"/>
          </a:solidFill>
          <a:ln>
            <a:noFill/>
          </a:ln>
        </p:spPr>
      </p:sp>
    </p:spTree>
    <p:custDataLst>
      <p:tags r:id="rId25"/>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5842" name="AutoShape 76"/>
          <p:cNvCxnSpPr/>
          <p:nvPr/>
        </p:nvCxnSpPr>
        <p:spPr>
          <a:xfrm rot="16200000" flipH="1">
            <a:off x="3898900" y="3635375"/>
            <a:ext cx="77597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44" name="Rectangle 3"/>
          <p:cNvSpPr txBox="1"/>
          <p:nvPr/>
        </p:nvSpPr>
        <p:spPr>
          <a:xfrm>
            <a:off x="830580" y="4268470"/>
            <a:ext cx="6918325" cy="417830"/>
          </a:xfrm>
          <a:prstGeom prst="rect">
            <a:avLst/>
          </a:prstGeom>
          <a:noFill/>
          <a:ln w="9525">
            <a:noFill/>
          </a:ln>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lnSpc>
                <a:spcPts val="3500"/>
              </a:lnSpc>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岗位培训矩阵建立流程   </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eaLnBrk="1" hangingPunct="1">
              <a:lnSpc>
                <a:spcPts val="3500"/>
              </a:lnSpc>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eaLnBrk="1" hangingPunct="1">
              <a:lnSpc>
                <a:spcPts val="3500"/>
              </a:lnSpc>
              <a:spcBef>
                <a:spcPct val="0"/>
              </a:spcBef>
              <a:buClrTx/>
              <a:buSzTx/>
              <a:buFont typeface="Arial" panose="020B0604020202020204" pitchFamily="34" charset="0"/>
              <a:buNone/>
            </a:pP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5845" name="AutoShape 76"/>
          <p:cNvCxnSpPr/>
          <p:nvPr/>
        </p:nvCxnSpPr>
        <p:spPr>
          <a:xfrm rot="16200000" flipH="1">
            <a:off x="3514090" y="1870710"/>
            <a:ext cx="1554480" cy="2540"/>
          </a:xfrm>
          <a:prstGeom prst="straightConnector1">
            <a:avLst/>
          </a:prstGeom>
          <a:ln w="19050" cap="flat" cmpd="sng">
            <a:solidFill>
              <a:srgbClr val="010008"/>
            </a:solidFill>
            <a:prstDash val="solid"/>
            <a:headEnd type="none" w="med" len="med"/>
            <a:tailEnd type="none" w="med" len="med"/>
          </a:ln>
        </p:spPr>
      </p:cxnSp>
      <p:sp>
        <p:nvSpPr>
          <p:cNvPr id="35897" name="AutoShape 108"/>
          <p:cNvSpPr/>
          <p:nvPr/>
        </p:nvSpPr>
        <p:spPr>
          <a:xfrm>
            <a:off x="3515995" y="885825"/>
            <a:ext cx="1503045" cy="309880"/>
          </a:xfrm>
          <a:prstGeom prst="roundRect">
            <a:avLst>
              <a:gd name="adj" fmla="val 16667"/>
            </a:avLst>
          </a:prstGeom>
          <a:solidFill>
            <a:srgbClr val="A6A6A6"/>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96" name="Text Box 110"/>
          <p:cNvSpPr txBox="1"/>
          <p:nvPr/>
        </p:nvSpPr>
        <p:spPr>
          <a:xfrm>
            <a:off x="3633470" y="876300"/>
            <a:ext cx="1299845" cy="29083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rgbClr val="FFFFFF"/>
                </a:solidFill>
                <a:latin typeface="微软雅黑" panose="020B0503020204020204" pitchFamily="34" charset="-122"/>
                <a:ea typeface="微软雅黑" panose="020B0503020204020204" pitchFamily="34" charset="-122"/>
              </a:rPr>
              <a:t>明确编制责任</a:t>
            </a:r>
            <a:endParaRPr lang="zh-CN" altLang="en-US" sz="1300" b="1" dirty="0">
              <a:solidFill>
                <a:srgbClr val="FFFFFF"/>
              </a:solidFill>
              <a:latin typeface="微软雅黑" panose="020B0503020204020204" pitchFamily="34" charset="-122"/>
              <a:ea typeface="微软雅黑" panose="020B0503020204020204" pitchFamily="34" charset="-122"/>
            </a:endParaRPr>
          </a:p>
        </p:txBody>
      </p:sp>
      <p:sp>
        <p:nvSpPr>
          <p:cNvPr id="35893" name="AutoShape 104"/>
          <p:cNvSpPr/>
          <p:nvPr/>
        </p:nvSpPr>
        <p:spPr>
          <a:xfrm>
            <a:off x="3521710" y="1417955"/>
            <a:ext cx="1503045" cy="310515"/>
          </a:xfrm>
          <a:prstGeom prst="roundRect">
            <a:avLst>
              <a:gd name="adj" fmla="val 16667"/>
            </a:avLst>
          </a:prstGeom>
          <a:solidFill>
            <a:srgbClr val="A6A6A6"/>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92" name="Text Box 106"/>
          <p:cNvSpPr txBox="1"/>
          <p:nvPr/>
        </p:nvSpPr>
        <p:spPr>
          <a:xfrm>
            <a:off x="3633470" y="1424940"/>
            <a:ext cx="1317625"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岗位职责梳理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89" name="AutoShape 88"/>
          <p:cNvSpPr/>
          <p:nvPr/>
        </p:nvSpPr>
        <p:spPr>
          <a:xfrm>
            <a:off x="3521710" y="3400425"/>
            <a:ext cx="150431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88" name="Text Box 106"/>
          <p:cNvSpPr txBox="1"/>
          <p:nvPr/>
        </p:nvSpPr>
        <p:spPr>
          <a:xfrm>
            <a:off x="3591560" y="3406775"/>
            <a:ext cx="1417320" cy="291465"/>
          </a:xfrm>
          <a:prstGeom prst="rect">
            <a:avLst/>
          </a:prstGeom>
          <a:solidFill>
            <a:schemeClr val="bg1">
              <a:lumMod val="65000"/>
            </a:schemeClr>
          </a:solid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确认培训要求</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cxnSp>
        <p:nvCxnSpPr>
          <p:cNvPr id="35849" name="AutoShape 76"/>
          <p:cNvCxnSpPr/>
          <p:nvPr/>
        </p:nvCxnSpPr>
        <p:spPr>
          <a:xfrm rot="16200000" flipH="1">
            <a:off x="6717665" y="2938780"/>
            <a:ext cx="56896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0" name="AutoShape 76"/>
          <p:cNvCxnSpPr/>
          <p:nvPr/>
        </p:nvCxnSpPr>
        <p:spPr>
          <a:xfrm rot="16200000" flipH="1">
            <a:off x="4926965" y="2938780"/>
            <a:ext cx="56896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1" name="AutoShape 76"/>
          <p:cNvCxnSpPr/>
          <p:nvPr/>
        </p:nvCxnSpPr>
        <p:spPr>
          <a:xfrm rot="16200000" flipH="1">
            <a:off x="3024505" y="2938780"/>
            <a:ext cx="56959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2" name="AutoShape 76"/>
          <p:cNvCxnSpPr/>
          <p:nvPr/>
        </p:nvCxnSpPr>
        <p:spPr>
          <a:xfrm rot="16200000" flipH="1">
            <a:off x="1267460" y="2941320"/>
            <a:ext cx="569595" cy="127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85" name="AutoShape 85"/>
          <p:cNvSpPr/>
          <p:nvPr/>
        </p:nvSpPr>
        <p:spPr>
          <a:xfrm>
            <a:off x="848360" y="2750820"/>
            <a:ext cx="144145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83" name="AutoShape 85"/>
          <p:cNvSpPr/>
          <p:nvPr/>
        </p:nvSpPr>
        <p:spPr>
          <a:xfrm>
            <a:off x="2588895" y="2750820"/>
            <a:ext cx="144145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81" name="AutoShape 85"/>
          <p:cNvSpPr/>
          <p:nvPr/>
        </p:nvSpPr>
        <p:spPr>
          <a:xfrm>
            <a:off x="4486275" y="2750820"/>
            <a:ext cx="144081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79" name="AutoShape 85"/>
          <p:cNvSpPr/>
          <p:nvPr/>
        </p:nvSpPr>
        <p:spPr>
          <a:xfrm>
            <a:off x="6020435" y="2736850"/>
            <a:ext cx="184277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57" name="Text Box 106"/>
          <p:cNvSpPr txBox="1"/>
          <p:nvPr/>
        </p:nvSpPr>
        <p:spPr>
          <a:xfrm>
            <a:off x="910590" y="2746375"/>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通用安全知识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58" name="Text Box 106"/>
          <p:cNvSpPr txBox="1"/>
          <p:nvPr/>
        </p:nvSpPr>
        <p:spPr>
          <a:xfrm>
            <a:off x="2588895" y="2754630"/>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本岗位操作技能</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15" name="Text Box 106"/>
          <p:cNvSpPr txBox="1">
            <a:spLocks noChangeArrowheads="1"/>
          </p:cNvSpPr>
          <p:nvPr/>
        </p:nvSpPr>
        <p:spPr bwMode="gray">
          <a:xfrm>
            <a:off x="4453890" y="2754630"/>
            <a:ext cx="1473200" cy="291465"/>
          </a:xfrm>
          <a:prstGeom prst="rect">
            <a:avLst/>
          </a:prstGeom>
          <a:noFill/>
          <a:ln w="9525" algn="ctr">
            <a:noFill/>
            <a:miter lim="800000"/>
          </a:ln>
          <a:effectLst/>
          <a:extLst>
            <a:ext uri="{909E8E84-426E-40DD-AFC4-6F175D3DCCD1}">
              <a14:hiddenFill xmlns:a14="http://schemas.microsoft.com/office/drawing/2010/main">
                <a:solidFill>
                  <a:schemeClr val="bg1">
                    <a:lumMod val="65000"/>
                  </a:schemeClr>
                </a:solidFill>
              </a14:hiddenFill>
            </a:ext>
          </a:extLst>
        </p:spPr>
        <p:txBody>
          <a:bodyPr wrap="square">
            <a:spAutoFit/>
          </a:bodyPr>
          <a:lstStyle/>
          <a:p>
            <a:pPr marR="0" algn="ctr" defTabSz="914400" eaLnBrk="1" fontAlgn="auto" hangingPunct="1">
              <a:spcBef>
                <a:spcPct val="50000"/>
              </a:spcBef>
              <a:spcAft>
                <a:spcPts val="0"/>
              </a:spcAft>
              <a:buClrTx/>
              <a:buSzTx/>
              <a:buFontTx/>
              <a:defRPr/>
            </a:pPr>
            <a:r>
              <a:rPr kumimoji="0" lang="zh-CN" altLang="en-US" sz="1300" b="1" kern="0" cap="none" spc="-150" normalizeH="0" baseline="0" noProof="0" dirty="0">
                <a:solidFill>
                  <a:schemeClr val="bg1"/>
                </a:solidFill>
                <a:latin typeface="微软雅黑" panose="020B0503020204020204" pitchFamily="34" charset="-122"/>
                <a:ea typeface="微软雅黑" panose="020B0503020204020204" pitchFamily="34" charset="-122"/>
                <a:cs typeface="+mn-cs"/>
              </a:rPr>
              <a:t>生产受控管理流程</a:t>
            </a:r>
            <a:endParaRPr kumimoji="0" lang="zh-CN" altLang="en-US" sz="1300" b="1" kern="0" cap="none" spc="-15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16" name="Text Box 106"/>
          <p:cNvSpPr txBox="1">
            <a:spLocks noChangeArrowheads="1"/>
          </p:cNvSpPr>
          <p:nvPr/>
        </p:nvSpPr>
        <p:spPr bwMode="gray">
          <a:xfrm>
            <a:off x="6058535" y="2722880"/>
            <a:ext cx="1718310" cy="291465"/>
          </a:xfrm>
          <a:prstGeom prst="rect">
            <a:avLst/>
          </a:prstGeom>
          <a:noFill/>
          <a:ln w="9525" algn="ctr">
            <a:noFill/>
            <a:miter lim="800000"/>
          </a:ln>
          <a:effectLst/>
          <a:extLst>
            <a:ext uri="{909E8E84-426E-40DD-AFC4-6F175D3DCCD1}">
              <a14:hiddenFill xmlns:a14="http://schemas.microsoft.com/office/drawing/2010/main">
                <a:solidFill>
                  <a:schemeClr val="bg1">
                    <a:lumMod val="65000"/>
                  </a:schemeClr>
                </a:solidFill>
              </a14:hiddenFill>
            </a:ext>
          </a:extLst>
        </p:spPr>
        <p:txBody>
          <a:bodyPr wrap="square">
            <a:spAutoFit/>
          </a:bodyPr>
          <a:lstStyle/>
          <a:p>
            <a:pPr marR="0" algn="ctr" defTabSz="914400" eaLnBrk="1" fontAlgn="auto" hangingPunct="1">
              <a:spcBef>
                <a:spcPct val="50000"/>
              </a:spcBef>
              <a:spcAft>
                <a:spcPts val="0"/>
              </a:spcAft>
              <a:buClrTx/>
              <a:buSzTx/>
              <a:buFontTx/>
              <a:defRPr/>
            </a:pPr>
            <a:r>
              <a:rPr kumimoji="0" lang="en-US" altLang="zh-CN" sz="1300" b="1" kern="0" cap="none" spc="-10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HSE</a:t>
            </a:r>
            <a:r>
              <a:rPr kumimoji="0" lang="zh-CN" altLang="en-US" sz="1300" b="1" kern="0" cap="none" spc="-25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知识、方法与工具</a:t>
            </a:r>
            <a:endParaRPr kumimoji="0" lang="en-US" altLang="zh-CN" sz="1300" b="1" kern="0" cap="none" spc="-25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5861" name="AutoShape 76"/>
          <p:cNvCxnSpPr/>
          <p:nvPr/>
        </p:nvCxnSpPr>
        <p:spPr>
          <a:xfrm flipH="1">
            <a:off x="1532255" y="3246120"/>
            <a:ext cx="548195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62" name="AutoShape 76"/>
          <p:cNvCxnSpPr/>
          <p:nvPr/>
        </p:nvCxnSpPr>
        <p:spPr>
          <a:xfrm flipH="1">
            <a:off x="1532255" y="2650490"/>
            <a:ext cx="548195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77" name="AutoShape 104"/>
          <p:cNvSpPr/>
          <p:nvPr/>
        </p:nvSpPr>
        <p:spPr>
          <a:xfrm>
            <a:off x="3545205" y="3916045"/>
            <a:ext cx="150304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64" name="Text Box 106"/>
          <p:cNvSpPr txBox="1"/>
          <p:nvPr/>
        </p:nvSpPr>
        <p:spPr>
          <a:xfrm>
            <a:off x="3597275" y="3910330"/>
            <a:ext cx="1417320" cy="291465"/>
          </a:xfrm>
          <a:prstGeom prst="rect">
            <a:avLst/>
          </a:prstGeom>
          <a:solidFill>
            <a:schemeClr val="bg1">
              <a:lumMod val="65000"/>
            </a:schemeClr>
          </a:solid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形成培训矩阵</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23900" y="1296670"/>
            <a:ext cx="7211695" cy="1992630"/>
          </a:xfrm>
          <a:prstGeom prst="rect">
            <a:avLst/>
          </a:prstGeom>
          <a:noFill/>
          <a:ln w="158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5866" name="TextBox 107"/>
          <p:cNvSpPr txBox="1"/>
          <p:nvPr/>
        </p:nvSpPr>
        <p:spPr>
          <a:xfrm>
            <a:off x="786130" y="1358265"/>
            <a:ext cx="1802765" cy="2914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岗位需求分析</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875" name="AutoShape 104"/>
          <p:cNvSpPr/>
          <p:nvPr/>
        </p:nvSpPr>
        <p:spPr>
          <a:xfrm>
            <a:off x="3521710" y="1807845"/>
            <a:ext cx="1503045" cy="310515"/>
          </a:xfrm>
          <a:prstGeom prst="roundRect">
            <a:avLst>
              <a:gd name="adj" fmla="val 16667"/>
            </a:avLst>
          </a:prstGeom>
          <a:solidFill>
            <a:srgbClr val="163479"/>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4" name="Text Box 106"/>
          <p:cNvSpPr txBox="1"/>
          <p:nvPr/>
        </p:nvSpPr>
        <p:spPr>
          <a:xfrm>
            <a:off x="3633470" y="1795780"/>
            <a:ext cx="1317625"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操作项目划分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1" name="AutoShape 88"/>
          <p:cNvSpPr/>
          <p:nvPr/>
        </p:nvSpPr>
        <p:spPr>
          <a:xfrm>
            <a:off x="3521710" y="2219325"/>
            <a:ext cx="150304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0" name="Text Box 106"/>
          <p:cNvSpPr txBox="1"/>
          <p:nvPr/>
        </p:nvSpPr>
        <p:spPr>
          <a:xfrm>
            <a:off x="3608070" y="2215515"/>
            <a:ext cx="1417320" cy="291465"/>
          </a:xfrm>
          <a:prstGeom prst="rect">
            <a:avLst/>
          </a:prstGeom>
          <a:solidFill>
            <a:schemeClr val="bg1">
              <a:lumMod val="65000"/>
            </a:schemeClr>
          </a:solid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确认培训内容</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77800" y="1506220"/>
            <a:ext cx="8764905" cy="2794635"/>
            <a:chOff x="660400" y="2075161"/>
            <a:chExt cx="11438783" cy="3647280"/>
          </a:xfrm>
        </p:grpSpPr>
        <p:sp>
          <p:nvSpPr>
            <p:cNvPr id="44" name="îśḷïďè"/>
            <p:cNvSpPr/>
            <p:nvPr/>
          </p:nvSpPr>
          <p:spPr>
            <a:xfrm>
              <a:off x="1245474" y="2075161"/>
              <a:ext cx="10853709" cy="3646451"/>
            </a:xfrm>
            <a:prstGeom prst="rect">
              <a:avLst/>
            </a:prstGeom>
            <a:solidFill>
              <a:schemeClr val="bg1">
                <a:lumMod val="95000"/>
              </a:schemeClr>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grpSp>
          <p:nvGrpSpPr>
            <p:cNvPr id="43" name="išľîde"/>
            <p:cNvGrpSpPr/>
            <p:nvPr/>
          </p:nvGrpSpPr>
          <p:grpSpPr>
            <a:xfrm>
              <a:off x="660400" y="2189527"/>
              <a:ext cx="4272954" cy="3532914"/>
              <a:chOff x="660400" y="1761975"/>
              <a:chExt cx="4523966" cy="3740452"/>
            </a:xfrm>
          </p:grpSpPr>
          <p:sp>
            <p:nvSpPr>
              <p:cNvPr id="6" name="íšľïďé"/>
              <p:cNvSpPr/>
              <p:nvPr/>
            </p:nvSpPr>
            <p:spPr bwMode="auto">
              <a:xfrm>
                <a:off x="2874505" y="1980094"/>
                <a:ext cx="861979" cy="591554"/>
              </a:xfrm>
              <a:custGeom>
                <a:avLst/>
                <a:gdLst>
                  <a:gd name="T0" fmla="*/ 242 w 305"/>
                  <a:gd name="T1" fmla="*/ 77 h 212"/>
                  <a:gd name="T2" fmla="*/ 267 w 305"/>
                  <a:gd name="T3" fmla="*/ 86 h 212"/>
                  <a:gd name="T4" fmla="*/ 287 w 305"/>
                  <a:gd name="T5" fmla="*/ 101 h 212"/>
                  <a:gd name="T6" fmla="*/ 300 w 305"/>
                  <a:gd name="T7" fmla="*/ 121 h 212"/>
                  <a:gd name="T8" fmla="*/ 305 w 305"/>
                  <a:gd name="T9" fmla="*/ 138 h 212"/>
                  <a:gd name="T10" fmla="*/ 305 w 305"/>
                  <a:gd name="T11" fmla="*/ 144 h 212"/>
                  <a:gd name="T12" fmla="*/ 304 w 305"/>
                  <a:gd name="T13" fmla="*/ 157 h 212"/>
                  <a:gd name="T14" fmla="*/ 294 w 305"/>
                  <a:gd name="T15" fmla="*/ 180 h 212"/>
                  <a:gd name="T16" fmla="*/ 282 w 305"/>
                  <a:gd name="T17" fmla="*/ 195 h 212"/>
                  <a:gd name="T18" fmla="*/ 271 w 305"/>
                  <a:gd name="T19" fmla="*/ 203 h 212"/>
                  <a:gd name="T20" fmla="*/ 260 w 305"/>
                  <a:gd name="T21" fmla="*/ 208 h 212"/>
                  <a:gd name="T22" fmla="*/ 246 w 305"/>
                  <a:gd name="T23" fmla="*/ 211 h 212"/>
                  <a:gd name="T24" fmla="*/ 72 w 305"/>
                  <a:gd name="T25" fmla="*/ 212 h 212"/>
                  <a:gd name="T26" fmla="*/ 65 w 305"/>
                  <a:gd name="T27" fmla="*/ 211 h 212"/>
                  <a:gd name="T28" fmla="*/ 51 w 305"/>
                  <a:gd name="T29" fmla="*/ 209 h 212"/>
                  <a:gd name="T30" fmla="*/ 38 w 305"/>
                  <a:gd name="T31" fmla="*/ 203 h 212"/>
                  <a:gd name="T32" fmla="*/ 26 w 305"/>
                  <a:gd name="T33" fmla="*/ 196 h 212"/>
                  <a:gd name="T34" fmla="*/ 16 w 305"/>
                  <a:gd name="T35" fmla="*/ 186 h 212"/>
                  <a:gd name="T36" fmla="*/ 9 w 305"/>
                  <a:gd name="T37" fmla="*/ 175 h 212"/>
                  <a:gd name="T38" fmla="*/ 3 w 305"/>
                  <a:gd name="T39" fmla="*/ 163 h 212"/>
                  <a:gd name="T40" fmla="*/ 1 w 305"/>
                  <a:gd name="T41" fmla="*/ 151 h 212"/>
                  <a:gd name="T42" fmla="*/ 0 w 305"/>
                  <a:gd name="T43" fmla="*/ 144 h 212"/>
                  <a:gd name="T44" fmla="*/ 2 w 305"/>
                  <a:gd name="T45" fmla="*/ 132 h 212"/>
                  <a:gd name="T46" fmla="*/ 11 w 305"/>
                  <a:gd name="T47" fmla="*/ 111 h 212"/>
                  <a:gd name="T48" fmla="*/ 27 w 305"/>
                  <a:gd name="T49" fmla="*/ 93 h 212"/>
                  <a:gd name="T50" fmla="*/ 50 w 305"/>
                  <a:gd name="T51" fmla="*/ 81 h 212"/>
                  <a:gd name="T52" fmla="*/ 63 w 305"/>
                  <a:gd name="T53" fmla="*/ 77 h 212"/>
                  <a:gd name="T54" fmla="*/ 63 w 305"/>
                  <a:gd name="T55" fmla="*/ 75 h 212"/>
                  <a:gd name="T56" fmla="*/ 65 w 305"/>
                  <a:gd name="T57" fmla="*/ 60 h 212"/>
                  <a:gd name="T58" fmla="*/ 70 w 305"/>
                  <a:gd name="T59" fmla="*/ 46 h 212"/>
                  <a:gd name="T60" fmla="*/ 78 w 305"/>
                  <a:gd name="T61" fmla="*/ 33 h 212"/>
                  <a:gd name="T62" fmla="*/ 89 w 305"/>
                  <a:gd name="T63" fmla="*/ 22 h 212"/>
                  <a:gd name="T64" fmla="*/ 103 w 305"/>
                  <a:gd name="T65" fmla="*/ 13 h 212"/>
                  <a:gd name="T66" fmla="*/ 118 w 305"/>
                  <a:gd name="T67" fmla="*/ 6 h 212"/>
                  <a:gd name="T68" fmla="*/ 135 w 305"/>
                  <a:gd name="T69" fmla="*/ 1 h 212"/>
                  <a:gd name="T70" fmla="*/ 153 w 305"/>
                  <a:gd name="T71" fmla="*/ 0 h 212"/>
                  <a:gd name="T72" fmla="*/ 162 w 305"/>
                  <a:gd name="T73" fmla="*/ 0 h 212"/>
                  <a:gd name="T74" fmla="*/ 179 w 305"/>
                  <a:gd name="T75" fmla="*/ 3 h 212"/>
                  <a:gd name="T76" fmla="*/ 196 w 305"/>
                  <a:gd name="T77" fmla="*/ 9 h 212"/>
                  <a:gd name="T78" fmla="*/ 210 w 305"/>
                  <a:gd name="T79" fmla="*/ 17 h 212"/>
                  <a:gd name="T80" fmla="*/ 222 w 305"/>
                  <a:gd name="T81" fmla="*/ 27 h 212"/>
                  <a:gd name="T82" fmla="*/ 232 w 305"/>
                  <a:gd name="T83" fmla="*/ 39 h 212"/>
                  <a:gd name="T84" fmla="*/ 238 w 305"/>
                  <a:gd name="T85" fmla="*/ 53 h 212"/>
                  <a:gd name="T86" fmla="*/ 242 w 305"/>
                  <a:gd name="T87" fmla="*/ 67 h 212"/>
                  <a:gd name="T88" fmla="*/ 242 w 305"/>
                  <a:gd name="T89" fmla="*/ 75 h 212"/>
                  <a:gd name="T90" fmla="*/ 242 w 305"/>
                  <a:gd name="T91" fmla="*/ 7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5" h="212">
                    <a:moveTo>
                      <a:pt x="242" y="77"/>
                    </a:moveTo>
                    <a:lnTo>
                      <a:pt x="242" y="77"/>
                    </a:lnTo>
                    <a:lnTo>
                      <a:pt x="255" y="81"/>
                    </a:lnTo>
                    <a:lnTo>
                      <a:pt x="267" y="86"/>
                    </a:lnTo>
                    <a:lnTo>
                      <a:pt x="278" y="93"/>
                    </a:lnTo>
                    <a:lnTo>
                      <a:pt x="287" y="101"/>
                    </a:lnTo>
                    <a:lnTo>
                      <a:pt x="295" y="111"/>
                    </a:lnTo>
                    <a:lnTo>
                      <a:pt x="300" y="121"/>
                    </a:lnTo>
                    <a:lnTo>
                      <a:pt x="304" y="132"/>
                    </a:lnTo>
                    <a:lnTo>
                      <a:pt x="305" y="138"/>
                    </a:lnTo>
                    <a:lnTo>
                      <a:pt x="305" y="144"/>
                    </a:lnTo>
                    <a:lnTo>
                      <a:pt x="305" y="144"/>
                    </a:lnTo>
                    <a:lnTo>
                      <a:pt x="305" y="150"/>
                    </a:lnTo>
                    <a:lnTo>
                      <a:pt x="304" y="157"/>
                    </a:lnTo>
                    <a:lnTo>
                      <a:pt x="300" y="169"/>
                    </a:lnTo>
                    <a:lnTo>
                      <a:pt x="294" y="180"/>
                    </a:lnTo>
                    <a:lnTo>
                      <a:pt x="287" y="190"/>
                    </a:lnTo>
                    <a:lnTo>
                      <a:pt x="282" y="195"/>
                    </a:lnTo>
                    <a:lnTo>
                      <a:pt x="277" y="199"/>
                    </a:lnTo>
                    <a:lnTo>
                      <a:pt x="271" y="203"/>
                    </a:lnTo>
                    <a:lnTo>
                      <a:pt x="266" y="206"/>
                    </a:lnTo>
                    <a:lnTo>
                      <a:pt x="260" y="208"/>
                    </a:lnTo>
                    <a:lnTo>
                      <a:pt x="253" y="210"/>
                    </a:lnTo>
                    <a:lnTo>
                      <a:pt x="246" y="211"/>
                    </a:lnTo>
                    <a:lnTo>
                      <a:pt x="239" y="212"/>
                    </a:lnTo>
                    <a:lnTo>
                      <a:pt x="72" y="212"/>
                    </a:lnTo>
                    <a:lnTo>
                      <a:pt x="72" y="212"/>
                    </a:lnTo>
                    <a:lnTo>
                      <a:pt x="65" y="211"/>
                    </a:lnTo>
                    <a:lnTo>
                      <a:pt x="58" y="210"/>
                    </a:lnTo>
                    <a:lnTo>
                      <a:pt x="51" y="209"/>
                    </a:lnTo>
                    <a:lnTo>
                      <a:pt x="44" y="206"/>
                    </a:lnTo>
                    <a:lnTo>
                      <a:pt x="38" y="203"/>
                    </a:lnTo>
                    <a:lnTo>
                      <a:pt x="32" y="200"/>
                    </a:lnTo>
                    <a:lnTo>
                      <a:pt x="26" y="196"/>
                    </a:lnTo>
                    <a:lnTo>
                      <a:pt x="21" y="191"/>
                    </a:lnTo>
                    <a:lnTo>
                      <a:pt x="16" y="186"/>
                    </a:lnTo>
                    <a:lnTo>
                      <a:pt x="12" y="181"/>
                    </a:lnTo>
                    <a:lnTo>
                      <a:pt x="9" y="175"/>
                    </a:lnTo>
                    <a:lnTo>
                      <a:pt x="6" y="170"/>
                    </a:lnTo>
                    <a:lnTo>
                      <a:pt x="3" y="163"/>
                    </a:lnTo>
                    <a:lnTo>
                      <a:pt x="2" y="157"/>
                    </a:lnTo>
                    <a:lnTo>
                      <a:pt x="1" y="151"/>
                    </a:lnTo>
                    <a:lnTo>
                      <a:pt x="0" y="144"/>
                    </a:lnTo>
                    <a:lnTo>
                      <a:pt x="0" y="144"/>
                    </a:lnTo>
                    <a:lnTo>
                      <a:pt x="1" y="138"/>
                    </a:lnTo>
                    <a:lnTo>
                      <a:pt x="2" y="132"/>
                    </a:lnTo>
                    <a:lnTo>
                      <a:pt x="5" y="121"/>
                    </a:lnTo>
                    <a:lnTo>
                      <a:pt x="11" y="111"/>
                    </a:lnTo>
                    <a:lnTo>
                      <a:pt x="18" y="101"/>
                    </a:lnTo>
                    <a:lnTo>
                      <a:pt x="27" y="93"/>
                    </a:lnTo>
                    <a:lnTo>
                      <a:pt x="38" y="86"/>
                    </a:lnTo>
                    <a:lnTo>
                      <a:pt x="50" y="81"/>
                    </a:lnTo>
                    <a:lnTo>
                      <a:pt x="63" y="77"/>
                    </a:lnTo>
                    <a:lnTo>
                      <a:pt x="63" y="77"/>
                    </a:lnTo>
                    <a:lnTo>
                      <a:pt x="63" y="75"/>
                    </a:lnTo>
                    <a:lnTo>
                      <a:pt x="63" y="75"/>
                    </a:lnTo>
                    <a:lnTo>
                      <a:pt x="64" y="67"/>
                    </a:lnTo>
                    <a:lnTo>
                      <a:pt x="65" y="60"/>
                    </a:lnTo>
                    <a:lnTo>
                      <a:pt x="67" y="53"/>
                    </a:lnTo>
                    <a:lnTo>
                      <a:pt x="70" y="46"/>
                    </a:lnTo>
                    <a:lnTo>
                      <a:pt x="74" y="39"/>
                    </a:lnTo>
                    <a:lnTo>
                      <a:pt x="78" y="33"/>
                    </a:lnTo>
                    <a:lnTo>
                      <a:pt x="84" y="27"/>
                    </a:lnTo>
                    <a:lnTo>
                      <a:pt x="89" y="22"/>
                    </a:lnTo>
                    <a:lnTo>
                      <a:pt x="96" y="17"/>
                    </a:lnTo>
                    <a:lnTo>
                      <a:pt x="103" y="13"/>
                    </a:lnTo>
                    <a:lnTo>
                      <a:pt x="110" y="9"/>
                    </a:lnTo>
                    <a:lnTo>
                      <a:pt x="118" y="6"/>
                    </a:lnTo>
                    <a:lnTo>
                      <a:pt x="126" y="3"/>
                    </a:lnTo>
                    <a:lnTo>
                      <a:pt x="135" y="1"/>
                    </a:lnTo>
                    <a:lnTo>
                      <a:pt x="144" y="0"/>
                    </a:lnTo>
                    <a:lnTo>
                      <a:pt x="153" y="0"/>
                    </a:lnTo>
                    <a:lnTo>
                      <a:pt x="153" y="0"/>
                    </a:lnTo>
                    <a:lnTo>
                      <a:pt x="162" y="0"/>
                    </a:lnTo>
                    <a:lnTo>
                      <a:pt x="171" y="1"/>
                    </a:lnTo>
                    <a:lnTo>
                      <a:pt x="179" y="3"/>
                    </a:lnTo>
                    <a:lnTo>
                      <a:pt x="188" y="6"/>
                    </a:lnTo>
                    <a:lnTo>
                      <a:pt x="196" y="9"/>
                    </a:lnTo>
                    <a:lnTo>
                      <a:pt x="203" y="13"/>
                    </a:lnTo>
                    <a:lnTo>
                      <a:pt x="210" y="17"/>
                    </a:lnTo>
                    <a:lnTo>
                      <a:pt x="216" y="22"/>
                    </a:lnTo>
                    <a:lnTo>
                      <a:pt x="222" y="27"/>
                    </a:lnTo>
                    <a:lnTo>
                      <a:pt x="227" y="33"/>
                    </a:lnTo>
                    <a:lnTo>
                      <a:pt x="232" y="39"/>
                    </a:lnTo>
                    <a:lnTo>
                      <a:pt x="235" y="46"/>
                    </a:lnTo>
                    <a:lnTo>
                      <a:pt x="238" y="53"/>
                    </a:lnTo>
                    <a:lnTo>
                      <a:pt x="241" y="60"/>
                    </a:lnTo>
                    <a:lnTo>
                      <a:pt x="242" y="67"/>
                    </a:lnTo>
                    <a:lnTo>
                      <a:pt x="242" y="75"/>
                    </a:lnTo>
                    <a:lnTo>
                      <a:pt x="242" y="75"/>
                    </a:lnTo>
                    <a:lnTo>
                      <a:pt x="242" y="77"/>
                    </a:lnTo>
                    <a:lnTo>
                      <a:pt x="242" y="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7" name="ïṣ1îḑè"/>
              <p:cNvSpPr/>
              <p:nvPr/>
            </p:nvSpPr>
            <p:spPr bwMode="auto">
              <a:xfrm>
                <a:off x="1697336" y="1977160"/>
                <a:ext cx="1072993" cy="1072993"/>
              </a:xfrm>
              <a:custGeom>
                <a:avLst/>
                <a:gdLst>
                  <a:gd name="T0" fmla="*/ 183 w 334"/>
                  <a:gd name="T1" fmla="*/ 24 h 334"/>
                  <a:gd name="T2" fmla="*/ 234 w 334"/>
                  <a:gd name="T3" fmla="*/ 39 h 334"/>
                  <a:gd name="T4" fmla="*/ 259 w 334"/>
                  <a:gd name="T5" fmla="*/ 56 h 334"/>
                  <a:gd name="T6" fmla="*/ 302 w 334"/>
                  <a:gd name="T7" fmla="*/ 65 h 334"/>
                  <a:gd name="T8" fmla="*/ 305 w 334"/>
                  <a:gd name="T9" fmla="*/ 123 h 334"/>
                  <a:gd name="T10" fmla="*/ 311 w 334"/>
                  <a:gd name="T11" fmla="*/ 168 h 334"/>
                  <a:gd name="T12" fmla="*/ 319 w 334"/>
                  <a:gd name="T13" fmla="*/ 240 h 334"/>
                  <a:gd name="T14" fmla="*/ 287 w 334"/>
                  <a:gd name="T15" fmla="*/ 246 h 334"/>
                  <a:gd name="T16" fmla="*/ 257 w 334"/>
                  <a:gd name="T17" fmla="*/ 279 h 334"/>
                  <a:gd name="T18" fmla="*/ 211 w 334"/>
                  <a:gd name="T19" fmla="*/ 304 h 334"/>
                  <a:gd name="T20" fmla="*/ 189 w 334"/>
                  <a:gd name="T21" fmla="*/ 309 h 334"/>
                  <a:gd name="T22" fmla="*/ 167 w 334"/>
                  <a:gd name="T23" fmla="*/ 273 h 334"/>
                  <a:gd name="T24" fmla="*/ 184 w 334"/>
                  <a:gd name="T25" fmla="*/ 272 h 334"/>
                  <a:gd name="T26" fmla="*/ 208 w 334"/>
                  <a:gd name="T27" fmla="*/ 265 h 334"/>
                  <a:gd name="T28" fmla="*/ 230 w 334"/>
                  <a:gd name="T29" fmla="*/ 253 h 334"/>
                  <a:gd name="T30" fmla="*/ 248 w 334"/>
                  <a:gd name="T31" fmla="*/ 236 h 334"/>
                  <a:gd name="T32" fmla="*/ 263 w 334"/>
                  <a:gd name="T33" fmla="*/ 214 h 334"/>
                  <a:gd name="T34" fmla="*/ 269 w 334"/>
                  <a:gd name="T35" fmla="*/ 198 h 334"/>
                  <a:gd name="T36" fmla="*/ 274 w 334"/>
                  <a:gd name="T37" fmla="*/ 166 h 334"/>
                  <a:gd name="T38" fmla="*/ 269 w 334"/>
                  <a:gd name="T39" fmla="*/ 136 h 334"/>
                  <a:gd name="T40" fmla="*/ 256 w 334"/>
                  <a:gd name="T41" fmla="*/ 108 h 334"/>
                  <a:gd name="T42" fmla="*/ 235 w 334"/>
                  <a:gd name="T43" fmla="*/ 85 h 334"/>
                  <a:gd name="T44" fmla="*/ 208 w 334"/>
                  <a:gd name="T45" fmla="*/ 69 h 334"/>
                  <a:gd name="T46" fmla="*/ 183 w 334"/>
                  <a:gd name="T47" fmla="*/ 61 h 334"/>
                  <a:gd name="T48" fmla="*/ 77 w 334"/>
                  <a:gd name="T49" fmla="*/ 54 h 334"/>
                  <a:gd name="T50" fmla="*/ 124 w 334"/>
                  <a:gd name="T51" fmla="*/ 29 h 334"/>
                  <a:gd name="T52" fmla="*/ 145 w 334"/>
                  <a:gd name="T53" fmla="*/ 24 h 334"/>
                  <a:gd name="T54" fmla="*/ 167 w 334"/>
                  <a:gd name="T55" fmla="*/ 60 h 334"/>
                  <a:gd name="T56" fmla="*/ 150 w 334"/>
                  <a:gd name="T57" fmla="*/ 62 h 334"/>
                  <a:gd name="T58" fmla="*/ 126 w 334"/>
                  <a:gd name="T59" fmla="*/ 69 h 334"/>
                  <a:gd name="T60" fmla="*/ 104 w 334"/>
                  <a:gd name="T61" fmla="*/ 81 h 334"/>
                  <a:gd name="T62" fmla="*/ 86 w 334"/>
                  <a:gd name="T63" fmla="*/ 98 h 334"/>
                  <a:gd name="T64" fmla="*/ 72 w 334"/>
                  <a:gd name="T65" fmla="*/ 119 h 334"/>
                  <a:gd name="T66" fmla="*/ 65 w 334"/>
                  <a:gd name="T67" fmla="*/ 136 h 334"/>
                  <a:gd name="T68" fmla="*/ 61 w 334"/>
                  <a:gd name="T69" fmla="*/ 167 h 334"/>
                  <a:gd name="T70" fmla="*/ 66 w 334"/>
                  <a:gd name="T71" fmla="*/ 198 h 334"/>
                  <a:gd name="T72" fmla="*/ 79 w 334"/>
                  <a:gd name="T73" fmla="*/ 226 h 334"/>
                  <a:gd name="T74" fmla="*/ 99 w 334"/>
                  <a:gd name="T75" fmla="*/ 249 h 334"/>
                  <a:gd name="T76" fmla="*/ 126 w 334"/>
                  <a:gd name="T77" fmla="*/ 265 h 334"/>
                  <a:gd name="T78" fmla="*/ 152 w 334"/>
                  <a:gd name="T79" fmla="*/ 272 h 334"/>
                  <a:gd name="T80" fmla="*/ 167 w 334"/>
                  <a:gd name="T81" fmla="*/ 311 h 334"/>
                  <a:gd name="T82" fmla="*/ 94 w 334"/>
                  <a:gd name="T83" fmla="*/ 319 h 334"/>
                  <a:gd name="T84" fmla="*/ 88 w 334"/>
                  <a:gd name="T85" fmla="*/ 287 h 334"/>
                  <a:gd name="T86" fmla="*/ 55 w 334"/>
                  <a:gd name="T87" fmla="*/ 257 h 334"/>
                  <a:gd name="T88" fmla="*/ 30 w 334"/>
                  <a:gd name="T89" fmla="*/ 210 h 334"/>
                  <a:gd name="T90" fmla="*/ 24 w 334"/>
                  <a:gd name="T91" fmla="*/ 181 h 334"/>
                  <a:gd name="T92" fmla="*/ 0 w 334"/>
                  <a:gd name="T93" fmla="*/ 143 h 334"/>
                  <a:gd name="T94" fmla="*/ 39 w 334"/>
                  <a:gd name="T95" fmla="*/ 100 h 334"/>
                  <a:gd name="T96" fmla="*/ 66 w 334"/>
                  <a:gd name="T97" fmla="*/ 6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4">
                    <a:moveTo>
                      <a:pt x="167" y="23"/>
                    </a:moveTo>
                    <a:lnTo>
                      <a:pt x="167" y="23"/>
                    </a:lnTo>
                    <a:lnTo>
                      <a:pt x="183" y="24"/>
                    </a:lnTo>
                    <a:lnTo>
                      <a:pt x="191" y="0"/>
                    </a:lnTo>
                    <a:lnTo>
                      <a:pt x="241" y="15"/>
                    </a:lnTo>
                    <a:lnTo>
                      <a:pt x="234" y="39"/>
                    </a:lnTo>
                    <a:lnTo>
                      <a:pt x="234" y="39"/>
                    </a:lnTo>
                    <a:lnTo>
                      <a:pt x="247" y="47"/>
                    </a:lnTo>
                    <a:lnTo>
                      <a:pt x="259" y="56"/>
                    </a:lnTo>
                    <a:lnTo>
                      <a:pt x="270" y="66"/>
                    </a:lnTo>
                    <a:lnTo>
                      <a:pt x="280" y="77"/>
                    </a:lnTo>
                    <a:lnTo>
                      <a:pt x="302" y="65"/>
                    </a:lnTo>
                    <a:lnTo>
                      <a:pt x="327" y="112"/>
                    </a:lnTo>
                    <a:lnTo>
                      <a:pt x="305" y="123"/>
                    </a:lnTo>
                    <a:lnTo>
                      <a:pt x="305" y="123"/>
                    </a:lnTo>
                    <a:lnTo>
                      <a:pt x="308" y="138"/>
                    </a:lnTo>
                    <a:lnTo>
                      <a:pt x="311" y="152"/>
                    </a:lnTo>
                    <a:lnTo>
                      <a:pt x="311" y="168"/>
                    </a:lnTo>
                    <a:lnTo>
                      <a:pt x="310" y="183"/>
                    </a:lnTo>
                    <a:lnTo>
                      <a:pt x="334" y="190"/>
                    </a:lnTo>
                    <a:lnTo>
                      <a:pt x="319" y="240"/>
                    </a:lnTo>
                    <a:lnTo>
                      <a:pt x="295" y="233"/>
                    </a:lnTo>
                    <a:lnTo>
                      <a:pt x="295" y="233"/>
                    </a:lnTo>
                    <a:lnTo>
                      <a:pt x="287" y="246"/>
                    </a:lnTo>
                    <a:lnTo>
                      <a:pt x="278" y="258"/>
                    </a:lnTo>
                    <a:lnTo>
                      <a:pt x="268" y="269"/>
                    </a:lnTo>
                    <a:lnTo>
                      <a:pt x="257" y="279"/>
                    </a:lnTo>
                    <a:lnTo>
                      <a:pt x="269" y="301"/>
                    </a:lnTo>
                    <a:lnTo>
                      <a:pt x="222" y="326"/>
                    </a:lnTo>
                    <a:lnTo>
                      <a:pt x="211" y="304"/>
                    </a:lnTo>
                    <a:lnTo>
                      <a:pt x="211" y="304"/>
                    </a:lnTo>
                    <a:lnTo>
                      <a:pt x="200" y="307"/>
                    </a:lnTo>
                    <a:lnTo>
                      <a:pt x="189" y="309"/>
                    </a:lnTo>
                    <a:lnTo>
                      <a:pt x="178" y="310"/>
                    </a:lnTo>
                    <a:lnTo>
                      <a:pt x="167" y="311"/>
                    </a:lnTo>
                    <a:lnTo>
                      <a:pt x="167" y="273"/>
                    </a:lnTo>
                    <a:lnTo>
                      <a:pt x="167" y="273"/>
                    </a:lnTo>
                    <a:lnTo>
                      <a:pt x="176" y="273"/>
                    </a:lnTo>
                    <a:lnTo>
                      <a:pt x="184" y="272"/>
                    </a:lnTo>
                    <a:lnTo>
                      <a:pt x="192" y="270"/>
                    </a:lnTo>
                    <a:lnTo>
                      <a:pt x="200" y="268"/>
                    </a:lnTo>
                    <a:lnTo>
                      <a:pt x="208" y="265"/>
                    </a:lnTo>
                    <a:lnTo>
                      <a:pt x="216" y="261"/>
                    </a:lnTo>
                    <a:lnTo>
                      <a:pt x="223" y="257"/>
                    </a:lnTo>
                    <a:lnTo>
                      <a:pt x="230" y="253"/>
                    </a:lnTo>
                    <a:lnTo>
                      <a:pt x="237" y="247"/>
                    </a:lnTo>
                    <a:lnTo>
                      <a:pt x="243" y="242"/>
                    </a:lnTo>
                    <a:lnTo>
                      <a:pt x="248" y="236"/>
                    </a:lnTo>
                    <a:lnTo>
                      <a:pt x="254" y="229"/>
                    </a:lnTo>
                    <a:lnTo>
                      <a:pt x="258" y="222"/>
                    </a:lnTo>
                    <a:lnTo>
                      <a:pt x="263" y="214"/>
                    </a:lnTo>
                    <a:lnTo>
                      <a:pt x="266" y="206"/>
                    </a:lnTo>
                    <a:lnTo>
                      <a:pt x="269" y="198"/>
                    </a:lnTo>
                    <a:lnTo>
                      <a:pt x="269" y="198"/>
                    </a:lnTo>
                    <a:lnTo>
                      <a:pt x="272" y="187"/>
                    </a:lnTo>
                    <a:lnTo>
                      <a:pt x="273" y="177"/>
                    </a:lnTo>
                    <a:lnTo>
                      <a:pt x="274" y="166"/>
                    </a:lnTo>
                    <a:lnTo>
                      <a:pt x="273" y="156"/>
                    </a:lnTo>
                    <a:lnTo>
                      <a:pt x="271" y="145"/>
                    </a:lnTo>
                    <a:lnTo>
                      <a:pt x="269" y="136"/>
                    </a:lnTo>
                    <a:lnTo>
                      <a:pt x="265" y="126"/>
                    </a:lnTo>
                    <a:lnTo>
                      <a:pt x="261" y="117"/>
                    </a:lnTo>
                    <a:lnTo>
                      <a:pt x="256" y="108"/>
                    </a:lnTo>
                    <a:lnTo>
                      <a:pt x="250" y="100"/>
                    </a:lnTo>
                    <a:lnTo>
                      <a:pt x="243" y="92"/>
                    </a:lnTo>
                    <a:lnTo>
                      <a:pt x="235" y="85"/>
                    </a:lnTo>
                    <a:lnTo>
                      <a:pt x="227" y="79"/>
                    </a:lnTo>
                    <a:lnTo>
                      <a:pt x="218" y="73"/>
                    </a:lnTo>
                    <a:lnTo>
                      <a:pt x="208" y="69"/>
                    </a:lnTo>
                    <a:lnTo>
                      <a:pt x="198" y="65"/>
                    </a:lnTo>
                    <a:lnTo>
                      <a:pt x="198" y="65"/>
                    </a:lnTo>
                    <a:lnTo>
                      <a:pt x="183" y="61"/>
                    </a:lnTo>
                    <a:lnTo>
                      <a:pt x="167" y="60"/>
                    </a:lnTo>
                    <a:lnTo>
                      <a:pt x="167" y="23"/>
                    </a:lnTo>
                    <a:close/>
                    <a:moveTo>
                      <a:pt x="77" y="54"/>
                    </a:moveTo>
                    <a:lnTo>
                      <a:pt x="66" y="32"/>
                    </a:lnTo>
                    <a:lnTo>
                      <a:pt x="112" y="7"/>
                    </a:lnTo>
                    <a:lnTo>
                      <a:pt x="124" y="29"/>
                    </a:lnTo>
                    <a:lnTo>
                      <a:pt x="124" y="29"/>
                    </a:lnTo>
                    <a:lnTo>
                      <a:pt x="134" y="26"/>
                    </a:lnTo>
                    <a:lnTo>
                      <a:pt x="145" y="24"/>
                    </a:lnTo>
                    <a:lnTo>
                      <a:pt x="156" y="23"/>
                    </a:lnTo>
                    <a:lnTo>
                      <a:pt x="167" y="23"/>
                    </a:lnTo>
                    <a:lnTo>
                      <a:pt x="167" y="60"/>
                    </a:lnTo>
                    <a:lnTo>
                      <a:pt x="167" y="60"/>
                    </a:lnTo>
                    <a:lnTo>
                      <a:pt x="159" y="61"/>
                    </a:lnTo>
                    <a:lnTo>
                      <a:pt x="150" y="62"/>
                    </a:lnTo>
                    <a:lnTo>
                      <a:pt x="142" y="63"/>
                    </a:lnTo>
                    <a:lnTo>
                      <a:pt x="134" y="66"/>
                    </a:lnTo>
                    <a:lnTo>
                      <a:pt x="126" y="69"/>
                    </a:lnTo>
                    <a:lnTo>
                      <a:pt x="119" y="72"/>
                    </a:lnTo>
                    <a:lnTo>
                      <a:pt x="111" y="76"/>
                    </a:lnTo>
                    <a:lnTo>
                      <a:pt x="104" y="81"/>
                    </a:lnTo>
                    <a:lnTo>
                      <a:pt x="98" y="86"/>
                    </a:lnTo>
                    <a:lnTo>
                      <a:pt x="92" y="92"/>
                    </a:lnTo>
                    <a:lnTo>
                      <a:pt x="86" y="98"/>
                    </a:lnTo>
                    <a:lnTo>
                      <a:pt x="81" y="105"/>
                    </a:lnTo>
                    <a:lnTo>
                      <a:pt x="76" y="112"/>
                    </a:lnTo>
                    <a:lnTo>
                      <a:pt x="72" y="119"/>
                    </a:lnTo>
                    <a:lnTo>
                      <a:pt x="68" y="127"/>
                    </a:lnTo>
                    <a:lnTo>
                      <a:pt x="65" y="136"/>
                    </a:lnTo>
                    <a:lnTo>
                      <a:pt x="65" y="136"/>
                    </a:lnTo>
                    <a:lnTo>
                      <a:pt x="63" y="146"/>
                    </a:lnTo>
                    <a:lnTo>
                      <a:pt x="61" y="157"/>
                    </a:lnTo>
                    <a:lnTo>
                      <a:pt x="61" y="167"/>
                    </a:lnTo>
                    <a:lnTo>
                      <a:pt x="61" y="178"/>
                    </a:lnTo>
                    <a:lnTo>
                      <a:pt x="63" y="188"/>
                    </a:lnTo>
                    <a:lnTo>
                      <a:pt x="66" y="198"/>
                    </a:lnTo>
                    <a:lnTo>
                      <a:pt x="69" y="208"/>
                    </a:lnTo>
                    <a:lnTo>
                      <a:pt x="73" y="217"/>
                    </a:lnTo>
                    <a:lnTo>
                      <a:pt x="79" y="226"/>
                    </a:lnTo>
                    <a:lnTo>
                      <a:pt x="85" y="234"/>
                    </a:lnTo>
                    <a:lnTo>
                      <a:pt x="91" y="242"/>
                    </a:lnTo>
                    <a:lnTo>
                      <a:pt x="99" y="249"/>
                    </a:lnTo>
                    <a:lnTo>
                      <a:pt x="107" y="255"/>
                    </a:lnTo>
                    <a:lnTo>
                      <a:pt x="116" y="260"/>
                    </a:lnTo>
                    <a:lnTo>
                      <a:pt x="126" y="265"/>
                    </a:lnTo>
                    <a:lnTo>
                      <a:pt x="136" y="269"/>
                    </a:lnTo>
                    <a:lnTo>
                      <a:pt x="136" y="269"/>
                    </a:lnTo>
                    <a:lnTo>
                      <a:pt x="152" y="272"/>
                    </a:lnTo>
                    <a:lnTo>
                      <a:pt x="167" y="273"/>
                    </a:lnTo>
                    <a:lnTo>
                      <a:pt x="167" y="311"/>
                    </a:lnTo>
                    <a:lnTo>
                      <a:pt x="167" y="311"/>
                    </a:lnTo>
                    <a:lnTo>
                      <a:pt x="151" y="310"/>
                    </a:lnTo>
                    <a:lnTo>
                      <a:pt x="144" y="334"/>
                    </a:lnTo>
                    <a:lnTo>
                      <a:pt x="94" y="319"/>
                    </a:lnTo>
                    <a:lnTo>
                      <a:pt x="101" y="295"/>
                    </a:lnTo>
                    <a:lnTo>
                      <a:pt x="101" y="295"/>
                    </a:lnTo>
                    <a:lnTo>
                      <a:pt x="88" y="287"/>
                    </a:lnTo>
                    <a:lnTo>
                      <a:pt x="76" y="278"/>
                    </a:lnTo>
                    <a:lnTo>
                      <a:pt x="64" y="268"/>
                    </a:lnTo>
                    <a:lnTo>
                      <a:pt x="55" y="257"/>
                    </a:lnTo>
                    <a:lnTo>
                      <a:pt x="33" y="268"/>
                    </a:lnTo>
                    <a:lnTo>
                      <a:pt x="8" y="222"/>
                    </a:lnTo>
                    <a:lnTo>
                      <a:pt x="30" y="210"/>
                    </a:lnTo>
                    <a:lnTo>
                      <a:pt x="30" y="210"/>
                    </a:lnTo>
                    <a:lnTo>
                      <a:pt x="26" y="196"/>
                    </a:lnTo>
                    <a:lnTo>
                      <a:pt x="24" y="181"/>
                    </a:lnTo>
                    <a:lnTo>
                      <a:pt x="23" y="166"/>
                    </a:lnTo>
                    <a:lnTo>
                      <a:pt x="24" y="151"/>
                    </a:lnTo>
                    <a:lnTo>
                      <a:pt x="0" y="143"/>
                    </a:lnTo>
                    <a:lnTo>
                      <a:pt x="15" y="93"/>
                    </a:lnTo>
                    <a:lnTo>
                      <a:pt x="39" y="100"/>
                    </a:lnTo>
                    <a:lnTo>
                      <a:pt x="39" y="100"/>
                    </a:lnTo>
                    <a:lnTo>
                      <a:pt x="47" y="87"/>
                    </a:lnTo>
                    <a:lnTo>
                      <a:pt x="56" y="75"/>
                    </a:lnTo>
                    <a:lnTo>
                      <a:pt x="66" y="64"/>
                    </a:lnTo>
                    <a:lnTo>
                      <a:pt x="77" y="54"/>
                    </a:lnTo>
                    <a:lnTo>
                      <a:pt x="77" y="54"/>
                    </a:lnTo>
                    <a:close/>
                  </a:path>
                </a:pathLst>
              </a:custGeom>
              <a:solidFill>
                <a:schemeClr val="bg1">
                  <a:lumMod val="75000"/>
                </a:schemeClr>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 name="íṩḷïde"/>
              <p:cNvSpPr/>
              <p:nvPr/>
            </p:nvSpPr>
            <p:spPr bwMode="auto">
              <a:xfrm>
                <a:off x="1201729" y="2506198"/>
                <a:ext cx="3083646" cy="2020320"/>
              </a:xfrm>
              <a:custGeom>
                <a:avLst/>
                <a:gdLst>
                  <a:gd name="T0" fmla="*/ 33 w 957"/>
                  <a:gd name="T1" fmla="*/ 0 h 629"/>
                  <a:gd name="T2" fmla="*/ 924 w 957"/>
                  <a:gd name="T3" fmla="*/ 0 h 629"/>
                  <a:gd name="T4" fmla="*/ 924 w 957"/>
                  <a:gd name="T5" fmla="*/ 0 h 629"/>
                  <a:gd name="T6" fmla="*/ 930 w 957"/>
                  <a:gd name="T7" fmla="*/ 1 h 629"/>
                  <a:gd name="T8" fmla="*/ 936 w 957"/>
                  <a:gd name="T9" fmla="*/ 3 h 629"/>
                  <a:gd name="T10" fmla="*/ 942 w 957"/>
                  <a:gd name="T11" fmla="*/ 6 h 629"/>
                  <a:gd name="T12" fmla="*/ 947 w 957"/>
                  <a:gd name="T13" fmla="*/ 10 h 629"/>
                  <a:gd name="T14" fmla="*/ 951 w 957"/>
                  <a:gd name="T15" fmla="*/ 15 h 629"/>
                  <a:gd name="T16" fmla="*/ 954 w 957"/>
                  <a:gd name="T17" fmla="*/ 20 h 629"/>
                  <a:gd name="T18" fmla="*/ 956 w 957"/>
                  <a:gd name="T19" fmla="*/ 27 h 629"/>
                  <a:gd name="T20" fmla="*/ 957 w 957"/>
                  <a:gd name="T21" fmla="*/ 33 h 629"/>
                  <a:gd name="T22" fmla="*/ 957 w 957"/>
                  <a:gd name="T23" fmla="*/ 596 h 629"/>
                  <a:gd name="T24" fmla="*/ 957 w 957"/>
                  <a:gd name="T25" fmla="*/ 596 h 629"/>
                  <a:gd name="T26" fmla="*/ 956 w 957"/>
                  <a:gd name="T27" fmla="*/ 603 h 629"/>
                  <a:gd name="T28" fmla="*/ 954 w 957"/>
                  <a:gd name="T29" fmla="*/ 609 h 629"/>
                  <a:gd name="T30" fmla="*/ 951 w 957"/>
                  <a:gd name="T31" fmla="*/ 615 h 629"/>
                  <a:gd name="T32" fmla="*/ 947 w 957"/>
                  <a:gd name="T33" fmla="*/ 620 h 629"/>
                  <a:gd name="T34" fmla="*/ 942 w 957"/>
                  <a:gd name="T35" fmla="*/ 624 h 629"/>
                  <a:gd name="T36" fmla="*/ 936 w 957"/>
                  <a:gd name="T37" fmla="*/ 627 h 629"/>
                  <a:gd name="T38" fmla="*/ 930 w 957"/>
                  <a:gd name="T39" fmla="*/ 629 h 629"/>
                  <a:gd name="T40" fmla="*/ 924 w 957"/>
                  <a:gd name="T41" fmla="*/ 629 h 629"/>
                  <a:gd name="T42" fmla="*/ 33 w 957"/>
                  <a:gd name="T43" fmla="*/ 629 h 629"/>
                  <a:gd name="T44" fmla="*/ 33 w 957"/>
                  <a:gd name="T45" fmla="*/ 629 h 629"/>
                  <a:gd name="T46" fmla="*/ 26 w 957"/>
                  <a:gd name="T47" fmla="*/ 629 h 629"/>
                  <a:gd name="T48" fmla="*/ 20 w 957"/>
                  <a:gd name="T49" fmla="*/ 627 h 629"/>
                  <a:gd name="T50" fmla="*/ 14 w 957"/>
                  <a:gd name="T51" fmla="*/ 624 h 629"/>
                  <a:gd name="T52" fmla="*/ 9 w 957"/>
                  <a:gd name="T53" fmla="*/ 620 h 629"/>
                  <a:gd name="T54" fmla="*/ 5 w 957"/>
                  <a:gd name="T55" fmla="*/ 615 h 629"/>
                  <a:gd name="T56" fmla="*/ 2 w 957"/>
                  <a:gd name="T57" fmla="*/ 609 h 629"/>
                  <a:gd name="T58" fmla="*/ 0 w 957"/>
                  <a:gd name="T59" fmla="*/ 603 h 629"/>
                  <a:gd name="T60" fmla="*/ 0 w 957"/>
                  <a:gd name="T61" fmla="*/ 596 h 629"/>
                  <a:gd name="T62" fmla="*/ 0 w 957"/>
                  <a:gd name="T63" fmla="*/ 33 h 629"/>
                  <a:gd name="T64" fmla="*/ 0 w 957"/>
                  <a:gd name="T65" fmla="*/ 33 h 629"/>
                  <a:gd name="T66" fmla="*/ 0 w 957"/>
                  <a:gd name="T67" fmla="*/ 27 h 629"/>
                  <a:gd name="T68" fmla="*/ 2 w 957"/>
                  <a:gd name="T69" fmla="*/ 20 h 629"/>
                  <a:gd name="T70" fmla="*/ 5 w 957"/>
                  <a:gd name="T71" fmla="*/ 15 h 629"/>
                  <a:gd name="T72" fmla="*/ 9 w 957"/>
                  <a:gd name="T73" fmla="*/ 10 h 629"/>
                  <a:gd name="T74" fmla="*/ 14 w 957"/>
                  <a:gd name="T75" fmla="*/ 6 h 629"/>
                  <a:gd name="T76" fmla="*/ 20 w 957"/>
                  <a:gd name="T77" fmla="*/ 3 h 629"/>
                  <a:gd name="T78" fmla="*/ 26 w 957"/>
                  <a:gd name="T79" fmla="*/ 1 h 629"/>
                  <a:gd name="T80" fmla="*/ 33 w 957"/>
                  <a:gd name="T81" fmla="*/ 0 h 629"/>
                  <a:gd name="T82" fmla="*/ 33 w 957"/>
                  <a:gd name="T83"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7" h="629">
                    <a:moveTo>
                      <a:pt x="33" y="0"/>
                    </a:moveTo>
                    <a:lnTo>
                      <a:pt x="924" y="0"/>
                    </a:lnTo>
                    <a:lnTo>
                      <a:pt x="924" y="0"/>
                    </a:lnTo>
                    <a:lnTo>
                      <a:pt x="930" y="1"/>
                    </a:lnTo>
                    <a:lnTo>
                      <a:pt x="936" y="3"/>
                    </a:lnTo>
                    <a:lnTo>
                      <a:pt x="942" y="6"/>
                    </a:lnTo>
                    <a:lnTo>
                      <a:pt x="947" y="10"/>
                    </a:lnTo>
                    <a:lnTo>
                      <a:pt x="951" y="15"/>
                    </a:lnTo>
                    <a:lnTo>
                      <a:pt x="954" y="20"/>
                    </a:lnTo>
                    <a:lnTo>
                      <a:pt x="956" y="27"/>
                    </a:lnTo>
                    <a:lnTo>
                      <a:pt x="957" y="33"/>
                    </a:lnTo>
                    <a:lnTo>
                      <a:pt x="957" y="596"/>
                    </a:lnTo>
                    <a:lnTo>
                      <a:pt x="957" y="596"/>
                    </a:lnTo>
                    <a:lnTo>
                      <a:pt x="956" y="603"/>
                    </a:lnTo>
                    <a:lnTo>
                      <a:pt x="954" y="609"/>
                    </a:lnTo>
                    <a:lnTo>
                      <a:pt x="951" y="615"/>
                    </a:lnTo>
                    <a:lnTo>
                      <a:pt x="947" y="620"/>
                    </a:lnTo>
                    <a:lnTo>
                      <a:pt x="942" y="624"/>
                    </a:lnTo>
                    <a:lnTo>
                      <a:pt x="936" y="627"/>
                    </a:lnTo>
                    <a:lnTo>
                      <a:pt x="930" y="629"/>
                    </a:lnTo>
                    <a:lnTo>
                      <a:pt x="924" y="629"/>
                    </a:lnTo>
                    <a:lnTo>
                      <a:pt x="33" y="629"/>
                    </a:lnTo>
                    <a:lnTo>
                      <a:pt x="33" y="629"/>
                    </a:lnTo>
                    <a:lnTo>
                      <a:pt x="26" y="629"/>
                    </a:lnTo>
                    <a:lnTo>
                      <a:pt x="20" y="627"/>
                    </a:lnTo>
                    <a:lnTo>
                      <a:pt x="14" y="624"/>
                    </a:lnTo>
                    <a:lnTo>
                      <a:pt x="9" y="620"/>
                    </a:lnTo>
                    <a:lnTo>
                      <a:pt x="5" y="615"/>
                    </a:lnTo>
                    <a:lnTo>
                      <a:pt x="2" y="609"/>
                    </a:lnTo>
                    <a:lnTo>
                      <a:pt x="0" y="603"/>
                    </a:lnTo>
                    <a:lnTo>
                      <a:pt x="0" y="596"/>
                    </a:lnTo>
                    <a:lnTo>
                      <a:pt x="0" y="33"/>
                    </a:lnTo>
                    <a:lnTo>
                      <a:pt x="0" y="33"/>
                    </a:lnTo>
                    <a:lnTo>
                      <a:pt x="0" y="27"/>
                    </a:lnTo>
                    <a:lnTo>
                      <a:pt x="2" y="20"/>
                    </a:lnTo>
                    <a:lnTo>
                      <a:pt x="5" y="15"/>
                    </a:lnTo>
                    <a:lnTo>
                      <a:pt x="9" y="10"/>
                    </a:lnTo>
                    <a:lnTo>
                      <a:pt x="14" y="6"/>
                    </a:lnTo>
                    <a:lnTo>
                      <a:pt x="20" y="3"/>
                    </a:lnTo>
                    <a:lnTo>
                      <a:pt x="26" y="1"/>
                    </a:lnTo>
                    <a:lnTo>
                      <a:pt x="33" y="0"/>
                    </a:lnTo>
                    <a:lnTo>
                      <a:pt x="33" y="0"/>
                    </a:lnTo>
                    <a:close/>
                  </a:path>
                </a:pathLst>
              </a:custGeom>
              <a:solidFill>
                <a:schemeClr val="tx2"/>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 name="ïş1idê"/>
              <p:cNvSpPr/>
              <p:nvPr/>
            </p:nvSpPr>
            <p:spPr bwMode="auto">
              <a:xfrm>
                <a:off x="1356396" y="2718863"/>
                <a:ext cx="2764648" cy="1478989"/>
              </a:xfrm>
              <a:prstGeom prst="rect">
                <a:avLst/>
              </a:prstGeom>
              <a:solidFill>
                <a:schemeClr val="bg1"/>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 name="iŝľîḋe"/>
              <p:cNvSpPr/>
              <p:nvPr/>
            </p:nvSpPr>
            <p:spPr bwMode="auto">
              <a:xfrm>
                <a:off x="660400" y="4526518"/>
                <a:ext cx="4156638" cy="231999"/>
              </a:xfrm>
              <a:custGeom>
                <a:avLst/>
                <a:gdLst>
                  <a:gd name="T0" fmla="*/ 166 w 1290"/>
                  <a:gd name="T1" fmla="*/ 0 h 71"/>
                  <a:gd name="T2" fmla="*/ 1123 w 1290"/>
                  <a:gd name="T3" fmla="*/ 0 h 71"/>
                  <a:gd name="T4" fmla="*/ 1290 w 1290"/>
                  <a:gd name="T5" fmla="*/ 71 h 71"/>
                  <a:gd name="T6" fmla="*/ 0 w 1290"/>
                  <a:gd name="T7" fmla="*/ 71 h 71"/>
                  <a:gd name="T8" fmla="*/ 166 w 1290"/>
                  <a:gd name="T9" fmla="*/ 0 h 71"/>
                </a:gdLst>
                <a:ahLst/>
                <a:cxnLst>
                  <a:cxn ang="0">
                    <a:pos x="T0" y="T1"/>
                  </a:cxn>
                  <a:cxn ang="0">
                    <a:pos x="T2" y="T3"/>
                  </a:cxn>
                  <a:cxn ang="0">
                    <a:pos x="T4" y="T5"/>
                  </a:cxn>
                  <a:cxn ang="0">
                    <a:pos x="T6" y="T7"/>
                  </a:cxn>
                  <a:cxn ang="0">
                    <a:pos x="T8" y="T9"/>
                  </a:cxn>
                </a:cxnLst>
                <a:rect l="0" t="0" r="r" b="b"/>
                <a:pathLst>
                  <a:path w="1290" h="71">
                    <a:moveTo>
                      <a:pt x="166" y="0"/>
                    </a:moveTo>
                    <a:lnTo>
                      <a:pt x="1123" y="0"/>
                    </a:lnTo>
                    <a:lnTo>
                      <a:pt x="1290" y="71"/>
                    </a:lnTo>
                    <a:lnTo>
                      <a:pt x="0" y="71"/>
                    </a:lnTo>
                    <a:lnTo>
                      <a:pt x="166" y="0"/>
                    </a:lnTo>
                    <a:close/>
                  </a:path>
                </a:pathLst>
              </a:custGeom>
              <a:solidFill>
                <a:schemeClr val="bg1"/>
              </a:solidFill>
              <a:ln>
                <a:noFill/>
              </a:ln>
            </p:spPr>
            <p:txBody>
              <a:bodyPr vert="horz" wrap="square" lIns="91440" tIns="45720" rIns="91440" bIns="45720" numCol="1" anchor="t" anchorCtr="0" compatLnSpc="1">
                <a:normAutofit fontScale="325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 name="îṧľíḓe"/>
              <p:cNvSpPr/>
              <p:nvPr/>
            </p:nvSpPr>
            <p:spPr bwMode="auto">
              <a:xfrm>
                <a:off x="660400" y="4758518"/>
                <a:ext cx="4156638" cy="135332"/>
              </a:xfrm>
              <a:custGeom>
                <a:avLst/>
                <a:gdLst>
                  <a:gd name="T0" fmla="*/ 0 w 1290"/>
                  <a:gd name="T1" fmla="*/ 0 h 42"/>
                  <a:gd name="T2" fmla="*/ 1290 w 1290"/>
                  <a:gd name="T3" fmla="*/ 0 h 42"/>
                  <a:gd name="T4" fmla="*/ 1290 w 1290"/>
                  <a:gd name="T5" fmla="*/ 19 h 42"/>
                  <a:gd name="T6" fmla="*/ 1290 w 1290"/>
                  <a:gd name="T7" fmla="*/ 19 h 42"/>
                  <a:gd name="T8" fmla="*/ 1289 w 1290"/>
                  <a:gd name="T9" fmla="*/ 23 h 42"/>
                  <a:gd name="T10" fmla="*/ 1288 w 1290"/>
                  <a:gd name="T11" fmla="*/ 28 h 42"/>
                  <a:gd name="T12" fmla="*/ 1286 w 1290"/>
                  <a:gd name="T13" fmla="*/ 32 h 42"/>
                  <a:gd name="T14" fmla="*/ 1283 w 1290"/>
                  <a:gd name="T15" fmla="*/ 35 h 42"/>
                  <a:gd name="T16" fmla="*/ 1279 w 1290"/>
                  <a:gd name="T17" fmla="*/ 38 h 42"/>
                  <a:gd name="T18" fmla="*/ 1275 w 1290"/>
                  <a:gd name="T19" fmla="*/ 41 h 42"/>
                  <a:gd name="T20" fmla="*/ 1271 w 1290"/>
                  <a:gd name="T21" fmla="*/ 42 h 42"/>
                  <a:gd name="T22" fmla="*/ 1266 w 1290"/>
                  <a:gd name="T23" fmla="*/ 42 h 42"/>
                  <a:gd name="T24" fmla="*/ 24 w 1290"/>
                  <a:gd name="T25" fmla="*/ 42 h 42"/>
                  <a:gd name="T26" fmla="*/ 24 w 1290"/>
                  <a:gd name="T27" fmla="*/ 42 h 42"/>
                  <a:gd name="T28" fmla="*/ 19 w 1290"/>
                  <a:gd name="T29" fmla="*/ 42 h 42"/>
                  <a:gd name="T30" fmla="*/ 14 w 1290"/>
                  <a:gd name="T31" fmla="*/ 41 h 42"/>
                  <a:gd name="T32" fmla="*/ 10 w 1290"/>
                  <a:gd name="T33" fmla="*/ 38 h 42"/>
                  <a:gd name="T34" fmla="*/ 7 w 1290"/>
                  <a:gd name="T35" fmla="*/ 35 h 42"/>
                  <a:gd name="T36" fmla="*/ 4 w 1290"/>
                  <a:gd name="T37" fmla="*/ 32 h 42"/>
                  <a:gd name="T38" fmla="*/ 2 w 1290"/>
                  <a:gd name="T39" fmla="*/ 28 h 42"/>
                  <a:gd name="T40" fmla="*/ 0 w 1290"/>
                  <a:gd name="T41" fmla="*/ 23 h 42"/>
                  <a:gd name="T42" fmla="*/ 0 w 1290"/>
                  <a:gd name="T43" fmla="*/ 19 h 42"/>
                  <a:gd name="T44" fmla="*/ 0 w 1290"/>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0" h="42">
                    <a:moveTo>
                      <a:pt x="0" y="0"/>
                    </a:moveTo>
                    <a:lnTo>
                      <a:pt x="1290" y="0"/>
                    </a:lnTo>
                    <a:lnTo>
                      <a:pt x="1290" y="19"/>
                    </a:lnTo>
                    <a:lnTo>
                      <a:pt x="1290" y="19"/>
                    </a:lnTo>
                    <a:lnTo>
                      <a:pt x="1289" y="23"/>
                    </a:lnTo>
                    <a:lnTo>
                      <a:pt x="1288" y="28"/>
                    </a:lnTo>
                    <a:lnTo>
                      <a:pt x="1286" y="32"/>
                    </a:lnTo>
                    <a:lnTo>
                      <a:pt x="1283" y="35"/>
                    </a:lnTo>
                    <a:lnTo>
                      <a:pt x="1279" y="38"/>
                    </a:lnTo>
                    <a:lnTo>
                      <a:pt x="1275" y="41"/>
                    </a:lnTo>
                    <a:lnTo>
                      <a:pt x="1271" y="42"/>
                    </a:lnTo>
                    <a:lnTo>
                      <a:pt x="1266" y="42"/>
                    </a:lnTo>
                    <a:lnTo>
                      <a:pt x="24" y="42"/>
                    </a:lnTo>
                    <a:lnTo>
                      <a:pt x="24" y="42"/>
                    </a:lnTo>
                    <a:lnTo>
                      <a:pt x="19" y="42"/>
                    </a:lnTo>
                    <a:lnTo>
                      <a:pt x="14" y="41"/>
                    </a:lnTo>
                    <a:lnTo>
                      <a:pt x="10" y="38"/>
                    </a:lnTo>
                    <a:lnTo>
                      <a:pt x="7" y="35"/>
                    </a:lnTo>
                    <a:lnTo>
                      <a:pt x="4" y="32"/>
                    </a:lnTo>
                    <a:lnTo>
                      <a:pt x="2" y="28"/>
                    </a:lnTo>
                    <a:lnTo>
                      <a:pt x="0" y="23"/>
                    </a:lnTo>
                    <a:lnTo>
                      <a:pt x="0" y="19"/>
                    </a:lnTo>
                    <a:lnTo>
                      <a:pt x="0" y="0"/>
                    </a:lnTo>
                    <a:close/>
                  </a:path>
                </a:pathLst>
              </a:custGeom>
              <a:solidFill>
                <a:schemeClr val="tx2"/>
              </a:solidFill>
              <a:ln>
                <a:noFill/>
              </a:ln>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12" name="iṩḷîḑé"/>
              <p:cNvGrpSpPr/>
              <p:nvPr/>
            </p:nvGrpSpPr>
            <p:grpSpPr>
              <a:xfrm>
                <a:off x="940732" y="4545958"/>
                <a:ext cx="3595976" cy="164335"/>
                <a:chOff x="1357001" y="5105970"/>
                <a:chExt cx="3143691" cy="143663"/>
              </a:xfrm>
              <a:solidFill>
                <a:schemeClr val="tx2"/>
              </a:solidFill>
            </p:grpSpPr>
            <p:sp>
              <p:nvSpPr>
                <p:cNvPr id="23" name="iṧļîďe"/>
                <p:cNvSpPr/>
                <p:nvPr/>
              </p:nvSpPr>
              <p:spPr bwMode="auto">
                <a:xfrm>
                  <a:off x="1602074" y="5105970"/>
                  <a:ext cx="295778" cy="25353"/>
                </a:xfrm>
                <a:custGeom>
                  <a:avLst/>
                  <a:gdLst>
                    <a:gd name="T0" fmla="*/ 17 w 106"/>
                    <a:gd name="T1" fmla="*/ 0 h 8"/>
                    <a:gd name="T2" fmla="*/ 17 w 106"/>
                    <a:gd name="T3" fmla="*/ 0 h 8"/>
                    <a:gd name="T4" fmla="*/ 106 w 106"/>
                    <a:gd name="T5" fmla="*/ 0 h 8"/>
                    <a:gd name="T6" fmla="*/ 106 w 106"/>
                    <a:gd name="T7" fmla="*/ 0 h 8"/>
                    <a:gd name="T8" fmla="*/ 92 w 106"/>
                    <a:gd name="T9" fmla="*/ 8 h 8"/>
                    <a:gd name="T10" fmla="*/ 92 w 106"/>
                    <a:gd name="T11" fmla="*/ 8 h 8"/>
                    <a:gd name="T12" fmla="*/ 0 w 106"/>
                    <a:gd name="T13" fmla="*/ 8 h 8"/>
                    <a:gd name="T14" fmla="*/ 0 w 106"/>
                    <a:gd name="T15" fmla="*/ 8 h 8"/>
                    <a:gd name="T16" fmla="*/ 17 w 106"/>
                    <a:gd name="T17" fmla="*/ 0 h 8"/>
                    <a:gd name="T18" fmla="*/ 17 w 10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8">
                      <a:moveTo>
                        <a:pt x="17" y="0"/>
                      </a:moveTo>
                      <a:lnTo>
                        <a:pt x="17" y="0"/>
                      </a:lnTo>
                      <a:lnTo>
                        <a:pt x="106" y="0"/>
                      </a:lnTo>
                      <a:lnTo>
                        <a:pt x="106" y="0"/>
                      </a:lnTo>
                      <a:lnTo>
                        <a:pt x="92" y="8"/>
                      </a:lnTo>
                      <a:lnTo>
                        <a:pt x="92" y="8"/>
                      </a:lnTo>
                      <a:lnTo>
                        <a:pt x="0" y="8"/>
                      </a:lnTo>
                      <a:lnTo>
                        <a:pt x="0" y="8"/>
                      </a:lnTo>
                      <a:lnTo>
                        <a:pt x="17"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4" name="íśḻïde"/>
                <p:cNvSpPr/>
                <p:nvPr/>
              </p:nvSpPr>
              <p:spPr bwMode="auto">
                <a:xfrm>
                  <a:off x="2075318" y="5105970"/>
                  <a:ext cx="287326" cy="25353"/>
                </a:xfrm>
                <a:custGeom>
                  <a:avLst/>
                  <a:gdLst>
                    <a:gd name="T0" fmla="*/ 10 w 100"/>
                    <a:gd name="T1" fmla="*/ 0 h 8"/>
                    <a:gd name="T2" fmla="*/ 10 w 100"/>
                    <a:gd name="T3" fmla="*/ 0 h 8"/>
                    <a:gd name="T4" fmla="*/ 100 w 100"/>
                    <a:gd name="T5" fmla="*/ 0 h 8"/>
                    <a:gd name="T6" fmla="*/ 100 w 100"/>
                    <a:gd name="T7" fmla="*/ 0 h 8"/>
                    <a:gd name="T8" fmla="*/ 92 w 100"/>
                    <a:gd name="T9" fmla="*/ 8 h 8"/>
                    <a:gd name="T10" fmla="*/ 92 w 100"/>
                    <a:gd name="T11" fmla="*/ 8 h 8"/>
                    <a:gd name="T12" fmla="*/ 0 w 100"/>
                    <a:gd name="T13" fmla="*/ 8 h 8"/>
                    <a:gd name="T14" fmla="*/ 0 w 100"/>
                    <a:gd name="T15" fmla="*/ 8 h 8"/>
                    <a:gd name="T16" fmla="*/ 10 w 100"/>
                    <a:gd name="T17" fmla="*/ 0 h 8"/>
                    <a:gd name="T18" fmla="*/ 10 w 100"/>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8">
                      <a:moveTo>
                        <a:pt x="10" y="0"/>
                      </a:moveTo>
                      <a:lnTo>
                        <a:pt x="10" y="0"/>
                      </a:lnTo>
                      <a:lnTo>
                        <a:pt x="100" y="0"/>
                      </a:lnTo>
                      <a:lnTo>
                        <a:pt x="100" y="0"/>
                      </a:lnTo>
                      <a:lnTo>
                        <a:pt x="92" y="8"/>
                      </a:lnTo>
                      <a:lnTo>
                        <a:pt x="92" y="8"/>
                      </a:lnTo>
                      <a:lnTo>
                        <a:pt x="0" y="8"/>
                      </a:lnTo>
                      <a:lnTo>
                        <a:pt x="0" y="8"/>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5" name="îŝlîďê"/>
                <p:cNvSpPr/>
                <p:nvPr/>
              </p:nvSpPr>
              <p:spPr bwMode="auto">
                <a:xfrm>
                  <a:off x="2557012" y="5105970"/>
                  <a:ext cx="270425" cy="25353"/>
                </a:xfrm>
                <a:custGeom>
                  <a:avLst/>
                  <a:gdLst>
                    <a:gd name="T0" fmla="*/ 4 w 95"/>
                    <a:gd name="T1" fmla="*/ 0 h 8"/>
                    <a:gd name="T2" fmla="*/ 4 w 95"/>
                    <a:gd name="T3" fmla="*/ 0 h 8"/>
                    <a:gd name="T4" fmla="*/ 95 w 95"/>
                    <a:gd name="T5" fmla="*/ 0 h 8"/>
                    <a:gd name="T6" fmla="*/ 95 w 95"/>
                    <a:gd name="T7" fmla="*/ 0 h 8"/>
                    <a:gd name="T8" fmla="*/ 94 w 95"/>
                    <a:gd name="T9" fmla="*/ 8 h 8"/>
                    <a:gd name="T10" fmla="*/ 94 w 95"/>
                    <a:gd name="T11" fmla="*/ 8 h 8"/>
                    <a:gd name="T12" fmla="*/ 0 w 95"/>
                    <a:gd name="T13" fmla="*/ 8 h 8"/>
                    <a:gd name="T14" fmla="*/ 0 w 95"/>
                    <a:gd name="T15" fmla="*/ 8 h 8"/>
                    <a:gd name="T16" fmla="*/ 4 w 95"/>
                    <a:gd name="T17" fmla="*/ 0 h 8"/>
                    <a:gd name="T18" fmla="*/ 4 w 9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8">
                      <a:moveTo>
                        <a:pt x="4" y="0"/>
                      </a:moveTo>
                      <a:lnTo>
                        <a:pt x="4" y="0"/>
                      </a:lnTo>
                      <a:lnTo>
                        <a:pt x="95" y="0"/>
                      </a:lnTo>
                      <a:lnTo>
                        <a:pt x="95" y="0"/>
                      </a:lnTo>
                      <a:lnTo>
                        <a:pt x="94" y="8"/>
                      </a:lnTo>
                      <a:lnTo>
                        <a:pt x="94" y="8"/>
                      </a:lnTo>
                      <a:lnTo>
                        <a:pt x="0" y="8"/>
                      </a:lnTo>
                      <a:lnTo>
                        <a:pt x="0" y="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6" name="ísḻîďè"/>
                <p:cNvSpPr/>
                <p:nvPr/>
              </p:nvSpPr>
              <p:spPr bwMode="auto">
                <a:xfrm>
                  <a:off x="3030256" y="5105970"/>
                  <a:ext cx="270425" cy="25353"/>
                </a:xfrm>
                <a:custGeom>
                  <a:avLst/>
                  <a:gdLst>
                    <a:gd name="T0" fmla="*/ 0 w 95"/>
                    <a:gd name="T1" fmla="*/ 0 h 8"/>
                    <a:gd name="T2" fmla="*/ 0 w 95"/>
                    <a:gd name="T3" fmla="*/ 0 h 8"/>
                    <a:gd name="T4" fmla="*/ 90 w 95"/>
                    <a:gd name="T5" fmla="*/ 0 h 8"/>
                    <a:gd name="T6" fmla="*/ 90 w 95"/>
                    <a:gd name="T7" fmla="*/ 0 h 8"/>
                    <a:gd name="T8" fmla="*/ 95 w 95"/>
                    <a:gd name="T9" fmla="*/ 8 h 8"/>
                    <a:gd name="T10" fmla="*/ 95 w 95"/>
                    <a:gd name="T11" fmla="*/ 8 h 8"/>
                    <a:gd name="T12" fmla="*/ 2 w 95"/>
                    <a:gd name="T13" fmla="*/ 8 h 8"/>
                    <a:gd name="T14" fmla="*/ 2 w 95"/>
                    <a:gd name="T15" fmla="*/ 8 h 8"/>
                    <a:gd name="T16" fmla="*/ 0 w 95"/>
                    <a:gd name="T17" fmla="*/ 0 h 8"/>
                    <a:gd name="T18" fmla="*/ 0 w 9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8">
                      <a:moveTo>
                        <a:pt x="0" y="0"/>
                      </a:moveTo>
                      <a:lnTo>
                        <a:pt x="0" y="0"/>
                      </a:lnTo>
                      <a:lnTo>
                        <a:pt x="90" y="0"/>
                      </a:lnTo>
                      <a:lnTo>
                        <a:pt x="90" y="0"/>
                      </a:lnTo>
                      <a:lnTo>
                        <a:pt x="95" y="8"/>
                      </a:lnTo>
                      <a:lnTo>
                        <a:pt x="95" y="8"/>
                      </a:lnTo>
                      <a:lnTo>
                        <a:pt x="2" y="8"/>
                      </a:lnTo>
                      <a:lnTo>
                        <a:pt x="2" y="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7" name="íślïdê"/>
                <p:cNvSpPr/>
                <p:nvPr/>
              </p:nvSpPr>
              <p:spPr bwMode="auto">
                <a:xfrm>
                  <a:off x="3495050" y="5105970"/>
                  <a:ext cx="287326" cy="25353"/>
                </a:xfrm>
                <a:custGeom>
                  <a:avLst/>
                  <a:gdLst>
                    <a:gd name="T0" fmla="*/ 0 w 101"/>
                    <a:gd name="T1" fmla="*/ 0 h 8"/>
                    <a:gd name="T2" fmla="*/ 0 w 101"/>
                    <a:gd name="T3" fmla="*/ 0 h 8"/>
                    <a:gd name="T4" fmla="*/ 90 w 101"/>
                    <a:gd name="T5" fmla="*/ 0 h 8"/>
                    <a:gd name="T6" fmla="*/ 90 w 101"/>
                    <a:gd name="T7" fmla="*/ 0 h 8"/>
                    <a:gd name="T8" fmla="*/ 101 w 101"/>
                    <a:gd name="T9" fmla="*/ 8 h 8"/>
                    <a:gd name="T10" fmla="*/ 101 w 101"/>
                    <a:gd name="T11" fmla="*/ 8 h 8"/>
                    <a:gd name="T12" fmla="*/ 8 w 101"/>
                    <a:gd name="T13" fmla="*/ 8 h 8"/>
                    <a:gd name="T14" fmla="*/ 8 w 101"/>
                    <a:gd name="T15" fmla="*/ 8 h 8"/>
                    <a:gd name="T16" fmla="*/ 0 w 101"/>
                    <a:gd name="T17" fmla="*/ 0 h 8"/>
                    <a:gd name="T18" fmla="*/ 0 w 10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8">
                      <a:moveTo>
                        <a:pt x="0" y="0"/>
                      </a:moveTo>
                      <a:lnTo>
                        <a:pt x="0" y="0"/>
                      </a:lnTo>
                      <a:lnTo>
                        <a:pt x="90" y="0"/>
                      </a:lnTo>
                      <a:lnTo>
                        <a:pt x="90" y="0"/>
                      </a:lnTo>
                      <a:lnTo>
                        <a:pt x="101" y="8"/>
                      </a:lnTo>
                      <a:lnTo>
                        <a:pt x="101" y="8"/>
                      </a:lnTo>
                      <a:lnTo>
                        <a:pt x="8" y="8"/>
                      </a:lnTo>
                      <a:lnTo>
                        <a:pt x="8" y="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8" name="ïsḷîḓè"/>
                <p:cNvSpPr/>
                <p:nvPr/>
              </p:nvSpPr>
              <p:spPr bwMode="auto">
                <a:xfrm>
                  <a:off x="3959842" y="5105970"/>
                  <a:ext cx="295778" cy="25353"/>
                </a:xfrm>
                <a:custGeom>
                  <a:avLst/>
                  <a:gdLst>
                    <a:gd name="T0" fmla="*/ 0 w 107"/>
                    <a:gd name="T1" fmla="*/ 0 h 8"/>
                    <a:gd name="T2" fmla="*/ 0 w 107"/>
                    <a:gd name="T3" fmla="*/ 0 h 8"/>
                    <a:gd name="T4" fmla="*/ 90 w 107"/>
                    <a:gd name="T5" fmla="*/ 0 h 8"/>
                    <a:gd name="T6" fmla="*/ 90 w 107"/>
                    <a:gd name="T7" fmla="*/ 0 h 8"/>
                    <a:gd name="T8" fmla="*/ 107 w 107"/>
                    <a:gd name="T9" fmla="*/ 8 h 8"/>
                    <a:gd name="T10" fmla="*/ 107 w 107"/>
                    <a:gd name="T11" fmla="*/ 8 h 8"/>
                    <a:gd name="T12" fmla="*/ 14 w 107"/>
                    <a:gd name="T13" fmla="*/ 8 h 8"/>
                    <a:gd name="T14" fmla="*/ 14 w 107"/>
                    <a:gd name="T15" fmla="*/ 8 h 8"/>
                    <a:gd name="T16" fmla="*/ 0 w 107"/>
                    <a:gd name="T17" fmla="*/ 0 h 8"/>
                    <a:gd name="T18" fmla="*/ 0 w 107"/>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8">
                      <a:moveTo>
                        <a:pt x="0" y="0"/>
                      </a:moveTo>
                      <a:lnTo>
                        <a:pt x="0" y="0"/>
                      </a:lnTo>
                      <a:lnTo>
                        <a:pt x="90" y="0"/>
                      </a:lnTo>
                      <a:lnTo>
                        <a:pt x="90" y="0"/>
                      </a:lnTo>
                      <a:lnTo>
                        <a:pt x="107" y="8"/>
                      </a:lnTo>
                      <a:lnTo>
                        <a:pt x="107" y="8"/>
                      </a:lnTo>
                      <a:lnTo>
                        <a:pt x="14" y="8"/>
                      </a:lnTo>
                      <a:lnTo>
                        <a:pt x="14" y="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9" name="í$1iḓê"/>
                <p:cNvSpPr/>
                <p:nvPr/>
              </p:nvSpPr>
              <p:spPr bwMode="auto">
                <a:xfrm>
                  <a:off x="1517566" y="5148224"/>
                  <a:ext cx="312679" cy="25353"/>
                </a:xfrm>
                <a:custGeom>
                  <a:avLst/>
                  <a:gdLst>
                    <a:gd name="T0" fmla="*/ 17 w 112"/>
                    <a:gd name="T1" fmla="*/ 0 h 8"/>
                    <a:gd name="T2" fmla="*/ 17 w 112"/>
                    <a:gd name="T3" fmla="*/ 0 h 8"/>
                    <a:gd name="T4" fmla="*/ 112 w 112"/>
                    <a:gd name="T5" fmla="*/ 0 h 8"/>
                    <a:gd name="T6" fmla="*/ 112 w 112"/>
                    <a:gd name="T7" fmla="*/ 0 h 8"/>
                    <a:gd name="T8" fmla="*/ 98 w 112"/>
                    <a:gd name="T9" fmla="*/ 8 h 8"/>
                    <a:gd name="T10" fmla="*/ 98 w 112"/>
                    <a:gd name="T11" fmla="*/ 8 h 8"/>
                    <a:gd name="T12" fmla="*/ 0 w 112"/>
                    <a:gd name="T13" fmla="*/ 8 h 8"/>
                    <a:gd name="T14" fmla="*/ 0 w 112"/>
                    <a:gd name="T15" fmla="*/ 8 h 8"/>
                    <a:gd name="T16" fmla="*/ 17 w 112"/>
                    <a:gd name="T17" fmla="*/ 0 h 8"/>
                    <a:gd name="T18" fmla="*/ 17 w 112"/>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8">
                      <a:moveTo>
                        <a:pt x="17" y="0"/>
                      </a:moveTo>
                      <a:lnTo>
                        <a:pt x="17" y="0"/>
                      </a:lnTo>
                      <a:lnTo>
                        <a:pt x="112" y="0"/>
                      </a:lnTo>
                      <a:lnTo>
                        <a:pt x="112" y="0"/>
                      </a:lnTo>
                      <a:lnTo>
                        <a:pt x="98" y="8"/>
                      </a:lnTo>
                      <a:lnTo>
                        <a:pt x="98" y="8"/>
                      </a:lnTo>
                      <a:lnTo>
                        <a:pt x="0" y="8"/>
                      </a:lnTo>
                      <a:lnTo>
                        <a:pt x="0" y="8"/>
                      </a:lnTo>
                      <a:lnTo>
                        <a:pt x="17"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0" name="isļidé"/>
                <p:cNvSpPr/>
                <p:nvPr/>
              </p:nvSpPr>
              <p:spPr bwMode="auto">
                <a:xfrm>
                  <a:off x="2024612" y="5148224"/>
                  <a:ext cx="295778" cy="25353"/>
                </a:xfrm>
                <a:custGeom>
                  <a:avLst/>
                  <a:gdLst>
                    <a:gd name="T0" fmla="*/ 11 w 106"/>
                    <a:gd name="T1" fmla="*/ 0 h 8"/>
                    <a:gd name="T2" fmla="*/ 11 w 106"/>
                    <a:gd name="T3" fmla="*/ 0 h 8"/>
                    <a:gd name="T4" fmla="*/ 106 w 106"/>
                    <a:gd name="T5" fmla="*/ 0 h 8"/>
                    <a:gd name="T6" fmla="*/ 106 w 106"/>
                    <a:gd name="T7" fmla="*/ 0 h 8"/>
                    <a:gd name="T8" fmla="*/ 99 w 106"/>
                    <a:gd name="T9" fmla="*/ 8 h 8"/>
                    <a:gd name="T10" fmla="*/ 99 w 106"/>
                    <a:gd name="T11" fmla="*/ 8 h 8"/>
                    <a:gd name="T12" fmla="*/ 0 w 106"/>
                    <a:gd name="T13" fmla="*/ 8 h 8"/>
                    <a:gd name="T14" fmla="*/ 0 w 106"/>
                    <a:gd name="T15" fmla="*/ 8 h 8"/>
                    <a:gd name="T16" fmla="*/ 11 w 106"/>
                    <a:gd name="T17" fmla="*/ 0 h 8"/>
                    <a:gd name="T18" fmla="*/ 11 w 10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8">
                      <a:moveTo>
                        <a:pt x="11" y="0"/>
                      </a:moveTo>
                      <a:lnTo>
                        <a:pt x="11" y="0"/>
                      </a:lnTo>
                      <a:lnTo>
                        <a:pt x="106" y="0"/>
                      </a:lnTo>
                      <a:lnTo>
                        <a:pt x="106" y="0"/>
                      </a:lnTo>
                      <a:lnTo>
                        <a:pt x="99" y="8"/>
                      </a:lnTo>
                      <a:lnTo>
                        <a:pt x="99" y="8"/>
                      </a:lnTo>
                      <a:lnTo>
                        <a:pt x="0" y="8"/>
                      </a:lnTo>
                      <a:lnTo>
                        <a:pt x="0" y="8"/>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1" name="iSḻîďé"/>
                <p:cNvSpPr/>
                <p:nvPr/>
              </p:nvSpPr>
              <p:spPr bwMode="auto">
                <a:xfrm>
                  <a:off x="2531660" y="5148224"/>
                  <a:ext cx="287326" cy="25353"/>
                </a:xfrm>
                <a:custGeom>
                  <a:avLst/>
                  <a:gdLst>
                    <a:gd name="T0" fmla="*/ 5 w 101"/>
                    <a:gd name="T1" fmla="*/ 0 h 8"/>
                    <a:gd name="T2" fmla="*/ 5 w 101"/>
                    <a:gd name="T3" fmla="*/ 0 h 8"/>
                    <a:gd name="T4" fmla="*/ 101 w 101"/>
                    <a:gd name="T5" fmla="*/ 0 h 8"/>
                    <a:gd name="T6" fmla="*/ 101 w 101"/>
                    <a:gd name="T7" fmla="*/ 0 h 8"/>
                    <a:gd name="T8" fmla="*/ 98 w 101"/>
                    <a:gd name="T9" fmla="*/ 8 h 8"/>
                    <a:gd name="T10" fmla="*/ 98 w 101"/>
                    <a:gd name="T11" fmla="*/ 8 h 8"/>
                    <a:gd name="T12" fmla="*/ 0 w 101"/>
                    <a:gd name="T13" fmla="*/ 8 h 8"/>
                    <a:gd name="T14" fmla="*/ 0 w 101"/>
                    <a:gd name="T15" fmla="*/ 8 h 8"/>
                    <a:gd name="T16" fmla="*/ 5 w 101"/>
                    <a:gd name="T17" fmla="*/ 0 h 8"/>
                    <a:gd name="T18" fmla="*/ 5 w 10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8">
                      <a:moveTo>
                        <a:pt x="5" y="0"/>
                      </a:moveTo>
                      <a:lnTo>
                        <a:pt x="5" y="0"/>
                      </a:lnTo>
                      <a:lnTo>
                        <a:pt x="101" y="0"/>
                      </a:lnTo>
                      <a:lnTo>
                        <a:pt x="101" y="0"/>
                      </a:lnTo>
                      <a:lnTo>
                        <a:pt x="98" y="8"/>
                      </a:lnTo>
                      <a:lnTo>
                        <a:pt x="98" y="8"/>
                      </a:lnTo>
                      <a:lnTo>
                        <a:pt x="0" y="8"/>
                      </a:lnTo>
                      <a:lnTo>
                        <a:pt x="0" y="8"/>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2" name="iṥḻíḍé"/>
                <p:cNvSpPr/>
                <p:nvPr/>
              </p:nvSpPr>
              <p:spPr bwMode="auto">
                <a:xfrm>
                  <a:off x="3038706" y="5148224"/>
                  <a:ext cx="287326" cy="25353"/>
                </a:xfrm>
                <a:custGeom>
                  <a:avLst/>
                  <a:gdLst>
                    <a:gd name="T0" fmla="*/ 0 w 100"/>
                    <a:gd name="T1" fmla="*/ 0 h 8"/>
                    <a:gd name="T2" fmla="*/ 0 w 100"/>
                    <a:gd name="T3" fmla="*/ 0 h 8"/>
                    <a:gd name="T4" fmla="*/ 95 w 100"/>
                    <a:gd name="T5" fmla="*/ 0 h 8"/>
                    <a:gd name="T6" fmla="*/ 95 w 100"/>
                    <a:gd name="T7" fmla="*/ 0 h 8"/>
                    <a:gd name="T8" fmla="*/ 100 w 100"/>
                    <a:gd name="T9" fmla="*/ 8 h 8"/>
                    <a:gd name="T10" fmla="*/ 100 w 100"/>
                    <a:gd name="T11" fmla="*/ 8 h 8"/>
                    <a:gd name="T12" fmla="*/ 1 w 100"/>
                    <a:gd name="T13" fmla="*/ 8 h 8"/>
                    <a:gd name="T14" fmla="*/ 1 w 100"/>
                    <a:gd name="T15" fmla="*/ 8 h 8"/>
                    <a:gd name="T16" fmla="*/ 0 w 100"/>
                    <a:gd name="T17" fmla="*/ 0 h 8"/>
                    <a:gd name="T18" fmla="*/ 0 w 100"/>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8">
                      <a:moveTo>
                        <a:pt x="0" y="0"/>
                      </a:moveTo>
                      <a:lnTo>
                        <a:pt x="0" y="0"/>
                      </a:lnTo>
                      <a:lnTo>
                        <a:pt x="95" y="0"/>
                      </a:lnTo>
                      <a:lnTo>
                        <a:pt x="95" y="0"/>
                      </a:lnTo>
                      <a:lnTo>
                        <a:pt x="100" y="8"/>
                      </a:lnTo>
                      <a:lnTo>
                        <a:pt x="100" y="8"/>
                      </a:lnTo>
                      <a:lnTo>
                        <a:pt x="1" y="8"/>
                      </a:lnTo>
                      <a:lnTo>
                        <a:pt x="1" y="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3" name="îṥliďe"/>
                <p:cNvSpPr/>
                <p:nvPr/>
              </p:nvSpPr>
              <p:spPr bwMode="auto">
                <a:xfrm>
                  <a:off x="3528852" y="5148224"/>
                  <a:ext cx="304228" cy="25353"/>
                </a:xfrm>
                <a:custGeom>
                  <a:avLst/>
                  <a:gdLst>
                    <a:gd name="T0" fmla="*/ 0 w 106"/>
                    <a:gd name="T1" fmla="*/ 0 h 8"/>
                    <a:gd name="T2" fmla="*/ 0 w 106"/>
                    <a:gd name="T3" fmla="*/ 0 h 8"/>
                    <a:gd name="T4" fmla="*/ 95 w 106"/>
                    <a:gd name="T5" fmla="*/ 0 h 8"/>
                    <a:gd name="T6" fmla="*/ 95 w 106"/>
                    <a:gd name="T7" fmla="*/ 0 h 8"/>
                    <a:gd name="T8" fmla="*/ 106 w 106"/>
                    <a:gd name="T9" fmla="*/ 8 h 8"/>
                    <a:gd name="T10" fmla="*/ 106 w 106"/>
                    <a:gd name="T11" fmla="*/ 8 h 8"/>
                    <a:gd name="T12" fmla="*/ 8 w 106"/>
                    <a:gd name="T13" fmla="*/ 8 h 8"/>
                    <a:gd name="T14" fmla="*/ 8 w 106"/>
                    <a:gd name="T15" fmla="*/ 8 h 8"/>
                    <a:gd name="T16" fmla="*/ 0 w 106"/>
                    <a:gd name="T17" fmla="*/ 0 h 8"/>
                    <a:gd name="T18" fmla="*/ 0 w 10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8">
                      <a:moveTo>
                        <a:pt x="0" y="0"/>
                      </a:moveTo>
                      <a:lnTo>
                        <a:pt x="0" y="0"/>
                      </a:lnTo>
                      <a:lnTo>
                        <a:pt x="95" y="0"/>
                      </a:lnTo>
                      <a:lnTo>
                        <a:pt x="95" y="0"/>
                      </a:lnTo>
                      <a:lnTo>
                        <a:pt x="106" y="8"/>
                      </a:lnTo>
                      <a:lnTo>
                        <a:pt x="106" y="8"/>
                      </a:lnTo>
                      <a:lnTo>
                        <a:pt x="8" y="8"/>
                      </a:lnTo>
                      <a:lnTo>
                        <a:pt x="8" y="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4" name="íşḻïḋé"/>
                <p:cNvSpPr/>
                <p:nvPr/>
              </p:nvSpPr>
              <p:spPr bwMode="auto">
                <a:xfrm>
                  <a:off x="4027449" y="5148224"/>
                  <a:ext cx="312679" cy="25353"/>
                </a:xfrm>
                <a:custGeom>
                  <a:avLst/>
                  <a:gdLst>
                    <a:gd name="T0" fmla="*/ 0 w 112"/>
                    <a:gd name="T1" fmla="*/ 0 h 8"/>
                    <a:gd name="T2" fmla="*/ 0 w 112"/>
                    <a:gd name="T3" fmla="*/ 0 h 8"/>
                    <a:gd name="T4" fmla="*/ 95 w 112"/>
                    <a:gd name="T5" fmla="*/ 0 h 8"/>
                    <a:gd name="T6" fmla="*/ 95 w 112"/>
                    <a:gd name="T7" fmla="*/ 0 h 8"/>
                    <a:gd name="T8" fmla="*/ 112 w 112"/>
                    <a:gd name="T9" fmla="*/ 8 h 8"/>
                    <a:gd name="T10" fmla="*/ 112 w 112"/>
                    <a:gd name="T11" fmla="*/ 8 h 8"/>
                    <a:gd name="T12" fmla="*/ 13 w 112"/>
                    <a:gd name="T13" fmla="*/ 8 h 8"/>
                    <a:gd name="T14" fmla="*/ 13 w 112"/>
                    <a:gd name="T15" fmla="*/ 8 h 8"/>
                    <a:gd name="T16" fmla="*/ 0 w 112"/>
                    <a:gd name="T17" fmla="*/ 0 h 8"/>
                    <a:gd name="T18" fmla="*/ 0 w 112"/>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8">
                      <a:moveTo>
                        <a:pt x="0" y="0"/>
                      </a:moveTo>
                      <a:lnTo>
                        <a:pt x="0" y="0"/>
                      </a:lnTo>
                      <a:lnTo>
                        <a:pt x="95" y="0"/>
                      </a:lnTo>
                      <a:lnTo>
                        <a:pt x="95" y="0"/>
                      </a:lnTo>
                      <a:lnTo>
                        <a:pt x="112" y="8"/>
                      </a:lnTo>
                      <a:lnTo>
                        <a:pt x="112" y="8"/>
                      </a:lnTo>
                      <a:lnTo>
                        <a:pt x="13" y="8"/>
                      </a:lnTo>
                      <a:lnTo>
                        <a:pt x="13" y="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5" name="ïṡľiḍé"/>
                <p:cNvSpPr/>
                <p:nvPr/>
              </p:nvSpPr>
              <p:spPr bwMode="auto">
                <a:xfrm>
                  <a:off x="1433058" y="5190478"/>
                  <a:ext cx="338032" cy="25353"/>
                </a:xfrm>
                <a:custGeom>
                  <a:avLst/>
                  <a:gdLst>
                    <a:gd name="T0" fmla="*/ 17 w 118"/>
                    <a:gd name="T1" fmla="*/ 0 h 9"/>
                    <a:gd name="T2" fmla="*/ 17 w 118"/>
                    <a:gd name="T3" fmla="*/ 0 h 9"/>
                    <a:gd name="T4" fmla="*/ 118 w 118"/>
                    <a:gd name="T5" fmla="*/ 0 h 9"/>
                    <a:gd name="T6" fmla="*/ 118 w 118"/>
                    <a:gd name="T7" fmla="*/ 0 h 9"/>
                    <a:gd name="T8" fmla="*/ 104 w 118"/>
                    <a:gd name="T9" fmla="*/ 9 h 9"/>
                    <a:gd name="T10" fmla="*/ 104 w 118"/>
                    <a:gd name="T11" fmla="*/ 9 h 9"/>
                    <a:gd name="T12" fmla="*/ 0 w 118"/>
                    <a:gd name="T13" fmla="*/ 9 h 9"/>
                    <a:gd name="T14" fmla="*/ 0 w 118"/>
                    <a:gd name="T15" fmla="*/ 9 h 9"/>
                    <a:gd name="T16" fmla="*/ 17 w 118"/>
                    <a:gd name="T17" fmla="*/ 0 h 9"/>
                    <a:gd name="T18" fmla="*/ 17 w 118"/>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9">
                      <a:moveTo>
                        <a:pt x="17" y="0"/>
                      </a:moveTo>
                      <a:lnTo>
                        <a:pt x="17" y="0"/>
                      </a:lnTo>
                      <a:lnTo>
                        <a:pt x="118" y="0"/>
                      </a:lnTo>
                      <a:lnTo>
                        <a:pt x="118" y="0"/>
                      </a:lnTo>
                      <a:lnTo>
                        <a:pt x="104" y="9"/>
                      </a:lnTo>
                      <a:lnTo>
                        <a:pt x="104" y="9"/>
                      </a:lnTo>
                      <a:lnTo>
                        <a:pt x="0" y="9"/>
                      </a:lnTo>
                      <a:lnTo>
                        <a:pt x="0" y="9"/>
                      </a:lnTo>
                      <a:lnTo>
                        <a:pt x="17"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6" name="î$lïďe"/>
                <p:cNvSpPr/>
                <p:nvPr/>
              </p:nvSpPr>
              <p:spPr bwMode="auto">
                <a:xfrm>
                  <a:off x="1973908" y="5190478"/>
                  <a:ext cx="312679" cy="25353"/>
                </a:xfrm>
                <a:custGeom>
                  <a:avLst/>
                  <a:gdLst>
                    <a:gd name="T0" fmla="*/ 11 w 111"/>
                    <a:gd name="T1" fmla="*/ 0 h 9"/>
                    <a:gd name="T2" fmla="*/ 11 w 111"/>
                    <a:gd name="T3" fmla="*/ 0 h 9"/>
                    <a:gd name="T4" fmla="*/ 111 w 111"/>
                    <a:gd name="T5" fmla="*/ 0 h 9"/>
                    <a:gd name="T6" fmla="*/ 111 w 111"/>
                    <a:gd name="T7" fmla="*/ 0 h 9"/>
                    <a:gd name="T8" fmla="*/ 104 w 111"/>
                    <a:gd name="T9" fmla="*/ 9 h 9"/>
                    <a:gd name="T10" fmla="*/ 104 w 111"/>
                    <a:gd name="T11" fmla="*/ 9 h 9"/>
                    <a:gd name="T12" fmla="*/ 0 w 111"/>
                    <a:gd name="T13" fmla="*/ 9 h 9"/>
                    <a:gd name="T14" fmla="*/ 0 w 111"/>
                    <a:gd name="T15" fmla="*/ 9 h 9"/>
                    <a:gd name="T16" fmla="*/ 11 w 111"/>
                    <a:gd name="T17" fmla="*/ 0 h 9"/>
                    <a:gd name="T18" fmla="*/ 11 w 111"/>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9">
                      <a:moveTo>
                        <a:pt x="11" y="0"/>
                      </a:moveTo>
                      <a:lnTo>
                        <a:pt x="11" y="0"/>
                      </a:lnTo>
                      <a:lnTo>
                        <a:pt x="111" y="0"/>
                      </a:lnTo>
                      <a:lnTo>
                        <a:pt x="111" y="0"/>
                      </a:lnTo>
                      <a:lnTo>
                        <a:pt x="104" y="9"/>
                      </a:lnTo>
                      <a:lnTo>
                        <a:pt x="104" y="9"/>
                      </a:lnTo>
                      <a:lnTo>
                        <a:pt x="0" y="9"/>
                      </a:lnTo>
                      <a:lnTo>
                        <a:pt x="0" y="9"/>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7" name="ïṩ1iḍè"/>
                <p:cNvSpPr/>
                <p:nvPr/>
              </p:nvSpPr>
              <p:spPr bwMode="auto">
                <a:xfrm>
                  <a:off x="2514758" y="5190478"/>
                  <a:ext cx="295778" cy="25353"/>
                </a:xfrm>
                <a:custGeom>
                  <a:avLst/>
                  <a:gdLst>
                    <a:gd name="T0" fmla="*/ 4 w 105"/>
                    <a:gd name="T1" fmla="*/ 0 h 9"/>
                    <a:gd name="T2" fmla="*/ 4 w 105"/>
                    <a:gd name="T3" fmla="*/ 0 h 9"/>
                    <a:gd name="T4" fmla="*/ 105 w 105"/>
                    <a:gd name="T5" fmla="*/ 0 h 9"/>
                    <a:gd name="T6" fmla="*/ 105 w 105"/>
                    <a:gd name="T7" fmla="*/ 0 h 9"/>
                    <a:gd name="T8" fmla="*/ 104 w 105"/>
                    <a:gd name="T9" fmla="*/ 9 h 9"/>
                    <a:gd name="T10" fmla="*/ 104 w 105"/>
                    <a:gd name="T11" fmla="*/ 9 h 9"/>
                    <a:gd name="T12" fmla="*/ 0 w 105"/>
                    <a:gd name="T13" fmla="*/ 9 h 9"/>
                    <a:gd name="T14" fmla="*/ 0 w 105"/>
                    <a:gd name="T15" fmla="*/ 9 h 9"/>
                    <a:gd name="T16" fmla="*/ 4 w 105"/>
                    <a:gd name="T17" fmla="*/ 0 h 9"/>
                    <a:gd name="T18" fmla="*/ 4 w 105"/>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
                      <a:moveTo>
                        <a:pt x="4" y="0"/>
                      </a:moveTo>
                      <a:lnTo>
                        <a:pt x="4" y="0"/>
                      </a:lnTo>
                      <a:lnTo>
                        <a:pt x="105" y="0"/>
                      </a:lnTo>
                      <a:lnTo>
                        <a:pt x="105" y="0"/>
                      </a:lnTo>
                      <a:lnTo>
                        <a:pt x="104" y="9"/>
                      </a:lnTo>
                      <a:lnTo>
                        <a:pt x="104" y="9"/>
                      </a:lnTo>
                      <a:lnTo>
                        <a:pt x="0" y="9"/>
                      </a:lnTo>
                      <a:lnTo>
                        <a:pt x="0" y="9"/>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8" name="ísḷíḋe"/>
                <p:cNvSpPr/>
                <p:nvPr/>
              </p:nvSpPr>
              <p:spPr bwMode="auto">
                <a:xfrm>
                  <a:off x="3047159" y="5190478"/>
                  <a:ext cx="295778" cy="25353"/>
                </a:xfrm>
                <a:custGeom>
                  <a:avLst/>
                  <a:gdLst>
                    <a:gd name="T0" fmla="*/ 0 w 106"/>
                    <a:gd name="T1" fmla="*/ 0 h 9"/>
                    <a:gd name="T2" fmla="*/ 0 w 106"/>
                    <a:gd name="T3" fmla="*/ 0 h 9"/>
                    <a:gd name="T4" fmla="*/ 101 w 106"/>
                    <a:gd name="T5" fmla="*/ 0 h 9"/>
                    <a:gd name="T6" fmla="*/ 101 w 106"/>
                    <a:gd name="T7" fmla="*/ 0 h 9"/>
                    <a:gd name="T8" fmla="*/ 106 w 106"/>
                    <a:gd name="T9" fmla="*/ 9 h 9"/>
                    <a:gd name="T10" fmla="*/ 106 w 106"/>
                    <a:gd name="T11" fmla="*/ 9 h 9"/>
                    <a:gd name="T12" fmla="*/ 2 w 106"/>
                    <a:gd name="T13" fmla="*/ 9 h 9"/>
                    <a:gd name="T14" fmla="*/ 2 w 106"/>
                    <a:gd name="T15" fmla="*/ 9 h 9"/>
                    <a:gd name="T16" fmla="*/ 0 w 106"/>
                    <a:gd name="T17" fmla="*/ 0 h 9"/>
                    <a:gd name="T18" fmla="*/ 0 w 10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9">
                      <a:moveTo>
                        <a:pt x="0" y="0"/>
                      </a:moveTo>
                      <a:lnTo>
                        <a:pt x="0" y="0"/>
                      </a:lnTo>
                      <a:lnTo>
                        <a:pt x="101" y="0"/>
                      </a:lnTo>
                      <a:lnTo>
                        <a:pt x="101" y="0"/>
                      </a:lnTo>
                      <a:lnTo>
                        <a:pt x="106" y="9"/>
                      </a:lnTo>
                      <a:lnTo>
                        <a:pt x="106" y="9"/>
                      </a:lnTo>
                      <a:lnTo>
                        <a:pt x="2" y="9"/>
                      </a:lnTo>
                      <a:lnTo>
                        <a:pt x="2" y="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9" name="îSlîḑe"/>
                <p:cNvSpPr/>
                <p:nvPr/>
              </p:nvSpPr>
              <p:spPr bwMode="auto">
                <a:xfrm>
                  <a:off x="3571106" y="5190478"/>
                  <a:ext cx="312679" cy="25353"/>
                </a:xfrm>
                <a:custGeom>
                  <a:avLst/>
                  <a:gdLst>
                    <a:gd name="T0" fmla="*/ 0 w 112"/>
                    <a:gd name="T1" fmla="*/ 0 h 9"/>
                    <a:gd name="T2" fmla="*/ 0 w 112"/>
                    <a:gd name="T3" fmla="*/ 0 h 9"/>
                    <a:gd name="T4" fmla="*/ 101 w 112"/>
                    <a:gd name="T5" fmla="*/ 0 h 9"/>
                    <a:gd name="T6" fmla="*/ 101 w 112"/>
                    <a:gd name="T7" fmla="*/ 0 h 9"/>
                    <a:gd name="T8" fmla="*/ 112 w 112"/>
                    <a:gd name="T9" fmla="*/ 9 h 9"/>
                    <a:gd name="T10" fmla="*/ 112 w 112"/>
                    <a:gd name="T11" fmla="*/ 9 h 9"/>
                    <a:gd name="T12" fmla="*/ 8 w 112"/>
                    <a:gd name="T13" fmla="*/ 9 h 9"/>
                    <a:gd name="T14" fmla="*/ 8 w 112"/>
                    <a:gd name="T15" fmla="*/ 9 h 9"/>
                    <a:gd name="T16" fmla="*/ 0 w 112"/>
                    <a:gd name="T17" fmla="*/ 0 h 9"/>
                    <a:gd name="T18" fmla="*/ 0 w 112"/>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9">
                      <a:moveTo>
                        <a:pt x="0" y="0"/>
                      </a:moveTo>
                      <a:lnTo>
                        <a:pt x="0" y="0"/>
                      </a:lnTo>
                      <a:lnTo>
                        <a:pt x="101" y="0"/>
                      </a:lnTo>
                      <a:lnTo>
                        <a:pt x="101" y="0"/>
                      </a:lnTo>
                      <a:lnTo>
                        <a:pt x="112" y="9"/>
                      </a:lnTo>
                      <a:lnTo>
                        <a:pt x="112" y="9"/>
                      </a:lnTo>
                      <a:lnTo>
                        <a:pt x="8" y="9"/>
                      </a:lnTo>
                      <a:lnTo>
                        <a:pt x="8" y="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0" name="îsḷiḑé"/>
                <p:cNvSpPr/>
                <p:nvPr/>
              </p:nvSpPr>
              <p:spPr bwMode="auto">
                <a:xfrm>
                  <a:off x="4086604" y="5190478"/>
                  <a:ext cx="338032" cy="25353"/>
                </a:xfrm>
                <a:custGeom>
                  <a:avLst/>
                  <a:gdLst>
                    <a:gd name="T0" fmla="*/ 0 w 118"/>
                    <a:gd name="T1" fmla="*/ 0 h 9"/>
                    <a:gd name="T2" fmla="*/ 0 w 118"/>
                    <a:gd name="T3" fmla="*/ 0 h 9"/>
                    <a:gd name="T4" fmla="*/ 101 w 118"/>
                    <a:gd name="T5" fmla="*/ 0 h 9"/>
                    <a:gd name="T6" fmla="*/ 101 w 118"/>
                    <a:gd name="T7" fmla="*/ 0 h 9"/>
                    <a:gd name="T8" fmla="*/ 118 w 118"/>
                    <a:gd name="T9" fmla="*/ 9 h 9"/>
                    <a:gd name="T10" fmla="*/ 118 w 118"/>
                    <a:gd name="T11" fmla="*/ 9 h 9"/>
                    <a:gd name="T12" fmla="*/ 14 w 118"/>
                    <a:gd name="T13" fmla="*/ 9 h 9"/>
                    <a:gd name="T14" fmla="*/ 14 w 118"/>
                    <a:gd name="T15" fmla="*/ 9 h 9"/>
                    <a:gd name="T16" fmla="*/ 0 w 118"/>
                    <a:gd name="T17" fmla="*/ 0 h 9"/>
                    <a:gd name="T18" fmla="*/ 0 w 118"/>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9">
                      <a:moveTo>
                        <a:pt x="0" y="0"/>
                      </a:moveTo>
                      <a:lnTo>
                        <a:pt x="0" y="0"/>
                      </a:lnTo>
                      <a:lnTo>
                        <a:pt x="101" y="0"/>
                      </a:lnTo>
                      <a:lnTo>
                        <a:pt x="101" y="0"/>
                      </a:lnTo>
                      <a:lnTo>
                        <a:pt x="118" y="9"/>
                      </a:lnTo>
                      <a:lnTo>
                        <a:pt x="118" y="9"/>
                      </a:lnTo>
                      <a:lnTo>
                        <a:pt x="14" y="9"/>
                      </a:lnTo>
                      <a:lnTo>
                        <a:pt x="14" y="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1" name="i$1iḑe"/>
                <p:cNvSpPr/>
                <p:nvPr/>
              </p:nvSpPr>
              <p:spPr bwMode="auto">
                <a:xfrm>
                  <a:off x="1357001" y="5232732"/>
                  <a:ext cx="3143691" cy="16901"/>
                </a:xfrm>
                <a:custGeom>
                  <a:avLst/>
                  <a:gdLst>
                    <a:gd name="T0" fmla="*/ 17 w 1118"/>
                    <a:gd name="T1" fmla="*/ 0 h 8"/>
                    <a:gd name="T2" fmla="*/ 17 w 1118"/>
                    <a:gd name="T3" fmla="*/ 0 h 8"/>
                    <a:gd name="T4" fmla="*/ 560 w 1118"/>
                    <a:gd name="T5" fmla="*/ 0 h 8"/>
                    <a:gd name="T6" fmla="*/ 560 w 1118"/>
                    <a:gd name="T7" fmla="*/ 0 h 8"/>
                    <a:gd name="T8" fmla="*/ 1101 w 1118"/>
                    <a:gd name="T9" fmla="*/ 0 h 8"/>
                    <a:gd name="T10" fmla="*/ 1101 w 1118"/>
                    <a:gd name="T11" fmla="*/ 0 h 8"/>
                    <a:gd name="T12" fmla="*/ 1118 w 1118"/>
                    <a:gd name="T13" fmla="*/ 8 h 8"/>
                    <a:gd name="T14" fmla="*/ 1118 w 1118"/>
                    <a:gd name="T15" fmla="*/ 8 h 8"/>
                    <a:gd name="T16" fmla="*/ 560 w 1118"/>
                    <a:gd name="T17" fmla="*/ 8 h 8"/>
                    <a:gd name="T18" fmla="*/ 560 w 1118"/>
                    <a:gd name="T19" fmla="*/ 8 h 8"/>
                    <a:gd name="T20" fmla="*/ 0 w 1118"/>
                    <a:gd name="T21" fmla="*/ 8 h 8"/>
                    <a:gd name="T22" fmla="*/ 0 w 1118"/>
                    <a:gd name="T23" fmla="*/ 8 h 8"/>
                    <a:gd name="T24" fmla="*/ 17 w 1118"/>
                    <a:gd name="T25" fmla="*/ 0 h 8"/>
                    <a:gd name="T26" fmla="*/ 17 w 111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8" h="8">
                      <a:moveTo>
                        <a:pt x="17" y="0"/>
                      </a:moveTo>
                      <a:lnTo>
                        <a:pt x="17" y="0"/>
                      </a:lnTo>
                      <a:lnTo>
                        <a:pt x="560" y="0"/>
                      </a:lnTo>
                      <a:lnTo>
                        <a:pt x="560" y="0"/>
                      </a:lnTo>
                      <a:lnTo>
                        <a:pt x="1101" y="0"/>
                      </a:lnTo>
                      <a:lnTo>
                        <a:pt x="1101" y="0"/>
                      </a:lnTo>
                      <a:lnTo>
                        <a:pt x="1118" y="8"/>
                      </a:lnTo>
                      <a:lnTo>
                        <a:pt x="1118" y="8"/>
                      </a:lnTo>
                      <a:lnTo>
                        <a:pt x="560" y="8"/>
                      </a:lnTo>
                      <a:lnTo>
                        <a:pt x="560" y="8"/>
                      </a:lnTo>
                      <a:lnTo>
                        <a:pt x="0" y="8"/>
                      </a:lnTo>
                      <a:lnTo>
                        <a:pt x="0" y="8"/>
                      </a:lnTo>
                      <a:lnTo>
                        <a:pt x="17"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sp>
            <p:nvSpPr>
              <p:cNvPr id="13" name="íşļidè"/>
              <p:cNvSpPr/>
              <p:nvPr/>
            </p:nvSpPr>
            <p:spPr bwMode="auto">
              <a:xfrm>
                <a:off x="752471" y="2541047"/>
                <a:ext cx="657329" cy="647663"/>
              </a:xfrm>
              <a:custGeom>
                <a:avLst/>
                <a:gdLst>
                  <a:gd name="T0" fmla="*/ 102 w 204"/>
                  <a:gd name="T1" fmla="*/ 14 h 202"/>
                  <a:gd name="T2" fmla="*/ 117 w 204"/>
                  <a:gd name="T3" fmla="*/ 0 h 202"/>
                  <a:gd name="T4" fmla="*/ 143 w 204"/>
                  <a:gd name="T5" fmla="*/ 23 h 202"/>
                  <a:gd name="T6" fmla="*/ 151 w 204"/>
                  <a:gd name="T7" fmla="*/ 28 h 202"/>
                  <a:gd name="T8" fmla="*/ 165 w 204"/>
                  <a:gd name="T9" fmla="*/ 40 h 202"/>
                  <a:gd name="T10" fmla="*/ 184 w 204"/>
                  <a:gd name="T11" fmla="*/ 39 h 202"/>
                  <a:gd name="T12" fmla="*/ 186 w 204"/>
                  <a:gd name="T13" fmla="*/ 75 h 202"/>
                  <a:gd name="T14" fmla="*/ 188 w 204"/>
                  <a:gd name="T15" fmla="*/ 83 h 202"/>
                  <a:gd name="T16" fmla="*/ 190 w 204"/>
                  <a:gd name="T17" fmla="*/ 101 h 202"/>
                  <a:gd name="T18" fmla="*/ 204 w 204"/>
                  <a:gd name="T19" fmla="*/ 115 h 202"/>
                  <a:gd name="T20" fmla="*/ 180 w 204"/>
                  <a:gd name="T21" fmla="*/ 141 h 202"/>
                  <a:gd name="T22" fmla="*/ 175 w 204"/>
                  <a:gd name="T23" fmla="*/ 149 h 202"/>
                  <a:gd name="T24" fmla="*/ 164 w 204"/>
                  <a:gd name="T25" fmla="*/ 163 h 202"/>
                  <a:gd name="T26" fmla="*/ 164 w 204"/>
                  <a:gd name="T27" fmla="*/ 183 h 202"/>
                  <a:gd name="T28" fmla="*/ 129 w 204"/>
                  <a:gd name="T29" fmla="*/ 184 h 202"/>
                  <a:gd name="T30" fmla="*/ 116 w 204"/>
                  <a:gd name="T31" fmla="*/ 187 h 202"/>
                  <a:gd name="T32" fmla="*/ 102 w 204"/>
                  <a:gd name="T33" fmla="*/ 166 h 202"/>
                  <a:gd name="T34" fmla="*/ 113 w 204"/>
                  <a:gd name="T35" fmla="*/ 165 h 202"/>
                  <a:gd name="T36" fmla="*/ 132 w 204"/>
                  <a:gd name="T37" fmla="*/ 158 h 202"/>
                  <a:gd name="T38" fmla="*/ 148 w 204"/>
                  <a:gd name="T39" fmla="*/ 146 h 202"/>
                  <a:gd name="T40" fmla="*/ 160 w 204"/>
                  <a:gd name="T41" fmla="*/ 130 h 202"/>
                  <a:gd name="T42" fmla="*/ 164 w 204"/>
                  <a:gd name="T43" fmla="*/ 120 h 202"/>
                  <a:gd name="T44" fmla="*/ 167 w 204"/>
                  <a:gd name="T45" fmla="*/ 107 h 202"/>
                  <a:gd name="T46" fmla="*/ 167 w 204"/>
                  <a:gd name="T47" fmla="*/ 94 h 202"/>
                  <a:gd name="T48" fmla="*/ 164 w 204"/>
                  <a:gd name="T49" fmla="*/ 82 h 202"/>
                  <a:gd name="T50" fmla="*/ 152 w 204"/>
                  <a:gd name="T51" fmla="*/ 60 h 202"/>
                  <a:gd name="T52" fmla="*/ 144 w 204"/>
                  <a:gd name="T53" fmla="*/ 51 h 202"/>
                  <a:gd name="T54" fmla="*/ 133 w 204"/>
                  <a:gd name="T55" fmla="*/ 44 h 202"/>
                  <a:gd name="T56" fmla="*/ 121 w 204"/>
                  <a:gd name="T57" fmla="*/ 39 h 202"/>
                  <a:gd name="T58" fmla="*/ 112 w 204"/>
                  <a:gd name="T59" fmla="*/ 37 h 202"/>
                  <a:gd name="T60" fmla="*/ 102 w 204"/>
                  <a:gd name="T61" fmla="*/ 14 h 202"/>
                  <a:gd name="T62" fmla="*/ 41 w 204"/>
                  <a:gd name="T63" fmla="*/ 19 h 202"/>
                  <a:gd name="T64" fmla="*/ 76 w 204"/>
                  <a:gd name="T65" fmla="*/ 18 h 202"/>
                  <a:gd name="T66" fmla="*/ 89 w 204"/>
                  <a:gd name="T67" fmla="*/ 15 h 202"/>
                  <a:gd name="T68" fmla="*/ 102 w 204"/>
                  <a:gd name="T69" fmla="*/ 36 h 202"/>
                  <a:gd name="T70" fmla="*/ 92 w 204"/>
                  <a:gd name="T71" fmla="*/ 37 h 202"/>
                  <a:gd name="T72" fmla="*/ 73 w 204"/>
                  <a:gd name="T73" fmla="*/ 44 h 202"/>
                  <a:gd name="T74" fmla="*/ 57 w 204"/>
                  <a:gd name="T75" fmla="*/ 55 h 202"/>
                  <a:gd name="T76" fmla="*/ 45 w 204"/>
                  <a:gd name="T77" fmla="*/ 72 h 202"/>
                  <a:gd name="T78" fmla="*/ 41 w 204"/>
                  <a:gd name="T79" fmla="*/ 82 h 202"/>
                  <a:gd name="T80" fmla="*/ 38 w 204"/>
                  <a:gd name="T81" fmla="*/ 95 h 202"/>
                  <a:gd name="T82" fmla="*/ 38 w 204"/>
                  <a:gd name="T83" fmla="*/ 108 h 202"/>
                  <a:gd name="T84" fmla="*/ 41 w 204"/>
                  <a:gd name="T85" fmla="*/ 120 h 202"/>
                  <a:gd name="T86" fmla="*/ 52 w 204"/>
                  <a:gd name="T87" fmla="*/ 142 h 202"/>
                  <a:gd name="T88" fmla="*/ 61 w 204"/>
                  <a:gd name="T89" fmla="*/ 151 h 202"/>
                  <a:gd name="T90" fmla="*/ 72 w 204"/>
                  <a:gd name="T91" fmla="*/ 158 h 202"/>
                  <a:gd name="T92" fmla="*/ 84 w 204"/>
                  <a:gd name="T93" fmla="*/ 163 h 202"/>
                  <a:gd name="T94" fmla="*/ 93 w 204"/>
                  <a:gd name="T95" fmla="*/ 165 h 202"/>
                  <a:gd name="T96" fmla="*/ 102 w 204"/>
                  <a:gd name="T97" fmla="*/ 188 h 202"/>
                  <a:gd name="T98" fmla="*/ 93 w 204"/>
                  <a:gd name="T99" fmla="*/ 188 h 202"/>
                  <a:gd name="T100" fmla="*/ 58 w 204"/>
                  <a:gd name="T101" fmla="*/ 193 h 202"/>
                  <a:gd name="T102" fmla="*/ 62 w 204"/>
                  <a:gd name="T103" fmla="*/ 179 h 202"/>
                  <a:gd name="T104" fmla="*/ 47 w 204"/>
                  <a:gd name="T105" fmla="*/ 168 h 202"/>
                  <a:gd name="T106" fmla="*/ 34 w 204"/>
                  <a:gd name="T107" fmla="*/ 156 h 202"/>
                  <a:gd name="T108" fmla="*/ 5 w 204"/>
                  <a:gd name="T109" fmla="*/ 134 h 202"/>
                  <a:gd name="T110" fmla="*/ 19 w 204"/>
                  <a:gd name="T111" fmla="*/ 127 h 202"/>
                  <a:gd name="T112" fmla="*/ 15 w 204"/>
                  <a:gd name="T113" fmla="*/ 110 h 202"/>
                  <a:gd name="T114" fmla="*/ 16 w 204"/>
                  <a:gd name="T115" fmla="*/ 91 h 202"/>
                  <a:gd name="T116" fmla="*/ 9 w 204"/>
                  <a:gd name="T117" fmla="*/ 56 h 202"/>
                  <a:gd name="T118" fmla="*/ 25 w 204"/>
                  <a:gd name="T119" fmla="*/ 61 h 202"/>
                  <a:gd name="T120" fmla="*/ 35 w 204"/>
                  <a:gd name="T121" fmla="*/ 45 h 202"/>
                  <a:gd name="T122" fmla="*/ 48 w 204"/>
                  <a:gd name="T123" fmla="*/ 3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 h="202">
                    <a:moveTo>
                      <a:pt x="102" y="14"/>
                    </a:moveTo>
                    <a:lnTo>
                      <a:pt x="102" y="14"/>
                    </a:lnTo>
                    <a:lnTo>
                      <a:pt x="112" y="14"/>
                    </a:lnTo>
                    <a:lnTo>
                      <a:pt x="117" y="0"/>
                    </a:lnTo>
                    <a:lnTo>
                      <a:pt x="147" y="9"/>
                    </a:lnTo>
                    <a:lnTo>
                      <a:pt x="143" y="23"/>
                    </a:lnTo>
                    <a:lnTo>
                      <a:pt x="143" y="23"/>
                    </a:lnTo>
                    <a:lnTo>
                      <a:pt x="151" y="28"/>
                    </a:lnTo>
                    <a:lnTo>
                      <a:pt x="158" y="34"/>
                    </a:lnTo>
                    <a:lnTo>
                      <a:pt x="165" y="40"/>
                    </a:lnTo>
                    <a:lnTo>
                      <a:pt x="171" y="46"/>
                    </a:lnTo>
                    <a:lnTo>
                      <a:pt x="184" y="39"/>
                    </a:lnTo>
                    <a:lnTo>
                      <a:pt x="199" y="67"/>
                    </a:lnTo>
                    <a:lnTo>
                      <a:pt x="186" y="75"/>
                    </a:lnTo>
                    <a:lnTo>
                      <a:pt x="186" y="75"/>
                    </a:lnTo>
                    <a:lnTo>
                      <a:pt x="188" y="83"/>
                    </a:lnTo>
                    <a:lnTo>
                      <a:pt x="189" y="92"/>
                    </a:lnTo>
                    <a:lnTo>
                      <a:pt x="190" y="101"/>
                    </a:lnTo>
                    <a:lnTo>
                      <a:pt x="189" y="111"/>
                    </a:lnTo>
                    <a:lnTo>
                      <a:pt x="204" y="115"/>
                    </a:lnTo>
                    <a:lnTo>
                      <a:pt x="194" y="146"/>
                    </a:lnTo>
                    <a:lnTo>
                      <a:pt x="180" y="141"/>
                    </a:lnTo>
                    <a:lnTo>
                      <a:pt x="180" y="141"/>
                    </a:lnTo>
                    <a:lnTo>
                      <a:pt x="175" y="149"/>
                    </a:lnTo>
                    <a:lnTo>
                      <a:pt x="170" y="157"/>
                    </a:lnTo>
                    <a:lnTo>
                      <a:pt x="164" y="163"/>
                    </a:lnTo>
                    <a:lnTo>
                      <a:pt x="157" y="169"/>
                    </a:lnTo>
                    <a:lnTo>
                      <a:pt x="164" y="183"/>
                    </a:lnTo>
                    <a:lnTo>
                      <a:pt x="136" y="198"/>
                    </a:lnTo>
                    <a:lnTo>
                      <a:pt x="129" y="184"/>
                    </a:lnTo>
                    <a:lnTo>
                      <a:pt x="129" y="184"/>
                    </a:lnTo>
                    <a:lnTo>
                      <a:pt x="116" y="187"/>
                    </a:lnTo>
                    <a:lnTo>
                      <a:pt x="102" y="188"/>
                    </a:lnTo>
                    <a:lnTo>
                      <a:pt x="102" y="166"/>
                    </a:lnTo>
                    <a:lnTo>
                      <a:pt x="102" y="166"/>
                    </a:lnTo>
                    <a:lnTo>
                      <a:pt x="113" y="165"/>
                    </a:lnTo>
                    <a:lnTo>
                      <a:pt x="123" y="162"/>
                    </a:lnTo>
                    <a:lnTo>
                      <a:pt x="132" y="158"/>
                    </a:lnTo>
                    <a:lnTo>
                      <a:pt x="140" y="153"/>
                    </a:lnTo>
                    <a:lnTo>
                      <a:pt x="148" y="146"/>
                    </a:lnTo>
                    <a:lnTo>
                      <a:pt x="155" y="139"/>
                    </a:lnTo>
                    <a:lnTo>
                      <a:pt x="160" y="130"/>
                    </a:lnTo>
                    <a:lnTo>
                      <a:pt x="164" y="120"/>
                    </a:lnTo>
                    <a:lnTo>
                      <a:pt x="164" y="120"/>
                    </a:lnTo>
                    <a:lnTo>
                      <a:pt x="166" y="113"/>
                    </a:lnTo>
                    <a:lnTo>
                      <a:pt x="167" y="107"/>
                    </a:lnTo>
                    <a:lnTo>
                      <a:pt x="167" y="101"/>
                    </a:lnTo>
                    <a:lnTo>
                      <a:pt x="167" y="94"/>
                    </a:lnTo>
                    <a:lnTo>
                      <a:pt x="166" y="88"/>
                    </a:lnTo>
                    <a:lnTo>
                      <a:pt x="164" y="82"/>
                    </a:lnTo>
                    <a:lnTo>
                      <a:pt x="159" y="71"/>
                    </a:lnTo>
                    <a:lnTo>
                      <a:pt x="152" y="60"/>
                    </a:lnTo>
                    <a:lnTo>
                      <a:pt x="148" y="56"/>
                    </a:lnTo>
                    <a:lnTo>
                      <a:pt x="144" y="51"/>
                    </a:lnTo>
                    <a:lnTo>
                      <a:pt x="139" y="48"/>
                    </a:lnTo>
                    <a:lnTo>
                      <a:pt x="133" y="44"/>
                    </a:lnTo>
                    <a:lnTo>
                      <a:pt x="127" y="41"/>
                    </a:lnTo>
                    <a:lnTo>
                      <a:pt x="121" y="39"/>
                    </a:lnTo>
                    <a:lnTo>
                      <a:pt x="121" y="39"/>
                    </a:lnTo>
                    <a:lnTo>
                      <a:pt x="112" y="37"/>
                    </a:lnTo>
                    <a:lnTo>
                      <a:pt x="102" y="36"/>
                    </a:lnTo>
                    <a:lnTo>
                      <a:pt x="102" y="14"/>
                    </a:lnTo>
                    <a:close/>
                    <a:moveTo>
                      <a:pt x="48" y="33"/>
                    </a:moveTo>
                    <a:lnTo>
                      <a:pt x="41" y="19"/>
                    </a:lnTo>
                    <a:lnTo>
                      <a:pt x="69" y="4"/>
                    </a:lnTo>
                    <a:lnTo>
                      <a:pt x="76" y="18"/>
                    </a:lnTo>
                    <a:lnTo>
                      <a:pt x="76" y="18"/>
                    </a:lnTo>
                    <a:lnTo>
                      <a:pt x="89" y="15"/>
                    </a:lnTo>
                    <a:lnTo>
                      <a:pt x="102" y="14"/>
                    </a:lnTo>
                    <a:lnTo>
                      <a:pt x="102" y="36"/>
                    </a:lnTo>
                    <a:lnTo>
                      <a:pt x="102" y="36"/>
                    </a:lnTo>
                    <a:lnTo>
                      <a:pt x="92" y="37"/>
                    </a:lnTo>
                    <a:lnTo>
                      <a:pt x="82" y="40"/>
                    </a:lnTo>
                    <a:lnTo>
                      <a:pt x="73" y="44"/>
                    </a:lnTo>
                    <a:lnTo>
                      <a:pt x="64" y="49"/>
                    </a:lnTo>
                    <a:lnTo>
                      <a:pt x="57" y="55"/>
                    </a:lnTo>
                    <a:lnTo>
                      <a:pt x="50" y="63"/>
                    </a:lnTo>
                    <a:lnTo>
                      <a:pt x="45" y="72"/>
                    </a:lnTo>
                    <a:lnTo>
                      <a:pt x="41" y="82"/>
                    </a:lnTo>
                    <a:lnTo>
                      <a:pt x="41" y="82"/>
                    </a:lnTo>
                    <a:lnTo>
                      <a:pt x="39" y="89"/>
                    </a:lnTo>
                    <a:lnTo>
                      <a:pt x="38" y="95"/>
                    </a:lnTo>
                    <a:lnTo>
                      <a:pt x="38" y="101"/>
                    </a:lnTo>
                    <a:lnTo>
                      <a:pt x="38" y="108"/>
                    </a:lnTo>
                    <a:lnTo>
                      <a:pt x="39" y="114"/>
                    </a:lnTo>
                    <a:lnTo>
                      <a:pt x="41" y="120"/>
                    </a:lnTo>
                    <a:lnTo>
                      <a:pt x="45" y="131"/>
                    </a:lnTo>
                    <a:lnTo>
                      <a:pt x="52" y="142"/>
                    </a:lnTo>
                    <a:lnTo>
                      <a:pt x="56" y="146"/>
                    </a:lnTo>
                    <a:lnTo>
                      <a:pt x="61" y="151"/>
                    </a:lnTo>
                    <a:lnTo>
                      <a:pt x="66" y="154"/>
                    </a:lnTo>
                    <a:lnTo>
                      <a:pt x="72" y="158"/>
                    </a:lnTo>
                    <a:lnTo>
                      <a:pt x="77" y="160"/>
                    </a:lnTo>
                    <a:lnTo>
                      <a:pt x="84" y="163"/>
                    </a:lnTo>
                    <a:lnTo>
                      <a:pt x="84" y="163"/>
                    </a:lnTo>
                    <a:lnTo>
                      <a:pt x="93" y="165"/>
                    </a:lnTo>
                    <a:lnTo>
                      <a:pt x="102" y="166"/>
                    </a:lnTo>
                    <a:lnTo>
                      <a:pt x="102" y="188"/>
                    </a:lnTo>
                    <a:lnTo>
                      <a:pt x="102" y="188"/>
                    </a:lnTo>
                    <a:lnTo>
                      <a:pt x="93" y="188"/>
                    </a:lnTo>
                    <a:lnTo>
                      <a:pt x="88" y="202"/>
                    </a:lnTo>
                    <a:lnTo>
                      <a:pt x="58" y="193"/>
                    </a:lnTo>
                    <a:lnTo>
                      <a:pt x="62" y="179"/>
                    </a:lnTo>
                    <a:lnTo>
                      <a:pt x="62" y="179"/>
                    </a:lnTo>
                    <a:lnTo>
                      <a:pt x="54" y="174"/>
                    </a:lnTo>
                    <a:lnTo>
                      <a:pt x="47" y="168"/>
                    </a:lnTo>
                    <a:lnTo>
                      <a:pt x="40" y="162"/>
                    </a:lnTo>
                    <a:lnTo>
                      <a:pt x="34" y="156"/>
                    </a:lnTo>
                    <a:lnTo>
                      <a:pt x="21" y="163"/>
                    </a:lnTo>
                    <a:lnTo>
                      <a:pt x="5" y="134"/>
                    </a:lnTo>
                    <a:lnTo>
                      <a:pt x="19" y="127"/>
                    </a:lnTo>
                    <a:lnTo>
                      <a:pt x="19" y="127"/>
                    </a:lnTo>
                    <a:lnTo>
                      <a:pt x="17" y="119"/>
                    </a:lnTo>
                    <a:lnTo>
                      <a:pt x="15" y="110"/>
                    </a:lnTo>
                    <a:lnTo>
                      <a:pt x="15" y="101"/>
                    </a:lnTo>
                    <a:lnTo>
                      <a:pt x="16" y="91"/>
                    </a:lnTo>
                    <a:lnTo>
                      <a:pt x="0" y="87"/>
                    </a:lnTo>
                    <a:lnTo>
                      <a:pt x="9" y="56"/>
                    </a:lnTo>
                    <a:lnTo>
                      <a:pt x="25" y="61"/>
                    </a:lnTo>
                    <a:lnTo>
                      <a:pt x="25" y="61"/>
                    </a:lnTo>
                    <a:lnTo>
                      <a:pt x="30" y="53"/>
                    </a:lnTo>
                    <a:lnTo>
                      <a:pt x="35" y="45"/>
                    </a:lnTo>
                    <a:lnTo>
                      <a:pt x="41" y="39"/>
                    </a:lnTo>
                    <a:lnTo>
                      <a:pt x="48" y="33"/>
                    </a:lnTo>
                    <a:lnTo>
                      <a:pt x="48" y="33"/>
                    </a:lnTo>
                    <a:close/>
                  </a:path>
                </a:pathLst>
              </a:custGeom>
              <a:solidFill>
                <a:srgbClr val="00B0F0"/>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14" name="íṣľîḓé"/>
              <p:cNvGrpSpPr/>
              <p:nvPr/>
            </p:nvGrpSpPr>
            <p:grpSpPr>
              <a:xfrm>
                <a:off x="2370534" y="2913497"/>
                <a:ext cx="695696" cy="1020567"/>
                <a:chOff x="2774693" y="3837019"/>
                <a:chExt cx="696913" cy="1022351"/>
              </a:xfrm>
              <a:solidFill>
                <a:schemeClr val="accent1"/>
              </a:solidFill>
            </p:grpSpPr>
            <p:sp>
              <p:nvSpPr>
                <p:cNvPr id="20" name="ïṡľîḍe"/>
                <p:cNvSpPr/>
                <p:nvPr/>
              </p:nvSpPr>
              <p:spPr bwMode="auto">
                <a:xfrm>
                  <a:off x="2866769" y="3837019"/>
                  <a:ext cx="520700" cy="414338"/>
                </a:xfrm>
                <a:custGeom>
                  <a:avLst/>
                  <a:gdLst>
                    <a:gd name="T0" fmla="*/ 290 w 983"/>
                    <a:gd name="T1" fmla="*/ 0 h 784"/>
                    <a:gd name="T2" fmla="*/ 263 w 983"/>
                    <a:gd name="T3" fmla="*/ 1 h 784"/>
                    <a:gd name="T4" fmla="*/ 211 w 983"/>
                    <a:gd name="T5" fmla="*/ 9 h 784"/>
                    <a:gd name="T6" fmla="*/ 160 w 983"/>
                    <a:gd name="T7" fmla="*/ 24 h 784"/>
                    <a:gd name="T8" fmla="*/ 114 w 983"/>
                    <a:gd name="T9" fmla="*/ 47 h 784"/>
                    <a:gd name="T10" fmla="*/ 71 w 983"/>
                    <a:gd name="T11" fmla="*/ 78 h 784"/>
                    <a:gd name="T12" fmla="*/ 38 w 983"/>
                    <a:gd name="T13" fmla="*/ 115 h 784"/>
                    <a:gd name="T14" fmla="*/ 19 w 983"/>
                    <a:gd name="T15" fmla="*/ 148 h 784"/>
                    <a:gd name="T16" fmla="*/ 10 w 983"/>
                    <a:gd name="T17" fmla="*/ 173 h 784"/>
                    <a:gd name="T18" fmla="*/ 3 w 983"/>
                    <a:gd name="T19" fmla="*/ 198 h 784"/>
                    <a:gd name="T20" fmla="*/ 0 w 983"/>
                    <a:gd name="T21" fmla="*/ 227 h 784"/>
                    <a:gd name="T22" fmla="*/ 0 w 983"/>
                    <a:gd name="T23" fmla="*/ 784 h 784"/>
                    <a:gd name="T24" fmla="*/ 158 w 983"/>
                    <a:gd name="T25" fmla="*/ 289 h 784"/>
                    <a:gd name="T26" fmla="*/ 160 w 983"/>
                    <a:gd name="T27" fmla="*/ 273 h 784"/>
                    <a:gd name="T28" fmla="*/ 167 w 983"/>
                    <a:gd name="T29" fmla="*/ 244 h 784"/>
                    <a:gd name="T30" fmla="*/ 183 w 983"/>
                    <a:gd name="T31" fmla="*/ 219 h 784"/>
                    <a:gd name="T32" fmla="*/ 203 w 983"/>
                    <a:gd name="T33" fmla="*/ 198 h 784"/>
                    <a:gd name="T34" fmla="*/ 229 w 983"/>
                    <a:gd name="T35" fmla="*/ 180 h 784"/>
                    <a:gd name="T36" fmla="*/ 258 w 983"/>
                    <a:gd name="T37" fmla="*/ 168 h 784"/>
                    <a:gd name="T38" fmla="*/ 290 w 983"/>
                    <a:gd name="T39" fmla="*/ 159 h 784"/>
                    <a:gd name="T40" fmla="*/ 325 w 983"/>
                    <a:gd name="T41" fmla="*/ 154 h 784"/>
                    <a:gd name="T42" fmla="*/ 685 w 983"/>
                    <a:gd name="T43" fmla="*/ 154 h 784"/>
                    <a:gd name="T44" fmla="*/ 701 w 983"/>
                    <a:gd name="T45" fmla="*/ 154 h 784"/>
                    <a:gd name="T46" fmla="*/ 730 w 983"/>
                    <a:gd name="T47" fmla="*/ 159 h 784"/>
                    <a:gd name="T48" fmla="*/ 755 w 983"/>
                    <a:gd name="T49" fmla="*/ 166 h 784"/>
                    <a:gd name="T50" fmla="*/ 776 w 983"/>
                    <a:gd name="T51" fmla="*/ 179 h 784"/>
                    <a:gd name="T52" fmla="*/ 792 w 983"/>
                    <a:gd name="T53" fmla="*/ 196 h 784"/>
                    <a:gd name="T54" fmla="*/ 805 w 983"/>
                    <a:gd name="T55" fmla="*/ 218 h 784"/>
                    <a:gd name="T56" fmla="*/ 814 w 983"/>
                    <a:gd name="T57" fmla="*/ 242 h 784"/>
                    <a:gd name="T58" fmla="*/ 819 w 983"/>
                    <a:gd name="T59" fmla="*/ 273 h 784"/>
                    <a:gd name="T60" fmla="*/ 819 w 983"/>
                    <a:gd name="T61" fmla="*/ 569 h 784"/>
                    <a:gd name="T62" fmla="*/ 983 w 983"/>
                    <a:gd name="T63" fmla="*/ 241 h 784"/>
                    <a:gd name="T64" fmla="*/ 982 w 983"/>
                    <a:gd name="T65" fmla="*/ 214 h 784"/>
                    <a:gd name="T66" fmla="*/ 973 w 983"/>
                    <a:gd name="T67" fmla="*/ 164 h 784"/>
                    <a:gd name="T68" fmla="*/ 956 w 983"/>
                    <a:gd name="T69" fmla="*/ 120 h 784"/>
                    <a:gd name="T70" fmla="*/ 932 w 983"/>
                    <a:gd name="T71" fmla="*/ 82 h 784"/>
                    <a:gd name="T72" fmla="*/ 900 w 983"/>
                    <a:gd name="T73" fmla="*/ 51 h 784"/>
                    <a:gd name="T74" fmla="*/ 860 w 983"/>
                    <a:gd name="T75" fmla="*/ 27 h 784"/>
                    <a:gd name="T76" fmla="*/ 815 w 983"/>
                    <a:gd name="T77" fmla="*/ 10 h 784"/>
                    <a:gd name="T78" fmla="*/ 764 w 983"/>
                    <a:gd name="T79" fmla="*/ 1 h 784"/>
                    <a:gd name="T80" fmla="*/ 737 w 983"/>
                    <a:gd name="T81"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3" h="784">
                      <a:moveTo>
                        <a:pt x="737" y="0"/>
                      </a:moveTo>
                      <a:lnTo>
                        <a:pt x="290" y="0"/>
                      </a:lnTo>
                      <a:lnTo>
                        <a:pt x="290" y="0"/>
                      </a:lnTo>
                      <a:lnTo>
                        <a:pt x="263" y="1"/>
                      </a:lnTo>
                      <a:lnTo>
                        <a:pt x="237" y="4"/>
                      </a:lnTo>
                      <a:lnTo>
                        <a:pt x="211" y="9"/>
                      </a:lnTo>
                      <a:lnTo>
                        <a:pt x="185" y="15"/>
                      </a:lnTo>
                      <a:lnTo>
                        <a:pt x="160" y="24"/>
                      </a:lnTo>
                      <a:lnTo>
                        <a:pt x="135" y="34"/>
                      </a:lnTo>
                      <a:lnTo>
                        <a:pt x="114" y="47"/>
                      </a:lnTo>
                      <a:lnTo>
                        <a:pt x="92" y="61"/>
                      </a:lnTo>
                      <a:lnTo>
                        <a:pt x="71" y="78"/>
                      </a:lnTo>
                      <a:lnTo>
                        <a:pt x="55" y="96"/>
                      </a:lnTo>
                      <a:lnTo>
                        <a:pt x="38" y="115"/>
                      </a:lnTo>
                      <a:lnTo>
                        <a:pt x="25" y="137"/>
                      </a:lnTo>
                      <a:lnTo>
                        <a:pt x="19" y="148"/>
                      </a:lnTo>
                      <a:lnTo>
                        <a:pt x="14" y="160"/>
                      </a:lnTo>
                      <a:lnTo>
                        <a:pt x="10" y="173"/>
                      </a:lnTo>
                      <a:lnTo>
                        <a:pt x="6" y="186"/>
                      </a:lnTo>
                      <a:lnTo>
                        <a:pt x="3" y="198"/>
                      </a:lnTo>
                      <a:lnTo>
                        <a:pt x="1" y="212"/>
                      </a:lnTo>
                      <a:lnTo>
                        <a:pt x="0" y="227"/>
                      </a:lnTo>
                      <a:lnTo>
                        <a:pt x="0" y="241"/>
                      </a:lnTo>
                      <a:lnTo>
                        <a:pt x="0" y="784"/>
                      </a:lnTo>
                      <a:lnTo>
                        <a:pt x="158" y="784"/>
                      </a:lnTo>
                      <a:lnTo>
                        <a:pt x="158" y="289"/>
                      </a:lnTo>
                      <a:lnTo>
                        <a:pt x="158" y="289"/>
                      </a:lnTo>
                      <a:lnTo>
                        <a:pt x="160" y="273"/>
                      </a:lnTo>
                      <a:lnTo>
                        <a:pt x="162" y="259"/>
                      </a:lnTo>
                      <a:lnTo>
                        <a:pt x="167" y="244"/>
                      </a:lnTo>
                      <a:lnTo>
                        <a:pt x="174" y="232"/>
                      </a:lnTo>
                      <a:lnTo>
                        <a:pt x="183" y="219"/>
                      </a:lnTo>
                      <a:lnTo>
                        <a:pt x="193" y="209"/>
                      </a:lnTo>
                      <a:lnTo>
                        <a:pt x="203" y="198"/>
                      </a:lnTo>
                      <a:lnTo>
                        <a:pt x="216" y="189"/>
                      </a:lnTo>
                      <a:lnTo>
                        <a:pt x="229" y="180"/>
                      </a:lnTo>
                      <a:lnTo>
                        <a:pt x="244" y="174"/>
                      </a:lnTo>
                      <a:lnTo>
                        <a:pt x="258" y="168"/>
                      </a:lnTo>
                      <a:lnTo>
                        <a:pt x="275" y="162"/>
                      </a:lnTo>
                      <a:lnTo>
                        <a:pt x="290" y="159"/>
                      </a:lnTo>
                      <a:lnTo>
                        <a:pt x="307" y="156"/>
                      </a:lnTo>
                      <a:lnTo>
                        <a:pt x="325" y="154"/>
                      </a:lnTo>
                      <a:lnTo>
                        <a:pt x="342" y="154"/>
                      </a:lnTo>
                      <a:lnTo>
                        <a:pt x="685" y="154"/>
                      </a:lnTo>
                      <a:lnTo>
                        <a:pt x="685" y="154"/>
                      </a:lnTo>
                      <a:lnTo>
                        <a:pt x="701" y="154"/>
                      </a:lnTo>
                      <a:lnTo>
                        <a:pt x="715" y="156"/>
                      </a:lnTo>
                      <a:lnTo>
                        <a:pt x="730" y="159"/>
                      </a:lnTo>
                      <a:lnTo>
                        <a:pt x="742" y="161"/>
                      </a:lnTo>
                      <a:lnTo>
                        <a:pt x="755" y="166"/>
                      </a:lnTo>
                      <a:lnTo>
                        <a:pt x="765" y="173"/>
                      </a:lnTo>
                      <a:lnTo>
                        <a:pt x="776" y="179"/>
                      </a:lnTo>
                      <a:lnTo>
                        <a:pt x="785" y="187"/>
                      </a:lnTo>
                      <a:lnTo>
                        <a:pt x="792" y="196"/>
                      </a:lnTo>
                      <a:lnTo>
                        <a:pt x="800" y="206"/>
                      </a:lnTo>
                      <a:lnTo>
                        <a:pt x="805" y="218"/>
                      </a:lnTo>
                      <a:lnTo>
                        <a:pt x="810" y="229"/>
                      </a:lnTo>
                      <a:lnTo>
                        <a:pt x="814" y="242"/>
                      </a:lnTo>
                      <a:lnTo>
                        <a:pt x="817" y="257"/>
                      </a:lnTo>
                      <a:lnTo>
                        <a:pt x="819" y="273"/>
                      </a:lnTo>
                      <a:lnTo>
                        <a:pt x="819" y="289"/>
                      </a:lnTo>
                      <a:lnTo>
                        <a:pt x="819" y="569"/>
                      </a:lnTo>
                      <a:lnTo>
                        <a:pt x="983" y="569"/>
                      </a:lnTo>
                      <a:lnTo>
                        <a:pt x="983" y="241"/>
                      </a:lnTo>
                      <a:lnTo>
                        <a:pt x="983" y="241"/>
                      </a:lnTo>
                      <a:lnTo>
                        <a:pt x="982" y="214"/>
                      </a:lnTo>
                      <a:lnTo>
                        <a:pt x="979" y="188"/>
                      </a:lnTo>
                      <a:lnTo>
                        <a:pt x="973" y="164"/>
                      </a:lnTo>
                      <a:lnTo>
                        <a:pt x="965" y="141"/>
                      </a:lnTo>
                      <a:lnTo>
                        <a:pt x="956" y="120"/>
                      </a:lnTo>
                      <a:lnTo>
                        <a:pt x="945" y="100"/>
                      </a:lnTo>
                      <a:lnTo>
                        <a:pt x="932" y="82"/>
                      </a:lnTo>
                      <a:lnTo>
                        <a:pt x="916" y="65"/>
                      </a:lnTo>
                      <a:lnTo>
                        <a:pt x="900" y="51"/>
                      </a:lnTo>
                      <a:lnTo>
                        <a:pt x="881" y="37"/>
                      </a:lnTo>
                      <a:lnTo>
                        <a:pt x="860" y="27"/>
                      </a:lnTo>
                      <a:lnTo>
                        <a:pt x="838" y="16"/>
                      </a:lnTo>
                      <a:lnTo>
                        <a:pt x="815" y="10"/>
                      </a:lnTo>
                      <a:lnTo>
                        <a:pt x="791" y="4"/>
                      </a:lnTo>
                      <a:lnTo>
                        <a:pt x="764" y="1"/>
                      </a:lnTo>
                      <a:lnTo>
                        <a:pt x="737" y="0"/>
                      </a:lnTo>
                      <a:lnTo>
                        <a:pt x="7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1" name="ïṣ1iḍè"/>
                <p:cNvSpPr/>
                <p:nvPr/>
              </p:nvSpPr>
              <p:spPr bwMode="auto">
                <a:xfrm>
                  <a:off x="2774693" y="4254532"/>
                  <a:ext cx="696913" cy="604838"/>
                </a:xfrm>
                <a:custGeom>
                  <a:avLst/>
                  <a:gdLst>
                    <a:gd name="T0" fmla="*/ 1317 w 1317"/>
                    <a:gd name="T1" fmla="*/ 1036 h 1142"/>
                    <a:gd name="T2" fmla="*/ 1314 w 1317"/>
                    <a:gd name="T3" fmla="*/ 1056 h 1142"/>
                    <a:gd name="T4" fmla="*/ 1308 w 1317"/>
                    <a:gd name="T5" fmla="*/ 1077 h 1142"/>
                    <a:gd name="T6" fmla="*/ 1299 w 1317"/>
                    <a:gd name="T7" fmla="*/ 1095 h 1142"/>
                    <a:gd name="T8" fmla="*/ 1286 w 1317"/>
                    <a:gd name="T9" fmla="*/ 1112 h 1142"/>
                    <a:gd name="T10" fmla="*/ 1269 w 1317"/>
                    <a:gd name="T11" fmla="*/ 1124 h 1142"/>
                    <a:gd name="T12" fmla="*/ 1252 w 1317"/>
                    <a:gd name="T13" fmla="*/ 1133 h 1142"/>
                    <a:gd name="T14" fmla="*/ 1231 w 1317"/>
                    <a:gd name="T15" fmla="*/ 1140 h 1142"/>
                    <a:gd name="T16" fmla="*/ 1211 w 1317"/>
                    <a:gd name="T17" fmla="*/ 1142 h 1142"/>
                    <a:gd name="T18" fmla="*/ 107 w 1317"/>
                    <a:gd name="T19" fmla="*/ 1142 h 1142"/>
                    <a:gd name="T20" fmla="*/ 86 w 1317"/>
                    <a:gd name="T21" fmla="*/ 1140 h 1142"/>
                    <a:gd name="T22" fmla="*/ 66 w 1317"/>
                    <a:gd name="T23" fmla="*/ 1133 h 1142"/>
                    <a:gd name="T24" fmla="*/ 48 w 1317"/>
                    <a:gd name="T25" fmla="*/ 1124 h 1142"/>
                    <a:gd name="T26" fmla="*/ 31 w 1317"/>
                    <a:gd name="T27" fmla="*/ 1112 h 1142"/>
                    <a:gd name="T28" fmla="*/ 18 w 1317"/>
                    <a:gd name="T29" fmla="*/ 1095 h 1142"/>
                    <a:gd name="T30" fmla="*/ 9 w 1317"/>
                    <a:gd name="T31" fmla="*/ 1077 h 1142"/>
                    <a:gd name="T32" fmla="*/ 3 w 1317"/>
                    <a:gd name="T33" fmla="*/ 1056 h 1142"/>
                    <a:gd name="T34" fmla="*/ 0 w 1317"/>
                    <a:gd name="T35" fmla="*/ 1036 h 1142"/>
                    <a:gd name="T36" fmla="*/ 0 w 1317"/>
                    <a:gd name="T37" fmla="*/ 106 h 1142"/>
                    <a:gd name="T38" fmla="*/ 3 w 1317"/>
                    <a:gd name="T39" fmla="*/ 86 h 1142"/>
                    <a:gd name="T40" fmla="*/ 9 w 1317"/>
                    <a:gd name="T41" fmla="*/ 65 h 1142"/>
                    <a:gd name="T42" fmla="*/ 18 w 1317"/>
                    <a:gd name="T43" fmla="*/ 47 h 1142"/>
                    <a:gd name="T44" fmla="*/ 31 w 1317"/>
                    <a:gd name="T45" fmla="*/ 31 h 1142"/>
                    <a:gd name="T46" fmla="*/ 48 w 1317"/>
                    <a:gd name="T47" fmla="*/ 18 h 1142"/>
                    <a:gd name="T48" fmla="*/ 66 w 1317"/>
                    <a:gd name="T49" fmla="*/ 9 h 1142"/>
                    <a:gd name="T50" fmla="*/ 86 w 1317"/>
                    <a:gd name="T51" fmla="*/ 2 h 1142"/>
                    <a:gd name="T52" fmla="*/ 107 w 1317"/>
                    <a:gd name="T53" fmla="*/ 0 h 1142"/>
                    <a:gd name="T54" fmla="*/ 1211 w 1317"/>
                    <a:gd name="T55" fmla="*/ 0 h 1142"/>
                    <a:gd name="T56" fmla="*/ 1231 w 1317"/>
                    <a:gd name="T57" fmla="*/ 2 h 1142"/>
                    <a:gd name="T58" fmla="*/ 1252 w 1317"/>
                    <a:gd name="T59" fmla="*/ 9 h 1142"/>
                    <a:gd name="T60" fmla="*/ 1269 w 1317"/>
                    <a:gd name="T61" fmla="*/ 18 h 1142"/>
                    <a:gd name="T62" fmla="*/ 1286 w 1317"/>
                    <a:gd name="T63" fmla="*/ 31 h 1142"/>
                    <a:gd name="T64" fmla="*/ 1299 w 1317"/>
                    <a:gd name="T65" fmla="*/ 47 h 1142"/>
                    <a:gd name="T66" fmla="*/ 1308 w 1317"/>
                    <a:gd name="T67" fmla="*/ 65 h 1142"/>
                    <a:gd name="T68" fmla="*/ 1314 w 1317"/>
                    <a:gd name="T69" fmla="*/ 86 h 1142"/>
                    <a:gd name="T70" fmla="*/ 1317 w 1317"/>
                    <a:gd name="T71" fmla="*/ 106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7" h="1142">
                      <a:moveTo>
                        <a:pt x="1317" y="1036"/>
                      </a:moveTo>
                      <a:lnTo>
                        <a:pt x="1317" y="1036"/>
                      </a:lnTo>
                      <a:lnTo>
                        <a:pt x="1317" y="1046"/>
                      </a:lnTo>
                      <a:lnTo>
                        <a:pt x="1314" y="1056"/>
                      </a:lnTo>
                      <a:lnTo>
                        <a:pt x="1312" y="1067"/>
                      </a:lnTo>
                      <a:lnTo>
                        <a:pt x="1308" y="1077"/>
                      </a:lnTo>
                      <a:lnTo>
                        <a:pt x="1304" y="1086"/>
                      </a:lnTo>
                      <a:lnTo>
                        <a:pt x="1299" y="1095"/>
                      </a:lnTo>
                      <a:lnTo>
                        <a:pt x="1293" y="1104"/>
                      </a:lnTo>
                      <a:lnTo>
                        <a:pt x="1286" y="1112"/>
                      </a:lnTo>
                      <a:lnTo>
                        <a:pt x="1278" y="1118"/>
                      </a:lnTo>
                      <a:lnTo>
                        <a:pt x="1269" y="1124"/>
                      </a:lnTo>
                      <a:lnTo>
                        <a:pt x="1261" y="1129"/>
                      </a:lnTo>
                      <a:lnTo>
                        <a:pt x="1252" y="1133"/>
                      </a:lnTo>
                      <a:lnTo>
                        <a:pt x="1241" y="1137"/>
                      </a:lnTo>
                      <a:lnTo>
                        <a:pt x="1231" y="1140"/>
                      </a:lnTo>
                      <a:lnTo>
                        <a:pt x="1221" y="1142"/>
                      </a:lnTo>
                      <a:lnTo>
                        <a:pt x="1211" y="1142"/>
                      </a:lnTo>
                      <a:lnTo>
                        <a:pt x="107" y="1142"/>
                      </a:lnTo>
                      <a:lnTo>
                        <a:pt x="107" y="1142"/>
                      </a:lnTo>
                      <a:lnTo>
                        <a:pt x="96" y="1142"/>
                      </a:lnTo>
                      <a:lnTo>
                        <a:pt x="86" y="1140"/>
                      </a:lnTo>
                      <a:lnTo>
                        <a:pt x="76" y="1137"/>
                      </a:lnTo>
                      <a:lnTo>
                        <a:pt x="66" y="1133"/>
                      </a:lnTo>
                      <a:lnTo>
                        <a:pt x="57" y="1129"/>
                      </a:lnTo>
                      <a:lnTo>
                        <a:pt x="48" y="1124"/>
                      </a:lnTo>
                      <a:lnTo>
                        <a:pt x="39" y="1118"/>
                      </a:lnTo>
                      <a:lnTo>
                        <a:pt x="31" y="1112"/>
                      </a:lnTo>
                      <a:lnTo>
                        <a:pt x="25" y="1104"/>
                      </a:lnTo>
                      <a:lnTo>
                        <a:pt x="18" y="1095"/>
                      </a:lnTo>
                      <a:lnTo>
                        <a:pt x="13" y="1086"/>
                      </a:lnTo>
                      <a:lnTo>
                        <a:pt x="9" y="1077"/>
                      </a:lnTo>
                      <a:lnTo>
                        <a:pt x="6" y="1067"/>
                      </a:lnTo>
                      <a:lnTo>
                        <a:pt x="3" y="1056"/>
                      </a:lnTo>
                      <a:lnTo>
                        <a:pt x="0" y="1046"/>
                      </a:lnTo>
                      <a:lnTo>
                        <a:pt x="0" y="1036"/>
                      </a:lnTo>
                      <a:lnTo>
                        <a:pt x="0" y="106"/>
                      </a:lnTo>
                      <a:lnTo>
                        <a:pt x="0" y="106"/>
                      </a:lnTo>
                      <a:lnTo>
                        <a:pt x="0" y="96"/>
                      </a:lnTo>
                      <a:lnTo>
                        <a:pt x="3" y="86"/>
                      </a:lnTo>
                      <a:lnTo>
                        <a:pt x="6" y="75"/>
                      </a:lnTo>
                      <a:lnTo>
                        <a:pt x="9" y="65"/>
                      </a:lnTo>
                      <a:lnTo>
                        <a:pt x="13" y="56"/>
                      </a:lnTo>
                      <a:lnTo>
                        <a:pt x="18" y="47"/>
                      </a:lnTo>
                      <a:lnTo>
                        <a:pt x="25" y="38"/>
                      </a:lnTo>
                      <a:lnTo>
                        <a:pt x="31" y="31"/>
                      </a:lnTo>
                      <a:lnTo>
                        <a:pt x="39" y="24"/>
                      </a:lnTo>
                      <a:lnTo>
                        <a:pt x="48" y="18"/>
                      </a:lnTo>
                      <a:lnTo>
                        <a:pt x="57" y="13"/>
                      </a:lnTo>
                      <a:lnTo>
                        <a:pt x="66" y="9"/>
                      </a:lnTo>
                      <a:lnTo>
                        <a:pt x="76" y="5"/>
                      </a:lnTo>
                      <a:lnTo>
                        <a:pt x="86" y="2"/>
                      </a:lnTo>
                      <a:lnTo>
                        <a:pt x="96" y="0"/>
                      </a:lnTo>
                      <a:lnTo>
                        <a:pt x="107" y="0"/>
                      </a:lnTo>
                      <a:lnTo>
                        <a:pt x="1211" y="0"/>
                      </a:lnTo>
                      <a:lnTo>
                        <a:pt x="1211" y="0"/>
                      </a:lnTo>
                      <a:lnTo>
                        <a:pt x="1221" y="0"/>
                      </a:lnTo>
                      <a:lnTo>
                        <a:pt x="1231" y="2"/>
                      </a:lnTo>
                      <a:lnTo>
                        <a:pt x="1241" y="5"/>
                      </a:lnTo>
                      <a:lnTo>
                        <a:pt x="1252" y="9"/>
                      </a:lnTo>
                      <a:lnTo>
                        <a:pt x="1261" y="13"/>
                      </a:lnTo>
                      <a:lnTo>
                        <a:pt x="1269" y="18"/>
                      </a:lnTo>
                      <a:lnTo>
                        <a:pt x="1278" y="24"/>
                      </a:lnTo>
                      <a:lnTo>
                        <a:pt x="1286" y="31"/>
                      </a:lnTo>
                      <a:lnTo>
                        <a:pt x="1293" y="38"/>
                      </a:lnTo>
                      <a:lnTo>
                        <a:pt x="1299" y="47"/>
                      </a:lnTo>
                      <a:lnTo>
                        <a:pt x="1304" y="56"/>
                      </a:lnTo>
                      <a:lnTo>
                        <a:pt x="1308" y="65"/>
                      </a:lnTo>
                      <a:lnTo>
                        <a:pt x="1312" y="75"/>
                      </a:lnTo>
                      <a:lnTo>
                        <a:pt x="1314" y="86"/>
                      </a:lnTo>
                      <a:lnTo>
                        <a:pt x="1317" y="96"/>
                      </a:lnTo>
                      <a:lnTo>
                        <a:pt x="1317" y="106"/>
                      </a:lnTo>
                      <a:lnTo>
                        <a:pt x="1317" y="10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2" name="ísļidê"/>
                <p:cNvSpPr/>
                <p:nvPr/>
              </p:nvSpPr>
              <p:spPr bwMode="auto">
                <a:xfrm>
                  <a:off x="3041394" y="4424394"/>
                  <a:ext cx="171450" cy="312738"/>
                </a:xfrm>
                <a:custGeom>
                  <a:avLst/>
                  <a:gdLst>
                    <a:gd name="T0" fmla="*/ 324 w 324"/>
                    <a:gd name="T1" fmla="*/ 164 h 591"/>
                    <a:gd name="T2" fmla="*/ 321 w 324"/>
                    <a:gd name="T3" fmla="*/ 131 h 591"/>
                    <a:gd name="T4" fmla="*/ 311 w 324"/>
                    <a:gd name="T5" fmla="*/ 100 h 591"/>
                    <a:gd name="T6" fmla="*/ 297 w 324"/>
                    <a:gd name="T7" fmla="*/ 72 h 591"/>
                    <a:gd name="T8" fmla="*/ 276 w 324"/>
                    <a:gd name="T9" fmla="*/ 48 h 591"/>
                    <a:gd name="T10" fmla="*/ 252 w 324"/>
                    <a:gd name="T11" fmla="*/ 28 h 591"/>
                    <a:gd name="T12" fmla="*/ 224 w 324"/>
                    <a:gd name="T13" fmla="*/ 13 h 591"/>
                    <a:gd name="T14" fmla="*/ 194 w 324"/>
                    <a:gd name="T15" fmla="*/ 4 h 591"/>
                    <a:gd name="T16" fmla="*/ 161 w 324"/>
                    <a:gd name="T17" fmla="*/ 0 h 591"/>
                    <a:gd name="T18" fmla="*/ 144 w 324"/>
                    <a:gd name="T19" fmla="*/ 2 h 591"/>
                    <a:gd name="T20" fmla="*/ 112 w 324"/>
                    <a:gd name="T21" fmla="*/ 8 h 591"/>
                    <a:gd name="T22" fmla="*/ 83 w 324"/>
                    <a:gd name="T23" fmla="*/ 20 h 591"/>
                    <a:gd name="T24" fmla="*/ 57 w 324"/>
                    <a:gd name="T25" fmla="*/ 37 h 591"/>
                    <a:gd name="T26" fmla="*/ 36 w 324"/>
                    <a:gd name="T27" fmla="*/ 59 h 591"/>
                    <a:gd name="T28" fmla="*/ 19 w 324"/>
                    <a:gd name="T29" fmla="*/ 86 h 591"/>
                    <a:gd name="T30" fmla="*/ 6 w 324"/>
                    <a:gd name="T31" fmla="*/ 116 h 591"/>
                    <a:gd name="T32" fmla="*/ 0 w 324"/>
                    <a:gd name="T33" fmla="*/ 148 h 591"/>
                    <a:gd name="T34" fmla="*/ 0 w 324"/>
                    <a:gd name="T35" fmla="*/ 164 h 591"/>
                    <a:gd name="T36" fmla="*/ 1 w 324"/>
                    <a:gd name="T37" fmla="*/ 186 h 591"/>
                    <a:gd name="T38" fmla="*/ 5 w 324"/>
                    <a:gd name="T39" fmla="*/ 208 h 591"/>
                    <a:gd name="T40" fmla="*/ 23 w 324"/>
                    <a:gd name="T41" fmla="*/ 247 h 591"/>
                    <a:gd name="T42" fmla="*/ 51 w 324"/>
                    <a:gd name="T43" fmla="*/ 281 h 591"/>
                    <a:gd name="T44" fmla="*/ 86 w 324"/>
                    <a:gd name="T45" fmla="*/ 306 h 591"/>
                    <a:gd name="T46" fmla="*/ 86 w 324"/>
                    <a:gd name="T47" fmla="*/ 514 h 591"/>
                    <a:gd name="T48" fmla="*/ 91 w 324"/>
                    <a:gd name="T49" fmla="*/ 543 h 591"/>
                    <a:gd name="T50" fmla="*/ 105 w 324"/>
                    <a:gd name="T51" fmla="*/ 568 h 591"/>
                    <a:gd name="T52" fmla="*/ 126 w 324"/>
                    <a:gd name="T53" fmla="*/ 584 h 591"/>
                    <a:gd name="T54" fmla="*/ 141 w 324"/>
                    <a:gd name="T55" fmla="*/ 589 h 591"/>
                    <a:gd name="T56" fmla="*/ 155 w 324"/>
                    <a:gd name="T57" fmla="*/ 591 h 591"/>
                    <a:gd name="T58" fmla="*/ 161 w 324"/>
                    <a:gd name="T59" fmla="*/ 591 h 591"/>
                    <a:gd name="T60" fmla="*/ 175 w 324"/>
                    <a:gd name="T61" fmla="*/ 589 h 591"/>
                    <a:gd name="T62" fmla="*/ 189 w 324"/>
                    <a:gd name="T63" fmla="*/ 584 h 591"/>
                    <a:gd name="T64" fmla="*/ 212 w 324"/>
                    <a:gd name="T65" fmla="*/ 568 h 591"/>
                    <a:gd name="T66" fmla="*/ 228 w 324"/>
                    <a:gd name="T67" fmla="*/ 543 h 591"/>
                    <a:gd name="T68" fmla="*/ 234 w 324"/>
                    <a:gd name="T69" fmla="*/ 514 h 591"/>
                    <a:gd name="T70" fmla="*/ 234 w 324"/>
                    <a:gd name="T71" fmla="*/ 310 h 591"/>
                    <a:gd name="T72" fmla="*/ 255 w 324"/>
                    <a:gd name="T73" fmla="*/ 299 h 591"/>
                    <a:gd name="T74" fmla="*/ 272 w 324"/>
                    <a:gd name="T75" fmla="*/ 285 h 591"/>
                    <a:gd name="T76" fmla="*/ 288 w 324"/>
                    <a:gd name="T77" fmla="*/ 269 h 591"/>
                    <a:gd name="T78" fmla="*/ 301 w 324"/>
                    <a:gd name="T79" fmla="*/ 250 h 591"/>
                    <a:gd name="T80" fmla="*/ 311 w 324"/>
                    <a:gd name="T81" fmla="*/ 231 h 591"/>
                    <a:gd name="T82" fmla="*/ 319 w 324"/>
                    <a:gd name="T83" fmla="*/ 210 h 591"/>
                    <a:gd name="T84" fmla="*/ 322 w 324"/>
                    <a:gd name="T85" fmla="*/ 187 h 591"/>
                    <a:gd name="T86" fmla="*/ 324 w 324"/>
                    <a:gd name="T87" fmla="*/ 164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4" h="591">
                      <a:moveTo>
                        <a:pt x="324" y="164"/>
                      </a:moveTo>
                      <a:lnTo>
                        <a:pt x="324" y="164"/>
                      </a:lnTo>
                      <a:lnTo>
                        <a:pt x="324" y="148"/>
                      </a:lnTo>
                      <a:lnTo>
                        <a:pt x="321" y="131"/>
                      </a:lnTo>
                      <a:lnTo>
                        <a:pt x="317" y="116"/>
                      </a:lnTo>
                      <a:lnTo>
                        <a:pt x="311" y="100"/>
                      </a:lnTo>
                      <a:lnTo>
                        <a:pt x="304" y="86"/>
                      </a:lnTo>
                      <a:lnTo>
                        <a:pt x="297" y="72"/>
                      </a:lnTo>
                      <a:lnTo>
                        <a:pt x="287" y="59"/>
                      </a:lnTo>
                      <a:lnTo>
                        <a:pt x="276" y="48"/>
                      </a:lnTo>
                      <a:lnTo>
                        <a:pt x="265" y="37"/>
                      </a:lnTo>
                      <a:lnTo>
                        <a:pt x="252" y="28"/>
                      </a:lnTo>
                      <a:lnTo>
                        <a:pt x="239" y="20"/>
                      </a:lnTo>
                      <a:lnTo>
                        <a:pt x="224" y="13"/>
                      </a:lnTo>
                      <a:lnTo>
                        <a:pt x="210" y="8"/>
                      </a:lnTo>
                      <a:lnTo>
                        <a:pt x="194" y="4"/>
                      </a:lnTo>
                      <a:lnTo>
                        <a:pt x="178" y="2"/>
                      </a:lnTo>
                      <a:lnTo>
                        <a:pt x="161" y="0"/>
                      </a:lnTo>
                      <a:lnTo>
                        <a:pt x="161" y="0"/>
                      </a:lnTo>
                      <a:lnTo>
                        <a:pt x="144" y="2"/>
                      </a:lnTo>
                      <a:lnTo>
                        <a:pt x="128" y="4"/>
                      </a:lnTo>
                      <a:lnTo>
                        <a:pt x="112" y="8"/>
                      </a:lnTo>
                      <a:lnTo>
                        <a:pt x="97" y="13"/>
                      </a:lnTo>
                      <a:lnTo>
                        <a:pt x="83" y="20"/>
                      </a:lnTo>
                      <a:lnTo>
                        <a:pt x="70" y="28"/>
                      </a:lnTo>
                      <a:lnTo>
                        <a:pt x="57" y="37"/>
                      </a:lnTo>
                      <a:lnTo>
                        <a:pt x="46" y="48"/>
                      </a:lnTo>
                      <a:lnTo>
                        <a:pt x="36" y="59"/>
                      </a:lnTo>
                      <a:lnTo>
                        <a:pt x="27" y="72"/>
                      </a:lnTo>
                      <a:lnTo>
                        <a:pt x="19" y="86"/>
                      </a:lnTo>
                      <a:lnTo>
                        <a:pt x="11" y="100"/>
                      </a:lnTo>
                      <a:lnTo>
                        <a:pt x="6" y="116"/>
                      </a:lnTo>
                      <a:lnTo>
                        <a:pt x="2" y="131"/>
                      </a:lnTo>
                      <a:lnTo>
                        <a:pt x="0" y="148"/>
                      </a:lnTo>
                      <a:lnTo>
                        <a:pt x="0" y="164"/>
                      </a:lnTo>
                      <a:lnTo>
                        <a:pt x="0" y="164"/>
                      </a:lnTo>
                      <a:lnTo>
                        <a:pt x="0" y="176"/>
                      </a:lnTo>
                      <a:lnTo>
                        <a:pt x="1" y="186"/>
                      </a:lnTo>
                      <a:lnTo>
                        <a:pt x="2" y="198"/>
                      </a:lnTo>
                      <a:lnTo>
                        <a:pt x="5" y="208"/>
                      </a:lnTo>
                      <a:lnTo>
                        <a:pt x="13" y="228"/>
                      </a:lnTo>
                      <a:lnTo>
                        <a:pt x="23" y="247"/>
                      </a:lnTo>
                      <a:lnTo>
                        <a:pt x="36" y="265"/>
                      </a:lnTo>
                      <a:lnTo>
                        <a:pt x="51" y="281"/>
                      </a:lnTo>
                      <a:lnTo>
                        <a:pt x="68" y="295"/>
                      </a:lnTo>
                      <a:lnTo>
                        <a:pt x="86" y="306"/>
                      </a:lnTo>
                      <a:lnTo>
                        <a:pt x="86" y="514"/>
                      </a:lnTo>
                      <a:lnTo>
                        <a:pt x="86" y="514"/>
                      </a:lnTo>
                      <a:lnTo>
                        <a:pt x="87" y="529"/>
                      </a:lnTo>
                      <a:lnTo>
                        <a:pt x="91" y="543"/>
                      </a:lnTo>
                      <a:lnTo>
                        <a:pt x="97" y="556"/>
                      </a:lnTo>
                      <a:lnTo>
                        <a:pt x="105" y="568"/>
                      </a:lnTo>
                      <a:lnTo>
                        <a:pt x="115" y="577"/>
                      </a:lnTo>
                      <a:lnTo>
                        <a:pt x="126" y="584"/>
                      </a:lnTo>
                      <a:lnTo>
                        <a:pt x="133" y="587"/>
                      </a:lnTo>
                      <a:lnTo>
                        <a:pt x="141" y="589"/>
                      </a:lnTo>
                      <a:lnTo>
                        <a:pt x="147" y="591"/>
                      </a:lnTo>
                      <a:lnTo>
                        <a:pt x="155" y="591"/>
                      </a:lnTo>
                      <a:lnTo>
                        <a:pt x="161" y="591"/>
                      </a:lnTo>
                      <a:lnTo>
                        <a:pt x="161" y="591"/>
                      </a:lnTo>
                      <a:lnTo>
                        <a:pt x="169" y="591"/>
                      </a:lnTo>
                      <a:lnTo>
                        <a:pt x="175" y="589"/>
                      </a:lnTo>
                      <a:lnTo>
                        <a:pt x="183" y="587"/>
                      </a:lnTo>
                      <a:lnTo>
                        <a:pt x="189" y="584"/>
                      </a:lnTo>
                      <a:lnTo>
                        <a:pt x="202" y="577"/>
                      </a:lnTo>
                      <a:lnTo>
                        <a:pt x="212" y="568"/>
                      </a:lnTo>
                      <a:lnTo>
                        <a:pt x="221" y="556"/>
                      </a:lnTo>
                      <a:lnTo>
                        <a:pt x="228" y="543"/>
                      </a:lnTo>
                      <a:lnTo>
                        <a:pt x="233" y="529"/>
                      </a:lnTo>
                      <a:lnTo>
                        <a:pt x="234" y="514"/>
                      </a:lnTo>
                      <a:lnTo>
                        <a:pt x="234" y="310"/>
                      </a:lnTo>
                      <a:lnTo>
                        <a:pt x="234" y="310"/>
                      </a:lnTo>
                      <a:lnTo>
                        <a:pt x="244" y="304"/>
                      </a:lnTo>
                      <a:lnTo>
                        <a:pt x="255" y="299"/>
                      </a:lnTo>
                      <a:lnTo>
                        <a:pt x="264" y="292"/>
                      </a:lnTo>
                      <a:lnTo>
                        <a:pt x="272" y="285"/>
                      </a:lnTo>
                      <a:lnTo>
                        <a:pt x="280" y="277"/>
                      </a:lnTo>
                      <a:lnTo>
                        <a:pt x="288" y="269"/>
                      </a:lnTo>
                      <a:lnTo>
                        <a:pt x="294" y="260"/>
                      </a:lnTo>
                      <a:lnTo>
                        <a:pt x="301" y="250"/>
                      </a:lnTo>
                      <a:lnTo>
                        <a:pt x="306" y="241"/>
                      </a:lnTo>
                      <a:lnTo>
                        <a:pt x="311" y="231"/>
                      </a:lnTo>
                      <a:lnTo>
                        <a:pt x="315" y="221"/>
                      </a:lnTo>
                      <a:lnTo>
                        <a:pt x="319" y="210"/>
                      </a:lnTo>
                      <a:lnTo>
                        <a:pt x="321" y="199"/>
                      </a:lnTo>
                      <a:lnTo>
                        <a:pt x="322" y="187"/>
                      </a:lnTo>
                      <a:lnTo>
                        <a:pt x="324" y="176"/>
                      </a:lnTo>
                      <a:lnTo>
                        <a:pt x="324" y="164"/>
                      </a:lnTo>
                      <a:lnTo>
                        <a:pt x="324" y="1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25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sp>
            <p:nvSpPr>
              <p:cNvPr id="15" name="išḻíďè"/>
              <p:cNvSpPr/>
              <p:nvPr/>
            </p:nvSpPr>
            <p:spPr bwMode="auto">
              <a:xfrm>
                <a:off x="3450538" y="2084953"/>
                <a:ext cx="1240834" cy="1240834"/>
              </a:xfrm>
              <a:custGeom>
                <a:avLst/>
                <a:gdLst>
                  <a:gd name="T0" fmla="*/ 238 w 455"/>
                  <a:gd name="T1" fmla="*/ 32 h 456"/>
                  <a:gd name="T2" fmla="*/ 328 w 455"/>
                  <a:gd name="T3" fmla="*/ 21 h 456"/>
                  <a:gd name="T4" fmla="*/ 336 w 455"/>
                  <a:gd name="T5" fmla="*/ 64 h 456"/>
                  <a:gd name="T6" fmla="*/ 381 w 455"/>
                  <a:gd name="T7" fmla="*/ 105 h 456"/>
                  <a:gd name="T8" fmla="*/ 415 w 455"/>
                  <a:gd name="T9" fmla="*/ 168 h 456"/>
                  <a:gd name="T10" fmla="*/ 423 w 455"/>
                  <a:gd name="T11" fmla="*/ 208 h 456"/>
                  <a:gd name="T12" fmla="*/ 455 w 455"/>
                  <a:gd name="T13" fmla="*/ 259 h 456"/>
                  <a:gd name="T14" fmla="*/ 402 w 455"/>
                  <a:gd name="T15" fmla="*/ 318 h 456"/>
                  <a:gd name="T16" fmla="*/ 365 w 455"/>
                  <a:gd name="T17" fmla="*/ 367 h 456"/>
                  <a:gd name="T18" fmla="*/ 303 w 455"/>
                  <a:gd name="T19" fmla="*/ 446 h 456"/>
                  <a:gd name="T20" fmla="*/ 272 w 455"/>
                  <a:gd name="T21" fmla="*/ 420 h 456"/>
                  <a:gd name="T22" fmla="*/ 227 w 455"/>
                  <a:gd name="T23" fmla="*/ 425 h 456"/>
                  <a:gd name="T24" fmla="*/ 239 w 455"/>
                  <a:gd name="T25" fmla="*/ 372 h 456"/>
                  <a:gd name="T26" fmla="*/ 272 w 455"/>
                  <a:gd name="T27" fmla="*/ 365 h 456"/>
                  <a:gd name="T28" fmla="*/ 304 w 455"/>
                  <a:gd name="T29" fmla="*/ 351 h 456"/>
                  <a:gd name="T30" fmla="*/ 331 w 455"/>
                  <a:gd name="T31" fmla="*/ 330 h 456"/>
                  <a:gd name="T32" fmla="*/ 352 w 455"/>
                  <a:gd name="T33" fmla="*/ 302 h 456"/>
                  <a:gd name="T34" fmla="*/ 367 w 455"/>
                  <a:gd name="T35" fmla="*/ 270 h 456"/>
                  <a:gd name="T36" fmla="*/ 372 w 455"/>
                  <a:gd name="T37" fmla="*/ 241 h 456"/>
                  <a:gd name="T38" fmla="*/ 370 w 455"/>
                  <a:gd name="T39" fmla="*/ 199 h 456"/>
                  <a:gd name="T40" fmla="*/ 356 w 455"/>
                  <a:gd name="T41" fmla="*/ 159 h 456"/>
                  <a:gd name="T42" fmla="*/ 331 w 455"/>
                  <a:gd name="T43" fmla="*/ 126 h 456"/>
                  <a:gd name="T44" fmla="*/ 296 w 455"/>
                  <a:gd name="T45" fmla="*/ 100 h 456"/>
                  <a:gd name="T46" fmla="*/ 269 w 455"/>
                  <a:gd name="T47" fmla="*/ 89 h 456"/>
                  <a:gd name="T48" fmla="*/ 237 w 455"/>
                  <a:gd name="T49" fmla="*/ 83 h 456"/>
                  <a:gd name="T50" fmla="*/ 105 w 455"/>
                  <a:gd name="T51" fmla="*/ 74 h 456"/>
                  <a:gd name="T52" fmla="*/ 168 w 455"/>
                  <a:gd name="T53" fmla="*/ 41 h 456"/>
                  <a:gd name="T54" fmla="*/ 197 w 455"/>
                  <a:gd name="T55" fmla="*/ 34 h 456"/>
                  <a:gd name="T56" fmla="*/ 227 w 455"/>
                  <a:gd name="T57" fmla="*/ 83 h 456"/>
                  <a:gd name="T58" fmla="*/ 204 w 455"/>
                  <a:gd name="T59" fmla="*/ 85 h 456"/>
                  <a:gd name="T60" fmla="*/ 171 w 455"/>
                  <a:gd name="T61" fmla="*/ 94 h 456"/>
                  <a:gd name="T62" fmla="*/ 142 w 455"/>
                  <a:gd name="T63" fmla="*/ 111 h 456"/>
                  <a:gd name="T64" fmla="*/ 117 w 455"/>
                  <a:gd name="T65" fmla="*/ 134 h 456"/>
                  <a:gd name="T66" fmla="*/ 97 w 455"/>
                  <a:gd name="T67" fmla="*/ 163 h 456"/>
                  <a:gd name="T68" fmla="*/ 88 w 455"/>
                  <a:gd name="T69" fmla="*/ 186 h 456"/>
                  <a:gd name="T70" fmla="*/ 82 w 455"/>
                  <a:gd name="T71" fmla="*/ 229 h 456"/>
                  <a:gd name="T72" fmla="*/ 89 w 455"/>
                  <a:gd name="T73" fmla="*/ 270 h 456"/>
                  <a:gd name="T74" fmla="*/ 106 w 455"/>
                  <a:gd name="T75" fmla="*/ 308 h 456"/>
                  <a:gd name="T76" fmla="*/ 134 w 455"/>
                  <a:gd name="T77" fmla="*/ 339 h 456"/>
                  <a:gd name="T78" fmla="*/ 171 w 455"/>
                  <a:gd name="T79" fmla="*/ 361 h 456"/>
                  <a:gd name="T80" fmla="*/ 195 w 455"/>
                  <a:gd name="T81" fmla="*/ 369 h 456"/>
                  <a:gd name="T82" fmla="*/ 227 w 455"/>
                  <a:gd name="T83" fmla="*/ 372 h 456"/>
                  <a:gd name="T84" fmla="*/ 216 w 455"/>
                  <a:gd name="T85" fmla="*/ 424 h 456"/>
                  <a:gd name="T86" fmla="*/ 127 w 455"/>
                  <a:gd name="T87" fmla="*/ 435 h 456"/>
                  <a:gd name="T88" fmla="*/ 119 w 455"/>
                  <a:gd name="T89" fmla="*/ 392 h 456"/>
                  <a:gd name="T90" fmla="*/ 74 w 455"/>
                  <a:gd name="T91" fmla="*/ 350 h 456"/>
                  <a:gd name="T92" fmla="*/ 40 w 455"/>
                  <a:gd name="T93" fmla="*/ 287 h 456"/>
                  <a:gd name="T94" fmla="*/ 32 w 455"/>
                  <a:gd name="T95" fmla="*/ 247 h 456"/>
                  <a:gd name="T96" fmla="*/ 0 w 455"/>
                  <a:gd name="T97" fmla="*/ 196 h 456"/>
                  <a:gd name="T98" fmla="*/ 53 w 455"/>
                  <a:gd name="T99" fmla="*/ 137 h 456"/>
                  <a:gd name="T100" fmla="*/ 89 w 455"/>
                  <a:gd name="T101" fmla="*/ 8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5" h="456">
                    <a:moveTo>
                      <a:pt x="227" y="32"/>
                    </a:moveTo>
                    <a:lnTo>
                      <a:pt x="227" y="32"/>
                    </a:lnTo>
                    <a:lnTo>
                      <a:pt x="238" y="32"/>
                    </a:lnTo>
                    <a:lnTo>
                      <a:pt x="249" y="33"/>
                    </a:lnTo>
                    <a:lnTo>
                      <a:pt x="259" y="0"/>
                    </a:lnTo>
                    <a:lnTo>
                      <a:pt x="328" y="21"/>
                    </a:lnTo>
                    <a:lnTo>
                      <a:pt x="318" y="54"/>
                    </a:lnTo>
                    <a:lnTo>
                      <a:pt x="318" y="54"/>
                    </a:lnTo>
                    <a:lnTo>
                      <a:pt x="336" y="64"/>
                    </a:lnTo>
                    <a:lnTo>
                      <a:pt x="353" y="76"/>
                    </a:lnTo>
                    <a:lnTo>
                      <a:pt x="368" y="90"/>
                    </a:lnTo>
                    <a:lnTo>
                      <a:pt x="381" y="105"/>
                    </a:lnTo>
                    <a:lnTo>
                      <a:pt x="411" y="89"/>
                    </a:lnTo>
                    <a:lnTo>
                      <a:pt x="445" y="152"/>
                    </a:lnTo>
                    <a:lnTo>
                      <a:pt x="415" y="168"/>
                    </a:lnTo>
                    <a:lnTo>
                      <a:pt x="415" y="168"/>
                    </a:lnTo>
                    <a:lnTo>
                      <a:pt x="420" y="188"/>
                    </a:lnTo>
                    <a:lnTo>
                      <a:pt x="423" y="208"/>
                    </a:lnTo>
                    <a:lnTo>
                      <a:pt x="424" y="229"/>
                    </a:lnTo>
                    <a:lnTo>
                      <a:pt x="423" y="249"/>
                    </a:lnTo>
                    <a:lnTo>
                      <a:pt x="455" y="259"/>
                    </a:lnTo>
                    <a:lnTo>
                      <a:pt x="434" y="328"/>
                    </a:lnTo>
                    <a:lnTo>
                      <a:pt x="402" y="318"/>
                    </a:lnTo>
                    <a:lnTo>
                      <a:pt x="402" y="318"/>
                    </a:lnTo>
                    <a:lnTo>
                      <a:pt x="391" y="336"/>
                    </a:lnTo>
                    <a:lnTo>
                      <a:pt x="379" y="352"/>
                    </a:lnTo>
                    <a:lnTo>
                      <a:pt x="365" y="367"/>
                    </a:lnTo>
                    <a:lnTo>
                      <a:pt x="350" y="382"/>
                    </a:lnTo>
                    <a:lnTo>
                      <a:pt x="366" y="412"/>
                    </a:lnTo>
                    <a:lnTo>
                      <a:pt x="303" y="446"/>
                    </a:lnTo>
                    <a:lnTo>
                      <a:pt x="286" y="416"/>
                    </a:lnTo>
                    <a:lnTo>
                      <a:pt x="286" y="416"/>
                    </a:lnTo>
                    <a:lnTo>
                      <a:pt x="272" y="420"/>
                    </a:lnTo>
                    <a:lnTo>
                      <a:pt x="257" y="422"/>
                    </a:lnTo>
                    <a:lnTo>
                      <a:pt x="242" y="424"/>
                    </a:lnTo>
                    <a:lnTo>
                      <a:pt x="227" y="425"/>
                    </a:lnTo>
                    <a:lnTo>
                      <a:pt x="227" y="372"/>
                    </a:lnTo>
                    <a:lnTo>
                      <a:pt x="227" y="372"/>
                    </a:lnTo>
                    <a:lnTo>
                      <a:pt x="239" y="372"/>
                    </a:lnTo>
                    <a:lnTo>
                      <a:pt x="250" y="371"/>
                    </a:lnTo>
                    <a:lnTo>
                      <a:pt x="261" y="368"/>
                    </a:lnTo>
                    <a:lnTo>
                      <a:pt x="272" y="365"/>
                    </a:lnTo>
                    <a:lnTo>
                      <a:pt x="283" y="361"/>
                    </a:lnTo>
                    <a:lnTo>
                      <a:pt x="293" y="356"/>
                    </a:lnTo>
                    <a:lnTo>
                      <a:pt x="304" y="351"/>
                    </a:lnTo>
                    <a:lnTo>
                      <a:pt x="313" y="345"/>
                    </a:lnTo>
                    <a:lnTo>
                      <a:pt x="322" y="337"/>
                    </a:lnTo>
                    <a:lnTo>
                      <a:pt x="331" y="330"/>
                    </a:lnTo>
                    <a:lnTo>
                      <a:pt x="338" y="321"/>
                    </a:lnTo>
                    <a:lnTo>
                      <a:pt x="346" y="312"/>
                    </a:lnTo>
                    <a:lnTo>
                      <a:pt x="352" y="302"/>
                    </a:lnTo>
                    <a:lnTo>
                      <a:pt x="358" y="292"/>
                    </a:lnTo>
                    <a:lnTo>
                      <a:pt x="363" y="281"/>
                    </a:lnTo>
                    <a:lnTo>
                      <a:pt x="367" y="270"/>
                    </a:lnTo>
                    <a:lnTo>
                      <a:pt x="367" y="270"/>
                    </a:lnTo>
                    <a:lnTo>
                      <a:pt x="370" y="255"/>
                    </a:lnTo>
                    <a:lnTo>
                      <a:pt x="372" y="241"/>
                    </a:lnTo>
                    <a:lnTo>
                      <a:pt x="373" y="227"/>
                    </a:lnTo>
                    <a:lnTo>
                      <a:pt x="372" y="213"/>
                    </a:lnTo>
                    <a:lnTo>
                      <a:pt x="370" y="199"/>
                    </a:lnTo>
                    <a:lnTo>
                      <a:pt x="366" y="185"/>
                    </a:lnTo>
                    <a:lnTo>
                      <a:pt x="362" y="172"/>
                    </a:lnTo>
                    <a:lnTo>
                      <a:pt x="356" y="159"/>
                    </a:lnTo>
                    <a:lnTo>
                      <a:pt x="349" y="148"/>
                    </a:lnTo>
                    <a:lnTo>
                      <a:pt x="340" y="136"/>
                    </a:lnTo>
                    <a:lnTo>
                      <a:pt x="331" y="126"/>
                    </a:lnTo>
                    <a:lnTo>
                      <a:pt x="321" y="116"/>
                    </a:lnTo>
                    <a:lnTo>
                      <a:pt x="309" y="108"/>
                    </a:lnTo>
                    <a:lnTo>
                      <a:pt x="296" y="100"/>
                    </a:lnTo>
                    <a:lnTo>
                      <a:pt x="283" y="94"/>
                    </a:lnTo>
                    <a:lnTo>
                      <a:pt x="269" y="89"/>
                    </a:lnTo>
                    <a:lnTo>
                      <a:pt x="269" y="89"/>
                    </a:lnTo>
                    <a:lnTo>
                      <a:pt x="259" y="86"/>
                    </a:lnTo>
                    <a:lnTo>
                      <a:pt x="248" y="84"/>
                    </a:lnTo>
                    <a:lnTo>
                      <a:pt x="237" y="83"/>
                    </a:lnTo>
                    <a:lnTo>
                      <a:pt x="227" y="83"/>
                    </a:lnTo>
                    <a:lnTo>
                      <a:pt x="227" y="32"/>
                    </a:lnTo>
                    <a:close/>
                    <a:moveTo>
                      <a:pt x="105" y="74"/>
                    </a:moveTo>
                    <a:lnTo>
                      <a:pt x="89" y="44"/>
                    </a:lnTo>
                    <a:lnTo>
                      <a:pt x="152" y="11"/>
                    </a:lnTo>
                    <a:lnTo>
                      <a:pt x="168" y="41"/>
                    </a:lnTo>
                    <a:lnTo>
                      <a:pt x="168" y="41"/>
                    </a:lnTo>
                    <a:lnTo>
                      <a:pt x="182" y="37"/>
                    </a:lnTo>
                    <a:lnTo>
                      <a:pt x="197" y="34"/>
                    </a:lnTo>
                    <a:lnTo>
                      <a:pt x="212" y="32"/>
                    </a:lnTo>
                    <a:lnTo>
                      <a:pt x="227" y="32"/>
                    </a:lnTo>
                    <a:lnTo>
                      <a:pt x="227" y="83"/>
                    </a:lnTo>
                    <a:lnTo>
                      <a:pt x="227" y="83"/>
                    </a:lnTo>
                    <a:lnTo>
                      <a:pt x="215" y="83"/>
                    </a:lnTo>
                    <a:lnTo>
                      <a:pt x="204" y="85"/>
                    </a:lnTo>
                    <a:lnTo>
                      <a:pt x="193" y="87"/>
                    </a:lnTo>
                    <a:lnTo>
                      <a:pt x="182" y="90"/>
                    </a:lnTo>
                    <a:lnTo>
                      <a:pt x="171" y="94"/>
                    </a:lnTo>
                    <a:lnTo>
                      <a:pt x="161" y="99"/>
                    </a:lnTo>
                    <a:lnTo>
                      <a:pt x="151" y="104"/>
                    </a:lnTo>
                    <a:lnTo>
                      <a:pt x="142" y="111"/>
                    </a:lnTo>
                    <a:lnTo>
                      <a:pt x="133" y="118"/>
                    </a:lnTo>
                    <a:lnTo>
                      <a:pt x="124" y="126"/>
                    </a:lnTo>
                    <a:lnTo>
                      <a:pt x="117" y="134"/>
                    </a:lnTo>
                    <a:lnTo>
                      <a:pt x="109" y="143"/>
                    </a:lnTo>
                    <a:lnTo>
                      <a:pt x="103" y="153"/>
                    </a:lnTo>
                    <a:lnTo>
                      <a:pt x="97" y="163"/>
                    </a:lnTo>
                    <a:lnTo>
                      <a:pt x="92" y="174"/>
                    </a:lnTo>
                    <a:lnTo>
                      <a:pt x="88" y="186"/>
                    </a:lnTo>
                    <a:lnTo>
                      <a:pt x="88" y="186"/>
                    </a:lnTo>
                    <a:lnTo>
                      <a:pt x="85" y="200"/>
                    </a:lnTo>
                    <a:lnTo>
                      <a:pt x="83" y="214"/>
                    </a:lnTo>
                    <a:lnTo>
                      <a:pt x="82" y="229"/>
                    </a:lnTo>
                    <a:lnTo>
                      <a:pt x="83" y="243"/>
                    </a:lnTo>
                    <a:lnTo>
                      <a:pt x="85" y="257"/>
                    </a:lnTo>
                    <a:lnTo>
                      <a:pt x="89" y="270"/>
                    </a:lnTo>
                    <a:lnTo>
                      <a:pt x="93" y="283"/>
                    </a:lnTo>
                    <a:lnTo>
                      <a:pt x="99" y="296"/>
                    </a:lnTo>
                    <a:lnTo>
                      <a:pt x="106" y="308"/>
                    </a:lnTo>
                    <a:lnTo>
                      <a:pt x="115" y="319"/>
                    </a:lnTo>
                    <a:lnTo>
                      <a:pt x="124" y="329"/>
                    </a:lnTo>
                    <a:lnTo>
                      <a:pt x="134" y="339"/>
                    </a:lnTo>
                    <a:lnTo>
                      <a:pt x="146" y="347"/>
                    </a:lnTo>
                    <a:lnTo>
                      <a:pt x="158" y="355"/>
                    </a:lnTo>
                    <a:lnTo>
                      <a:pt x="171" y="361"/>
                    </a:lnTo>
                    <a:lnTo>
                      <a:pt x="185" y="366"/>
                    </a:lnTo>
                    <a:lnTo>
                      <a:pt x="185" y="366"/>
                    </a:lnTo>
                    <a:lnTo>
                      <a:pt x="195" y="369"/>
                    </a:lnTo>
                    <a:lnTo>
                      <a:pt x="206" y="371"/>
                    </a:lnTo>
                    <a:lnTo>
                      <a:pt x="216" y="372"/>
                    </a:lnTo>
                    <a:lnTo>
                      <a:pt x="227" y="372"/>
                    </a:lnTo>
                    <a:lnTo>
                      <a:pt x="227" y="425"/>
                    </a:lnTo>
                    <a:lnTo>
                      <a:pt x="227" y="425"/>
                    </a:lnTo>
                    <a:lnTo>
                      <a:pt x="216" y="424"/>
                    </a:lnTo>
                    <a:lnTo>
                      <a:pt x="205" y="423"/>
                    </a:lnTo>
                    <a:lnTo>
                      <a:pt x="195" y="456"/>
                    </a:lnTo>
                    <a:lnTo>
                      <a:pt x="127" y="435"/>
                    </a:lnTo>
                    <a:lnTo>
                      <a:pt x="137" y="403"/>
                    </a:lnTo>
                    <a:lnTo>
                      <a:pt x="137" y="403"/>
                    </a:lnTo>
                    <a:lnTo>
                      <a:pt x="119" y="392"/>
                    </a:lnTo>
                    <a:lnTo>
                      <a:pt x="102" y="380"/>
                    </a:lnTo>
                    <a:lnTo>
                      <a:pt x="87" y="365"/>
                    </a:lnTo>
                    <a:lnTo>
                      <a:pt x="74" y="350"/>
                    </a:lnTo>
                    <a:lnTo>
                      <a:pt x="44" y="366"/>
                    </a:lnTo>
                    <a:lnTo>
                      <a:pt x="10" y="303"/>
                    </a:lnTo>
                    <a:lnTo>
                      <a:pt x="40" y="287"/>
                    </a:lnTo>
                    <a:lnTo>
                      <a:pt x="40" y="287"/>
                    </a:lnTo>
                    <a:lnTo>
                      <a:pt x="35" y="267"/>
                    </a:lnTo>
                    <a:lnTo>
                      <a:pt x="32" y="247"/>
                    </a:lnTo>
                    <a:lnTo>
                      <a:pt x="31" y="227"/>
                    </a:lnTo>
                    <a:lnTo>
                      <a:pt x="32" y="206"/>
                    </a:lnTo>
                    <a:lnTo>
                      <a:pt x="0" y="196"/>
                    </a:lnTo>
                    <a:lnTo>
                      <a:pt x="20" y="127"/>
                    </a:lnTo>
                    <a:lnTo>
                      <a:pt x="53" y="137"/>
                    </a:lnTo>
                    <a:lnTo>
                      <a:pt x="53" y="137"/>
                    </a:lnTo>
                    <a:lnTo>
                      <a:pt x="63" y="119"/>
                    </a:lnTo>
                    <a:lnTo>
                      <a:pt x="76" y="103"/>
                    </a:lnTo>
                    <a:lnTo>
                      <a:pt x="89" y="88"/>
                    </a:lnTo>
                    <a:lnTo>
                      <a:pt x="105" y="74"/>
                    </a:lnTo>
                    <a:lnTo>
                      <a:pt x="105" y="74"/>
                    </a:lnTo>
                    <a:close/>
                  </a:path>
                </a:pathLst>
              </a:custGeom>
              <a:solidFill>
                <a:srgbClr val="0070C0"/>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6" name="íśľîďè"/>
              <p:cNvSpPr/>
              <p:nvPr/>
            </p:nvSpPr>
            <p:spPr bwMode="auto">
              <a:xfrm>
                <a:off x="2738525" y="1761975"/>
                <a:ext cx="690849" cy="690849"/>
              </a:xfrm>
              <a:custGeom>
                <a:avLst/>
                <a:gdLst>
                  <a:gd name="T0" fmla="*/ 238 w 455"/>
                  <a:gd name="T1" fmla="*/ 32 h 456"/>
                  <a:gd name="T2" fmla="*/ 328 w 455"/>
                  <a:gd name="T3" fmla="*/ 21 h 456"/>
                  <a:gd name="T4" fmla="*/ 336 w 455"/>
                  <a:gd name="T5" fmla="*/ 64 h 456"/>
                  <a:gd name="T6" fmla="*/ 381 w 455"/>
                  <a:gd name="T7" fmla="*/ 105 h 456"/>
                  <a:gd name="T8" fmla="*/ 415 w 455"/>
                  <a:gd name="T9" fmla="*/ 168 h 456"/>
                  <a:gd name="T10" fmla="*/ 423 w 455"/>
                  <a:gd name="T11" fmla="*/ 208 h 456"/>
                  <a:gd name="T12" fmla="*/ 455 w 455"/>
                  <a:gd name="T13" fmla="*/ 259 h 456"/>
                  <a:gd name="T14" fmla="*/ 402 w 455"/>
                  <a:gd name="T15" fmla="*/ 318 h 456"/>
                  <a:gd name="T16" fmla="*/ 365 w 455"/>
                  <a:gd name="T17" fmla="*/ 367 h 456"/>
                  <a:gd name="T18" fmla="*/ 303 w 455"/>
                  <a:gd name="T19" fmla="*/ 446 h 456"/>
                  <a:gd name="T20" fmla="*/ 272 w 455"/>
                  <a:gd name="T21" fmla="*/ 420 h 456"/>
                  <a:gd name="T22" fmla="*/ 227 w 455"/>
                  <a:gd name="T23" fmla="*/ 425 h 456"/>
                  <a:gd name="T24" fmla="*/ 239 w 455"/>
                  <a:gd name="T25" fmla="*/ 372 h 456"/>
                  <a:gd name="T26" fmla="*/ 272 w 455"/>
                  <a:gd name="T27" fmla="*/ 365 h 456"/>
                  <a:gd name="T28" fmla="*/ 304 w 455"/>
                  <a:gd name="T29" fmla="*/ 351 h 456"/>
                  <a:gd name="T30" fmla="*/ 331 w 455"/>
                  <a:gd name="T31" fmla="*/ 330 h 456"/>
                  <a:gd name="T32" fmla="*/ 352 w 455"/>
                  <a:gd name="T33" fmla="*/ 302 h 456"/>
                  <a:gd name="T34" fmla="*/ 367 w 455"/>
                  <a:gd name="T35" fmla="*/ 270 h 456"/>
                  <a:gd name="T36" fmla="*/ 372 w 455"/>
                  <a:gd name="T37" fmla="*/ 241 h 456"/>
                  <a:gd name="T38" fmla="*/ 370 w 455"/>
                  <a:gd name="T39" fmla="*/ 199 h 456"/>
                  <a:gd name="T40" fmla="*/ 356 w 455"/>
                  <a:gd name="T41" fmla="*/ 159 h 456"/>
                  <a:gd name="T42" fmla="*/ 331 w 455"/>
                  <a:gd name="T43" fmla="*/ 126 h 456"/>
                  <a:gd name="T44" fmla="*/ 296 w 455"/>
                  <a:gd name="T45" fmla="*/ 100 h 456"/>
                  <a:gd name="T46" fmla="*/ 269 w 455"/>
                  <a:gd name="T47" fmla="*/ 89 h 456"/>
                  <a:gd name="T48" fmla="*/ 237 w 455"/>
                  <a:gd name="T49" fmla="*/ 83 h 456"/>
                  <a:gd name="T50" fmla="*/ 105 w 455"/>
                  <a:gd name="T51" fmla="*/ 74 h 456"/>
                  <a:gd name="T52" fmla="*/ 168 w 455"/>
                  <a:gd name="T53" fmla="*/ 41 h 456"/>
                  <a:gd name="T54" fmla="*/ 197 w 455"/>
                  <a:gd name="T55" fmla="*/ 34 h 456"/>
                  <a:gd name="T56" fmla="*/ 227 w 455"/>
                  <a:gd name="T57" fmla="*/ 83 h 456"/>
                  <a:gd name="T58" fmla="*/ 204 w 455"/>
                  <a:gd name="T59" fmla="*/ 85 h 456"/>
                  <a:gd name="T60" fmla="*/ 171 w 455"/>
                  <a:gd name="T61" fmla="*/ 94 h 456"/>
                  <a:gd name="T62" fmla="*/ 142 w 455"/>
                  <a:gd name="T63" fmla="*/ 111 h 456"/>
                  <a:gd name="T64" fmla="*/ 117 w 455"/>
                  <a:gd name="T65" fmla="*/ 134 h 456"/>
                  <a:gd name="T66" fmla="*/ 97 w 455"/>
                  <a:gd name="T67" fmla="*/ 163 h 456"/>
                  <a:gd name="T68" fmla="*/ 88 w 455"/>
                  <a:gd name="T69" fmla="*/ 186 h 456"/>
                  <a:gd name="T70" fmla="*/ 82 w 455"/>
                  <a:gd name="T71" fmla="*/ 229 h 456"/>
                  <a:gd name="T72" fmla="*/ 89 w 455"/>
                  <a:gd name="T73" fmla="*/ 270 h 456"/>
                  <a:gd name="T74" fmla="*/ 106 w 455"/>
                  <a:gd name="T75" fmla="*/ 308 h 456"/>
                  <a:gd name="T76" fmla="*/ 134 w 455"/>
                  <a:gd name="T77" fmla="*/ 339 h 456"/>
                  <a:gd name="T78" fmla="*/ 171 w 455"/>
                  <a:gd name="T79" fmla="*/ 361 h 456"/>
                  <a:gd name="T80" fmla="*/ 195 w 455"/>
                  <a:gd name="T81" fmla="*/ 369 h 456"/>
                  <a:gd name="T82" fmla="*/ 227 w 455"/>
                  <a:gd name="T83" fmla="*/ 372 h 456"/>
                  <a:gd name="T84" fmla="*/ 216 w 455"/>
                  <a:gd name="T85" fmla="*/ 424 h 456"/>
                  <a:gd name="T86" fmla="*/ 127 w 455"/>
                  <a:gd name="T87" fmla="*/ 435 h 456"/>
                  <a:gd name="T88" fmla="*/ 119 w 455"/>
                  <a:gd name="T89" fmla="*/ 392 h 456"/>
                  <a:gd name="T90" fmla="*/ 74 w 455"/>
                  <a:gd name="T91" fmla="*/ 350 h 456"/>
                  <a:gd name="T92" fmla="*/ 40 w 455"/>
                  <a:gd name="T93" fmla="*/ 287 h 456"/>
                  <a:gd name="T94" fmla="*/ 32 w 455"/>
                  <a:gd name="T95" fmla="*/ 247 h 456"/>
                  <a:gd name="T96" fmla="*/ 0 w 455"/>
                  <a:gd name="T97" fmla="*/ 196 h 456"/>
                  <a:gd name="T98" fmla="*/ 53 w 455"/>
                  <a:gd name="T99" fmla="*/ 137 h 456"/>
                  <a:gd name="T100" fmla="*/ 89 w 455"/>
                  <a:gd name="T101" fmla="*/ 8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5" h="456">
                    <a:moveTo>
                      <a:pt x="227" y="32"/>
                    </a:moveTo>
                    <a:lnTo>
                      <a:pt x="227" y="32"/>
                    </a:lnTo>
                    <a:lnTo>
                      <a:pt x="238" y="32"/>
                    </a:lnTo>
                    <a:lnTo>
                      <a:pt x="249" y="33"/>
                    </a:lnTo>
                    <a:lnTo>
                      <a:pt x="259" y="0"/>
                    </a:lnTo>
                    <a:lnTo>
                      <a:pt x="328" y="21"/>
                    </a:lnTo>
                    <a:lnTo>
                      <a:pt x="318" y="54"/>
                    </a:lnTo>
                    <a:lnTo>
                      <a:pt x="318" y="54"/>
                    </a:lnTo>
                    <a:lnTo>
                      <a:pt x="336" y="64"/>
                    </a:lnTo>
                    <a:lnTo>
                      <a:pt x="353" y="76"/>
                    </a:lnTo>
                    <a:lnTo>
                      <a:pt x="368" y="90"/>
                    </a:lnTo>
                    <a:lnTo>
                      <a:pt x="381" y="105"/>
                    </a:lnTo>
                    <a:lnTo>
                      <a:pt x="411" y="89"/>
                    </a:lnTo>
                    <a:lnTo>
                      <a:pt x="445" y="152"/>
                    </a:lnTo>
                    <a:lnTo>
                      <a:pt x="415" y="168"/>
                    </a:lnTo>
                    <a:lnTo>
                      <a:pt x="415" y="168"/>
                    </a:lnTo>
                    <a:lnTo>
                      <a:pt x="420" y="188"/>
                    </a:lnTo>
                    <a:lnTo>
                      <a:pt x="423" y="208"/>
                    </a:lnTo>
                    <a:lnTo>
                      <a:pt x="424" y="229"/>
                    </a:lnTo>
                    <a:lnTo>
                      <a:pt x="423" y="249"/>
                    </a:lnTo>
                    <a:lnTo>
                      <a:pt x="455" y="259"/>
                    </a:lnTo>
                    <a:lnTo>
                      <a:pt x="434" y="328"/>
                    </a:lnTo>
                    <a:lnTo>
                      <a:pt x="402" y="318"/>
                    </a:lnTo>
                    <a:lnTo>
                      <a:pt x="402" y="318"/>
                    </a:lnTo>
                    <a:lnTo>
                      <a:pt x="391" y="336"/>
                    </a:lnTo>
                    <a:lnTo>
                      <a:pt x="379" y="352"/>
                    </a:lnTo>
                    <a:lnTo>
                      <a:pt x="365" y="367"/>
                    </a:lnTo>
                    <a:lnTo>
                      <a:pt x="350" y="382"/>
                    </a:lnTo>
                    <a:lnTo>
                      <a:pt x="366" y="412"/>
                    </a:lnTo>
                    <a:lnTo>
                      <a:pt x="303" y="446"/>
                    </a:lnTo>
                    <a:lnTo>
                      <a:pt x="286" y="416"/>
                    </a:lnTo>
                    <a:lnTo>
                      <a:pt x="286" y="416"/>
                    </a:lnTo>
                    <a:lnTo>
                      <a:pt x="272" y="420"/>
                    </a:lnTo>
                    <a:lnTo>
                      <a:pt x="257" y="422"/>
                    </a:lnTo>
                    <a:lnTo>
                      <a:pt x="242" y="424"/>
                    </a:lnTo>
                    <a:lnTo>
                      <a:pt x="227" y="425"/>
                    </a:lnTo>
                    <a:lnTo>
                      <a:pt x="227" y="372"/>
                    </a:lnTo>
                    <a:lnTo>
                      <a:pt x="227" y="372"/>
                    </a:lnTo>
                    <a:lnTo>
                      <a:pt x="239" y="372"/>
                    </a:lnTo>
                    <a:lnTo>
                      <a:pt x="250" y="371"/>
                    </a:lnTo>
                    <a:lnTo>
                      <a:pt x="261" y="368"/>
                    </a:lnTo>
                    <a:lnTo>
                      <a:pt x="272" y="365"/>
                    </a:lnTo>
                    <a:lnTo>
                      <a:pt x="283" y="361"/>
                    </a:lnTo>
                    <a:lnTo>
                      <a:pt x="293" y="356"/>
                    </a:lnTo>
                    <a:lnTo>
                      <a:pt x="304" y="351"/>
                    </a:lnTo>
                    <a:lnTo>
                      <a:pt x="313" y="345"/>
                    </a:lnTo>
                    <a:lnTo>
                      <a:pt x="322" y="337"/>
                    </a:lnTo>
                    <a:lnTo>
                      <a:pt x="331" y="330"/>
                    </a:lnTo>
                    <a:lnTo>
                      <a:pt x="338" y="321"/>
                    </a:lnTo>
                    <a:lnTo>
                      <a:pt x="346" y="312"/>
                    </a:lnTo>
                    <a:lnTo>
                      <a:pt x="352" y="302"/>
                    </a:lnTo>
                    <a:lnTo>
                      <a:pt x="358" y="292"/>
                    </a:lnTo>
                    <a:lnTo>
                      <a:pt x="363" y="281"/>
                    </a:lnTo>
                    <a:lnTo>
                      <a:pt x="367" y="270"/>
                    </a:lnTo>
                    <a:lnTo>
                      <a:pt x="367" y="270"/>
                    </a:lnTo>
                    <a:lnTo>
                      <a:pt x="370" y="255"/>
                    </a:lnTo>
                    <a:lnTo>
                      <a:pt x="372" y="241"/>
                    </a:lnTo>
                    <a:lnTo>
                      <a:pt x="373" y="227"/>
                    </a:lnTo>
                    <a:lnTo>
                      <a:pt x="372" y="213"/>
                    </a:lnTo>
                    <a:lnTo>
                      <a:pt x="370" y="199"/>
                    </a:lnTo>
                    <a:lnTo>
                      <a:pt x="366" y="185"/>
                    </a:lnTo>
                    <a:lnTo>
                      <a:pt x="362" y="172"/>
                    </a:lnTo>
                    <a:lnTo>
                      <a:pt x="356" y="159"/>
                    </a:lnTo>
                    <a:lnTo>
                      <a:pt x="349" y="148"/>
                    </a:lnTo>
                    <a:lnTo>
                      <a:pt x="340" y="136"/>
                    </a:lnTo>
                    <a:lnTo>
                      <a:pt x="331" y="126"/>
                    </a:lnTo>
                    <a:lnTo>
                      <a:pt x="321" y="116"/>
                    </a:lnTo>
                    <a:lnTo>
                      <a:pt x="309" y="108"/>
                    </a:lnTo>
                    <a:lnTo>
                      <a:pt x="296" y="100"/>
                    </a:lnTo>
                    <a:lnTo>
                      <a:pt x="283" y="94"/>
                    </a:lnTo>
                    <a:lnTo>
                      <a:pt x="269" y="89"/>
                    </a:lnTo>
                    <a:lnTo>
                      <a:pt x="269" y="89"/>
                    </a:lnTo>
                    <a:lnTo>
                      <a:pt x="259" y="86"/>
                    </a:lnTo>
                    <a:lnTo>
                      <a:pt x="248" y="84"/>
                    </a:lnTo>
                    <a:lnTo>
                      <a:pt x="237" y="83"/>
                    </a:lnTo>
                    <a:lnTo>
                      <a:pt x="227" y="83"/>
                    </a:lnTo>
                    <a:lnTo>
                      <a:pt x="227" y="32"/>
                    </a:lnTo>
                    <a:close/>
                    <a:moveTo>
                      <a:pt x="105" y="74"/>
                    </a:moveTo>
                    <a:lnTo>
                      <a:pt x="89" y="44"/>
                    </a:lnTo>
                    <a:lnTo>
                      <a:pt x="152" y="11"/>
                    </a:lnTo>
                    <a:lnTo>
                      <a:pt x="168" y="41"/>
                    </a:lnTo>
                    <a:lnTo>
                      <a:pt x="168" y="41"/>
                    </a:lnTo>
                    <a:lnTo>
                      <a:pt x="182" y="37"/>
                    </a:lnTo>
                    <a:lnTo>
                      <a:pt x="197" y="34"/>
                    </a:lnTo>
                    <a:lnTo>
                      <a:pt x="212" y="32"/>
                    </a:lnTo>
                    <a:lnTo>
                      <a:pt x="227" y="32"/>
                    </a:lnTo>
                    <a:lnTo>
                      <a:pt x="227" y="83"/>
                    </a:lnTo>
                    <a:lnTo>
                      <a:pt x="227" y="83"/>
                    </a:lnTo>
                    <a:lnTo>
                      <a:pt x="215" y="83"/>
                    </a:lnTo>
                    <a:lnTo>
                      <a:pt x="204" y="85"/>
                    </a:lnTo>
                    <a:lnTo>
                      <a:pt x="193" y="87"/>
                    </a:lnTo>
                    <a:lnTo>
                      <a:pt x="182" y="90"/>
                    </a:lnTo>
                    <a:lnTo>
                      <a:pt x="171" y="94"/>
                    </a:lnTo>
                    <a:lnTo>
                      <a:pt x="161" y="99"/>
                    </a:lnTo>
                    <a:lnTo>
                      <a:pt x="151" y="104"/>
                    </a:lnTo>
                    <a:lnTo>
                      <a:pt x="142" y="111"/>
                    </a:lnTo>
                    <a:lnTo>
                      <a:pt x="133" y="118"/>
                    </a:lnTo>
                    <a:lnTo>
                      <a:pt x="124" y="126"/>
                    </a:lnTo>
                    <a:lnTo>
                      <a:pt x="117" y="134"/>
                    </a:lnTo>
                    <a:lnTo>
                      <a:pt x="109" y="143"/>
                    </a:lnTo>
                    <a:lnTo>
                      <a:pt x="103" y="153"/>
                    </a:lnTo>
                    <a:lnTo>
                      <a:pt x="97" y="163"/>
                    </a:lnTo>
                    <a:lnTo>
                      <a:pt x="92" y="174"/>
                    </a:lnTo>
                    <a:lnTo>
                      <a:pt x="88" y="186"/>
                    </a:lnTo>
                    <a:lnTo>
                      <a:pt x="88" y="186"/>
                    </a:lnTo>
                    <a:lnTo>
                      <a:pt x="85" y="200"/>
                    </a:lnTo>
                    <a:lnTo>
                      <a:pt x="83" y="214"/>
                    </a:lnTo>
                    <a:lnTo>
                      <a:pt x="82" y="229"/>
                    </a:lnTo>
                    <a:lnTo>
                      <a:pt x="83" y="243"/>
                    </a:lnTo>
                    <a:lnTo>
                      <a:pt x="85" y="257"/>
                    </a:lnTo>
                    <a:lnTo>
                      <a:pt x="89" y="270"/>
                    </a:lnTo>
                    <a:lnTo>
                      <a:pt x="93" y="283"/>
                    </a:lnTo>
                    <a:lnTo>
                      <a:pt x="99" y="296"/>
                    </a:lnTo>
                    <a:lnTo>
                      <a:pt x="106" y="308"/>
                    </a:lnTo>
                    <a:lnTo>
                      <a:pt x="115" y="319"/>
                    </a:lnTo>
                    <a:lnTo>
                      <a:pt x="124" y="329"/>
                    </a:lnTo>
                    <a:lnTo>
                      <a:pt x="134" y="339"/>
                    </a:lnTo>
                    <a:lnTo>
                      <a:pt x="146" y="347"/>
                    </a:lnTo>
                    <a:lnTo>
                      <a:pt x="158" y="355"/>
                    </a:lnTo>
                    <a:lnTo>
                      <a:pt x="171" y="361"/>
                    </a:lnTo>
                    <a:lnTo>
                      <a:pt x="185" y="366"/>
                    </a:lnTo>
                    <a:lnTo>
                      <a:pt x="185" y="366"/>
                    </a:lnTo>
                    <a:lnTo>
                      <a:pt x="195" y="369"/>
                    </a:lnTo>
                    <a:lnTo>
                      <a:pt x="206" y="371"/>
                    </a:lnTo>
                    <a:lnTo>
                      <a:pt x="216" y="372"/>
                    </a:lnTo>
                    <a:lnTo>
                      <a:pt x="227" y="372"/>
                    </a:lnTo>
                    <a:lnTo>
                      <a:pt x="227" y="425"/>
                    </a:lnTo>
                    <a:lnTo>
                      <a:pt x="227" y="425"/>
                    </a:lnTo>
                    <a:lnTo>
                      <a:pt x="216" y="424"/>
                    </a:lnTo>
                    <a:lnTo>
                      <a:pt x="205" y="423"/>
                    </a:lnTo>
                    <a:lnTo>
                      <a:pt x="195" y="456"/>
                    </a:lnTo>
                    <a:lnTo>
                      <a:pt x="127" y="435"/>
                    </a:lnTo>
                    <a:lnTo>
                      <a:pt x="137" y="403"/>
                    </a:lnTo>
                    <a:lnTo>
                      <a:pt x="137" y="403"/>
                    </a:lnTo>
                    <a:lnTo>
                      <a:pt x="119" y="392"/>
                    </a:lnTo>
                    <a:lnTo>
                      <a:pt x="102" y="380"/>
                    </a:lnTo>
                    <a:lnTo>
                      <a:pt x="87" y="365"/>
                    </a:lnTo>
                    <a:lnTo>
                      <a:pt x="74" y="350"/>
                    </a:lnTo>
                    <a:lnTo>
                      <a:pt x="44" y="366"/>
                    </a:lnTo>
                    <a:lnTo>
                      <a:pt x="10" y="303"/>
                    </a:lnTo>
                    <a:lnTo>
                      <a:pt x="40" y="287"/>
                    </a:lnTo>
                    <a:lnTo>
                      <a:pt x="40" y="287"/>
                    </a:lnTo>
                    <a:lnTo>
                      <a:pt x="35" y="267"/>
                    </a:lnTo>
                    <a:lnTo>
                      <a:pt x="32" y="247"/>
                    </a:lnTo>
                    <a:lnTo>
                      <a:pt x="31" y="227"/>
                    </a:lnTo>
                    <a:lnTo>
                      <a:pt x="32" y="206"/>
                    </a:lnTo>
                    <a:lnTo>
                      <a:pt x="0" y="196"/>
                    </a:lnTo>
                    <a:lnTo>
                      <a:pt x="20" y="127"/>
                    </a:lnTo>
                    <a:lnTo>
                      <a:pt x="53" y="137"/>
                    </a:lnTo>
                    <a:lnTo>
                      <a:pt x="53" y="137"/>
                    </a:lnTo>
                    <a:lnTo>
                      <a:pt x="63" y="119"/>
                    </a:lnTo>
                    <a:lnTo>
                      <a:pt x="76" y="103"/>
                    </a:lnTo>
                    <a:lnTo>
                      <a:pt x="89" y="88"/>
                    </a:lnTo>
                    <a:lnTo>
                      <a:pt x="105" y="74"/>
                    </a:lnTo>
                    <a:lnTo>
                      <a:pt x="105" y="74"/>
                    </a:lnTo>
                    <a:close/>
                  </a:path>
                </a:pathLst>
              </a:custGeom>
              <a:solidFill>
                <a:srgbClr val="0070C0"/>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17" name="îṧľidé"/>
              <p:cNvGrpSpPr/>
              <p:nvPr/>
            </p:nvGrpSpPr>
            <p:grpSpPr>
              <a:xfrm>
                <a:off x="2515856" y="2283828"/>
                <a:ext cx="2668510" cy="3218599"/>
                <a:chOff x="7996237" y="2617786"/>
                <a:chExt cx="2171700" cy="2619373"/>
              </a:xfrm>
            </p:grpSpPr>
            <p:sp>
              <p:nvSpPr>
                <p:cNvPr id="18" name="îṡ1ïḓè"/>
                <p:cNvSpPr/>
                <p:nvPr/>
              </p:nvSpPr>
              <p:spPr bwMode="auto">
                <a:xfrm>
                  <a:off x="8043860" y="2666998"/>
                  <a:ext cx="1273175" cy="1273174"/>
                </a:xfrm>
                <a:custGeom>
                  <a:avLst/>
                  <a:gdLst>
                    <a:gd name="T0" fmla="*/ 1969 w 2406"/>
                    <a:gd name="T1" fmla="*/ 274 h 2407"/>
                    <a:gd name="T2" fmla="*/ 1896 w 2406"/>
                    <a:gd name="T3" fmla="*/ 219 h 2407"/>
                    <a:gd name="T4" fmla="*/ 1741 w 2406"/>
                    <a:gd name="T5" fmla="*/ 126 h 2407"/>
                    <a:gd name="T6" fmla="*/ 1577 w 2406"/>
                    <a:gd name="T7" fmla="*/ 59 h 2407"/>
                    <a:gd name="T8" fmla="*/ 1407 w 2406"/>
                    <a:gd name="T9" fmla="*/ 17 h 2407"/>
                    <a:gd name="T10" fmla="*/ 1234 w 2406"/>
                    <a:gd name="T11" fmla="*/ 0 h 2407"/>
                    <a:gd name="T12" fmla="*/ 1061 w 2406"/>
                    <a:gd name="T13" fmla="*/ 8 h 2407"/>
                    <a:gd name="T14" fmla="*/ 891 w 2406"/>
                    <a:gd name="T15" fmla="*/ 40 h 2407"/>
                    <a:gd name="T16" fmla="*/ 727 w 2406"/>
                    <a:gd name="T17" fmla="*/ 97 h 2407"/>
                    <a:gd name="T18" fmla="*/ 571 w 2406"/>
                    <a:gd name="T19" fmla="*/ 178 h 2407"/>
                    <a:gd name="T20" fmla="*/ 425 w 2406"/>
                    <a:gd name="T21" fmla="*/ 284 h 2407"/>
                    <a:gd name="T22" fmla="*/ 336 w 2406"/>
                    <a:gd name="T23" fmla="*/ 368 h 2407"/>
                    <a:gd name="T24" fmla="*/ 294 w 2406"/>
                    <a:gd name="T25" fmla="*/ 413 h 2407"/>
                    <a:gd name="T26" fmla="*/ 237 w 2406"/>
                    <a:gd name="T27" fmla="*/ 486 h 2407"/>
                    <a:gd name="T28" fmla="*/ 153 w 2406"/>
                    <a:gd name="T29" fmla="*/ 612 h 2407"/>
                    <a:gd name="T30" fmla="*/ 78 w 2406"/>
                    <a:gd name="T31" fmla="*/ 774 h 2407"/>
                    <a:gd name="T32" fmla="*/ 28 w 2406"/>
                    <a:gd name="T33" fmla="*/ 942 h 2407"/>
                    <a:gd name="T34" fmla="*/ 2 w 2406"/>
                    <a:gd name="T35" fmla="*/ 1113 h 2407"/>
                    <a:gd name="T36" fmla="*/ 2 w 2406"/>
                    <a:gd name="T37" fmla="*/ 1287 h 2407"/>
                    <a:gd name="T38" fmla="*/ 27 w 2406"/>
                    <a:gd name="T39" fmla="*/ 1459 h 2407"/>
                    <a:gd name="T40" fmla="*/ 75 w 2406"/>
                    <a:gd name="T41" fmla="*/ 1626 h 2407"/>
                    <a:gd name="T42" fmla="*/ 148 w 2406"/>
                    <a:gd name="T43" fmla="*/ 1784 h 2407"/>
                    <a:gd name="T44" fmla="*/ 246 w 2406"/>
                    <a:gd name="T45" fmla="*/ 1934 h 2407"/>
                    <a:gd name="T46" fmla="*/ 345 w 2406"/>
                    <a:gd name="T47" fmla="*/ 2048 h 2407"/>
                    <a:gd name="T48" fmla="*/ 413 w 2406"/>
                    <a:gd name="T49" fmla="*/ 2111 h 2407"/>
                    <a:gd name="T50" fmla="*/ 461 w 2406"/>
                    <a:gd name="T51" fmla="*/ 2151 h 2407"/>
                    <a:gd name="T52" fmla="*/ 561 w 2406"/>
                    <a:gd name="T53" fmla="*/ 2221 h 2407"/>
                    <a:gd name="T54" fmla="*/ 718 w 2406"/>
                    <a:gd name="T55" fmla="*/ 2306 h 2407"/>
                    <a:gd name="T56" fmla="*/ 885 w 2406"/>
                    <a:gd name="T57" fmla="*/ 2365 h 2407"/>
                    <a:gd name="T58" fmla="*/ 1056 w 2406"/>
                    <a:gd name="T59" fmla="*/ 2398 h 2407"/>
                    <a:gd name="T60" fmla="*/ 1229 w 2406"/>
                    <a:gd name="T61" fmla="*/ 2407 h 2407"/>
                    <a:gd name="T62" fmla="*/ 1402 w 2406"/>
                    <a:gd name="T63" fmla="*/ 2390 h 2407"/>
                    <a:gd name="T64" fmla="*/ 1570 w 2406"/>
                    <a:gd name="T65" fmla="*/ 2349 h 2407"/>
                    <a:gd name="T66" fmla="*/ 1732 w 2406"/>
                    <a:gd name="T67" fmla="*/ 2285 h 2407"/>
                    <a:gd name="T68" fmla="*/ 1885 w 2406"/>
                    <a:gd name="T69" fmla="*/ 2195 h 2407"/>
                    <a:gd name="T70" fmla="*/ 2025 w 2406"/>
                    <a:gd name="T71" fmla="*/ 2081 h 2407"/>
                    <a:gd name="T72" fmla="*/ 2091 w 2406"/>
                    <a:gd name="T73" fmla="*/ 2016 h 2407"/>
                    <a:gd name="T74" fmla="*/ 2131 w 2406"/>
                    <a:gd name="T75" fmla="*/ 1969 h 2407"/>
                    <a:gd name="T76" fmla="*/ 2187 w 2406"/>
                    <a:gd name="T77" fmla="*/ 1896 h 2407"/>
                    <a:gd name="T78" fmla="*/ 2252 w 2406"/>
                    <a:gd name="T79" fmla="*/ 1795 h 2407"/>
                    <a:gd name="T80" fmla="*/ 2328 w 2406"/>
                    <a:gd name="T81" fmla="*/ 1633 h 2407"/>
                    <a:gd name="T82" fmla="*/ 2378 w 2406"/>
                    <a:gd name="T83" fmla="*/ 1464 h 2407"/>
                    <a:gd name="T84" fmla="*/ 2403 w 2406"/>
                    <a:gd name="T85" fmla="*/ 1292 h 2407"/>
                    <a:gd name="T86" fmla="*/ 2403 w 2406"/>
                    <a:gd name="T87" fmla="*/ 1120 h 2407"/>
                    <a:gd name="T88" fmla="*/ 2379 w 2406"/>
                    <a:gd name="T89" fmla="*/ 948 h 2407"/>
                    <a:gd name="T90" fmla="*/ 2330 w 2406"/>
                    <a:gd name="T91" fmla="*/ 781 h 2407"/>
                    <a:gd name="T92" fmla="*/ 2257 w 2406"/>
                    <a:gd name="T93" fmla="*/ 621 h 2407"/>
                    <a:gd name="T94" fmla="*/ 2160 w 2406"/>
                    <a:gd name="T95" fmla="*/ 473 h 2407"/>
                    <a:gd name="T96" fmla="*/ 2060 w 2406"/>
                    <a:gd name="T97" fmla="*/ 359 h 2407"/>
                    <a:gd name="T98" fmla="*/ 1992 w 2406"/>
                    <a:gd name="T99" fmla="*/ 295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6" h="2407">
                      <a:moveTo>
                        <a:pt x="1992" y="295"/>
                      </a:moveTo>
                      <a:lnTo>
                        <a:pt x="1992" y="295"/>
                      </a:lnTo>
                      <a:lnTo>
                        <a:pt x="1969" y="274"/>
                      </a:lnTo>
                      <a:lnTo>
                        <a:pt x="1945" y="255"/>
                      </a:lnTo>
                      <a:lnTo>
                        <a:pt x="1920" y="237"/>
                      </a:lnTo>
                      <a:lnTo>
                        <a:pt x="1896" y="219"/>
                      </a:lnTo>
                      <a:lnTo>
                        <a:pt x="1845" y="185"/>
                      </a:lnTo>
                      <a:lnTo>
                        <a:pt x="1794" y="154"/>
                      </a:lnTo>
                      <a:lnTo>
                        <a:pt x="1741" y="126"/>
                      </a:lnTo>
                      <a:lnTo>
                        <a:pt x="1687" y="101"/>
                      </a:lnTo>
                      <a:lnTo>
                        <a:pt x="1632" y="78"/>
                      </a:lnTo>
                      <a:lnTo>
                        <a:pt x="1577" y="59"/>
                      </a:lnTo>
                      <a:lnTo>
                        <a:pt x="1521" y="42"/>
                      </a:lnTo>
                      <a:lnTo>
                        <a:pt x="1465" y="28"/>
                      </a:lnTo>
                      <a:lnTo>
                        <a:pt x="1407" y="17"/>
                      </a:lnTo>
                      <a:lnTo>
                        <a:pt x="1349" y="8"/>
                      </a:lnTo>
                      <a:lnTo>
                        <a:pt x="1292" y="3"/>
                      </a:lnTo>
                      <a:lnTo>
                        <a:pt x="1234" y="0"/>
                      </a:lnTo>
                      <a:lnTo>
                        <a:pt x="1176" y="0"/>
                      </a:lnTo>
                      <a:lnTo>
                        <a:pt x="1119" y="3"/>
                      </a:lnTo>
                      <a:lnTo>
                        <a:pt x="1061" y="8"/>
                      </a:lnTo>
                      <a:lnTo>
                        <a:pt x="1005" y="16"/>
                      </a:lnTo>
                      <a:lnTo>
                        <a:pt x="947" y="27"/>
                      </a:lnTo>
                      <a:lnTo>
                        <a:pt x="891" y="40"/>
                      </a:lnTo>
                      <a:lnTo>
                        <a:pt x="836" y="57"/>
                      </a:lnTo>
                      <a:lnTo>
                        <a:pt x="781" y="76"/>
                      </a:lnTo>
                      <a:lnTo>
                        <a:pt x="727" y="97"/>
                      </a:lnTo>
                      <a:lnTo>
                        <a:pt x="673" y="122"/>
                      </a:lnTo>
                      <a:lnTo>
                        <a:pt x="621" y="149"/>
                      </a:lnTo>
                      <a:lnTo>
                        <a:pt x="571" y="178"/>
                      </a:lnTo>
                      <a:lnTo>
                        <a:pt x="521" y="211"/>
                      </a:lnTo>
                      <a:lnTo>
                        <a:pt x="472" y="246"/>
                      </a:lnTo>
                      <a:lnTo>
                        <a:pt x="425" y="284"/>
                      </a:lnTo>
                      <a:lnTo>
                        <a:pt x="380" y="324"/>
                      </a:lnTo>
                      <a:lnTo>
                        <a:pt x="358" y="346"/>
                      </a:lnTo>
                      <a:lnTo>
                        <a:pt x="336" y="368"/>
                      </a:lnTo>
                      <a:lnTo>
                        <a:pt x="316" y="390"/>
                      </a:lnTo>
                      <a:lnTo>
                        <a:pt x="294" y="413"/>
                      </a:lnTo>
                      <a:lnTo>
                        <a:pt x="294" y="413"/>
                      </a:lnTo>
                      <a:lnTo>
                        <a:pt x="275" y="437"/>
                      </a:lnTo>
                      <a:lnTo>
                        <a:pt x="256" y="461"/>
                      </a:lnTo>
                      <a:lnTo>
                        <a:pt x="237" y="486"/>
                      </a:lnTo>
                      <a:lnTo>
                        <a:pt x="219" y="510"/>
                      </a:lnTo>
                      <a:lnTo>
                        <a:pt x="185" y="561"/>
                      </a:lnTo>
                      <a:lnTo>
                        <a:pt x="153" y="612"/>
                      </a:lnTo>
                      <a:lnTo>
                        <a:pt x="126" y="665"/>
                      </a:lnTo>
                      <a:lnTo>
                        <a:pt x="101" y="719"/>
                      </a:lnTo>
                      <a:lnTo>
                        <a:pt x="78" y="774"/>
                      </a:lnTo>
                      <a:lnTo>
                        <a:pt x="59" y="829"/>
                      </a:lnTo>
                      <a:lnTo>
                        <a:pt x="42" y="885"/>
                      </a:lnTo>
                      <a:lnTo>
                        <a:pt x="28" y="942"/>
                      </a:lnTo>
                      <a:lnTo>
                        <a:pt x="16" y="999"/>
                      </a:lnTo>
                      <a:lnTo>
                        <a:pt x="9" y="1056"/>
                      </a:lnTo>
                      <a:lnTo>
                        <a:pt x="2" y="1113"/>
                      </a:lnTo>
                      <a:lnTo>
                        <a:pt x="0" y="1171"/>
                      </a:lnTo>
                      <a:lnTo>
                        <a:pt x="0" y="1230"/>
                      </a:lnTo>
                      <a:lnTo>
                        <a:pt x="2" y="1287"/>
                      </a:lnTo>
                      <a:lnTo>
                        <a:pt x="7" y="1345"/>
                      </a:lnTo>
                      <a:lnTo>
                        <a:pt x="16" y="1401"/>
                      </a:lnTo>
                      <a:lnTo>
                        <a:pt x="27" y="1459"/>
                      </a:lnTo>
                      <a:lnTo>
                        <a:pt x="41" y="1514"/>
                      </a:lnTo>
                      <a:lnTo>
                        <a:pt x="56" y="1570"/>
                      </a:lnTo>
                      <a:lnTo>
                        <a:pt x="75" y="1626"/>
                      </a:lnTo>
                      <a:lnTo>
                        <a:pt x="97" y="1679"/>
                      </a:lnTo>
                      <a:lnTo>
                        <a:pt x="121" y="1733"/>
                      </a:lnTo>
                      <a:lnTo>
                        <a:pt x="148" y="1784"/>
                      </a:lnTo>
                      <a:lnTo>
                        <a:pt x="179" y="1836"/>
                      </a:lnTo>
                      <a:lnTo>
                        <a:pt x="211" y="1886"/>
                      </a:lnTo>
                      <a:lnTo>
                        <a:pt x="246" y="1934"/>
                      </a:lnTo>
                      <a:lnTo>
                        <a:pt x="284" y="1980"/>
                      </a:lnTo>
                      <a:lnTo>
                        <a:pt x="325" y="2026"/>
                      </a:lnTo>
                      <a:lnTo>
                        <a:pt x="345" y="2048"/>
                      </a:lnTo>
                      <a:lnTo>
                        <a:pt x="367" y="2070"/>
                      </a:lnTo>
                      <a:lnTo>
                        <a:pt x="390" y="2090"/>
                      </a:lnTo>
                      <a:lnTo>
                        <a:pt x="413" y="2111"/>
                      </a:lnTo>
                      <a:lnTo>
                        <a:pt x="413" y="2111"/>
                      </a:lnTo>
                      <a:lnTo>
                        <a:pt x="436" y="2131"/>
                      </a:lnTo>
                      <a:lnTo>
                        <a:pt x="461" y="2151"/>
                      </a:lnTo>
                      <a:lnTo>
                        <a:pt x="485" y="2170"/>
                      </a:lnTo>
                      <a:lnTo>
                        <a:pt x="511" y="2188"/>
                      </a:lnTo>
                      <a:lnTo>
                        <a:pt x="561" y="2221"/>
                      </a:lnTo>
                      <a:lnTo>
                        <a:pt x="612" y="2252"/>
                      </a:lnTo>
                      <a:lnTo>
                        <a:pt x="666" y="2280"/>
                      </a:lnTo>
                      <a:lnTo>
                        <a:pt x="718" y="2306"/>
                      </a:lnTo>
                      <a:lnTo>
                        <a:pt x="773" y="2327"/>
                      </a:lnTo>
                      <a:lnTo>
                        <a:pt x="828" y="2348"/>
                      </a:lnTo>
                      <a:lnTo>
                        <a:pt x="885" y="2365"/>
                      </a:lnTo>
                      <a:lnTo>
                        <a:pt x="941" y="2379"/>
                      </a:lnTo>
                      <a:lnTo>
                        <a:pt x="998" y="2390"/>
                      </a:lnTo>
                      <a:lnTo>
                        <a:pt x="1056" y="2398"/>
                      </a:lnTo>
                      <a:lnTo>
                        <a:pt x="1114" y="2404"/>
                      </a:lnTo>
                      <a:lnTo>
                        <a:pt x="1171" y="2407"/>
                      </a:lnTo>
                      <a:lnTo>
                        <a:pt x="1229" y="2407"/>
                      </a:lnTo>
                      <a:lnTo>
                        <a:pt x="1287" y="2404"/>
                      </a:lnTo>
                      <a:lnTo>
                        <a:pt x="1344" y="2399"/>
                      </a:lnTo>
                      <a:lnTo>
                        <a:pt x="1402" y="2390"/>
                      </a:lnTo>
                      <a:lnTo>
                        <a:pt x="1458" y="2380"/>
                      </a:lnTo>
                      <a:lnTo>
                        <a:pt x="1515" y="2366"/>
                      </a:lnTo>
                      <a:lnTo>
                        <a:pt x="1570" y="2349"/>
                      </a:lnTo>
                      <a:lnTo>
                        <a:pt x="1625" y="2331"/>
                      </a:lnTo>
                      <a:lnTo>
                        <a:pt x="1678" y="2309"/>
                      </a:lnTo>
                      <a:lnTo>
                        <a:pt x="1732" y="2285"/>
                      </a:lnTo>
                      <a:lnTo>
                        <a:pt x="1785" y="2257"/>
                      </a:lnTo>
                      <a:lnTo>
                        <a:pt x="1836" y="2227"/>
                      </a:lnTo>
                      <a:lnTo>
                        <a:pt x="1885" y="2195"/>
                      </a:lnTo>
                      <a:lnTo>
                        <a:pt x="1933" y="2160"/>
                      </a:lnTo>
                      <a:lnTo>
                        <a:pt x="1981" y="2122"/>
                      </a:lnTo>
                      <a:lnTo>
                        <a:pt x="2025" y="2081"/>
                      </a:lnTo>
                      <a:lnTo>
                        <a:pt x="2047" y="2061"/>
                      </a:lnTo>
                      <a:lnTo>
                        <a:pt x="2069" y="2039"/>
                      </a:lnTo>
                      <a:lnTo>
                        <a:pt x="2091" y="2016"/>
                      </a:lnTo>
                      <a:lnTo>
                        <a:pt x="2111" y="1993"/>
                      </a:lnTo>
                      <a:lnTo>
                        <a:pt x="2111" y="1993"/>
                      </a:lnTo>
                      <a:lnTo>
                        <a:pt x="2131" y="1969"/>
                      </a:lnTo>
                      <a:lnTo>
                        <a:pt x="2151" y="1946"/>
                      </a:lnTo>
                      <a:lnTo>
                        <a:pt x="2169" y="1921"/>
                      </a:lnTo>
                      <a:lnTo>
                        <a:pt x="2187" y="1896"/>
                      </a:lnTo>
                      <a:lnTo>
                        <a:pt x="2205" y="1871"/>
                      </a:lnTo>
                      <a:lnTo>
                        <a:pt x="2221" y="1846"/>
                      </a:lnTo>
                      <a:lnTo>
                        <a:pt x="2252" y="1795"/>
                      </a:lnTo>
                      <a:lnTo>
                        <a:pt x="2280" y="1741"/>
                      </a:lnTo>
                      <a:lnTo>
                        <a:pt x="2305" y="1687"/>
                      </a:lnTo>
                      <a:lnTo>
                        <a:pt x="2328" y="1633"/>
                      </a:lnTo>
                      <a:lnTo>
                        <a:pt x="2347" y="1577"/>
                      </a:lnTo>
                      <a:lnTo>
                        <a:pt x="2364" y="1522"/>
                      </a:lnTo>
                      <a:lnTo>
                        <a:pt x="2378" y="1464"/>
                      </a:lnTo>
                      <a:lnTo>
                        <a:pt x="2389" y="1408"/>
                      </a:lnTo>
                      <a:lnTo>
                        <a:pt x="2397" y="1350"/>
                      </a:lnTo>
                      <a:lnTo>
                        <a:pt x="2403" y="1292"/>
                      </a:lnTo>
                      <a:lnTo>
                        <a:pt x="2406" y="1235"/>
                      </a:lnTo>
                      <a:lnTo>
                        <a:pt x="2406" y="1177"/>
                      </a:lnTo>
                      <a:lnTo>
                        <a:pt x="2403" y="1120"/>
                      </a:lnTo>
                      <a:lnTo>
                        <a:pt x="2398" y="1062"/>
                      </a:lnTo>
                      <a:lnTo>
                        <a:pt x="2390" y="1004"/>
                      </a:lnTo>
                      <a:lnTo>
                        <a:pt x="2379" y="948"/>
                      </a:lnTo>
                      <a:lnTo>
                        <a:pt x="2366" y="892"/>
                      </a:lnTo>
                      <a:lnTo>
                        <a:pt x="2349" y="837"/>
                      </a:lnTo>
                      <a:lnTo>
                        <a:pt x="2330" y="781"/>
                      </a:lnTo>
                      <a:lnTo>
                        <a:pt x="2309" y="726"/>
                      </a:lnTo>
                      <a:lnTo>
                        <a:pt x="2284" y="674"/>
                      </a:lnTo>
                      <a:lnTo>
                        <a:pt x="2257" y="621"/>
                      </a:lnTo>
                      <a:lnTo>
                        <a:pt x="2227" y="570"/>
                      </a:lnTo>
                      <a:lnTo>
                        <a:pt x="2195" y="520"/>
                      </a:lnTo>
                      <a:lnTo>
                        <a:pt x="2160" y="473"/>
                      </a:lnTo>
                      <a:lnTo>
                        <a:pt x="2122" y="425"/>
                      </a:lnTo>
                      <a:lnTo>
                        <a:pt x="2082" y="381"/>
                      </a:lnTo>
                      <a:lnTo>
                        <a:pt x="2060" y="359"/>
                      </a:lnTo>
                      <a:lnTo>
                        <a:pt x="2038" y="337"/>
                      </a:lnTo>
                      <a:lnTo>
                        <a:pt x="2015" y="315"/>
                      </a:lnTo>
                      <a:lnTo>
                        <a:pt x="1992" y="295"/>
                      </a:lnTo>
                      <a:lnTo>
                        <a:pt x="1992" y="295"/>
                      </a:lnTo>
                      <a:close/>
                    </a:path>
                  </a:pathLst>
                </a:custGeom>
                <a:solidFill>
                  <a:srgbClr val="F1F1F2">
                    <a:alpha val="42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9" name="îSļîḋê"/>
                <p:cNvSpPr/>
                <p:nvPr/>
              </p:nvSpPr>
              <p:spPr bwMode="auto">
                <a:xfrm>
                  <a:off x="7996237" y="2617786"/>
                  <a:ext cx="1370013" cy="1371599"/>
                </a:xfrm>
                <a:custGeom>
                  <a:avLst/>
                  <a:gdLst>
                    <a:gd name="T0" fmla="*/ 2040 w 2588"/>
                    <a:gd name="T1" fmla="*/ 236 h 2590"/>
                    <a:gd name="T2" fmla="*/ 1873 w 2588"/>
                    <a:gd name="T3" fmla="*/ 137 h 2590"/>
                    <a:gd name="T4" fmla="*/ 1696 w 2588"/>
                    <a:gd name="T5" fmla="*/ 64 h 2590"/>
                    <a:gd name="T6" fmla="*/ 1390 w 2588"/>
                    <a:gd name="T7" fmla="*/ 4 h 2590"/>
                    <a:gd name="T8" fmla="*/ 1019 w 2588"/>
                    <a:gd name="T9" fmla="*/ 29 h 2590"/>
                    <a:gd name="T10" fmla="*/ 725 w 2588"/>
                    <a:gd name="T11" fmla="*/ 132 h 2590"/>
                    <a:gd name="T12" fmla="*/ 559 w 2588"/>
                    <a:gd name="T13" fmla="*/ 228 h 2590"/>
                    <a:gd name="T14" fmla="*/ 408 w 2588"/>
                    <a:gd name="T15" fmla="*/ 350 h 2590"/>
                    <a:gd name="T16" fmla="*/ 296 w 2588"/>
                    <a:gd name="T17" fmla="*/ 471 h 2590"/>
                    <a:gd name="T18" fmla="*/ 182 w 2588"/>
                    <a:gd name="T19" fmla="*/ 631 h 2590"/>
                    <a:gd name="T20" fmla="*/ 96 w 2588"/>
                    <a:gd name="T21" fmla="*/ 803 h 2590"/>
                    <a:gd name="T22" fmla="*/ 30 w 2588"/>
                    <a:gd name="T23" fmla="*/ 1013 h 2590"/>
                    <a:gd name="T24" fmla="*/ 2 w 2588"/>
                    <a:gd name="T25" fmla="*/ 1386 h 2590"/>
                    <a:gd name="T26" fmla="*/ 82 w 2588"/>
                    <a:gd name="T27" fmla="*/ 1750 h 2590"/>
                    <a:gd name="T28" fmla="*/ 175 w 2588"/>
                    <a:gd name="T29" fmla="*/ 1948 h 2590"/>
                    <a:gd name="T30" fmla="*/ 284 w 2588"/>
                    <a:gd name="T31" fmla="*/ 2107 h 2590"/>
                    <a:gd name="T32" fmla="*/ 420 w 2588"/>
                    <a:gd name="T33" fmla="*/ 2250 h 2590"/>
                    <a:gd name="T34" fmla="*/ 549 w 2588"/>
                    <a:gd name="T35" fmla="*/ 2354 h 2590"/>
                    <a:gd name="T36" fmla="*/ 716 w 2588"/>
                    <a:gd name="T37" fmla="*/ 2454 h 2590"/>
                    <a:gd name="T38" fmla="*/ 891 w 2588"/>
                    <a:gd name="T39" fmla="*/ 2526 h 2590"/>
                    <a:gd name="T40" fmla="*/ 1197 w 2588"/>
                    <a:gd name="T41" fmla="*/ 2587 h 2590"/>
                    <a:gd name="T42" fmla="*/ 1568 w 2588"/>
                    <a:gd name="T43" fmla="*/ 2560 h 2590"/>
                    <a:gd name="T44" fmla="*/ 1863 w 2588"/>
                    <a:gd name="T45" fmla="*/ 2459 h 2590"/>
                    <a:gd name="T46" fmla="*/ 2028 w 2588"/>
                    <a:gd name="T47" fmla="*/ 2362 h 2590"/>
                    <a:gd name="T48" fmla="*/ 2179 w 2588"/>
                    <a:gd name="T49" fmla="*/ 2240 h 2590"/>
                    <a:gd name="T50" fmla="*/ 2292 w 2588"/>
                    <a:gd name="T51" fmla="*/ 2120 h 2590"/>
                    <a:gd name="T52" fmla="*/ 2406 w 2588"/>
                    <a:gd name="T53" fmla="*/ 1958 h 2590"/>
                    <a:gd name="T54" fmla="*/ 2492 w 2588"/>
                    <a:gd name="T55" fmla="*/ 1787 h 2590"/>
                    <a:gd name="T56" fmla="*/ 2558 w 2588"/>
                    <a:gd name="T57" fmla="*/ 1577 h 2590"/>
                    <a:gd name="T58" fmla="*/ 2585 w 2588"/>
                    <a:gd name="T59" fmla="*/ 1205 h 2590"/>
                    <a:gd name="T60" fmla="*/ 2507 w 2588"/>
                    <a:gd name="T61" fmla="*/ 841 h 2590"/>
                    <a:gd name="T62" fmla="*/ 2412 w 2588"/>
                    <a:gd name="T63" fmla="*/ 642 h 2590"/>
                    <a:gd name="T64" fmla="*/ 2303 w 2588"/>
                    <a:gd name="T65" fmla="*/ 484 h 2590"/>
                    <a:gd name="T66" fmla="*/ 2169 w 2588"/>
                    <a:gd name="T67" fmla="*/ 341 h 2590"/>
                    <a:gd name="T68" fmla="*/ 2160 w 2588"/>
                    <a:gd name="T69" fmla="*/ 2131 h 2590"/>
                    <a:gd name="T70" fmla="*/ 1927 w 2588"/>
                    <a:gd name="T71" fmla="*/ 2319 h 2590"/>
                    <a:gd name="T72" fmla="*/ 1606 w 2588"/>
                    <a:gd name="T73" fmla="*/ 2458 h 2590"/>
                    <a:gd name="T74" fmla="*/ 1262 w 2588"/>
                    <a:gd name="T75" fmla="*/ 2499 h 2590"/>
                    <a:gd name="T76" fmla="*/ 919 w 2588"/>
                    <a:gd name="T77" fmla="*/ 2440 h 2590"/>
                    <a:gd name="T78" fmla="*/ 602 w 2588"/>
                    <a:gd name="T79" fmla="*/ 2280 h 2590"/>
                    <a:gd name="T80" fmla="*/ 481 w 2588"/>
                    <a:gd name="T81" fmla="*/ 2182 h 2590"/>
                    <a:gd name="T82" fmla="*/ 302 w 2588"/>
                    <a:gd name="T83" fmla="*/ 1978 h 2590"/>
                    <a:gd name="T84" fmla="*/ 147 w 2588"/>
                    <a:gd name="T85" fmla="*/ 1662 h 2590"/>
                    <a:gd name="T86" fmla="*/ 91 w 2588"/>
                    <a:gd name="T87" fmla="*/ 1322 h 2590"/>
                    <a:gd name="T88" fmla="*/ 133 w 2588"/>
                    <a:gd name="T89" fmla="*/ 977 h 2590"/>
                    <a:gd name="T90" fmla="*/ 276 w 2588"/>
                    <a:gd name="T91" fmla="*/ 653 h 2590"/>
                    <a:gd name="T92" fmla="*/ 385 w 2588"/>
                    <a:gd name="T93" fmla="*/ 505 h 2590"/>
                    <a:gd name="T94" fmla="*/ 563 w 2588"/>
                    <a:gd name="T95" fmla="*/ 338 h 2590"/>
                    <a:gd name="T96" fmla="*/ 872 w 2588"/>
                    <a:gd name="T97" fmla="*/ 168 h 2590"/>
                    <a:gd name="T98" fmla="*/ 1210 w 2588"/>
                    <a:gd name="T99" fmla="*/ 95 h 2590"/>
                    <a:gd name="T100" fmla="*/ 1556 w 2588"/>
                    <a:gd name="T101" fmla="*/ 120 h 2590"/>
                    <a:gd name="T102" fmla="*/ 1885 w 2588"/>
                    <a:gd name="T103" fmla="*/ 246 h 2590"/>
                    <a:gd name="T104" fmla="*/ 2083 w 2588"/>
                    <a:gd name="T105" fmla="*/ 387 h 2590"/>
                    <a:gd name="T106" fmla="*/ 2213 w 2588"/>
                    <a:gd name="T107" fmla="*/ 517 h 2590"/>
                    <a:gd name="T108" fmla="*/ 2400 w 2588"/>
                    <a:gd name="T109" fmla="*/ 818 h 2590"/>
                    <a:gd name="T110" fmla="*/ 2489 w 2588"/>
                    <a:gd name="T111" fmla="*/ 1154 h 2590"/>
                    <a:gd name="T112" fmla="*/ 2480 w 2588"/>
                    <a:gd name="T113" fmla="*/ 1500 h 2590"/>
                    <a:gd name="T114" fmla="*/ 2371 w 2588"/>
                    <a:gd name="T115" fmla="*/ 1833 h 2590"/>
                    <a:gd name="T116" fmla="*/ 2242 w 2588"/>
                    <a:gd name="T117" fmla="*/ 2038 h 2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88" h="2590">
                      <a:moveTo>
                        <a:pt x="2143" y="318"/>
                      </a:moveTo>
                      <a:lnTo>
                        <a:pt x="2143" y="318"/>
                      </a:lnTo>
                      <a:lnTo>
                        <a:pt x="2118" y="296"/>
                      </a:lnTo>
                      <a:lnTo>
                        <a:pt x="2092" y="275"/>
                      </a:lnTo>
                      <a:lnTo>
                        <a:pt x="2065" y="255"/>
                      </a:lnTo>
                      <a:lnTo>
                        <a:pt x="2040" y="236"/>
                      </a:lnTo>
                      <a:lnTo>
                        <a:pt x="2013" y="218"/>
                      </a:lnTo>
                      <a:lnTo>
                        <a:pt x="1985" y="200"/>
                      </a:lnTo>
                      <a:lnTo>
                        <a:pt x="1958" y="183"/>
                      </a:lnTo>
                      <a:lnTo>
                        <a:pt x="1930" y="166"/>
                      </a:lnTo>
                      <a:lnTo>
                        <a:pt x="1901" y="151"/>
                      </a:lnTo>
                      <a:lnTo>
                        <a:pt x="1873" y="137"/>
                      </a:lnTo>
                      <a:lnTo>
                        <a:pt x="1844" y="123"/>
                      </a:lnTo>
                      <a:lnTo>
                        <a:pt x="1814" y="109"/>
                      </a:lnTo>
                      <a:lnTo>
                        <a:pt x="1786" y="97"/>
                      </a:lnTo>
                      <a:lnTo>
                        <a:pt x="1755" y="84"/>
                      </a:lnTo>
                      <a:lnTo>
                        <a:pt x="1726" y="74"/>
                      </a:lnTo>
                      <a:lnTo>
                        <a:pt x="1696" y="64"/>
                      </a:lnTo>
                      <a:lnTo>
                        <a:pt x="1666" y="55"/>
                      </a:lnTo>
                      <a:lnTo>
                        <a:pt x="1636" y="46"/>
                      </a:lnTo>
                      <a:lnTo>
                        <a:pt x="1575" y="31"/>
                      </a:lnTo>
                      <a:lnTo>
                        <a:pt x="1513" y="19"/>
                      </a:lnTo>
                      <a:lnTo>
                        <a:pt x="1452" y="10"/>
                      </a:lnTo>
                      <a:lnTo>
                        <a:pt x="1390" y="4"/>
                      </a:lnTo>
                      <a:lnTo>
                        <a:pt x="1328" y="1"/>
                      </a:lnTo>
                      <a:lnTo>
                        <a:pt x="1266" y="0"/>
                      </a:lnTo>
                      <a:lnTo>
                        <a:pt x="1203" y="4"/>
                      </a:lnTo>
                      <a:lnTo>
                        <a:pt x="1142" y="9"/>
                      </a:lnTo>
                      <a:lnTo>
                        <a:pt x="1081" y="18"/>
                      </a:lnTo>
                      <a:lnTo>
                        <a:pt x="1019" y="29"/>
                      </a:lnTo>
                      <a:lnTo>
                        <a:pt x="959" y="45"/>
                      </a:lnTo>
                      <a:lnTo>
                        <a:pt x="899" y="61"/>
                      </a:lnTo>
                      <a:lnTo>
                        <a:pt x="840" y="82"/>
                      </a:lnTo>
                      <a:lnTo>
                        <a:pt x="782" y="105"/>
                      </a:lnTo>
                      <a:lnTo>
                        <a:pt x="753" y="118"/>
                      </a:lnTo>
                      <a:lnTo>
                        <a:pt x="725" y="132"/>
                      </a:lnTo>
                      <a:lnTo>
                        <a:pt x="696" y="146"/>
                      </a:lnTo>
                      <a:lnTo>
                        <a:pt x="668" y="161"/>
                      </a:lnTo>
                      <a:lnTo>
                        <a:pt x="641" y="177"/>
                      </a:lnTo>
                      <a:lnTo>
                        <a:pt x="613" y="193"/>
                      </a:lnTo>
                      <a:lnTo>
                        <a:pt x="586" y="210"/>
                      </a:lnTo>
                      <a:lnTo>
                        <a:pt x="559" y="228"/>
                      </a:lnTo>
                      <a:lnTo>
                        <a:pt x="534" y="246"/>
                      </a:lnTo>
                      <a:lnTo>
                        <a:pt x="508" y="265"/>
                      </a:lnTo>
                      <a:lnTo>
                        <a:pt x="482" y="286"/>
                      </a:lnTo>
                      <a:lnTo>
                        <a:pt x="457" y="306"/>
                      </a:lnTo>
                      <a:lnTo>
                        <a:pt x="433" y="328"/>
                      </a:lnTo>
                      <a:lnTo>
                        <a:pt x="408" y="350"/>
                      </a:lnTo>
                      <a:lnTo>
                        <a:pt x="385" y="373"/>
                      </a:lnTo>
                      <a:lnTo>
                        <a:pt x="362" y="396"/>
                      </a:lnTo>
                      <a:lnTo>
                        <a:pt x="339" y="420"/>
                      </a:lnTo>
                      <a:lnTo>
                        <a:pt x="317" y="446"/>
                      </a:lnTo>
                      <a:lnTo>
                        <a:pt x="317" y="446"/>
                      </a:lnTo>
                      <a:lnTo>
                        <a:pt x="296" y="471"/>
                      </a:lnTo>
                      <a:lnTo>
                        <a:pt x="275" y="497"/>
                      </a:lnTo>
                      <a:lnTo>
                        <a:pt x="255" y="523"/>
                      </a:lnTo>
                      <a:lnTo>
                        <a:pt x="235" y="549"/>
                      </a:lnTo>
                      <a:lnTo>
                        <a:pt x="216" y="576"/>
                      </a:lnTo>
                      <a:lnTo>
                        <a:pt x="198" y="604"/>
                      </a:lnTo>
                      <a:lnTo>
                        <a:pt x="182" y="631"/>
                      </a:lnTo>
                      <a:lnTo>
                        <a:pt x="165" y="660"/>
                      </a:lnTo>
                      <a:lnTo>
                        <a:pt x="150" y="688"/>
                      </a:lnTo>
                      <a:lnTo>
                        <a:pt x="135" y="716"/>
                      </a:lnTo>
                      <a:lnTo>
                        <a:pt x="121" y="745"/>
                      </a:lnTo>
                      <a:lnTo>
                        <a:pt x="109" y="774"/>
                      </a:lnTo>
                      <a:lnTo>
                        <a:pt x="96" y="803"/>
                      </a:lnTo>
                      <a:lnTo>
                        <a:pt x="84" y="832"/>
                      </a:lnTo>
                      <a:lnTo>
                        <a:pt x="73" y="863"/>
                      </a:lnTo>
                      <a:lnTo>
                        <a:pt x="62" y="893"/>
                      </a:lnTo>
                      <a:lnTo>
                        <a:pt x="53" y="922"/>
                      </a:lnTo>
                      <a:lnTo>
                        <a:pt x="45" y="953"/>
                      </a:lnTo>
                      <a:lnTo>
                        <a:pt x="30" y="1013"/>
                      </a:lnTo>
                      <a:lnTo>
                        <a:pt x="18" y="1075"/>
                      </a:lnTo>
                      <a:lnTo>
                        <a:pt x="9" y="1137"/>
                      </a:lnTo>
                      <a:lnTo>
                        <a:pt x="2" y="1199"/>
                      </a:lnTo>
                      <a:lnTo>
                        <a:pt x="0" y="1262"/>
                      </a:lnTo>
                      <a:lnTo>
                        <a:pt x="0" y="1323"/>
                      </a:lnTo>
                      <a:lnTo>
                        <a:pt x="2" y="1386"/>
                      </a:lnTo>
                      <a:lnTo>
                        <a:pt x="9" y="1447"/>
                      </a:lnTo>
                      <a:lnTo>
                        <a:pt x="16" y="1509"/>
                      </a:lnTo>
                      <a:lnTo>
                        <a:pt x="28" y="1570"/>
                      </a:lnTo>
                      <a:lnTo>
                        <a:pt x="43" y="1630"/>
                      </a:lnTo>
                      <a:lnTo>
                        <a:pt x="61" y="1691"/>
                      </a:lnTo>
                      <a:lnTo>
                        <a:pt x="82" y="1750"/>
                      </a:lnTo>
                      <a:lnTo>
                        <a:pt x="105" y="1807"/>
                      </a:lnTo>
                      <a:lnTo>
                        <a:pt x="118" y="1837"/>
                      </a:lnTo>
                      <a:lnTo>
                        <a:pt x="130" y="1865"/>
                      </a:lnTo>
                      <a:lnTo>
                        <a:pt x="144" y="1893"/>
                      </a:lnTo>
                      <a:lnTo>
                        <a:pt x="160" y="1921"/>
                      </a:lnTo>
                      <a:lnTo>
                        <a:pt x="175" y="1948"/>
                      </a:lnTo>
                      <a:lnTo>
                        <a:pt x="192" y="1976"/>
                      </a:lnTo>
                      <a:lnTo>
                        <a:pt x="208" y="2003"/>
                      </a:lnTo>
                      <a:lnTo>
                        <a:pt x="226" y="2029"/>
                      </a:lnTo>
                      <a:lnTo>
                        <a:pt x="246" y="2056"/>
                      </a:lnTo>
                      <a:lnTo>
                        <a:pt x="265" y="2081"/>
                      </a:lnTo>
                      <a:lnTo>
                        <a:pt x="284" y="2107"/>
                      </a:lnTo>
                      <a:lnTo>
                        <a:pt x="306" y="2131"/>
                      </a:lnTo>
                      <a:lnTo>
                        <a:pt x="326" y="2157"/>
                      </a:lnTo>
                      <a:lnTo>
                        <a:pt x="349" y="2180"/>
                      </a:lnTo>
                      <a:lnTo>
                        <a:pt x="371" y="2204"/>
                      </a:lnTo>
                      <a:lnTo>
                        <a:pt x="395" y="2227"/>
                      </a:lnTo>
                      <a:lnTo>
                        <a:pt x="420" y="2250"/>
                      </a:lnTo>
                      <a:lnTo>
                        <a:pt x="444" y="2272"/>
                      </a:lnTo>
                      <a:lnTo>
                        <a:pt x="444" y="2272"/>
                      </a:lnTo>
                      <a:lnTo>
                        <a:pt x="470" y="2294"/>
                      </a:lnTo>
                      <a:lnTo>
                        <a:pt x="495" y="2314"/>
                      </a:lnTo>
                      <a:lnTo>
                        <a:pt x="522" y="2335"/>
                      </a:lnTo>
                      <a:lnTo>
                        <a:pt x="549" y="2354"/>
                      </a:lnTo>
                      <a:lnTo>
                        <a:pt x="576" y="2373"/>
                      </a:lnTo>
                      <a:lnTo>
                        <a:pt x="603" y="2390"/>
                      </a:lnTo>
                      <a:lnTo>
                        <a:pt x="631" y="2408"/>
                      </a:lnTo>
                      <a:lnTo>
                        <a:pt x="658" y="2423"/>
                      </a:lnTo>
                      <a:lnTo>
                        <a:pt x="686" y="2439"/>
                      </a:lnTo>
                      <a:lnTo>
                        <a:pt x="716" y="2454"/>
                      </a:lnTo>
                      <a:lnTo>
                        <a:pt x="744" y="2468"/>
                      </a:lnTo>
                      <a:lnTo>
                        <a:pt x="773" y="2481"/>
                      </a:lnTo>
                      <a:lnTo>
                        <a:pt x="803" y="2494"/>
                      </a:lnTo>
                      <a:lnTo>
                        <a:pt x="832" y="2505"/>
                      </a:lnTo>
                      <a:lnTo>
                        <a:pt x="862" y="2517"/>
                      </a:lnTo>
                      <a:lnTo>
                        <a:pt x="891" y="2526"/>
                      </a:lnTo>
                      <a:lnTo>
                        <a:pt x="922" y="2536"/>
                      </a:lnTo>
                      <a:lnTo>
                        <a:pt x="951" y="2545"/>
                      </a:lnTo>
                      <a:lnTo>
                        <a:pt x="1013" y="2559"/>
                      </a:lnTo>
                      <a:lnTo>
                        <a:pt x="1074" y="2572"/>
                      </a:lnTo>
                      <a:lnTo>
                        <a:pt x="1136" y="2581"/>
                      </a:lnTo>
                      <a:lnTo>
                        <a:pt x="1197" y="2587"/>
                      </a:lnTo>
                      <a:lnTo>
                        <a:pt x="1260" y="2590"/>
                      </a:lnTo>
                      <a:lnTo>
                        <a:pt x="1321" y="2590"/>
                      </a:lnTo>
                      <a:lnTo>
                        <a:pt x="1384" y="2587"/>
                      </a:lnTo>
                      <a:lnTo>
                        <a:pt x="1445" y="2581"/>
                      </a:lnTo>
                      <a:lnTo>
                        <a:pt x="1507" y="2572"/>
                      </a:lnTo>
                      <a:lnTo>
                        <a:pt x="1568" y="2560"/>
                      </a:lnTo>
                      <a:lnTo>
                        <a:pt x="1629" y="2546"/>
                      </a:lnTo>
                      <a:lnTo>
                        <a:pt x="1689" y="2528"/>
                      </a:lnTo>
                      <a:lnTo>
                        <a:pt x="1748" y="2508"/>
                      </a:lnTo>
                      <a:lnTo>
                        <a:pt x="1807" y="2485"/>
                      </a:lnTo>
                      <a:lnTo>
                        <a:pt x="1835" y="2472"/>
                      </a:lnTo>
                      <a:lnTo>
                        <a:pt x="1863" y="2459"/>
                      </a:lnTo>
                      <a:lnTo>
                        <a:pt x="1891" y="2444"/>
                      </a:lnTo>
                      <a:lnTo>
                        <a:pt x="1919" y="2430"/>
                      </a:lnTo>
                      <a:lnTo>
                        <a:pt x="1947" y="2414"/>
                      </a:lnTo>
                      <a:lnTo>
                        <a:pt x="1974" y="2398"/>
                      </a:lnTo>
                      <a:lnTo>
                        <a:pt x="2001" y="2380"/>
                      </a:lnTo>
                      <a:lnTo>
                        <a:pt x="2028" y="2362"/>
                      </a:lnTo>
                      <a:lnTo>
                        <a:pt x="2054" y="2344"/>
                      </a:lnTo>
                      <a:lnTo>
                        <a:pt x="2079" y="2325"/>
                      </a:lnTo>
                      <a:lnTo>
                        <a:pt x="2105" y="2304"/>
                      </a:lnTo>
                      <a:lnTo>
                        <a:pt x="2131" y="2284"/>
                      </a:lnTo>
                      <a:lnTo>
                        <a:pt x="2155" y="2263"/>
                      </a:lnTo>
                      <a:lnTo>
                        <a:pt x="2179" y="2240"/>
                      </a:lnTo>
                      <a:lnTo>
                        <a:pt x="2202" y="2217"/>
                      </a:lnTo>
                      <a:lnTo>
                        <a:pt x="2225" y="2194"/>
                      </a:lnTo>
                      <a:lnTo>
                        <a:pt x="2248" y="2170"/>
                      </a:lnTo>
                      <a:lnTo>
                        <a:pt x="2271" y="2145"/>
                      </a:lnTo>
                      <a:lnTo>
                        <a:pt x="2271" y="2145"/>
                      </a:lnTo>
                      <a:lnTo>
                        <a:pt x="2292" y="2120"/>
                      </a:lnTo>
                      <a:lnTo>
                        <a:pt x="2314" y="2094"/>
                      </a:lnTo>
                      <a:lnTo>
                        <a:pt x="2333" y="2067"/>
                      </a:lnTo>
                      <a:lnTo>
                        <a:pt x="2352" y="2040"/>
                      </a:lnTo>
                      <a:lnTo>
                        <a:pt x="2371" y="2013"/>
                      </a:lnTo>
                      <a:lnTo>
                        <a:pt x="2389" y="1986"/>
                      </a:lnTo>
                      <a:lnTo>
                        <a:pt x="2406" y="1958"/>
                      </a:lnTo>
                      <a:lnTo>
                        <a:pt x="2423" y="1930"/>
                      </a:lnTo>
                      <a:lnTo>
                        <a:pt x="2438" y="1902"/>
                      </a:lnTo>
                      <a:lnTo>
                        <a:pt x="2452" y="1874"/>
                      </a:lnTo>
                      <a:lnTo>
                        <a:pt x="2466" y="1846"/>
                      </a:lnTo>
                      <a:lnTo>
                        <a:pt x="2480" y="1816"/>
                      </a:lnTo>
                      <a:lnTo>
                        <a:pt x="2492" y="1787"/>
                      </a:lnTo>
                      <a:lnTo>
                        <a:pt x="2503" y="1757"/>
                      </a:lnTo>
                      <a:lnTo>
                        <a:pt x="2515" y="1728"/>
                      </a:lnTo>
                      <a:lnTo>
                        <a:pt x="2525" y="1698"/>
                      </a:lnTo>
                      <a:lnTo>
                        <a:pt x="2534" y="1668"/>
                      </a:lnTo>
                      <a:lnTo>
                        <a:pt x="2543" y="1638"/>
                      </a:lnTo>
                      <a:lnTo>
                        <a:pt x="2558" y="1577"/>
                      </a:lnTo>
                      <a:lnTo>
                        <a:pt x="2570" y="1515"/>
                      </a:lnTo>
                      <a:lnTo>
                        <a:pt x="2579" y="1454"/>
                      </a:lnTo>
                      <a:lnTo>
                        <a:pt x="2585" y="1391"/>
                      </a:lnTo>
                      <a:lnTo>
                        <a:pt x="2588" y="1329"/>
                      </a:lnTo>
                      <a:lnTo>
                        <a:pt x="2588" y="1267"/>
                      </a:lnTo>
                      <a:lnTo>
                        <a:pt x="2585" y="1205"/>
                      </a:lnTo>
                      <a:lnTo>
                        <a:pt x="2580" y="1144"/>
                      </a:lnTo>
                      <a:lnTo>
                        <a:pt x="2571" y="1082"/>
                      </a:lnTo>
                      <a:lnTo>
                        <a:pt x="2560" y="1021"/>
                      </a:lnTo>
                      <a:lnTo>
                        <a:pt x="2544" y="961"/>
                      </a:lnTo>
                      <a:lnTo>
                        <a:pt x="2528" y="900"/>
                      </a:lnTo>
                      <a:lnTo>
                        <a:pt x="2507" y="841"/>
                      </a:lnTo>
                      <a:lnTo>
                        <a:pt x="2483" y="783"/>
                      </a:lnTo>
                      <a:lnTo>
                        <a:pt x="2470" y="754"/>
                      </a:lnTo>
                      <a:lnTo>
                        <a:pt x="2457" y="726"/>
                      </a:lnTo>
                      <a:lnTo>
                        <a:pt x="2443" y="697"/>
                      </a:lnTo>
                      <a:lnTo>
                        <a:pt x="2428" y="670"/>
                      </a:lnTo>
                      <a:lnTo>
                        <a:pt x="2412" y="642"/>
                      </a:lnTo>
                      <a:lnTo>
                        <a:pt x="2396" y="615"/>
                      </a:lnTo>
                      <a:lnTo>
                        <a:pt x="2379" y="588"/>
                      </a:lnTo>
                      <a:lnTo>
                        <a:pt x="2361" y="561"/>
                      </a:lnTo>
                      <a:lnTo>
                        <a:pt x="2342" y="535"/>
                      </a:lnTo>
                      <a:lnTo>
                        <a:pt x="2323" y="510"/>
                      </a:lnTo>
                      <a:lnTo>
                        <a:pt x="2303" y="484"/>
                      </a:lnTo>
                      <a:lnTo>
                        <a:pt x="2283" y="458"/>
                      </a:lnTo>
                      <a:lnTo>
                        <a:pt x="2261" y="434"/>
                      </a:lnTo>
                      <a:lnTo>
                        <a:pt x="2239" y="410"/>
                      </a:lnTo>
                      <a:lnTo>
                        <a:pt x="2216" y="387"/>
                      </a:lnTo>
                      <a:lnTo>
                        <a:pt x="2192" y="362"/>
                      </a:lnTo>
                      <a:lnTo>
                        <a:pt x="2169" y="341"/>
                      </a:lnTo>
                      <a:lnTo>
                        <a:pt x="2143" y="318"/>
                      </a:lnTo>
                      <a:lnTo>
                        <a:pt x="2143" y="318"/>
                      </a:lnTo>
                      <a:close/>
                      <a:moveTo>
                        <a:pt x="2202" y="2085"/>
                      </a:moveTo>
                      <a:lnTo>
                        <a:pt x="2202" y="2085"/>
                      </a:lnTo>
                      <a:lnTo>
                        <a:pt x="2182" y="2108"/>
                      </a:lnTo>
                      <a:lnTo>
                        <a:pt x="2160" y="2131"/>
                      </a:lnTo>
                      <a:lnTo>
                        <a:pt x="2138" y="2153"/>
                      </a:lnTo>
                      <a:lnTo>
                        <a:pt x="2116" y="2173"/>
                      </a:lnTo>
                      <a:lnTo>
                        <a:pt x="2072" y="2214"/>
                      </a:lnTo>
                      <a:lnTo>
                        <a:pt x="2024" y="2252"/>
                      </a:lnTo>
                      <a:lnTo>
                        <a:pt x="1976" y="2287"/>
                      </a:lnTo>
                      <a:lnTo>
                        <a:pt x="1927" y="2319"/>
                      </a:lnTo>
                      <a:lnTo>
                        <a:pt x="1876" y="2349"/>
                      </a:lnTo>
                      <a:lnTo>
                        <a:pt x="1823" y="2377"/>
                      </a:lnTo>
                      <a:lnTo>
                        <a:pt x="1769" y="2401"/>
                      </a:lnTo>
                      <a:lnTo>
                        <a:pt x="1716" y="2423"/>
                      </a:lnTo>
                      <a:lnTo>
                        <a:pt x="1661" y="2441"/>
                      </a:lnTo>
                      <a:lnTo>
                        <a:pt x="1606" y="2458"/>
                      </a:lnTo>
                      <a:lnTo>
                        <a:pt x="1549" y="2472"/>
                      </a:lnTo>
                      <a:lnTo>
                        <a:pt x="1493" y="2482"/>
                      </a:lnTo>
                      <a:lnTo>
                        <a:pt x="1435" y="2491"/>
                      </a:lnTo>
                      <a:lnTo>
                        <a:pt x="1378" y="2496"/>
                      </a:lnTo>
                      <a:lnTo>
                        <a:pt x="1320" y="2499"/>
                      </a:lnTo>
                      <a:lnTo>
                        <a:pt x="1262" y="2499"/>
                      </a:lnTo>
                      <a:lnTo>
                        <a:pt x="1205" y="2496"/>
                      </a:lnTo>
                      <a:lnTo>
                        <a:pt x="1147" y="2490"/>
                      </a:lnTo>
                      <a:lnTo>
                        <a:pt x="1089" y="2482"/>
                      </a:lnTo>
                      <a:lnTo>
                        <a:pt x="1032" y="2471"/>
                      </a:lnTo>
                      <a:lnTo>
                        <a:pt x="976" y="2457"/>
                      </a:lnTo>
                      <a:lnTo>
                        <a:pt x="919" y="2440"/>
                      </a:lnTo>
                      <a:lnTo>
                        <a:pt x="864" y="2419"/>
                      </a:lnTo>
                      <a:lnTo>
                        <a:pt x="809" y="2398"/>
                      </a:lnTo>
                      <a:lnTo>
                        <a:pt x="757" y="2372"/>
                      </a:lnTo>
                      <a:lnTo>
                        <a:pt x="703" y="2344"/>
                      </a:lnTo>
                      <a:lnTo>
                        <a:pt x="652" y="2313"/>
                      </a:lnTo>
                      <a:lnTo>
                        <a:pt x="602" y="2280"/>
                      </a:lnTo>
                      <a:lnTo>
                        <a:pt x="576" y="2262"/>
                      </a:lnTo>
                      <a:lnTo>
                        <a:pt x="552" y="2243"/>
                      </a:lnTo>
                      <a:lnTo>
                        <a:pt x="527" y="2223"/>
                      </a:lnTo>
                      <a:lnTo>
                        <a:pt x="504" y="2203"/>
                      </a:lnTo>
                      <a:lnTo>
                        <a:pt x="504" y="2203"/>
                      </a:lnTo>
                      <a:lnTo>
                        <a:pt x="481" y="2182"/>
                      </a:lnTo>
                      <a:lnTo>
                        <a:pt x="458" y="2162"/>
                      </a:lnTo>
                      <a:lnTo>
                        <a:pt x="436" y="2140"/>
                      </a:lnTo>
                      <a:lnTo>
                        <a:pt x="416" y="2118"/>
                      </a:lnTo>
                      <a:lnTo>
                        <a:pt x="375" y="2072"/>
                      </a:lnTo>
                      <a:lnTo>
                        <a:pt x="337" y="2026"/>
                      </a:lnTo>
                      <a:lnTo>
                        <a:pt x="302" y="1978"/>
                      </a:lnTo>
                      <a:lnTo>
                        <a:pt x="270" y="1928"/>
                      </a:lnTo>
                      <a:lnTo>
                        <a:pt x="239" y="1876"/>
                      </a:lnTo>
                      <a:lnTo>
                        <a:pt x="212" y="1825"/>
                      </a:lnTo>
                      <a:lnTo>
                        <a:pt x="188" y="1771"/>
                      </a:lnTo>
                      <a:lnTo>
                        <a:pt x="166" y="1718"/>
                      </a:lnTo>
                      <a:lnTo>
                        <a:pt x="147" y="1662"/>
                      </a:lnTo>
                      <a:lnTo>
                        <a:pt x="132" y="1606"/>
                      </a:lnTo>
                      <a:lnTo>
                        <a:pt x="118" y="1551"/>
                      </a:lnTo>
                      <a:lnTo>
                        <a:pt x="107" y="1493"/>
                      </a:lnTo>
                      <a:lnTo>
                        <a:pt x="98" y="1437"/>
                      </a:lnTo>
                      <a:lnTo>
                        <a:pt x="93" y="1379"/>
                      </a:lnTo>
                      <a:lnTo>
                        <a:pt x="91" y="1322"/>
                      </a:lnTo>
                      <a:lnTo>
                        <a:pt x="91" y="1263"/>
                      </a:lnTo>
                      <a:lnTo>
                        <a:pt x="93" y="1205"/>
                      </a:lnTo>
                      <a:lnTo>
                        <a:pt x="100" y="1148"/>
                      </a:lnTo>
                      <a:lnTo>
                        <a:pt x="107" y="1091"/>
                      </a:lnTo>
                      <a:lnTo>
                        <a:pt x="119" y="1034"/>
                      </a:lnTo>
                      <a:lnTo>
                        <a:pt x="133" y="977"/>
                      </a:lnTo>
                      <a:lnTo>
                        <a:pt x="150" y="921"/>
                      </a:lnTo>
                      <a:lnTo>
                        <a:pt x="169" y="866"/>
                      </a:lnTo>
                      <a:lnTo>
                        <a:pt x="192" y="811"/>
                      </a:lnTo>
                      <a:lnTo>
                        <a:pt x="217" y="757"/>
                      </a:lnTo>
                      <a:lnTo>
                        <a:pt x="244" y="704"/>
                      </a:lnTo>
                      <a:lnTo>
                        <a:pt x="276" y="653"/>
                      </a:lnTo>
                      <a:lnTo>
                        <a:pt x="310" y="602"/>
                      </a:lnTo>
                      <a:lnTo>
                        <a:pt x="328" y="578"/>
                      </a:lnTo>
                      <a:lnTo>
                        <a:pt x="347" y="553"/>
                      </a:lnTo>
                      <a:lnTo>
                        <a:pt x="366" y="529"/>
                      </a:lnTo>
                      <a:lnTo>
                        <a:pt x="385" y="505"/>
                      </a:lnTo>
                      <a:lnTo>
                        <a:pt x="385" y="505"/>
                      </a:lnTo>
                      <a:lnTo>
                        <a:pt x="407" y="482"/>
                      </a:lnTo>
                      <a:lnTo>
                        <a:pt x="427" y="460"/>
                      </a:lnTo>
                      <a:lnTo>
                        <a:pt x="449" y="438"/>
                      </a:lnTo>
                      <a:lnTo>
                        <a:pt x="471" y="416"/>
                      </a:lnTo>
                      <a:lnTo>
                        <a:pt x="516" y="376"/>
                      </a:lnTo>
                      <a:lnTo>
                        <a:pt x="563" y="338"/>
                      </a:lnTo>
                      <a:lnTo>
                        <a:pt x="612" y="303"/>
                      </a:lnTo>
                      <a:lnTo>
                        <a:pt x="662" y="270"/>
                      </a:lnTo>
                      <a:lnTo>
                        <a:pt x="712" y="241"/>
                      </a:lnTo>
                      <a:lnTo>
                        <a:pt x="764" y="214"/>
                      </a:lnTo>
                      <a:lnTo>
                        <a:pt x="818" y="189"/>
                      </a:lnTo>
                      <a:lnTo>
                        <a:pt x="872" y="168"/>
                      </a:lnTo>
                      <a:lnTo>
                        <a:pt x="927" y="149"/>
                      </a:lnTo>
                      <a:lnTo>
                        <a:pt x="982" y="132"/>
                      </a:lnTo>
                      <a:lnTo>
                        <a:pt x="1038" y="119"/>
                      </a:lnTo>
                      <a:lnTo>
                        <a:pt x="1096" y="108"/>
                      </a:lnTo>
                      <a:lnTo>
                        <a:pt x="1152" y="100"/>
                      </a:lnTo>
                      <a:lnTo>
                        <a:pt x="1210" y="95"/>
                      </a:lnTo>
                      <a:lnTo>
                        <a:pt x="1267" y="92"/>
                      </a:lnTo>
                      <a:lnTo>
                        <a:pt x="1325" y="92"/>
                      </a:lnTo>
                      <a:lnTo>
                        <a:pt x="1383" y="95"/>
                      </a:lnTo>
                      <a:lnTo>
                        <a:pt x="1440" y="100"/>
                      </a:lnTo>
                      <a:lnTo>
                        <a:pt x="1498" y="109"/>
                      </a:lnTo>
                      <a:lnTo>
                        <a:pt x="1556" y="120"/>
                      </a:lnTo>
                      <a:lnTo>
                        <a:pt x="1612" y="134"/>
                      </a:lnTo>
                      <a:lnTo>
                        <a:pt x="1668" y="151"/>
                      </a:lnTo>
                      <a:lnTo>
                        <a:pt x="1723" y="170"/>
                      </a:lnTo>
                      <a:lnTo>
                        <a:pt x="1778" y="193"/>
                      </a:lnTo>
                      <a:lnTo>
                        <a:pt x="1832" y="218"/>
                      </a:lnTo>
                      <a:lnTo>
                        <a:pt x="1885" y="246"/>
                      </a:lnTo>
                      <a:lnTo>
                        <a:pt x="1936" y="277"/>
                      </a:lnTo>
                      <a:lnTo>
                        <a:pt x="1987" y="311"/>
                      </a:lnTo>
                      <a:lnTo>
                        <a:pt x="2011" y="329"/>
                      </a:lnTo>
                      <a:lnTo>
                        <a:pt x="2036" y="347"/>
                      </a:lnTo>
                      <a:lnTo>
                        <a:pt x="2060" y="366"/>
                      </a:lnTo>
                      <a:lnTo>
                        <a:pt x="2083" y="387"/>
                      </a:lnTo>
                      <a:lnTo>
                        <a:pt x="2083" y="387"/>
                      </a:lnTo>
                      <a:lnTo>
                        <a:pt x="2106" y="407"/>
                      </a:lnTo>
                      <a:lnTo>
                        <a:pt x="2129" y="429"/>
                      </a:lnTo>
                      <a:lnTo>
                        <a:pt x="2151" y="451"/>
                      </a:lnTo>
                      <a:lnTo>
                        <a:pt x="2173" y="473"/>
                      </a:lnTo>
                      <a:lnTo>
                        <a:pt x="2213" y="517"/>
                      </a:lnTo>
                      <a:lnTo>
                        <a:pt x="2251" y="565"/>
                      </a:lnTo>
                      <a:lnTo>
                        <a:pt x="2286" y="612"/>
                      </a:lnTo>
                      <a:lnTo>
                        <a:pt x="2318" y="662"/>
                      </a:lnTo>
                      <a:lnTo>
                        <a:pt x="2348" y="713"/>
                      </a:lnTo>
                      <a:lnTo>
                        <a:pt x="2375" y="766"/>
                      </a:lnTo>
                      <a:lnTo>
                        <a:pt x="2400" y="818"/>
                      </a:lnTo>
                      <a:lnTo>
                        <a:pt x="2421" y="873"/>
                      </a:lnTo>
                      <a:lnTo>
                        <a:pt x="2440" y="929"/>
                      </a:lnTo>
                      <a:lnTo>
                        <a:pt x="2457" y="984"/>
                      </a:lnTo>
                      <a:lnTo>
                        <a:pt x="2470" y="1040"/>
                      </a:lnTo>
                      <a:lnTo>
                        <a:pt x="2481" y="1096"/>
                      </a:lnTo>
                      <a:lnTo>
                        <a:pt x="2489" y="1154"/>
                      </a:lnTo>
                      <a:lnTo>
                        <a:pt x="2494" y="1212"/>
                      </a:lnTo>
                      <a:lnTo>
                        <a:pt x="2497" y="1269"/>
                      </a:lnTo>
                      <a:lnTo>
                        <a:pt x="2497" y="1327"/>
                      </a:lnTo>
                      <a:lnTo>
                        <a:pt x="2494" y="1384"/>
                      </a:lnTo>
                      <a:lnTo>
                        <a:pt x="2488" y="1442"/>
                      </a:lnTo>
                      <a:lnTo>
                        <a:pt x="2480" y="1500"/>
                      </a:lnTo>
                      <a:lnTo>
                        <a:pt x="2469" y="1556"/>
                      </a:lnTo>
                      <a:lnTo>
                        <a:pt x="2455" y="1614"/>
                      </a:lnTo>
                      <a:lnTo>
                        <a:pt x="2438" y="1669"/>
                      </a:lnTo>
                      <a:lnTo>
                        <a:pt x="2419" y="1725"/>
                      </a:lnTo>
                      <a:lnTo>
                        <a:pt x="2396" y="1779"/>
                      </a:lnTo>
                      <a:lnTo>
                        <a:pt x="2371" y="1833"/>
                      </a:lnTo>
                      <a:lnTo>
                        <a:pt x="2343" y="1887"/>
                      </a:lnTo>
                      <a:lnTo>
                        <a:pt x="2312" y="1938"/>
                      </a:lnTo>
                      <a:lnTo>
                        <a:pt x="2296" y="1963"/>
                      </a:lnTo>
                      <a:lnTo>
                        <a:pt x="2278" y="1988"/>
                      </a:lnTo>
                      <a:lnTo>
                        <a:pt x="2260" y="2013"/>
                      </a:lnTo>
                      <a:lnTo>
                        <a:pt x="2242" y="2038"/>
                      </a:lnTo>
                      <a:lnTo>
                        <a:pt x="2222" y="2061"/>
                      </a:lnTo>
                      <a:lnTo>
                        <a:pt x="2202" y="2085"/>
                      </a:lnTo>
                      <a:lnTo>
                        <a:pt x="2202" y="2085"/>
                      </a:lnTo>
                      <a:close/>
                    </a:path>
                  </a:pathLst>
                </a:custGeom>
                <a:solidFill>
                  <a:schemeClr val="bg1">
                    <a:lumMod val="75000"/>
                  </a:schemeClr>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5" name="îSḷîḓé"/>
                <p:cNvSpPr/>
                <p:nvPr/>
              </p:nvSpPr>
              <p:spPr bwMode="auto">
                <a:xfrm>
                  <a:off x="8029575" y="2641599"/>
                  <a:ext cx="1143000" cy="1069974"/>
                </a:xfrm>
                <a:custGeom>
                  <a:avLst/>
                  <a:gdLst>
                    <a:gd name="T0" fmla="*/ 394 w 2161"/>
                    <a:gd name="T1" fmla="*/ 482 h 2024"/>
                    <a:gd name="T2" fmla="*/ 459 w 2161"/>
                    <a:gd name="T3" fmla="*/ 417 h 2024"/>
                    <a:gd name="T4" fmla="*/ 598 w 2161"/>
                    <a:gd name="T5" fmla="*/ 303 h 2024"/>
                    <a:gd name="T6" fmla="*/ 752 w 2161"/>
                    <a:gd name="T7" fmla="*/ 213 h 2024"/>
                    <a:gd name="T8" fmla="*/ 914 w 2161"/>
                    <a:gd name="T9" fmla="*/ 149 h 2024"/>
                    <a:gd name="T10" fmla="*/ 1083 w 2161"/>
                    <a:gd name="T11" fmla="*/ 108 h 2024"/>
                    <a:gd name="T12" fmla="*/ 1255 w 2161"/>
                    <a:gd name="T13" fmla="*/ 91 h 2024"/>
                    <a:gd name="T14" fmla="*/ 1428 w 2161"/>
                    <a:gd name="T15" fmla="*/ 100 h 2024"/>
                    <a:gd name="T16" fmla="*/ 1600 w 2161"/>
                    <a:gd name="T17" fmla="*/ 134 h 2024"/>
                    <a:gd name="T18" fmla="*/ 1765 w 2161"/>
                    <a:gd name="T19" fmla="*/ 193 h 2024"/>
                    <a:gd name="T20" fmla="*/ 1924 w 2161"/>
                    <a:gd name="T21" fmla="*/ 277 h 2024"/>
                    <a:gd name="T22" fmla="*/ 2024 w 2161"/>
                    <a:gd name="T23" fmla="*/ 348 h 2024"/>
                    <a:gd name="T24" fmla="*/ 2071 w 2161"/>
                    <a:gd name="T25" fmla="*/ 387 h 2024"/>
                    <a:gd name="T26" fmla="*/ 2139 w 2161"/>
                    <a:gd name="T27" fmla="*/ 451 h 2024"/>
                    <a:gd name="T28" fmla="*/ 2124 w 2161"/>
                    <a:gd name="T29" fmla="*/ 427 h 2024"/>
                    <a:gd name="T30" fmla="*/ 2061 w 2161"/>
                    <a:gd name="T31" fmla="*/ 359 h 2024"/>
                    <a:gd name="T32" fmla="*/ 1993 w 2161"/>
                    <a:gd name="T33" fmla="*/ 295 h 2024"/>
                    <a:gd name="T34" fmla="*/ 1946 w 2161"/>
                    <a:gd name="T35" fmla="*/ 255 h 2024"/>
                    <a:gd name="T36" fmla="*/ 1846 w 2161"/>
                    <a:gd name="T37" fmla="*/ 185 h 2024"/>
                    <a:gd name="T38" fmla="*/ 1688 w 2161"/>
                    <a:gd name="T39" fmla="*/ 102 h 2024"/>
                    <a:gd name="T40" fmla="*/ 1522 w 2161"/>
                    <a:gd name="T41" fmla="*/ 43 h 2024"/>
                    <a:gd name="T42" fmla="*/ 1350 w 2161"/>
                    <a:gd name="T43" fmla="*/ 8 h 2024"/>
                    <a:gd name="T44" fmla="*/ 1177 w 2161"/>
                    <a:gd name="T45" fmla="*/ 0 h 2024"/>
                    <a:gd name="T46" fmla="*/ 1006 w 2161"/>
                    <a:gd name="T47" fmla="*/ 16 h 2024"/>
                    <a:gd name="T48" fmla="*/ 837 w 2161"/>
                    <a:gd name="T49" fmla="*/ 57 h 2024"/>
                    <a:gd name="T50" fmla="*/ 674 w 2161"/>
                    <a:gd name="T51" fmla="*/ 122 h 2024"/>
                    <a:gd name="T52" fmla="*/ 522 w 2161"/>
                    <a:gd name="T53" fmla="*/ 212 h 2024"/>
                    <a:gd name="T54" fmla="*/ 381 w 2161"/>
                    <a:gd name="T55" fmla="*/ 325 h 2024"/>
                    <a:gd name="T56" fmla="*/ 317 w 2161"/>
                    <a:gd name="T57" fmla="*/ 390 h 2024"/>
                    <a:gd name="T58" fmla="*/ 258 w 2161"/>
                    <a:gd name="T59" fmla="*/ 458 h 2024"/>
                    <a:gd name="T60" fmla="*/ 162 w 2161"/>
                    <a:gd name="T61" fmla="*/ 600 h 2024"/>
                    <a:gd name="T62" fmla="*/ 89 w 2161"/>
                    <a:gd name="T63" fmla="*/ 750 h 2024"/>
                    <a:gd name="T64" fmla="*/ 38 w 2161"/>
                    <a:gd name="T65" fmla="*/ 906 h 2024"/>
                    <a:gd name="T66" fmla="*/ 8 w 2161"/>
                    <a:gd name="T67" fmla="*/ 1066 h 2024"/>
                    <a:gd name="T68" fmla="*/ 0 w 2161"/>
                    <a:gd name="T69" fmla="*/ 1229 h 2024"/>
                    <a:gd name="T70" fmla="*/ 15 w 2161"/>
                    <a:gd name="T71" fmla="*/ 1390 h 2024"/>
                    <a:gd name="T72" fmla="*/ 50 w 2161"/>
                    <a:gd name="T73" fmla="*/ 1549 h 2024"/>
                    <a:gd name="T74" fmla="*/ 108 w 2161"/>
                    <a:gd name="T75" fmla="*/ 1701 h 2024"/>
                    <a:gd name="T76" fmla="*/ 186 w 2161"/>
                    <a:gd name="T77" fmla="*/ 1847 h 2024"/>
                    <a:gd name="T78" fmla="*/ 286 w 2161"/>
                    <a:gd name="T79" fmla="*/ 1982 h 2024"/>
                    <a:gd name="T80" fmla="*/ 292 w 2161"/>
                    <a:gd name="T81" fmla="*/ 1982 h 2024"/>
                    <a:gd name="T82" fmla="*/ 213 w 2161"/>
                    <a:gd name="T83" fmla="*/ 1850 h 2024"/>
                    <a:gd name="T84" fmla="*/ 152 w 2161"/>
                    <a:gd name="T85" fmla="*/ 1709 h 2024"/>
                    <a:gd name="T86" fmla="*/ 108 w 2161"/>
                    <a:gd name="T87" fmla="*/ 1563 h 2024"/>
                    <a:gd name="T88" fmla="*/ 84 w 2161"/>
                    <a:gd name="T89" fmla="*/ 1415 h 2024"/>
                    <a:gd name="T90" fmla="*/ 79 w 2161"/>
                    <a:gd name="T91" fmla="*/ 1262 h 2024"/>
                    <a:gd name="T92" fmla="*/ 91 w 2161"/>
                    <a:gd name="T93" fmla="*/ 1111 h 2024"/>
                    <a:gd name="T94" fmla="*/ 125 w 2161"/>
                    <a:gd name="T95" fmla="*/ 962 h 2024"/>
                    <a:gd name="T96" fmla="*/ 176 w 2161"/>
                    <a:gd name="T97" fmla="*/ 818 h 2024"/>
                    <a:gd name="T98" fmla="*/ 248 w 2161"/>
                    <a:gd name="T99" fmla="*/ 678 h 2024"/>
                    <a:gd name="T100" fmla="*/ 339 w 2161"/>
                    <a:gd name="T101" fmla="*/ 547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1" h="2024">
                      <a:moveTo>
                        <a:pt x="373" y="505"/>
                      </a:moveTo>
                      <a:lnTo>
                        <a:pt x="373" y="505"/>
                      </a:lnTo>
                      <a:lnTo>
                        <a:pt x="394" y="482"/>
                      </a:lnTo>
                      <a:lnTo>
                        <a:pt x="415" y="459"/>
                      </a:lnTo>
                      <a:lnTo>
                        <a:pt x="436" y="437"/>
                      </a:lnTo>
                      <a:lnTo>
                        <a:pt x="459" y="417"/>
                      </a:lnTo>
                      <a:lnTo>
                        <a:pt x="504" y="376"/>
                      </a:lnTo>
                      <a:lnTo>
                        <a:pt x="551" y="339"/>
                      </a:lnTo>
                      <a:lnTo>
                        <a:pt x="598" y="303"/>
                      </a:lnTo>
                      <a:lnTo>
                        <a:pt x="648" y="271"/>
                      </a:lnTo>
                      <a:lnTo>
                        <a:pt x="700" y="241"/>
                      </a:lnTo>
                      <a:lnTo>
                        <a:pt x="752" y="213"/>
                      </a:lnTo>
                      <a:lnTo>
                        <a:pt x="805" y="189"/>
                      </a:lnTo>
                      <a:lnTo>
                        <a:pt x="858" y="167"/>
                      </a:lnTo>
                      <a:lnTo>
                        <a:pt x="914" y="149"/>
                      </a:lnTo>
                      <a:lnTo>
                        <a:pt x="970" y="132"/>
                      </a:lnTo>
                      <a:lnTo>
                        <a:pt x="1026" y="118"/>
                      </a:lnTo>
                      <a:lnTo>
                        <a:pt x="1083" y="108"/>
                      </a:lnTo>
                      <a:lnTo>
                        <a:pt x="1140" y="99"/>
                      </a:lnTo>
                      <a:lnTo>
                        <a:pt x="1198" y="94"/>
                      </a:lnTo>
                      <a:lnTo>
                        <a:pt x="1255" y="91"/>
                      </a:lnTo>
                      <a:lnTo>
                        <a:pt x="1313" y="91"/>
                      </a:lnTo>
                      <a:lnTo>
                        <a:pt x="1371" y="94"/>
                      </a:lnTo>
                      <a:lnTo>
                        <a:pt x="1428" y="100"/>
                      </a:lnTo>
                      <a:lnTo>
                        <a:pt x="1486" y="108"/>
                      </a:lnTo>
                      <a:lnTo>
                        <a:pt x="1542" y="120"/>
                      </a:lnTo>
                      <a:lnTo>
                        <a:pt x="1600" y="134"/>
                      </a:lnTo>
                      <a:lnTo>
                        <a:pt x="1655" y="150"/>
                      </a:lnTo>
                      <a:lnTo>
                        <a:pt x="1711" y="170"/>
                      </a:lnTo>
                      <a:lnTo>
                        <a:pt x="1765" y="193"/>
                      </a:lnTo>
                      <a:lnTo>
                        <a:pt x="1819" y="218"/>
                      </a:lnTo>
                      <a:lnTo>
                        <a:pt x="1871" y="246"/>
                      </a:lnTo>
                      <a:lnTo>
                        <a:pt x="1924" y="277"/>
                      </a:lnTo>
                      <a:lnTo>
                        <a:pt x="1974" y="310"/>
                      </a:lnTo>
                      <a:lnTo>
                        <a:pt x="1998" y="328"/>
                      </a:lnTo>
                      <a:lnTo>
                        <a:pt x="2024" y="348"/>
                      </a:lnTo>
                      <a:lnTo>
                        <a:pt x="2047" y="367"/>
                      </a:lnTo>
                      <a:lnTo>
                        <a:pt x="2071" y="387"/>
                      </a:lnTo>
                      <a:lnTo>
                        <a:pt x="2071" y="387"/>
                      </a:lnTo>
                      <a:lnTo>
                        <a:pt x="2094" y="408"/>
                      </a:lnTo>
                      <a:lnTo>
                        <a:pt x="2117" y="430"/>
                      </a:lnTo>
                      <a:lnTo>
                        <a:pt x="2139" y="451"/>
                      </a:lnTo>
                      <a:lnTo>
                        <a:pt x="2161" y="473"/>
                      </a:lnTo>
                      <a:lnTo>
                        <a:pt x="2161" y="473"/>
                      </a:lnTo>
                      <a:lnTo>
                        <a:pt x="2124" y="427"/>
                      </a:lnTo>
                      <a:lnTo>
                        <a:pt x="2103" y="404"/>
                      </a:lnTo>
                      <a:lnTo>
                        <a:pt x="2083" y="381"/>
                      </a:lnTo>
                      <a:lnTo>
                        <a:pt x="2061" y="359"/>
                      </a:lnTo>
                      <a:lnTo>
                        <a:pt x="2039" y="337"/>
                      </a:lnTo>
                      <a:lnTo>
                        <a:pt x="2017" y="316"/>
                      </a:lnTo>
                      <a:lnTo>
                        <a:pt x="1993" y="295"/>
                      </a:lnTo>
                      <a:lnTo>
                        <a:pt x="1993" y="295"/>
                      </a:lnTo>
                      <a:lnTo>
                        <a:pt x="1970" y="275"/>
                      </a:lnTo>
                      <a:lnTo>
                        <a:pt x="1946" y="255"/>
                      </a:lnTo>
                      <a:lnTo>
                        <a:pt x="1921" y="237"/>
                      </a:lnTo>
                      <a:lnTo>
                        <a:pt x="1897" y="220"/>
                      </a:lnTo>
                      <a:lnTo>
                        <a:pt x="1846" y="185"/>
                      </a:lnTo>
                      <a:lnTo>
                        <a:pt x="1795" y="154"/>
                      </a:lnTo>
                      <a:lnTo>
                        <a:pt x="1742" y="126"/>
                      </a:lnTo>
                      <a:lnTo>
                        <a:pt x="1688" y="102"/>
                      </a:lnTo>
                      <a:lnTo>
                        <a:pt x="1633" y="79"/>
                      </a:lnTo>
                      <a:lnTo>
                        <a:pt x="1578" y="59"/>
                      </a:lnTo>
                      <a:lnTo>
                        <a:pt x="1522" y="43"/>
                      </a:lnTo>
                      <a:lnTo>
                        <a:pt x="1465" y="29"/>
                      </a:lnTo>
                      <a:lnTo>
                        <a:pt x="1408" y="17"/>
                      </a:lnTo>
                      <a:lnTo>
                        <a:pt x="1350" y="8"/>
                      </a:lnTo>
                      <a:lnTo>
                        <a:pt x="1293" y="3"/>
                      </a:lnTo>
                      <a:lnTo>
                        <a:pt x="1235" y="0"/>
                      </a:lnTo>
                      <a:lnTo>
                        <a:pt x="1177" y="0"/>
                      </a:lnTo>
                      <a:lnTo>
                        <a:pt x="1120" y="3"/>
                      </a:lnTo>
                      <a:lnTo>
                        <a:pt x="1062" y="8"/>
                      </a:lnTo>
                      <a:lnTo>
                        <a:pt x="1006" y="16"/>
                      </a:lnTo>
                      <a:lnTo>
                        <a:pt x="948" y="27"/>
                      </a:lnTo>
                      <a:lnTo>
                        <a:pt x="892" y="40"/>
                      </a:lnTo>
                      <a:lnTo>
                        <a:pt x="837" y="57"/>
                      </a:lnTo>
                      <a:lnTo>
                        <a:pt x="782" y="76"/>
                      </a:lnTo>
                      <a:lnTo>
                        <a:pt x="728" y="98"/>
                      </a:lnTo>
                      <a:lnTo>
                        <a:pt x="674" y="122"/>
                      </a:lnTo>
                      <a:lnTo>
                        <a:pt x="622" y="149"/>
                      </a:lnTo>
                      <a:lnTo>
                        <a:pt x="572" y="179"/>
                      </a:lnTo>
                      <a:lnTo>
                        <a:pt x="522" y="212"/>
                      </a:lnTo>
                      <a:lnTo>
                        <a:pt x="473" y="246"/>
                      </a:lnTo>
                      <a:lnTo>
                        <a:pt x="426" y="285"/>
                      </a:lnTo>
                      <a:lnTo>
                        <a:pt x="381" y="325"/>
                      </a:lnTo>
                      <a:lnTo>
                        <a:pt x="359" y="346"/>
                      </a:lnTo>
                      <a:lnTo>
                        <a:pt x="337" y="368"/>
                      </a:lnTo>
                      <a:lnTo>
                        <a:pt x="317" y="390"/>
                      </a:lnTo>
                      <a:lnTo>
                        <a:pt x="295" y="413"/>
                      </a:lnTo>
                      <a:lnTo>
                        <a:pt x="295" y="413"/>
                      </a:lnTo>
                      <a:lnTo>
                        <a:pt x="258" y="458"/>
                      </a:lnTo>
                      <a:lnTo>
                        <a:pt x="223" y="504"/>
                      </a:lnTo>
                      <a:lnTo>
                        <a:pt x="191" y="551"/>
                      </a:lnTo>
                      <a:lnTo>
                        <a:pt x="162" y="600"/>
                      </a:lnTo>
                      <a:lnTo>
                        <a:pt x="135" y="649"/>
                      </a:lnTo>
                      <a:lnTo>
                        <a:pt x="111" y="699"/>
                      </a:lnTo>
                      <a:lnTo>
                        <a:pt x="89" y="750"/>
                      </a:lnTo>
                      <a:lnTo>
                        <a:pt x="70" y="801"/>
                      </a:lnTo>
                      <a:lnTo>
                        <a:pt x="52" y="854"/>
                      </a:lnTo>
                      <a:lnTo>
                        <a:pt x="38" y="906"/>
                      </a:lnTo>
                      <a:lnTo>
                        <a:pt x="25" y="959"/>
                      </a:lnTo>
                      <a:lnTo>
                        <a:pt x="16" y="1012"/>
                      </a:lnTo>
                      <a:lnTo>
                        <a:pt x="8" y="1066"/>
                      </a:lnTo>
                      <a:lnTo>
                        <a:pt x="3" y="1120"/>
                      </a:lnTo>
                      <a:lnTo>
                        <a:pt x="0" y="1175"/>
                      </a:lnTo>
                      <a:lnTo>
                        <a:pt x="0" y="1229"/>
                      </a:lnTo>
                      <a:lnTo>
                        <a:pt x="3" y="1283"/>
                      </a:lnTo>
                      <a:lnTo>
                        <a:pt x="8" y="1336"/>
                      </a:lnTo>
                      <a:lnTo>
                        <a:pt x="15" y="1390"/>
                      </a:lnTo>
                      <a:lnTo>
                        <a:pt x="25" y="1443"/>
                      </a:lnTo>
                      <a:lnTo>
                        <a:pt x="36" y="1496"/>
                      </a:lnTo>
                      <a:lnTo>
                        <a:pt x="50" y="1549"/>
                      </a:lnTo>
                      <a:lnTo>
                        <a:pt x="67" y="1600"/>
                      </a:lnTo>
                      <a:lnTo>
                        <a:pt x="86" y="1651"/>
                      </a:lnTo>
                      <a:lnTo>
                        <a:pt x="108" y="1701"/>
                      </a:lnTo>
                      <a:lnTo>
                        <a:pt x="131" y="1751"/>
                      </a:lnTo>
                      <a:lnTo>
                        <a:pt x="158" y="1800"/>
                      </a:lnTo>
                      <a:lnTo>
                        <a:pt x="186" y="1847"/>
                      </a:lnTo>
                      <a:lnTo>
                        <a:pt x="217" y="1894"/>
                      </a:lnTo>
                      <a:lnTo>
                        <a:pt x="250" y="1938"/>
                      </a:lnTo>
                      <a:lnTo>
                        <a:pt x="286" y="1982"/>
                      </a:lnTo>
                      <a:lnTo>
                        <a:pt x="323" y="2024"/>
                      </a:lnTo>
                      <a:lnTo>
                        <a:pt x="323" y="2024"/>
                      </a:lnTo>
                      <a:lnTo>
                        <a:pt x="292" y="1982"/>
                      </a:lnTo>
                      <a:lnTo>
                        <a:pt x="264" y="1940"/>
                      </a:lnTo>
                      <a:lnTo>
                        <a:pt x="237" y="1895"/>
                      </a:lnTo>
                      <a:lnTo>
                        <a:pt x="213" y="1850"/>
                      </a:lnTo>
                      <a:lnTo>
                        <a:pt x="190" y="1804"/>
                      </a:lnTo>
                      <a:lnTo>
                        <a:pt x="169" y="1756"/>
                      </a:lnTo>
                      <a:lnTo>
                        <a:pt x="152" y="1709"/>
                      </a:lnTo>
                      <a:lnTo>
                        <a:pt x="135" y="1662"/>
                      </a:lnTo>
                      <a:lnTo>
                        <a:pt x="120" y="1613"/>
                      </a:lnTo>
                      <a:lnTo>
                        <a:pt x="108" y="1563"/>
                      </a:lnTo>
                      <a:lnTo>
                        <a:pt x="98" y="1514"/>
                      </a:lnTo>
                      <a:lnTo>
                        <a:pt x="90" y="1464"/>
                      </a:lnTo>
                      <a:lnTo>
                        <a:pt x="84" y="1415"/>
                      </a:lnTo>
                      <a:lnTo>
                        <a:pt x="80" y="1363"/>
                      </a:lnTo>
                      <a:lnTo>
                        <a:pt x="77" y="1313"/>
                      </a:lnTo>
                      <a:lnTo>
                        <a:pt x="79" y="1262"/>
                      </a:lnTo>
                      <a:lnTo>
                        <a:pt x="80" y="1212"/>
                      </a:lnTo>
                      <a:lnTo>
                        <a:pt x="85" y="1162"/>
                      </a:lnTo>
                      <a:lnTo>
                        <a:pt x="91" y="1111"/>
                      </a:lnTo>
                      <a:lnTo>
                        <a:pt x="100" y="1061"/>
                      </a:lnTo>
                      <a:lnTo>
                        <a:pt x="111" y="1012"/>
                      </a:lnTo>
                      <a:lnTo>
                        <a:pt x="125" y="962"/>
                      </a:lnTo>
                      <a:lnTo>
                        <a:pt x="139" y="914"/>
                      </a:lnTo>
                      <a:lnTo>
                        <a:pt x="157" y="865"/>
                      </a:lnTo>
                      <a:lnTo>
                        <a:pt x="176" y="818"/>
                      </a:lnTo>
                      <a:lnTo>
                        <a:pt x="198" y="770"/>
                      </a:lnTo>
                      <a:lnTo>
                        <a:pt x="222" y="724"/>
                      </a:lnTo>
                      <a:lnTo>
                        <a:pt x="248" y="678"/>
                      </a:lnTo>
                      <a:lnTo>
                        <a:pt x="276" y="633"/>
                      </a:lnTo>
                      <a:lnTo>
                        <a:pt x="305" y="590"/>
                      </a:lnTo>
                      <a:lnTo>
                        <a:pt x="339" y="547"/>
                      </a:lnTo>
                      <a:lnTo>
                        <a:pt x="373" y="505"/>
                      </a:lnTo>
                      <a:lnTo>
                        <a:pt x="373" y="505"/>
                      </a:lnTo>
                      <a:close/>
                    </a:path>
                  </a:pathLst>
                </a:custGeom>
                <a:solidFill>
                  <a:schemeClr val="bg1">
                    <a:lumMod val="85000"/>
                  </a:schemeClr>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6" name="îṡḷîde"/>
                <p:cNvSpPr/>
                <p:nvPr/>
              </p:nvSpPr>
              <p:spPr bwMode="auto">
                <a:xfrm>
                  <a:off x="9013823" y="3843335"/>
                  <a:ext cx="1104899" cy="1393824"/>
                </a:xfrm>
                <a:custGeom>
                  <a:avLst/>
                  <a:gdLst>
                    <a:gd name="T0" fmla="*/ 134 w 2086"/>
                    <a:gd name="T1" fmla="*/ 0 h 2635"/>
                    <a:gd name="T2" fmla="*/ 2086 w 2086"/>
                    <a:gd name="T3" fmla="*/ 2553 h 2635"/>
                    <a:gd name="T4" fmla="*/ 2086 w 2086"/>
                    <a:gd name="T5" fmla="*/ 2553 h 2635"/>
                    <a:gd name="T6" fmla="*/ 2080 w 2086"/>
                    <a:gd name="T7" fmla="*/ 2559 h 2635"/>
                    <a:gd name="T8" fmla="*/ 2063 w 2086"/>
                    <a:gd name="T9" fmla="*/ 2576 h 2635"/>
                    <a:gd name="T10" fmla="*/ 2051 w 2086"/>
                    <a:gd name="T11" fmla="*/ 2586 h 2635"/>
                    <a:gd name="T12" fmla="*/ 2037 w 2086"/>
                    <a:gd name="T13" fmla="*/ 2597 h 2635"/>
                    <a:gd name="T14" fmla="*/ 2020 w 2086"/>
                    <a:gd name="T15" fmla="*/ 2608 h 2635"/>
                    <a:gd name="T16" fmla="*/ 2001 w 2086"/>
                    <a:gd name="T17" fmla="*/ 2617 h 2635"/>
                    <a:gd name="T18" fmla="*/ 1981 w 2086"/>
                    <a:gd name="T19" fmla="*/ 2626 h 2635"/>
                    <a:gd name="T20" fmla="*/ 1961 w 2086"/>
                    <a:gd name="T21" fmla="*/ 2631 h 2635"/>
                    <a:gd name="T22" fmla="*/ 1949 w 2086"/>
                    <a:gd name="T23" fmla="*/ 2634 h 2635"/>
                    <a:gd name="T24" fmla="*/ 1939 w 2086"/>
                    <a:gd name="T25" fmla="*/ 2634 h 2635"/>
                    <a:gd name="T26" fmla="*/ 1928 w 2086"/>
                    <a:gd name="T27" fmla="*/ 2635 h 2635"/>
                    <a:gd name="T28" fmla="*/ 1916 w 2086"/>
                    <a:gd name="T29" fmla="*/ 2634 h 2635"/>
                    <a:gd name="T30" fmla="*/ 1905 w 2086"/>
                    <a:gd name="T31" fmla="*/ 2632 h 2635"/>
                    <a:gd name="T32" fmla="*/ 1893 w 2086"/>
                    <a:gd name="T33" fmla="*/ 2629 h 2635"/>
                    <a:gd name="T34" fmla="*/ 1880 w 2086"/>
                    <a:gd name="T35" fmla="*/ 2625 h 2635"/>
                    <a:gd name="T36" fmla="*/ 1869 w 2086"/>
                    <a:gd name="T37" fmla="*/ 2620 h 2635"/>
                    <a:gd name="T38" fmla="*/ 1857 w 2086"/>
                    <a:gd name="T39" fmla="*/ 2612 h 2635"/>
                    <a:gd name="T40" fmla="*/ 1846 w 2086"/>
                    <a:gd name="T41" fmla="*/ 2604 h 2635"/>
                    <a:gd name="T42" fmla="*/ 1833 w 2086"/>
                    <a:gd name="T43" fmla="*/ 2594 h 2635"/>
                    <a:gd name="T44" fmla="*/ 1821 w 2086"/>
                    <a:gd name="T45" fmla="*/ 2582 h 2635"/>
                    <a:gd name="T46" fmla="*/ 1821 w 2086"/>
                    <a:gd name="T47" fmla="*/ 2582 h 2635"/>
                    <a:gd name="T48" fmla="*/ 1806 w 2086"/>
                    <a:gd name="T49" fmla="*/ 2565 h 2635"/>
                    <a:gd name="T50" fmla="*/ 1786 w 2086"/>
                    <a:gd name="T51" fmla="*/ 2539 h 2635"/>
                    <a:gd name="T52" fmla="*/ 1725 w 2086"/>
                    <a:gd name="T53" fmla="*/ 2465 h 2635"/>
                    <a:gd name="T54" fmla="*/ 1646 w 2086"/>
                    <a:gd name="T55" fmla="*/ 2363 h 2635"/>
                    <a:gd name="T56" fmla="*/ 1550 w 2086"/>
                    <a:gd name="T57" fmla="*/ 2239 h 2635"/>
                    <a:gd name="T58" fmla="*/ 1323 w 2086"/>
                    <a:gd name="T59" fmla="*/ 1945 h 2635"/>
                    <a:gd name="T60" fmla="*/ 1075 w 2086"/>
                    <a:gd name="T61" fmla="*/ 1617 h 2635"/>
                    <a:gd name="T62" fmla="*/ 624 w 2086"/>
                    <a:gd name="T63" fmla="*/ 1019 h 2635"/>
                    <a:gd name="T64" fmla="*/ 423 w 2086"/>
                    <a:gd name="T65" fmla="*/ 751 h 2635"/>
                    <a:gd name="T66" fmla="*/ 423 w 2086"/>
                    <a:gd name="T67" fmla="*/ 751 h 2635"/>
                    <a:gd name="T68" fmla="*/ 419 w 2086"/>
                    <a:gd name="T69" fmla="*/ 743 h 2635"/>
                    <a:gd name="T70" fmla="*/ 415 w 2086"/>
                    <a:gd name="T71" fmla="*/ 736 h 2635"/>
                    <a:gd name="T72" fmla="*/ 411 w 2086"/>
                    <a:gd name="T73" fmla="*/ 724 h 2635"/>
                    <a:gd name="T74" fmla="*/ 410 w 2086"/>
                    <a:gd name="T75" fmla="*/ 711 h 2635"/>
                    <a:gd name="T76" fmla="*/ 410 w 2086"/>
                    <a:gd name="T77" fmla="*/ 704 h 2635"/>
                    <a:gd name="T78" fmla="*/ 411 w 2086"/>
                    <a:gd name="T79" fmla="*/ 696 h 2635"/>
                    <a:gd name="T80" fmla="*/ 414 w 2086"/>
                    <a:gd name="T81" fmla="*/ 689 h 2635"/>
                    <a:gd name="T82" fmla="*/ 417 w 2086"/>
                    <a:gd name="T83" fmla="*/ 682 h 2635"/>
                    <a:gd name="T84" fmla="*/ 422 w 2086"/>
                    <a:gd name="T85" fmla="*/ 673 h 2635"/>
                    <a:gd name="T86" fmla="*/ 428 w 2086"/>
                    <a:gd name="T87" fmla="*/ 665 h 2635"/>
                    <a:gd name="T88" fmla="*/ 0 w 2086"/>
                    <a:gd name="T89" fmla="*/ 107 h 2635"/>
                    <a:gd name="T90" fmla="*/ 0 w 2086"/>
                    <a:gd name="T91" fmla="*/ 107 h 2635"/>
                    <a:gd name="T92" fmla="*/ 9 w 2086"/>
                    <a:gd name="T93" fmla="*/ 94 h 2635"/>
                    <a:gd name="T94" fmla="*/ 20 w 2086"/>
                    <a:gd name="T95" fmla="*/ 80 h 2635"/>
                    <a:gd name="T96" fmla="*/ 34 w 2086"/>
                    <a:gd name="T97" fmla="*/ 62 h 2635"/>
                    <a:gd name="T98" fmla="*/ 52 w 2086"/>
                    <a:gd name="T99" fmla="*/ 44 h 2635"/>
                    <a:gd name="T100" fmla="*/ 63 w 2086"/>
                    <a:gd name="T101" fmla="*/ 35 h 2635"/>
                    <a:gd name="T102" fmla="*/ 75 w 2086"/>
                    <a:gd name="T103" fmla="*/ 26 h 2635"/>
                    <a:gd name="T104" fmla="*/ 87 w 2086"/>
                    <a:gd name="T105" fmla="*/ 18 h 2635"/>
                    <a:gd name="T106" fmla="*/ 102 w 2086"/>
                    <a:gd name="T107" fmla="*/ 11 h 2635"/>
                    <a:gd name="T108" fmla="*/ 117 w 2086"/>
                    <a:gd name="T109" fmla="*/ 4 h 2635"/>
                    <a:gd name="T110" fmla="*/ 134 w 2086"/>
                    <a:gd name="T111" fmla="*/ 0 h 2635"/>
                    <a:gd name="T112" fmla="*/ 134 w 2086"/>
                    <a:gd name="T113" fmla="*/ 0 h 2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6" h="2635">
                      <a:moveTo>
                        <a:pt x="134" y="0"/>
                      </a:moveTo>
                      <a:lnTo>
                        <a:pt x="2086" y="2553"/>
                      </a:lnTo>
                      <a:lnTo>
                        <a:pt x="2086" y="2553"/>
                      </a:lnTo>
                      <a:lnTo>
                        <a:pt x="2080" y="2559"/>
                      </a:lnTo>
                      <a:lnTo>
                        <a:pt x="2063" y="2576"/>
                      </a:lnTo>
                      <a:lnTo>
                        <a:pt x="2051" y="2586"/>
                      </a:lnTo>
                      <a:lnTo>
                        <a:pt x="2037" y="2597"/>
                      </a:lnTo>
                      <a:lnTo>
                        <a:pt x="2020" y="2608"/>
                      </a:lnTo>
                      <a:lnTo>
                        <a:pt x="2001" y="2617"/>
                      </a:lnTo>
                      <a:lnTo>
                        <a:pt x="1981" y="2626"/>
                      </a:lnTo>
                      <a:lnTo>
                        <a:pt x="1961" y="2631"/>
                      </a:lnTo>
                      <a:lnTo>
                        <a:pt x="1949" y="2634"/>
                      </a:lnTo>
                      <a:lnTo>
                        <a:pt x="1939" y="2634"/>
                      </a:lnTo>
                      <a:lnTo>
                        <a:pt x="1928" y="2635"/>
                      </a:lnTo>
                      <a:lnTo>
                        <a:pt x="1916" y="2634"/>
                      </a:lnTo>
                      <a:lnTo>
                        <a:pt x="1905" y="2632"/>
                      </a:lnTo>
                      <a:lnTo>
                        <a:pt x="1893" y="2629"/>
                      </a:lnTo>
                      <a:lnTo>
                        <a:pt x="1880" y="2625"/>
                      </a:lnTo>
                      <a:lnTo>
                        <a:pt x="1869" y="2620"/>
                      </a:lnTo>
                      <a:lnTo>
                        <a:pt x="1857" y="2612"/>
                      </a:lnTo>
                      <a:lnTo>
                        <a:pt x="1846" y="2604"/>
                      </a:lnTo>
                      <a:lnTo>
                        <a:pt x="1833" y="2594"/>
                      </a:lnTo>
                      <a:lnTo>
                        <a:pt x="1821" y="2582"/>
                      </a:lnTo>
                      <a:lnTo>
                        <a:pt x="1821" y="2582"/>
                      </a:lnTo>
                      <a:lnTo>
                        <a:pt x="1806" y="2565"/>
                      </a:lnTo>
                      <a:lnTo>
                        <a:pt x="1786" y="2539"/>
                      </a:lnTo>
                      <a:lnTo>
                        <a:pt x="1725" y="2465"/>
                      </a:lnTo>
                      <a:lnTo>
                        <a:pt x="1646" y="2363"/>
                      </a:lnTo>
                      <a:lnTo>
                        <a:pt x="1550" y="2239"/>
                      </a:lnTo>
                      <a:lnTo>
                        <a:pt x="1323" y="1945"/>
                      </a:lnTo>
                      <a:lnTo>
                        <a:pt x="1075" y="1617"/>
                      </a:lnTo>
                      <a:lnTo>
                        <a:pt x="624" y="1019"/>
                      </a:lnTo>
                      <a:lnTo>
                        <a:pt x="423" y="751"/>
                      </a:lnTo>
                      <a:lnTo>
                        <a:pt x="423" y="751"/>
                      </a:lnTo>
                      <a:lnTo>
                        <a:pt x="419" y="743"/>
                      </a:lnTo>
                      <a:lnTo>
                        <a:pt x="415" y="736"/>
                      </a:lnTo>
                      <a:lnTo>
                        <a:pt x="411" y="724"/>
                      </a:lnTo>
                      <a:lnTo>
                        <a:pt x="410" y="711"/>
                      </a:lnTo>
                      <a:lnTo>
                        <a:pt x="410" y="704"/>
                      </a:lnTo>
                      <a:lnTo>
                        <a:pt x="411" y="696"/>
                      </a:lnTo>
                      <a:lnTo>
                        <a:pt x="414" y="689"/>
                      </a:lnTo>
                      <a:lnTo>
                        <a:pt x="417" y="682"/>
                      </a:lnTo>
                      <a:lnTo>
                        <a:pt x="422" y="673"/>
                      </a:lnTo>
                      <a:lnTo>
                        <a:pt x="428" y="665"/>
                      </a:lnTo>
                      <a:lnTo>
                        <a:pt x="0" y="107"/>
                      </a:lnTo>
                      <a:lnTo>
                        <a:pt x="0" y="107"/>
                      </a:lnTo>
                      <a:lnTo>
                        <a:pt x="9" y="94"/>
                      </a:lnTo>
                      <a:lnTo>
                        <a:pt x="20" y="80"/>
                      </a:lnTo>
                      <a:lnTo>
                        <a:pt x="34" y="62"/>
                      </a:lnTo>
                      <a:lnTo>
                        <a:pt x="52" y="44"/>
                      </a:lnTo>
                      <a:lnTo>
                        <a:pt x="63" y="35"/>
                      </a:lnTo>
                      <a:lnTo>
                        <a:pt x="75" y="26"/>
                      </a:lnTo>
                      <a:lnTo>
                        <a:pt x="87" y="18"/>
                      </a:lnTo>
                      <a:lnTo>
                        <a:pt x="102" y="11"/>
                      </a:lnTo>
                      <a:lnTo>
                        <a:pt x="117" y="4"/>
                      </a:lnTo>
                      <a:lnTo>
                        <a:pt x="134" y="0"/>
                      </a:lnTo>
                      <a:lnTo>
                        <a:pt x="134" y="0"/>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7" name="îṡļiḋe"/>
                <p:cNvSpPr/>
                <p:nvPr/>
              </p:nvSpPr>
              <p:spPr bwMode="auto">
                <a:xfrm>
                  <a:off x="9051924" y="3817936"/>
                  <a:ext cx="1116013" cy="1390650"/>
                </a:xfrm>
                <a:custGeom>
                  <a:avLst/>
                  <a:gdLst>
                    <a:gd name="T0" fmla="*/ 0 w 2110"/>
                    <a:gd name="T1" fmla="*/ 101 h 2628"/>
                    <a:gd name="T2" fmla="*/ 1988 w 2110"/>
                    <a:gd name="T3" fmla="*/ 2628 h 2628"/>
                    <a:gd name="T4" fmla="*/ 1988 w 2110"/>
                    <a:gd name="T5" fmla="*/ 2628 h 2628"/>
                    <a:gd name="T6" fmla="*/ 1996 w 2110"/>
                    <a:gd name="T7" fmla="*/ 2623 h 2628"/>
                    <a:gd name="T8" fmla="*/ 2016 w 2110"/>
                    <a:gd name="T9" fmla="*/ 2611 h 2628"/>
                    <a:gd name="T10" fmla="*/ 2029 w 2110"/>
                    <a:gd name="T11" fmla="*/ 2602 h 2628"/>
                    <a:gd name="T12" fmla="*/ 2043 w 2110"/>
                    <a:gd name="T13" fmla="*/ 2590 h 2628"/>
                    <a:gd name="T14" fmla="*/ 2057 w 2110"/>
                    <a:gd name="T15" fmla="*/ 2576 h 2628"/>
                    <a:gd name="T16" fmla="*/ 2072 w 2110"/>
                    <a:gd name="T17" fmla="*/ 2561 h 2628"/>
                    <a:gd name="T18" fmla="*/ 2084 w 2110"/>
                    <a:gd name="T19" fmla="*/ 2544 h 2628"/>
                    <a:gd name="T20" fmla="*/ 2096 w 2110"/>
                    <a:gd name="T21" fmla="*/ 2526 h 2628"/>
                    <a:gd name="T22" fmla="*/ 2100 w 2110"/>
                    <a:gd name="T23" fmla="*/ 2516 h 2628"/>
                    <a:gd name="T24" fmla="*/ 2104 w 2110"/>
                    <a:gd name="T25" fmla="*/ 2504 h 2628"/>
                    <a:gd name="T26" fmla="*/ 2106 w 2110"/>
                    <a:gd name="T27" fmla="*/ 2494 h 2628"/>
                    <a:gd name="T28" fmla="*/ 2109 w 2110"/>
                    <a:gd name="T29" fmla="*/ 2482 h 2628"/>
                    <a:gd name="T30" fmla="*/ 2110 w 2110"/>
                    <a:gd name="T31" fmla="*/ 2471 h 2628"/>
                    <a:gd name="T32" fmla="*/ 2110 w 2110"/>
                    <a:gd name="T33" fmla="*/ 2459 h 2628"/>
                    <a:gd name="T34" fmla="*/ 2109 w 2110"/>
                    <a:gd name="T35" fmla="*/ 2447 h 2628"/>
                    <a:gd name="T36" fmla="*/ 2106 w 2110"/>
                    <a:gd name="T37" fmla="*/ 2434 h 2628"/>
                    <a:gd name="T38" fmla="*/ 2102 w 2110"/>
                    <a:gd name="T39" fmla="*/ 2420 h 2628"/>
                    <a:gd name="T40" fmla="*/ 2097 w 2110"/>
                    <a:gd name="T41" fmla="*/ 2407 h 2628"/>
                    <a:gd name="T42" fmla="*/ 2091 w 2110"/>
                    <a:gd name="T43" fmla="*/ 2393 h 2628"/>
                    <a:gd name="T44" fmla="*/ 2082 w 2110"/>
                    <a:gd name="T45" fmla="*/ 2379 h 2628"/>
                    <a:gd name="T46" fmla="*/ 2082 w 2110"/>
                    <a:gd name="T47" fmla="*/ 2379 h 2628"/>
                    <a:gd name="T48" fmla="*/ 2069 w 2110"/>
                    <a:gd name="T49" fmla="*/ 2360 h 2628"/>
                    <a:gd name="T50" fmla="*/ 2050 w 2110"/>
                    <a:gd name="T51" fmla="*/ 2333 h 2628"/>
                    <a:gd name="T52" fmla="*/ 1992 w 2110"/>
                    <a:gd name="T53" fmla="*/ 2256 h 2628"/>
                    <a:gd name="T54" fmla="*/ 1914 w 2110"/>
                    <a:gd name="T55" fmla="*/ 2153 h 2628"/>
                    <a:gd name="T56" fmla="*/ 1818 w 2110"/>
                    <a:gd name="T57" fmla="*/ 2030 h 2628"/>
                    <a:gd name="T58" fmla="*/ 1587 w 2110"/>
                    <a:gd name="T59" fmla="*/ 1738 h 2628"/>
                    <a:gd name="T60" fmla="*/ 1331 w 2110"/>
                    <a:gd name="T61" fmla="*/ 1416 h 2628"/>
                    <a:gd name="T62" fmla="*/ 865 w 2110"/>
                    <a:gd name="T63" fmla="*/ 830 h 2628"/>
                    <a:gd name="T64" fmla="*/ 655 w 2110"/>
                    <a:gd name="T65" fmla="*/ 569 h 2628"/>
                    <a:gd name="T66" fmla="*/ 655 w 2110"/>
                    <a:gd name="T67" fmla="*/ 569 h 2628"/>
                    <a:gd name="T68" fmla="*/ 649 w 2110"/>
                    <a:gd name="T69" fmla="*/ 563 h 2628"/>
                    <a:gd name="T70" fmla="*/ 642 w 2110"/>
                    <a:gd name="T71" fmla="*/ 557 h 2628"/>
                    <a:gd name="T72" fmla="*/ 632 w 2110"/>
                    <a:gd name="T73" fmla="*/ 551 h 2628"/>
                    <a:gd name="T74" fmla="*/ 619 w 2110"/>
                    <a:gd name="T75" fmla="*/ 547 h 2628"/>
                    <a:gd name="T76" fmla="*/ 613 w 2110"/>
                    <a:gd name="T77" fmla="*/ 546 h 2628"/>
                    <a:gd name="T78" fmla="*/ 605 w 2110"/>
                    <a:gd name="T79" fmla="*/ 545 h 2628"/>
                    <a:gd name="T80" fmla="*/ 598 w 2110"/>
                    <a:gd name="T81" fmla="*/ 545 h 2628"/>
                    <a:gd name="T82" fmla="*/ 590 w 2110"/>
                    <a:gd name="T83" fmla="*/ 546 h 2628"/>
                    <a:gd name="T84" fmla="*/ 581 w 2110"/>
                    <a:gd name="T85" fmla="*/ 548 h 2628"/>
                    <a:gd name="T86" fmla="*/ 572 w 2110"/>
                    <a:gd name="T87" fmla="*/ 552 h 2628"/>
                    <a:gd name="T88" fmla="*/ 137 w 2110"/>
                    <a:gd name="T89" fmla="*/ 0 h 2628"/>
                    <a:gd name="T90" fmla="*/ 137 w 2110"/>
                    <a:gd name="T91" fmla="*/ 0 h 2628"/>
                    <a:gd name="T92" fmla="*/ 121 w 2110"/>
                    <a:gd name="T93" fmla="*/ 5 h 2628"/>
                    <a:gd name="T94" fmla="*/ 105 w 2110"/>
                    <a:gd name="T95" fmla="*/ 12 h 2628"/>
                    <a:gd name="T96" fmla="*/ 85 w 2110"/>
                    <a:gd name="T97" fmla="*/ 21 h 2628"/>
                    <a:gd name="T98" fmla="*/ 62 w 2110"/>
                    <a:gd name="T99" fmla="*/ 35 h 2628"/>
                    <a:gd name="T100" fmla="*/ 51 w 2110"/>
                    <a:gd name="T101" fmla="*/ 43 h 2628"/>
                    <a:gd name="T102" fmla="*/ 41 w 2110"/>
                    <a:gd name="T103" fmla="*/ 51 h 2628"/>
                    <a:gd name="T104" fmla="*/ 29 w 2110"/>
                    <a:gd name="T105" fmla="*/ 63 h 2628"/>
                    <a:gd name="T106" fmla="*/ 19 w 2110"/>
                    <a:gd name="T107" fmla="*/ 75 h 2628"/>
                    <a:gd name="T108" fmla="*/ 9 w 2110"/>
                    <a:gd name="T109" fmla="*/ 87 h 2628"/>
                    <a:gd name="T110" fmla="*/ 0 w 2110"/>
                    <a:gd name="T111" fmla="*/ 101 h 2628"/>
                    <a:gd name="T112" fmla="*/ 0 w 2110"/>
                    <a:gd name="T113" fmla="*/ 101 h 2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10" h="2628">
                      <a:moveTo>
                        <a:pt x="0" y="101"/>
                      </a:moveTo>
                      <a:lnTo>
                        <a:pt x="1988" y="2628"/>
                      </a:lnTo>
                      <a:lnTo>
                        <a:pt x="1988" y="2628"/>
                      </a:lnTo>
                      <a:lnTo>
                        <a:pt x="1996" y="2623"/>
                      </a:lnTo>
                      <a:lnTo>
                        <a:pt x="2016" y="2611"/>
                      </a:lnTo>
                      <a:lnTo>
                        <a:pt x="2029" y="2602"/>
                      </a:lnTo>
                      <a:lnTo>
                        <a:pt x="2043" y="2590"/>
                      </a:lnTo>
                      <a:lnTo>
                        <a:pt x="2057" y="2576"/>
                      </a:lnTo>
                      <a:lnTo>
                        <a:pt x="2072" y="2561"/>
                      </a:lnTo>
                      <a:lnTo>
                        <a:pt x="2084" y="2544"/>
                      </a:lnTo>
                      <a:lnTo>
                        <a:pt x="2096" y="2526"/>
                      </a:lnTo>
                      <a:lnTo>
                        <a:pt x="2100" y="2516"/>
                      </a:lnTo>
                      <a:lnTo>
                        <a:pt x="2104" y="2504"/>
                      </a:lnTo>
                      <a:lnTo>
                        <a:pt x="2106" y="2494"/>
                      </a:lnTo>
                      <a:lnTo>
                        <a:pt x="2109" y="2482"/>
                      </a:lnTo>
                      <a:lnTo>
                        <a:pt x="2110" y="2471"/>
                      </a:lnTo>
                      <a:lnTo>
                        <a:pt x="2110" y="2459"/>
                      </a:lnTo>
                      <a:lnTo>
                        <a:pt x="2109" y="2447"/>
                      </a:lnTo>
                      <a:lnTo>
                        <a:pt x="2106" y="2434"/>
                      </a:lnTo>
                      <a:lnTo>
                        <a:pt x="2102" y="2420"/>
                      </a:lnTo>
                      <a:lnTo>
                        <a:pt x="2097" y="2407"/>
                      </a:lnTo>
                      <a:lnTo>
                        <a:pt x="2091" y="2393"/>
                      </a:lnTo>
                      <a:lnTo>
                        <a:pt x="2082" y="2379"/>
                      </a:lnTo>
                      <a:lnTo>
                        <a:pt x="2082" y="2379"/>
                      </a:lnTo>
                      <a:lnTo>
                        <a:pt x="2069" y="2360"/>
                      </a:lnTo>
                      <a:lnTo>
                        <a:pt x="2050" y="2333"/>
                      </a:lnTo>
                      <a:lnTo>
                        <a:pt x="1992" y="2256"/>
                      </a:lnTo>
                      <a:lnTo>
                        <a:pt x="1914" y="2153"/>
                      </a:lnTo>
                      <a:lnTo>
                        <a:pt x="1818" y="2030"/>
                      </a:lnTo>
                      <a:lnTo>
                        <a:pt x="1587" y="1738"/>
                      </a:lnTo>
                      <a:lnTo>
                        <a:pt x="1331" y="1416"/>
                      </a:lnTo>
                      <a:lnTo>
                        <a:pt x="865" y="830"/>
                      </a:lnTo>
                      <a:lnTo>
                        <a:pt x="655" y="569"/>
                      </a:lnTo>
                      <a:lnTo>
                        <a:pt x="655" y="569"/>
                      </a:lnTo>
                      <a:lnTo>
                        <a:pt x="649" y="563"/>
                      </a:lnTo>
                      <a:lnTo>
                        <a:pt x="642" y="557"/>
                      </a:lnTo>
                      <a:lnTo>
                        <a:pt x="632" y="551"/>
                      </a:lnTo>
                      <a:lnTo>
                        <a:pt x="619" y="547"/>
                      </a:lnTo>
                      <a:lnTo>
                        <a:pt x="613" y="546"/>
                      </a:lnTo>
                      <a:lnTo>
                        <a:pt x="605" y="545"/>
                      </a:lnTo>
                      <a:lnTo>
                        <a:pt x="598" y="545"/>
                      </a:lnTo>
                      <a:lnTo>
                        <a:pt x="590" y="546"/>
                      </a:lnTo>
                      <a:lnTo>
                        <a:pt x="581" y="548"/>
                      </a:lnTo>
                      <a:lnTo>
                        <a:pt x="572" y="552"/>
                      </a:lnTo>
                      <a:lnTo>
                        <a:pt x="137" y="0"/>
                      </a:lnTo>
                      <a:lnTo>
                        <a:pt x="137" y="0"/>
                      </a:lnTo>
                      <a:lnTo>
                        <a:pt x="121" y="5"/>
                      </a:lnTo>
                      <a:lnTo>
                        <a:pt x="105" y="12"/>
                      </a:lnTo>
                      <a:lnTo>
                        <a:pt x="85" y="21"/>
                      </a:lnTo>
                      <a:lnTo>
                        <a:pt x="62" y="35"/>
                      </a:lnTo>
                      <a:lnTo>
                        <a:pt x="51" y="43"/>
                      </a:lnTo>
                      <a:lnTo>
                        <a:pt x="41" y="51"/>
                      </a:lnTo>
                      <a:lnTo>
                        <a:pt x="29" y="63"/>
                      </a:lnTo>
                      <a:lnTo>
                        <a:pt x="19" y="75"/>
                      </a:lnTo>
                      <a:lnTo>
                        <a:pt x="9" y="87"/>
                      </a:lnTo>
                      <a:lnTo>
                        <a:pt x="0" y="101"/>
                      </a:lnTo>
                      <a:lnTo>
                        <a:pt x="0" y="101"/>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8" name="îṡḷîḑe"/>
                <p:cNvSpPr/>
                <p:nvPr/>
              </p:nvSpPr>
              <p:spPr bwMode="auto">
                <a:xfrm>
                  <a:off x="9313863" y="4121151"/>
                  <a:ext cx="819150" cy="1041400"/>
                </a:xfrm>
                <a:custGeom>
                  <a:avLst/>
                  <a:gdLst>
                    <a:gd name="T0" fmla="*/ 1495 w 1550"/>
                    <a:gd name="T1" fmla="*/ 1967 h 1967"/>
                    <a:gd name="T2" fmla="*/ 1507 w 1550"/>
                    <a:gd name="T3" fmla="*/ 1960 h 1967"/>
                    <a:gd name="T4" fmla="*/ 1523 w 1550"/>
                    <a:gd name="T5" fmla="*/ 1948 h 1967"/>
                    <a:gd name="T6" fmla="*/ 1538 w 1550"/>
                    <a:gd name="T7" fmla="*/ 1927 h 1967"/>
                    <a:gd name="T8" fmla="*/ 1548 w 1550"/>
                    <a:gd name="T9" fmla="*/ 1896 h 1967"/>
                    <a:gd name="T10" fmla="*/ 1550 w 1550"/>
                    <a:gd name="T11" fmla="*/ 1877 h 1967"/>
                    <a:gd name="T12" fmla="*/ 1548 w 1550"/>
                    <a:gd name="T13" fmla="*/ 1855 h 1967"/>
                    <a:gd name="T14" fmla="*/ 1542 w 1550"/>
                    <a:gd name="T15" fmla="*/ 1830 h 1967"/>
                    <a:gd name="T16" fmla="*/ 1530 w 1550"/>
                    <a:gd name="T17" fmla="*/ 1800 h 1967"/>
                    <a:gd name="T18" fmla="*/ 1514 w 1550"/>
                    <a:gd name="T19" fmla="*/ 1768 h 1967"/>
                    <a:gd name="T20" fmla="*/ 1492 w 1550"/>
                    <a:gd name="T21" fmla="*/ 1732 h 1967"/>
                    <a:gd name="T22" fmla="*/ 1463 w 1550"/>
                    <a:gd name="T23" fmla="*/ 1694 h 1967"/>
                    <a:gd name="T24" fmla="*/ 142 w 1550"/>
                    <a:gd name="T25" fmla="*/ 21 h 1967"/>
                    <a:gd name="T26" fmla="*/ 140 w 1550"/>
                    <a:gd name="T27" fmla="*/ 19 h 1967"/>
                    <a:gd name="T28" fmla="*/ 129 w 1550"/>
                    <a:gd name="T29" fmla="*/ 10 h 1967"/>
                    <a:gd name="T30" fmla="*/ 117 w 1550"/>
                    <a:gd name="T31" fmla="*/ 3 h 1967"/>
                    <a:gd name="T32" fmla="*/ 99 w 1550"/>
                    <a:gd name="T33" fmla="*/ 0 h 1967"/>
                    <a:gd name="T34" fmla="*/ 77 w 1550"/>
                    <a:gd name="T35" fmla="*/ 2 h 1967"/>
                    <a:gd name="T36" fmla="*/ 50 w 1550"/>
                    <a:gd name="T37" fmla="*/ 12 h 1967"/>
                    <a:gd name="T38" fmla="*/ 18 w 1550"/>
                    <a:gd name="T39" fmla="*/ 33 h 1967"/>
                    <a:gd name="T40" fmla="*/ 0 w 1550"/>
                    <a:gd name="T41" fmla="*/ 48 h 1967"/>
                    <a:gd name="T42" fmla="*/ 8 w 1550"/>
                    <a:gd name="T43" fmla="*/ 44 h 1967"/>
                    <a:gd name="T44" fmla="*/ 23 w 1550"/>
                    <a:gd name="T45" fmla="*/ 43 h 1967"/>
                    <a:gd name="T46" fmla="*/ 39 w 1550"/>
                    <a:gd name="T47" fmla="*/ 46 h 1967"/>
                    <a:gd name="T48" fmla="*/ 58 w 1550"/>
                    <a:gd name="T49" fmla="*/ 55 h 1967"/>
                    <a:gd name="T50" fmla="*/ 81 w 1550"/>
                    <a:gd name="T51" fmla="*/ 73 h 1967"/>
                    <a:gd name="T52" fmla="*/ 106 w 1550"/>
                    <a:gd name="T53" fmla="*/ 99 h 1967"/>
                    <a:gd name="T54" fmla="*/ 122 w 1550"/>
                    <a:gd name="T55" fmla="*/ 117 h 1967"/>
                    <a:gd name="T56" fmla="*/ 795 w 1550"/>
                    <a:gd name="T57" fmla="*/ 1001 h 1967"/>
                    <a:gd name="T58" fmla="*/ 1409 w 1550"/>
                    <a:gd name="T59" fmla="*/ 1808 h 1967"/>
                    <a:gd name="T60" fmla="*/ 1442 w 1550"/>
                    <a:gd name="T61" fmla="*/ 1846 h 1967"/>
                    <a:gd name="T62" fmla="*/ 1479 w 1550"/>
                    <a:gd name="T63" fmla="*/ 1898 h 1967"/>
                    <a:gd name="T64" fmla="*/ 1492 w 1550"/>
                    <a:gd name="T65" fmla="*/ 1923 h 1967"/>
                    <a:gd name="T66" fmla="*/ 1498 w 1550"/>
                    <a:gd name="T67" fmla="*/ 1948 h 1967"/>
                    <a:gd name="T68" fmla="*/ 1497 w 1550"/>
                    <a:gd name="T69" fmla="*/ 1963 h 1967"/>
                    <a:gd name="T70" fmla="*/ 1495 w 1550"/>
                    <a:gd name="T71" fmla="*/ 1967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0" h="1967">
                      <a:moveTo>
                        <a:pt x="1495" y="1967"/>
                      </a:moveTo>
                      <a:lnTo>
                        <a:pt x="1495" y="1967"/>
                      </a:lnTo>
                      <a:lnTo>
                        <a:pt x="1501" y="1964"/>
                      </a:lnTo>
                      <a:lnTo>
                        <a:pt x="1507" y="1960"/>
                      </a:lnTo>
                      <a:lnTo>
                        <a:pt x="1515" y="1955"/>
                      </a:lnTo>
                      <a:lnTo>
                        <a:pt x="1523" y="1948"/>
                      </a:lnTo>
                      <a:lnTo>
                        <a:pt x="1530" y="1939"/>
                      </a:lnTo>
                      <a:lnTo>
                        <a:pt x="1538" y="1927"/>
                      </a:lnTo>
                      <a:lnTo>
                        <a:pt x="1545" y="1913"/>
                      </a:lnTo>
                      <a:lnTo>
                        <a:pt x="1548" y="1896"/>
                      </a:lnTo>
                      <a:lnTo>
                        <a:pt x="1550" y="1887"/>
                      </a:lnTo>
                      <a:lnTo>
                        <a:pt x="1550" y="1877"/>
                      </a:lnTo>
                      <a:lnTo>
                        <a:pt x="1550" y="1867"/>
                      </a:lnTo>
                      <a:lnTo>
                        <a:pt x="1548" y="1855"/>
                      </a:lnTo>
                      <a:lnTo>
                        <a:pt x="1546" y="1843"/>
                      </a:lnTo>
                      <a:lnTo>
                        <a:pt x="1542" y="1830"/>
                      </a:lnTo>
                      <a:lnTo>
                        <a:pt x="1537" y="1816"/>
                      </a:lnTo>
                      <a:lnTo>
                        <a:pt x="1530" y="1800"/>
                      </a:lnTo>
                      <a:lnTo>
                        <a:pt x="1523" y="1785"/>
                      </a:lnTo>
                      <a:lnTo>
                        <a:pt x="1514" y="1768"/>
                      </a:lnTo>
                      <a:lnTo>
                        <a:pt x="1504" y="1752"/>
                      </a:lnTo>
                      <a:lnTo>
                        <a:pt x="1492" y="1732"/>
                      </a:lnTo>
                      <a:lnTo>
                        <a:pt x="1478" y="1713"/>
                      </a:lnTo>
                      <a:lnTo>
                        <a:pt x="1463" y="1694"/>
                      </a:lnTo>
                      <a:lnTo>
                        <a:pt x="1463" y="1694"/>
                      </a:lnTo>
                      <a:lnTo>
                        <a:pt x="142" y="21"/>
                      </a:lnTo>
                      <a:lnTo>
                        <a:pt x="142" y="21"/>
                      </a:lnTo>
                      <a:lnTo>
                        <a:pt x="140" y="19"/>
                      </a:lnTo>
                      <a:lnTo>
                        <a:pt x="133" y="12"/>
                      </a:lnTo>
                      <a:lnTo>
                        <a:pt x="129" y="10"/>
                      </a:lnTo>
                      <a:lnTo>
                        <a:pt x="123" y="6"/>
                      </a:lnTo>
                      <a:lnTo>
                        <a:pt x="117" y="3"/>
                      </a:lnTo>
                      <a:lnTo>
                        <a:pt x="108" y="1"/>
                      </a:lnTo>
                      <a:lnTo>
                        <a:pt x="99" y="0"/>
                      </a:lnTo>
                      <a:lnTo>
                        <a:pt x="89" y="0"/>
                      </a:lnTo>
                      <a:lnTo>
                        <a:pt x="77" y="2"/>
                      </a:lnTo>
                      <a:lnTo>
                        <a:pt x="64" y="6"/>
                      </a:lnTo>
                      <a:lnTo>
                        <a:pt x="50" y="12"/>
                      </a:lnTo>
                      <a:lnTo>
                        <a:pt x="35" y="21"/>
                      </a:lnTo>
                      <a:lnTo>
                        <a:pt x="18" y="33"/>
                      </a:lnTo>
                      <a:lnTo>
                        <a:pt x="0" y="48"/>
                      </a:lnTo>
                      <a:lnTo>
                        <a:pt x="0" y="48"/>
                      </a:lnTo>
                      <a:lnTo>
                        <a:pt x="1" y="47"/>
                      </a:lnTo>
                      <a:lnTo>
                        <a:pt x="8" y="44"/>
                      </a:lnTo>
                      <a:lnTo>
                        <a:pt x="17" y="42"/>
                      </a:lnTo>
                      <a:lnTo>
                        <a:pt x="23" y="43"/>
                      </a:lnTo>
                      <a:lnTo>
                        <a:pt x="31" y="43"/>
                      </a:lnTo>
                      <a:lnTo>
                        <a:pt x="39" y="46"/>
                      </a:lnTo>
                      <a:lnTo>
                        <a:pt x="48" y="49"/>
                      </a:lnTo>
                      <a:lnTo>
                        <a:pt x="58" y="55"/>
                      </a:lnTo>
                      <a:lnTo>
                        <a:pt x="68" y="62"/>
                      </a:lnTo>
                      <a:lnTo>
                        <a:pt x="81" y="73"/>
                      </a:lnTo>
                      <a:lnTo>
                        <a:pt x="94" y="84"/>
                      </a:lnTo>
                      <a:lnTo>
                        <a:pt x="106" y="99"/>
                      </a:lnTo>
                      <a:lnTo>
                        <a:pt x="122" y="117"/>
                      </a:lnTo>
                      <a:lnTo>
                        <a:pt x="122" y="117"/>
                      </a:lnTo>
                      <a:lnTo>
                        <a:pt x="356" y="425"/>
                      </a:lnTo>
                      <a:lnTo>
                        <a:pt x="795" y="1001"/>
                      </a:lnTo>
                      <a:lnTo>
                        <a:pt x="1409" y="1808"/>
                      </a:lnTo>
                      <a:lnTo>
                        <a:pt x="1409" y="1808"/>
                      </a:lnTo>
                      <a:lnTo>
                        <a:pt x="1425" y="1826"/>
                      </a:lnTo>
                      <a:lnTo>
                        <a:pt x="1442" y="1846"/>
                      </a:lnTo>
                      <a:lnTo>
                        <a:pt x="1461" y="1871"/>
                      </a:lnTo>
                      <a:lnTo>
                        <a:pt x="1479" y="1898"/>
                      </a:lnTo>
                      <a:lnTo>
                        <a:pt x="1486" y="1910"/>
                      </a:lnTo>
                      <a:lnTo>
                        <a:pt x="1492" y="1923"/>
                      </a:lnTo>
                      <a:lnTo>
                        <a:pt x="1496" y="1936"/>
                      </a:lnTo>
                      <a:lnTo>
                        <a:pt x="1498" y="1948"/>
                      </a:lnTo>
                      <a:lnTo>
                        <a:pt x="1498" y="1958"/>
                      </a:lnTo>
                      <a:lnTo>
                        <a:pt x="1497" y="1963"/>
                      </a:lnTo>
                      <a:lnTo>
                        <a:pt x="1495" y="1967"/>
                      </a:lnTo>
                      <a:lnTo>
                        <a:pt x="1495" y="1967"/>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grpSp>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45135" y="691515"/>
            <a:ext cx="6292215" cy="368300"/>
          </a:xfrm>
          <a:prstGeom prst="rect">
            <a:avLst/>
          </a:prstGeom>
          <a:noFill/>
        </p:spPr>
        <p:txBody>
          <a:bodyPr wrap="square" rtlCol="0" anchor="t">
            <a:spAutoFit/>
          </a:bodyPr>
          <a:lstStyle/>
          <a:p>
            <a:r>
              <a:rPr lang="zh-CN" altLang="en-US">
                <a:solidFill>
                  <a:schemeClr val="tx1">
                    <a:lumMod val="75000"/>
                    <a:lumOff val="25000"/>
                  </a:schemeClr>
                </a:solidFill>
              </a:rPr>
              <a:t>（三）岗位操作项目划分</a:t>
            </a:r>
            <a:endParaRPr lang="zh-CN" altLang="en-US">
              <a:solidFill>
                <a:schemeClr val="tx1">
                  <a:lumMod val="75000"/>
                  <a:lumOff val="25000"/>
                </a:schemeClr>
              </a:solidFill>
            </a:endParaRPr>
          </a:p>
        </p:txBody>
      </p:sp>
      <p:sp>
        <p:nvSpPr>
          <p:cNvPr id="4" name="文本框 3"/>
          <p:cNvSpPr txBox="1"/>
          <p:nvPr/>
        </p:nvSpPr>
        <p:spPr>
          <a:xfrm>
            <a:off x="3844925" y="1821180"/>
            <a:ext cx="1978660" cy="337185"/>
          </a:xfrm>
          <a:prstGeom prst="rect">
            <a:avLst/>
          </a:prstGeom>
          <a:noFill/>
        </p:spPr>
        <p:txBody>
          <a:bodyPr wrap="square" rtlCol="0" anchor="t">
            <a:spAutoFit/>
          </a:bodyPr>
          <a:lstStyle/>
          <a:p>
            <a:r>
              <a:rPr lang="zh-CN" altLang="en-US" sz="1600" b="1">
                <a:solidFill>
                  <a:srgbClr val="163479"/>
                </a:solidFill>
                <a:latin typeface="微软雅黑" panose="020B0503020204020204" pitchFamily="34" charset="-122"/>
                <a:ea typeface="微软雅黑" panose="020B0503020204020204" pitchFamily="34" charset="-122"/>
              </a:rPr>
              <a:t>岗位操作项目划分</a:t>
            </a:r>
            <a:endParaRPr lang="zh-CN" altLang="en-US" sz="1600" b="1">
              <a:solidFill>
                <a:srgbClr val="163479"/>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349750" y="2376805"/>
            <a:ext cx="3416300" cy="1383665"/>
          </a:xfrm>
          <a:prstGeom prst="rect">
            <a:avLst/>
          </a:prstGeom>
          <a:noFill/>
        </p:spPr>
        <p:txBody>
          <a:bodyPr wrap="square" rtlCol="0" anchor="t">
            <a:spAutoFit/>
          </a:bodyPr>
          <a:lstStyle/>
          <a:p>
            <a:pPr>
              <a:lnSpc>
                <a:spcPct val="150000"/>
              </a:lnSpc>
            </a:pPr>
            <a:r>
              <a:rPr lang="zh-CN" altLang="en-US" sz="1400" b="1">
                <a:solidFill>
                  <a:schemeClr val="tx1">
                    <a:lumMod val="75000"/>
                    <a:lumOff val="25000"/>
                  </a:schemeClr>
                </a:solidFill>
              </a:rPr>
              <a:t>岗位操作项目划分是岗位需求分析的重要基础，是确认培训矩阵中培训内容的重要依据，对培训矩阵编制质量有着较大的影响。</a:t>
            </a:r>
            <a:endParaRPr lang="zh-CN" altLang="en-US" sz="1400" b="1">
              <a:solidFill>
                <a:schemeClr val="tx1">
                  <a:lumMod val="75000"/>
                  <a:lumOff val="25000"/>
                </a:schemeClr>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0750" y="1530350"/>
            <a:ext cx="5093335" cy="1337945"/>
          </a:xfrm>
          <a:prstGeom prst="rect">
            <a:avLst/>
          </a:prstGeom>
          <a:noFill/>
        </p:spPr>
        <p:txBody>
          <a:bodyPr wrap="square" rtlCol="0" anchor="t">
            <a:spAutoFit/>
          </a:bodyPr>
          <a:lstStyle/>
          <a:p>
            <a:pPr>
              <a:lnSpc>
                <a:spcPct val="150000"/>
              </a:lnSpc>
            </a:pPr>
            <a:r>
              <a:rPr lang="zh-CN" altLang="en-US" sz="1350">
                <a:solidFill>
                  <a:schemeClr val="tx1">
                    <a:lumMod val="75000"/>
                    <a:lumOff val="25000"/>
                  </a:schemeClr>
                </a:solidFill>
                <a:latin typeface="微软雅黑" panose="020B0503020204020204" pitchFamily="34" charset="-122"/>
                <a:ea typeface="微软雅黑" panose="020B0503020204020204" pitchFamily="34" charset="-122"/>
              </a:rPr>
              <a:t>将管理单元划分为最基本的操作项目，各操作项目应保持相对独立完整、不重叠和交叉，能辨识操作风险并实施控制。</a:t>
            </a:r>
            <a:endParaRPr lang="zh-CN" altLang="en-US" sz="135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a:solidFill>
                  <a:schemeClr val="tx1">
                    <a:lumMod val="75000"/>
                    <a:lumOff val="25000"/>
                  </a:schemeClr>
                </a:solidFill>
                <a:latin typeface="微软雅黑" panose="020B0503020204020204" pitchFamily="34" charset="-122"/>
                <a:ea typeface="微软雅黑" panose="020B0503020204020204" pitchFamily="34" charset="-122"/>
              </a:rPr>
              <a:t>如抽油机管理单元分解为安装、启动、巡回检查、监测、调参、保养、维修、异常情况处理、拆除等操作项目</a:t>
            </a:r>
            <a:endParaRPr lang="zh-CN" alt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20700" y="1050290"/>
            <a:ext cx="4006215" cy="337185"/>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（1）管理单元操作分解-——操作项目</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920750" y="3536950"/>
            <a:ext cx="4036060" cy="678904"/>
          </a:xfrm>
          <a:prstGeom prst="rect">
            <a:avLst/>
          </a:prstGeom>
          <a:noFill/>
        </p:spPr>
        <p:txBody>
          <a:bodyPr wrap="square" rtlCol="0" anchor="t">
            <a:spAutoFit/>
          </a:bodyPr>
          <a:lstStyle/>
          <a:p>
            <a:pPr>
              <a:lnSpc>
                <a:spcPct val="150000"/>
              </a:lnSpc>
            </a:pP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将操作项目一一列于管理单元之下，并按岗位职责确认，各管理单元汇总形成岗位操作项目需求清单。</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20700" y="3056890"/>
            <a:ext cx="3540125" cy="337185"/>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（2）确认基本操作项目清单</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05" name="组合 504"/>
          <p:cNvGrpSpPr/>
          <p:nvPr/>
        </p:nvGrpSpPr>
        <p:grpSpPr>
          <a:xfrm>
            <a:off x="5855970" y="483235"/>
            <a:ext cx="3039110" cy="4200525"/>
            <a:chOff x="957" y="1022"/>
            <a:chExt cx="4786" cy="6615"/>
          </a:xfrm>
        </p:grpSpPr>
        <p:sp>
          <p:nvSpPr>
            <p:cNvPr id="10" name="í$ḷíḋè"/>
            <p:cNvSpPr/>
            <p:nvPr/>
          </p:nvSpPr>
          <p:spPr bwMode="auto">
            <a:xfrm>
              <a:off x="3698" y="7289"/>
              <a:ext cx="127" cy="191"/>
            </a:xfrm>
            <a:custGeom>
              <a:avLst/>
              <a:gdLst>
                <a:gd name="T0" fmla="*/ 61 w 61"/>
                <a:gd name="T1" fmla="*/ 17 h 92"/>
                <a:gd name="T2" fmla="*/ 46 w 61"/>
                <a:gd name="T3" fmla="*/ 92 h 92"/>
                <a:gd name="T4" fmla="*/ 0 w 61"/>
                <a:gd name="T5" fmla="*/ 87 h 92"/>
                <a:gd name="T6" fmla="*/ 0 w 61"/>
                <a:gd name="T7" fmla="*/ 0 h 92"/>
                <a:gd name="T8" fmla="*/ 61 w 61"/>
                <a:gd name="T9" fmla="*/ 17 h 92"/>
              </a:gdLst>
              <a:ahLst/>
              <a:cxnLst>
                <a:cxn ang="0">
                  <a:pos x="T0" y="T1"/>
                </a:cxn>
                <a:cxn ang="0">
                  <a:pos x="T2" y="T3"/>
                </a:cxn>
                <a:cxn ang="0">
                  <a:pos x="T4" y="T5"/>
                </a:cxn>
                <a:cxn ang="0">
                  <a:pos x="T6" y="T7"/>
                </a:cxn>
                <a:cxn ang="0">
                  <a:pos x="T8" y="T9"/>
                </a:cxn>
              </a:cxnLst>
              <a:rect l="0" t="0" r="r" b="b"/>
              <a:pathLst>
                <a:path w="61" h="92">
                  <a:moveTo>
                    <a:pt x="61" y="17"/>
                  </a:moveTo>
                  <a:lnTo>
                    <a:pt x="46" y="92"/>
                  </a:lnTo>
                  <a:lnTo>
                    <a:pt x="0" y="87"/>
                  </a:lnTo>
                  <a:lnTo>
                    <a:pt x="0" y="0"/>
                  </a:lnTo>
                  <a:lnTo>
                    <a:pt x="61" y="17"/>
                  </a:lnTo>
                  <a:close/>
                </a:path>
              </a:pathLst>
            </a:custGeom>
            <a:solidFill>
              <a:schemeClr val="bg1">
                <a:lumMod val="95000"/>
              </a:schemeClr>
            </a:solidFill>
            <a:ln>
              <a:noFill/>
            </a:ln>
          </p:spPr>
          <p:txBody>
            <a:bodyPr wrap="square" lIns="91440" tIns="45720" rIns="91440" bIns="45720" anchor="ctr">
              <a:normAutofit fontScale="25000" lnSpcReduction="20000"/>
            </a:bodyPr>
            <a:lstStyle/>
            <a:p>
              <a:pPr algn="ctr"/>
            </a:p>
          </p:txBody>
        </p:sp>
        <p:sp>
          <p:nvSpPr>
            <p:cNvPr id="11" name="ïšľîḋè"/>
            <p:cNvSpPr/>
            <p:nvPr/>
          </p:nvSpPr>
          <p:spPr bwMode="auto">
            <a:xfrm>
              <a:off x="3644" y="7457"/>
              <a:ext cx="461" cy="181"/>
            </a:xfrm>
            <a:custGeom>
              <a:avLst/>
              <a:gdLst>
                <a:gd name="T0" fmla="*/ 14 w 118"/>
                <a:gd name="T1" fmla="*/ 0 h 46"/>
                <a:gd name="T2" fmla="*/ 5 w 118"/>
                <a:gd name="T3" fmla="*/ 31 h 46"/>
                <a:gd name="T4" fmla="*/ 114 w 118"/>
                <a:gd name="T5" fmla="*/ 35 h 46"/>
                <a:gd name="T6" fmla="*/ 112 w 118"/>
                <a:gd name="T7" fmla="*/ 30 h 46"/>
                <a:gd name="T8" fmla="*/ 63 w 118"/>
                <a:gd name="T9" fmla="*/ 12 h 46"/>
                <a:gd name="T10" fmla="*/ 32 w 118"/>
                <a:gd name="T11" fmla="*/ 2 h 46"/>
                <a:gd name="T12" fmla="*/ 14 w 11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18" h="46">
                  <a:moveTo>
                    <a:pt x="14" y="0"/>
                  </a:moveTo>
                  <a:cubicBezTo>
                    <a:pt x="14" y="0"/>
                    <a:pt x="0" y="16"/>
                    <a:pt x="5" y="31"/>
                  </a:cubicBezTo>
                  <a:cubicBezTo>
                    <a:pt x="11" y="46"/>
                    <a:pt x="114" y="35"/>
                    <a:pt x="114" y="35"/>
                  </a:cubicBezTo>
                  <a:cubicBezTo>
                    <a:pt x="114" y="35"/>
                    <a:pt x="118" y="32"/>
                    <a:pt x="112" y="30"/>
                  </a:cubicBezTo>
                  <a:cubicBezTo>
                    <a:pt x="63" y="12"/>
                    <a:pt x="63" y="12"/>
                    <a:pt x="63" y="12"/>
                  </a:cubicBezTo>
                  <a:cubicBezTo>
                    <a:pt x="63" y="12"/>
                    <a:pt x="43" y="1"/>
                    <a:pt x="32" y="2"/>
                  </a:cubicBezTo>
                  <a:cubicBezTo>
                    <a:pt x="24" y="4"/>
                    <a:pt x="14" y="0"/>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îṣḻíḓê"/>
            <p:cNvSpPr/>
            <p:nvPr/>
          </p:nvSpPr>
          <p:spPr bwMode="auto">
            <a:xfrm>
              <a:off x="3366" y="7289"/>
              <a:ext cx="125" cy="191"/>
            </a:xfrm>
            <a:custGeom>
              <a:avLst/>
              <a:gdLst>
                <a:gd name="T0" fmla="*/ 0 w 60"/>
                <a:gd name="T1" fmla="*/ 17 h 92"/>
                <a:gd name="T2" fmla="*/ 15 w 60"/>
                <a:gd name="T3" fmla="*/ 92 h 92"/>
                <a:gd name="T4" fmla="*/ 60 w 60"/>
                <a:gd name="T5" fmla="*/ 87 h 92"/>
                <a:gd name="T6" fmla="*/ 60 w 60"/>
                <a:gd name="T7" fmla="*/ 0 h 92"/>
                <a:gd name="T8" fmla="*/ 0 w 60"/>
                <a:gd name="T9" fmla="*/ 17 h 92"/>
              </a:gdLst>
              <a:ahLst/>
              <a:cxnLst>
                <a:cxn ang="0">
                  <a:pos x="T0" y="T1"/>
                </a:cxn>
                <a:cxn ang="0">
                  <a:pos x="T2" y="T3"/>
                </a:cxn>
                <a:cxn ang="0">
                  <a:pos x="T4" y="T5"/>
                </a:cxn>
                <a:cxn ang="0">
                  <a:pos x="T6" y="T7"/>
                </a:cxn>
                <a:cxn ang="0">
                  <a:pos x="T8" y="T9"/>
                </a:cxn>
              </a:cxnLst>
              <a:rect l="0" t="0" r="r" b="b"/>
              <a:pathLst>
                <a:path w="60" h="92">
                  <a:moveTo>
                    <a:pt x="0" y="17"/>
                  </a:moveTo>
                  <a:lnTo>
                    <a:pt x="15" y="92"/>
                  </a:lnTo>
                  <a:lnTo>
                    <a:pt x="60" y="87"/>
                  </a:lnTo>
                  <a:lnTo>
                    <a:pt x="60" y="0"/>
                  </a:lnTo>
                  <a:lnTo>
                    <a:pt x="0" y="17"/>
                  </a:lnTo>
                  <a:close/>
                </a:path>
              </a:pathLst>
            </a:custGeom>
            <a:solidFill>
              <a:schemeClr val="bg1">
                <a:lumMod val="95000"/>
              </a:schemeClr>
            </a:solidFill>
            <a:ln>
              <a:noFill/>
            </a:ln>
          </p:spPr>
          <p:txBody>
            <a:bodyPr wrap="square" lIns="91440" tIns="45720" rIns="91440" bIns="45720" anchor="ctr">
              <a:normAutofit fontScale="25000" lnSpcReduction="20000"/>
            </a:bodyPr>
            <a:lstStyle/>
            <a:p>
              <a:pPr algn="ctr"/>
            </a:p>
          </p:txBody>
        </p:sp>
        <p:sp>
          <p:nvSpPr>
            <p:cNvPr id="13" name="îşļîde"/>
            <p:cNvSpPr/>
            <p:nvPr/>
          </p:nvSpPr>
          <p:spPr bwMode="auto">
            <a:xfrm>
              <a:off x="3083" y="7457"/>
              <a:ext cx="463" cy="181"/>
            </a:xfrm>
            <a:custGeom>
              <a:avLst/>
              <a:gdLst>
                <a:gd name="T0" fmla="*/ 104 w 118"/>
                <a:gd name="T1" fmla="*/ 0 h 46"/>
                <a:gd name="T2" fmla="*/ 112 w 118"/>
                <a:gd name="T3" fmla="*/ 31 h 46"/>
                <a:gd name="T4" fmla="*/ 3 w 118"/>
                <a:gd name="T5" fmla="*/ 35 h 46"/>
                <a:gd name="T6" fmla="*/ 6 w 118"/>
                <a:gd name="T7" fmla="*/ 30 h 46"/>
                <a:gd name="T8" fmla="*/ 54 w 118"/>
                <a:gd name="T9" fmla="*/ 12 h 46"/>
                <a:gd name="T10" fmla="*/ 85 w 118"/>
                <a:gd name="T11" fmla="*/ 2 h 46"/>
                <a:gd name="T12" fmla="*/ 104 w 11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18" h="46">
                  <a:moveTo>
                    <a:pt x="104" y="0"/>
                  </a:moveTo>
                  <a:cubicBezTo>
                    <a:pt x="104" y="0"/>
                    <a:pt x="118" y="16"/>
                    <a:pt x="112" y="31"/>
                  </a:cubicBezTo>
                  <a:cubicBezTo>
                    <a:pt x="107" y="46"/>
                    <a:pt x="3" y="35"/>
                    <a:pt x="3" y="35"/>
                  </a:cubicBezTo>
                  <a:cubicBezTo>
                    <a:pt x="3" y="35"/>
                    <a:pt x="0" y="32"/>
                    <a:pt x="6" y="30"/>
                  </a:cubicBezTo>
                  <a:cubicBezTo>
                    <a:pt x="54" y="12"/>
                    <a:pt x="54" y="12"/>
                    <a:pt x="54" y="12"/>
                  </a:cubicBezTo>
                  <a:cubicBezTo>
                    <a:pt x="54" y="12"/>
                    <a:pt x="75" y="1"/>
                    <a:pt x="85" y="2"/>
                  </a:cubicBezTo>
                  <a:cubicBezTo>
                    <a:pt x="94" y="4"/>
                    <a:pt x="104" y="0"/>
                    <a:pt x="10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 name="íṥļîḍe"/>
            <p:cNvSpPr/>
            <p:nvPr/>
          </p:nvSpPr>
          <p:spPr bwMode="auto">
            <a:xfrm>
              <a:off x="3420" y="5932"/>
              <a:ext cx="981" cy="289"/>
            </a:xfrm>
            <a:custGeom>
              <a:avLst/>
              <a:gdLst>
                <a:gd name="T0" fmla="*/ 183 w 250"/>
                <a:gd name="T1" fmla="*/ 0 h 74"/>
                <a:gd name="T2" fmla="*/ 196 w 250"/>
                <a:gd name="T3" fmla="*/ 60 h 74"/>
                <a:gd name="T4" fmla="*/ 0 w 250"/>
                <a:gd name="T5" fmla="*/ 45 h 74"/>
                <a:gd name="T6" fmla="*/ 183 w 250"/>
                <a:gd name="T7" fmla="*/ 0 h 74"/>
              </a:gdLst>
              <a:ahLst/>
              <a:cxnLst>
                <a:cxn ang="0">
                  <a:pos x="T0" y="T1"/>
                </a:cxn>
                <a:cxn ang="0">
                  <a:pos x="T2" y="T3"/>
                </a:cxn>
                <a:cxn ang="0">
                  <a:pos x="T4" y="T5"/>
                </a:cxn>
                <a:cxn ang="0">
                  <a:pos x="T6" y="T7"/>
                </a:cxn>
              </a:cxnLst>
              <a:rect l="0" t="0" r="r" b="b"/>
              <a:pathLst>
                <a:path w="250" h="74">
                  <a:moveTo>
                    <a:pt x="183" y="0"/>
                  </a:moveTo>
                  <a:cubicBezTo>
                    <a:pt x="183" y="0"/>
                    <a:pt x="250" y="46"/>
                    <a:pt x="196" y="60"/>
                  </a:cubicBezTo>
                  <a:cubicBezTo>
                    <a:pt x="142" y="74"/>
                    <a:pt x="0" y="45"/>
                    <a:pt x="0" y="45"/>
                  </a:cubicBezTo>
                  <a:cubicBezTo>
                    <a:pt x="183" y="0"/>
                    <a:pt x="183" y="0"/>
                    <a:pt x="183" y="0"/>
                  </a:cubicBezTo>
                </a:path>
              </a:pathLst>
            </a:custGeom>
            <a:solidFill>
              <a:srgbClr val="FF888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5000" lnSpcReduction="20000"/>
            </a:bodyPr>
            <a:lstStyle/>
            <a:p>
              <a:pPr algn="ctr"/>
            </a:p>
          </p:txBody>
        </p:sp>
        <p:sp>
          <p:nvSpPr>
            <p:cNvPr id="15" name="ïš1ïḓê"/>
            <p:cNvSpPr/>
            <p:nvPr/>
          </p:nvSpPr>
          <p:spPr bwMode="auto">
            <a:xfrm>
              <a:off x="3029" y="4915"/>
              <a:ext cx="1174" cy="2463"/>
            </a:xfrm>
            <a:custGeom>
              <a:avLst/>
              <a:gdLst>
                <a:gd name="T0" fmla="*/ 300 w 300"/>
                <a:gd name="T1" fmla="*/ 203 h 630"/>
                <a:gd name="T2" fmla="*/ 207 w 300"/>
                <a:gd name="T3" fmla="*/ 630 h 630"/>
                <a:gd name="T4" fmla="*/ 160 w 300"/>
                <a:gd name="T5" fmla="*/ 630 h 630"/>
                <a:gd name="T6" fmla="*/ 152 w 300"/>
                <a:gd name="T7" fmla="*/ 384 h 630"/>
                <a:gd name="T8" fmla="*/ 127 w 300"/>
                <a:gd name="T9" fmla="*/ 630 h 630"/>
                <a:gd name="T10" fmla="*/ 79 w 300"/>
                <a:gd name="T11" fmla="*/ 630 h 630"/>
                <a:gd name="T12" fmla="*/ 26 w 300"/>
                <a:gd name="T13" fmla="*/ 223 h 630"/>
                <a:gd name="T14" fmla="*/ 300 w 300"/>
                <a:gd name="T15" fmla="*/ 203 h 6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630">
                  <a:moveTo>
                    <a:pt x="300" y="203"/>
                  </a:moveTo>
                  <a:cubicBezTo>
                    <a:pt x="300" y="203"/>
                    <a:pt x="270" y="487"/>
                    <a:pt x="207" y="630"/>
                  </a:cubicBezTo>
                  <a:cubicBezTo>
                    <a:pt x="160" y="630"/>
                    <a:pt x="160" y="630"/>
                    <a:pt x="160" y="630"/>
                  </a:cubicBezTo>
                  <a:cubicBezTo>
                    <a:pt x="152" y="384"/>
                    <a:pt x="152" y="384"/>
                    <a:pt x="152" y="384"/>
                  </a:cubicBezTo>
                  <a:cubicBezTo>
                    <a:pt x="127" y="630"/>
                    <a:pt x="127" y="630"/>
                    <a:pt x="127" y="630"/>
                  </a:cubicBezTo>
                  <a:cubicBezTo>
                    <a:pt x="79" y="630"/>
                    <a:pt x="79" y="630"/>
                    <a:pt x="79" y="630"/>
                  </a:cubicBezTo>
                  <a:cubicBezTo>
                    <a:pt x="79" y="630"/>
                    <a:pt x="0" y="445"/>
                    <a:pt x="26" y="223"/>
                  </a:cubicBezTo>
                  <a:cubicBezTo>
                    <a:pt x="53" y="0"/>
                    <a:pt x="300" y="203"/>
                    <a:pt x="300" y="203"/>
                  </a:cubicBezTo>
                </a:path>
              </a:pathLst>
            </a:custGeom>
            <a:solidFill>
              <a:srgbClr val="122F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6" name="íṧḷîḍè"/>
            <p:cNvSpPr/>
            <p:nvPr/>
          </p:nvSpPr>
          <p:spPr bwMode="auto">
            <a:xfrm>
              <a:off x="4031" y="6175"/>
              <a:ext cx="110" cy="578"/>
            </a:xfrm>
            <a:custGeom>
              <a:avLst/>
              <a:gdLst>
                <a:gd name="T0" fmla="*/ 28 w 28"/>
                <a:gd name="T1" fmla="*/ 0 h 148"/>
                <a:gd name="T2" fmla="*/ 28 w 28"/>
                <a:gd name="T3" fmla="*/ 0 h 148"/>
                <a:gd name="T4" fmla="*/ 0 w 28"/>
                <a:gd name="T5" fmla="*/ 148 h 148"/>
                <a:gd name="T6" fmla="*/ 28 w 28"/>
                <a:gd name="T7" fmla="*/ 0 h 148"/>
              </a:gdLst>
              <a:ahLst/>
              <a:cxnLst>
                <a:cxn ang="0">
                  <a:pos x="T0" y="T1"/>
                </a:cxn>
                <a:cxn ang="0">
                  <a:pos x="T2" y="T3"/>
                </a:cxn>
                <a:cxn ang="0">
                  <a:pos x="T4" y="T5"/>
                </a:cxn>
                <a:cxn ang="0">
                  <a:pos x="T6" y="T7"/>
                </a:cxn>
              </a:cxnLst>
              <a:rect l="0" t="0" r="r" b="b"/>
              <a:pathLst>
                <a:path w="28" h="148">
                  <a:moveTo>
                    <a:pt x="28" y="0"/>
                  </a:moveTo>
                  <a:cubicBezTo>
                    <a:pt x="28" y="0"/>
                    <a:pt x="28" y="0"/>
                    <a:pt x="28" y="0"/>
                  </a:cubicBezTo>
                  <a:cubicBezTo>
                    <a:pt x="21" y="45"/>
                    <a:pt x="11" y="97"/>
                    <a:pt x="0" y="148"/>
                  </a:cubicBezTo>
                  <a:cubicBezTo>
                    <a:pt x="0" y="146"/>
                    <a:pt x="18" y="78"/>
                    <a:pt x="28" y="0"/>
                  </a:cubicBezTo>
                </a:path>
              </a:pathLst>
            </a:custGeom>
            <a:solidFill>
              <a:srgbClr val="ADBCC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7" name="i$1îḑé"/>
            <p:cNvSpPr/>
            <p:nvPr/>
          </p:nvSpPr>
          <p:spPr bwMode="auto">
            <a:xfrm>
              <a:off x="4141" y="6073"/>
              <a:ext cx="17" cy="102"/>
            </a:xfrm>
            <a:custGeom>
              <a:avLst/>
              <a:gdLst>
                <a:gd name="T0" fmla="*/ 4 w 4"/>
                <a:gd name="T1" fmla="*/ 0 h 26"/>
                <a:gd name="T2" fmla="*/ 0 w 4"/>
                <a:gd name="T3" fmla="*/ 26 h 26"/>
                <a:gd name="T4" fmla="*/ 0 w 4"/>
                <a:gd name="T5" fmla="*/ 26 h 26"/>
                <a:gd name="T6" fmla="*/ 4 w 4"/>
                <a:gd name="T7" fmla="*/ 0 h 26"/>
                <a:gd name="T8" fmla="*/ 4 w 4"/>
                <a:gd name="T9" fmla="*/ 0 h 26"/>
              </a:gdLst>
              <a:ahLst/>
              <a:cxnLst>
                <a:cxn ang="0">
                  <a:pos x="T0" y="T1"/>
                </a:cxn>
                <a:cxn ang="0">
                  <a:pos x="T2" y="T3"/>
                </a:cxn>
                <a:cxn ang="0">
                  <a:pos x="T4" y="T5"/>
                </a:cxn>
                <a:cxn ang="0">
                  <a:pos x="T6" y="T7"/>
                </a:cxn>
                <a:cxn ang="0">
                  <a:pos x="T8" y="T9"/>
                </a:cxn>
              </a:cxnLst>
              <a:rect l="0" t="0" r="r" b="b"/>
              <a:pathLst>
                <a:path w="4" h="26">
                  <a:moveTo>
                    <a:pt x="4" y="0"/>
                  </a:moveTo>
                  <a:cubicBezTo>
                    <a:pt x="2" y="8"/>
                    <a:pt x="1" y="17"/>
                    <a:pt x="0" y="26"/>
                  </a:cubicBezTo>
                  <a:cubicBezTo>
                    <a:pt x="0" y="26"/>
                    <a:pt x="0" y="26"/>
                    <a:pt x="0" y="26"/>
                  </a:cubicBezTo>
                  <a:cubicBezTo>
                    <a:pt x="2" y="18"/>
                    <a:pt x="3" y="9"/>
                    <a:pt x="4" y="0"/>
                  </a:cubicBezTo>
                  <a:cubicBezTo>
                    <a:pt x="4" y="0"/>
                    <a:pt x="4" y="0"/>
                    <a:pt x="4" y="0"/>
                  </a:cubicBezTo>
                </a:path>
              </a:pathLst>
            </a:custGeom>
            <a:solidFill>
              <a:srgbClr val="AD727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 name="ïṧḻiďê"/>
            <p:cNvSpPr/>
            <p:nvPr/>
          </p:nvSpPr>
          <p:spPr bwMode="auto">
            <a:xfrm>
              <a:off x="3817" y="6033"/>
              <a:ext cx="341" cy="719"/>
            </a:xfrm>
            <a:custGeom>
              <a:avLst/>
              <a:gdLst>
                <a:gd name="T0" fmla="*/ 28 w 87"/>
                <a:gd name="T1" fmla="*/ 0 h 184"/>
                <a:gd name="T2" fmla="*/ 26 w 87"/>
                <a:gd name="T3" fmla="*/ 0 h 184"/>
                <a:gd name="T4" fmla="*/ 21 w 87"/>
                <a:gd name="T5" fmla="*/ 104 h 184"/>
                <a:gd name="T6" fmla="*/ 55 w 87"/>
                <a:gd name="T7" fmla="*/ 184 h 184"/>
                <a:gd name="T8" fmla="*/ 55 w 87"/>
                <a:gd name="T9" fmla="*/ 184 h 184"/>
                <a:gd name="T10" fmla="*/ 83 w 87"/>
                <a:gd name="T11" fmla="*/ 36 h 184"/>
                <a:gd name="T12" fmla="*/ 87 w 87"/>
                <a:gd name="T13" fmla="*/ 10 h 184"/>
                <a:gd name="T14" fmla="*/ 28 w 87"/>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84">
                  <a:moveTo>
                    <a:pt x="28" y="0"/>
                  </a:moveTo>
                  <a:cubicBezTo>
                    <a:pt x="27" y="0"/>
                    <a:pt x="27" y="0"/>
                    <a:pt x="26" y="0"/>
                  </a:cubicBezTo>
                  <a:cubicBezTo>
                    <a:pt x="0" y="31"/>
                    <a:pt x="33" y="71"/>
                    <a:pt x="21" y="104"/>
                  </a:cubicBezTo>
                  <a:cubicBezTo>
                    <a:pt x="9" y="139"/>
                    <a:pt x="18" y="178"/>
                    <a:pt x="55" y="184"/>
                  </a:cubicBezTo>
                  <a:cubicBezTo>
                    <a:pt x="55" y="184"/>
                    <a:pt x="55" y="184"/>
                    <a:pt x="55" y="184"/>
                  </a:cubicBezTo>
                  <a:cubicBezTo>
                    <a:pt x="66" y="133"/>
                    <a:pt x="76" y="81"/>
                    <a:pt x="83" y="36"/>
                  </a:cubicBezTo>
                  <a:cubicBezTo>
                    <a:pt x="84" y="27"/>
                    <a:pt x="85" y="18"/>
                    <a:pt x="87" y="10"/>
                  </a:cubicBezTo>
                  <a:cubicBezTo>
                    <a:pt x="71" y="5"/>
                    <a:pt x="51" y="0"/>
                    <a:pt x="28" y="0"/>
                  </a:cubicBezTo>
                </a:path>
              </a:pathLst>
            </a:custGeom>
            <a:solidFill>
              <a:srgbClr val="1A3B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9" name="iŝ1îďé"/>
            <p:cNvSpPr/>
            <p:nvPr/>
          </p:nvSpPr>
          <p:spPr bwMode="auto">
            <a:xfrm>
              <a:off x="3114" y="6299"/>
              <a:ext cx="79" cy="599"/>
            </a:xfrm>
            <a:custGeom>
              <a:avLst/>
              <a:gdLst>
                <a:gd name="T0" fmla="*/ 0 w 20"/>
                <a:gd name="T1" fmla="*/ 0 h 153"/>
                <a:gd name="T2" fmla="*/ 20 w 20"/>
                <a:gd name="T3" fmla="*/ 153 h 153"/>
                <a:gd name="T4" fmla="*/ 0 w 20"/>
                <a:gd name="T5" fmla="*/ 0 h 153"/>
              </a:gdLst>
              <a:ahLst/>
              <a:cxnLst>
                <a:cxn ang="0">
                  <a:pos x="T0" y="T1"/>
                </a:cxn>
                <a:cxn ang="0">
                  <a:pos x="T2" y="T3"/>
                </a:cxn>
                <a:cxn ang="0">
                  <a:pos x="T4" y="T5"/>
                </a:cxn>
              </a:cxnLst>
              <a:rect l="0" t="0" r="r" b="b"/>
              <a:pathLst>
                <a:path w="20" h="153">
                  <a:moveTo>
                    <a:pt x="0" y="0"/>
                  </a:moveTo>
                  <a:cubicBezTo>
                    <a:pt x="1" y="60"/>
                    <a:pt x="12" y="117"/>
                    <a:pt x="20" y="153"/>
                  </a:cubicBezTo>
                  <a:cubicBezTo>
                    <a:pt x="11" y="110"/>
                    <a:pt x="2" y="58"/>
                    <a:pt x="0" y="0"/>
                  </a:cubicBezTo>
                </a:path>
              </a:pathLst>
            </a:custGeom>
            <a:solidFill>
              <a:srgbClr val="ADBCC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ľíďè"/>
            <p:cNvSpPr/>
            <p:nvPr/>
          </p:nvSpPr>
          <p:spPr bwMode="auto">
            <a:xfrm>
              <a:off x="3114" y="6264"/>
              <a:ext cx="436" cy="782"/>
            </a:xfrm>
            <a:custGeom>
              <a:avLst/>
              <a:gdLst>
                <a:gd name="T0" fmla="*/ 30 w 111"/>
                <a:gd name="T1" fmla="*/ 0 h 200"/>
                <a:gd name="T2" fmla="*/ 0 w 111"/>
                <a:gd name="T3" fmla="*/ 9 h 200"/>
                <a:gd name="T4" fmla="*/ 0 w 111"/>
                <a:gd name="T5" fmla="*/ 9 h 200"/>
                <a:gd name="T6" fmla="*/ 20 w 111"/>
                <a:gd name="T7" fmla="*/ 162 h 200"/>
                <a:gd name="T8" fmla="*/ 30 w 111"/>
                <a:gd name="T9" fmla="*/ 200 h 200"/>
                <a:gd name="T10" fmla="*/ 51 w 111"/>
                <a:gd name="T11" fmla="*/ 123 h 200"/>
                <a:gd name="T12" fmla="*/ 72 w 111"/>
                <a:gd name="T13" fmla="*/ 16 h 200"/>
                <a:gd name="T14" fmla="*/ 30 w 111"/>
                <a:gd name="T15" fmla="*/ 0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200">
                  <a:moveTo>
                    <a:pt x="30" y="0"/>
                  </a:moveTo>
                  <a:cubicBezTo>
                    <a:pt x="12" y="0"/>
                    <a:pt x="0" y="9"/>
                    <a:pt x="0" y="9"/>
                  </a:cubicBezTo>
                  <a:cubicBezTo>
                    <a:pt x="0" y="9"/>
                    <a:pt x="0" y="9"/>
                    <a:pt x="0" y="9"/>
                  </a:cubicBezTo>
                  <a:cubicBezTo>
                    <a:pt x="2" y="67"/>
                    <a:pt x="11" y="119"/>
                    <a:pt x="20" y="162"/>
                  </a:cubicBezTo>
                  <a:cubicBezTo>
                    <a:pt x="26" y="186"/>
                    <a:pt x="30" y="200"/>
                    <a:pt x="30" y="200"/>
                  </a:cubicBezTo>
                  <a:cubicBezTo>
                    <a:pt x="65" y="190"/>
                    <a:pt x="31" y="144"/>
                    <a:pt x="51" y="123"/>
                  </a:cubicBezTo>
                  <a:cubicBezTo>
                    <a:pt x="72" y="102"/>
                    <a:pt x="111" y="49"/>
                    <a:pt x="72" y="16"/>
                  </a:cubicBezTo>
                  <a:cubicBezTo>
                    <a:pt x="57" y="4"/>
                    <a:pt x="42" y="0"/>
                    <a:pt x="30" y="0"/>
                  </a:cubicBezTo>
                </a:path>
              </a:pathLst>
            </a:custGeom>
            <a:solidFill>
              <a:srgbClr val="1A3B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išḻïḓê"/>
            <p:cNvSpPr/>
            <p:nvPr/>
          </p:nvSpPr>
          <p:spPr bwMode="auto">
            <a:xfrm>
              <a:off x="2959" y="4520"/>
              <a:ext cx="1426" cy="1788"/>
            </a:xfrm>
            <a:custGeom>
              <a:avLst/>
              <a:gdLst>
                <a:gd name="T0" fmla="*/ 316 w 364"/>
                <a:gd name="T1" fmla="*/ 157 h 457"/>
                <a:gd name="T2" fmla="*/ 285 w 364"/>
                <a:gd name="T3" fmla="*/ 100 h 457"/>
                <a:gd name="T4" fmla="*/ 285 w 364"/>
                <a:gd name="T5" fmla="*/ 100 h 457"/>
                <a:gd name="T6" fmla="*/ 280 w 364"/>
                <a:gd name="T7" fmla="*/ 89 h 457"/>
                <a:gd name="T8" fmla="*/ 233 w 364"/>
                <a:gd name="T9" fmla="*/ 21 h 457"/>
                <a:gd name="T10" fmla="*/ 220 w 364"/>
                <a:gd name="T11" fmla="*/ 8 h 457"/>
                <a:gd name="T12" fmla="*/ 184 w 364"/>
                <a:gd name="T13" fmla="*/ 3 h 457"/>
                <a:gd name="T14" fmla="*/ 161 w 364"/>
                <a:gd name="T15" fmla="*/ 4 h 457"/>
                <a:gd name="T16" fmla="*/ 139 w 364"/>
                <a:gd name="T17" fmla="*/ 5 h 457"/>
                <a:gd name="T18" fmla="*/ 131 w 364"/>
                <a:gd name="T19" fmla="*/ 1 h 457"/>
                <a:gd name="T20" fmla="*/ 99 w 364"/>
                <a:gd name="T21" fmla="*/ 10 h 457"/>
                <a:gd name="T22" fmla="*/ 90 w 364"/>
                <a:gd name="T23" fmla="*/ 53 h 457"/>
                <a:gd name="T24" fmla="*/ 91 w 364"/>
                <a:gd name="T25" fmla="*/ 89 h 457"/>
                <a:gd name="T26" fmla="*/ 91 w 364"/>
                <a:gd name="T27" fmla="*/ 89 h 457"/>
                <a:gd name="T28" fmla="*/ 54 w 364"/>
                <a:gd name="T29" fmla="*/ 137 h 457"/>
                <a:gd name="T30" fmla="*/ 13 w 364"/>
                <a:gd name="T31" fmla="*/ 390 h 457"/>
                <a:gd name="T32" fmla="*/ 168 w 364"/>
                <a:gd name="T33" fmla="*/ 409 h 457"/>
                <a:gd name="T34" fmla="*/ 334 w 364"/>
                <a:gd name="T35" fmla="*/ 409 h 457"/>
                <a:gd name="T36" fmla="*/ 316 w 364"/>
                <a:gd name="T37" fmla="*/ 1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457">
                  <a:moveTo>
                    <a:pt x="316" y="157"/>
                  </a:moveTo>
                  <a:cubicBezTo>
                    <a:pt x="312" y="143"/>
                    <a:pt x="301" y="121"/>
                    <a:pt x="285" y="100"/>
                  </a:cubicBezTo>
                  <a:cubicBezTo>
                    <a:pt x="285" y="100"/>
                    <a:pt x="285" y="100"/>
                    <a:pt x="285" y="100"/>
                  </a:cubicBezTo>
                  <a:cubicBezTo>
                    <a:pt x="283" y="97"/>
                    <a:pt x="281" y="94"/>
                    <a:pt x="280" y="89"/>
                  </a:cubicBezTo>
                  <a:cubicBezTo>
                    <a:pt x="276" y="63"/>
                    <a:pt x="250" y="39"/>
                    <a:pt x="233" y="21"/>
                  </a:cubicBezTo>
                  <a:cubicBezTo>
                    <a:pt x="229" y="18"/>
                    <a:pt x="225" y="13"/>
                    <a:pt x="220" y="8"/>
                  </a:cubicBezTo>
                  <a:cubicBezTo>
                    <a:pt x="216" y="17"/>
                    <a:pt x="196" y="7"/>
                    <a:pt x="184" y="3"/>
                  </a:cubicBezTo>
                  <a:cubicBezTo>
                    <a:pt x="175" y="0"/>
                    <a:pt x="168" y="2"/>
                    <a:pt x="161" y="4"/>
                  </a:cubicBezTo>
                  <a:cubicBezTo>
                    <a:pt x="155" y="5"/>
                    <a:pt x="148" y="7"/>
                    <a:pt x="139" y="5"/>
                  </a:cubicBezTo>
                  <a:cubicBezTo>
                    <a:pt x="136" y="4"/>
                    <a:pt x="134" y="2"/>
                    <a:pt x="131" y="1"/>
                  </a:cubicBezTo>
                  <a:cubicBezTo>
                    <a:pt x="99" y="10"/>
                    <a:pt x="99" y="10"/>
                    <a:pt x="99" y="10"/>
                  </a:cubicBezTo>
                  <a:cubicBezTo>
                    <a:pt x="90" y="53"/>
                    <a:pt x="90" y="53"/>
                    <a:pt x="90" y="53"/>
                  </a:cubicBezTo>
                  <a:cubicBezTo>
                    <a:pt x="91" y="89"/>
                    <a:pt x="91" y="89"/>
                    <a:pt x="91" y="89"/>
                  </a:cubicBezTo>
                  <a:cubicBezTo>
                    <a:pt x="91" y="89"/>
                    <a:pt x="91" y="89"/>
                    <a:pt x="91" y="89"/>
                  </a:cubicBezTo>
                  <a:cubicBezTo>
                    <a:pt x="78" y="102"/>
                    <a:pt x="65" y="118"/>
                    <a:pt x="54" y="137"/>
                  </a:cubicBezTo>
                  <a:cubicBezTo>
                    <a:pt x="0" y="226"/>
                    <a:pt x="13" y="390"/>
                    <a:pt x="13" y="390"/>
                  </a:cubicBezTo>
                  <a:cubicBezTo>
                    <a:pt x="13" y="390"/>
                    <a:pt x="89" y="457"/>
                    <a:pt x="168" y="409"/>
                  </a:cubicBezTo>
                  <a:cubicBezTo>
                    <a:pt x="248" y="361"/>
                    <a:pt x="334" y="409"/>
                    <a:pt x="334" y="409"/>
                  </a:cubicBezTo>
                  <a:cubicBezTo>
                    <a:pt x="364" y="287"/>
                    <a:pt x="316" y="157"/>
                    <a:pt x="316" y="157"/>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2" name="íşļiḍê"/>
            <p:cNvSpPr/>
            <p:nvPr/>
          </p:nvSpPr>
          <p:spPr bwMode="auto">
            <a:xfrm>
              <a:off x="3711" y="4888"/>
              <a:ext cx="673" cy="777"/>
            </a:xfrm>
            <a:custGeom>
              <a:avLst/>
              <a:gdLst>
                <a:gd name="T0" fmla="*/ 131 w 172"/>
                <a:gd name="T1" fmla="*/ 0 h 199"/>
                <a:gd name="T2" fmla="*/ 164 w 172"/>
                <a:gd name="T3" fmla="*/ 104 h 199"/>
                <a:gd name="T4" fmla="*/ 0 w 172"/>
                <a:gd name="T5" fmla="*/ 139 h 199"/>
                <a:gd name="T6" fmla="*/ 6 w 172"/>
                <a:gd name="T7" fmla="*/ 116 h 199"/>
                <a:gd name="T8" fmla="*/ 68 w 172"/>
                <a:gd name="T9" fmla="*/ 122 h 199"/>
                <a:gd name="T10" fmla="*/ 94 w 172"/>
                <a:gd name="T11" fmla="*/ 64 h 199"/>
                <a:gd name="T12" fmla="*/ 94 w 172"/>
                <a:gd name="T13" fmla="*/ 64 h 199"/>
                <a:gd name="T14" fmla="*/ 94 w 172"/>
                <a:gd name="T15" fmla="*/ 64 h 199"/>
                <a:gd name="T16" fmla="*/ 131 w 172"/>
                <a:gd name="T1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99">
                  <a:moveTo>
                    <a:pt x="131" y="0"/>
                  </a:moveTo>
                  <a:cubicBezTo>
                    <a:pt x="131" y="0"/>
                    <a:pt x="172" y="33"/>
                    <a:pt x="164" y="104"/>
                  </a:cubicBezTo>
                  <a:cubicBezTo>
                    <a:pt x="158" y="156"/>
                    <a:pt x="62" y="199"/>
                    <a:pt x="0" y="139"/>
                  </a:cubicBezTo>
                  <a:cubicBezTo>
                    <a:pt x="6" y="116"/>
                    <a:pt x="6" y="116"/>
                    <a:pt x="6" y="116"/>
                  </a:cubicBezTo>
                  <a:cubicBezTo>
                    <a:pt x="6" y="116"/>
                    <a:pt x="41" y="128"/>
                    <a:pt x="68" y="122"/>
                  </a:cubicBezTo>
                  <a:cubicBezTo>
                    <a:pt x="85" y="118"/>
                    <a:pt x="123" y="97"/>
                    <a:pt x="94" y="64"/>
                  </a:cubicBezTo>
                  <a:cubicBezTo>
                    <a:pt x="93" y="63"/>
                    <a:pt x="94" y="64"/>
                    <a:pt x="94" y="64"/>
                  </a:cubicBezTo>
                  <a:cubicBezTo>
                    <a:pt x="95" y="65"/>
                    <a:pt x="95" y="65"/>
                    <a:pt x="94" y="64"/>
                  </a:cubicBezTo>
                  <a:cubicBezTo>
                    <a:pt x="131" y="0"/>
                    <a:pt x="131" y="0"/>
                    <a:pt x="131" y="0"/>
                  </a:cubicBezTo>
                </a:path>
              </a:pathLst>
            </a:custGeom>
            <a:solidFill>
              <a:srgbClr val="FFCB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 name="iŝḻïḓé"/>
            <p:cNvSpPr/>
            <p:nvPr/>
          </p:nvSpPr>
          <p:spPr bwMode="auto">
            <a:xfrm>
              <a:off x="2767" y="4888"/>
              <a:ext cx="673" cy="777"/>
            </a:xfrm>
            <a:custGeom>
              <a:avLst/>
              <a:gdLst>
                <a:gd name="T0" fmla="*/ 41 w 172"/>
                <a:gd name="T1" fmla="*/ 0 h 199"/>
                <a:gd name="T2" fmla="*/ 8 w 172"/>
                <a:gd name="T3" fmla="*/ 104 h 199"/>
                <a:gd name="T4" fmla="*/ 172 w 172"/>
                <a:gd name="T5" fmla="*/ 139 h 199"/>
                <a:gd name="T6" fmla="*/ 166 w 172"/>
                <a:gd name="T7" fmla="*/ 116 h 199"/>
                <a:gd name="T8" fmla="*/ 104 w 172"/>
                <a:gd name="T9" fmla="*/ 122 h 199"/>
                <a:gd name="T10" fmla="*/ 78 w 172"/>
                <a:gd name="T11" fmla="*/ 64 h 199"/>
                <a:gd name="T12" fmla="*/ 78 w 172"/>
                <a:gd name="T13" fmla="*/ 64 h 199"/>
                <a:gd name="T14" fmla="*/ 78 w 172"/>
                <a:gd name="T15" fmla="*/ 64 h 199"/>
                <a:gd name="T16" fmla="*/ 41 w 172"/>
                <a:gd name="T1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99">
                  <a:moveTo>
                    <a:pt x="41" y="0"/>
                  </a:moveTo>
                  <a:cubicBezTo>
                    <a:pt x="41" y="0"/>
                    <a:pt x="0" y="33"/>
                    <a:pt x="8" y="104"/>
                  </a:cubicBezTo>
                  <a:cubicBezTo>
                    <a:pt x="14" y="156"/>
                    <a:pt x="110" y="199"/>
                    <a:pt x="172" y="139"/>
                  </a:cubicBezTo>
                  <a:cubicBezTo>
                    <a:pt x="166" y="116"/>
                    <a:pt x="166" y="116"/>
                    <a:pt x="166" y="116"/>
                  </a:cubicBezTo>
                  <a:cubicBezTo>
                    <a:pt x="166" y="116"/>
                    <a:pt x="131" y="128"/>
                    <a:pt x="104" y="122"/>
                  </a:cubicBezTo>
                  <a:cubicBezTo>
                    <a:pt x="87" y="118"/>
                    <a:pt x="49" y="97"/>
                    <a:pt x="78" y="64"/>
                  </a:cubicBezTo>
                  <a:cubicBezTo>
                    <a:pt x="79" y="63"/>
                    <a:pt x="78" y="64"/>
                    <a:pt x="78" y="64"/>
                  </a:cubicBezTo>
                  <a:cubicBezTo>
                    <a:pt x="77" y="65"/>
                    <a:pt x="77" y="65"/>
                    <a:pt x="78" y="64"/>
                  </a:cubicBezTo>
                  <a:cubicBezTo>
                    <a:pt x="41" y="0"/>
                    <a:pt x="41" y="0"/>
                    <a:pt x="41" y="0"/>
                  </a:cubicBezTo>
                </a:path>
              </a:pathLst>
            </a:custGeom>
            <a:solidFill>
              <a:srgbClr val="FFCB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 name="iŝ1iḓe"/>
            <p:cNvSpPr/>
            <p:nvPr/>
          </p:nvSpPr>
          <p:spPr bwMode="auto">
            <a:xfrm>
              <a:off x="2807" y="4489"/>
              <a:ext cx="754" cy="711"/>
            </a:xfrm>
            <a:custGeom>
              <a:avLst/>
              <a:gdLst>
                <a:gd name="T0" fmla="*/ 193 w 193"/>
                <a:gd name="T1" fmla="*/ 13 h 182"/>
                <a:gd name="T2" fmla="*/ 0 w 193"/>
                <a:gd name="T3" fmla="*/ 134 h 182"/>
                <a:gd name="T4" fmla="*/ 84 w 193"/>
                <a:gd name="T5" fmla="*/ 182 h 182"/>
                <a:gd name="T6" fmla="*/ 193 w 193"/>
                <a:gd name="T7" fmla="*/ 13 h 182"/>
              </a:gdLst>
              <a:ahLst/>
              <a:cxnLst>
                <a:cxn ang="0">
                  <a:pos x="T0" y="T1"/>
                </a:cxn>
                <a:cxn ang="0">
                  <a:pos x="T2" y="T3"/>
                </a:cxn>
                <a:cxn ang="0">
                  <a:pos x="T4" y="T5"/>
                </a:cxn>
                <a:cxn ang="0">
                  <a:pos x="T6" y="T7"/>
                </a:cxn>
              </a:cxnLst>
              <a:rect l="0" t="0" r="r" b="b"/>
              <a:pathLst>
                <a:path w="193" h="182">
                  <a:moveTo>
                    <a:pt x="193" y="13"/>
                  </a:moveTo>
                  <a:cubicBezTo>
                    <a:pt x="193" y="13"/>
                    <a:pt x="65" y="0"/>
                    <a:pt x="0" y="134"/>
                  </a:cubicBezTo>
                  <a:cubicBezTo>
                    <a:pt x="84" y="182"/>
                    <a:pt x="84" y="182"/>
                    <a:pt x="84" y="182"/>
                  </a:cubicBezTo>
                  <a:cubicBezTo>
                    <a:pt x="193" y="13"/>
                    <a:pt x="193" y="13"/>
                    <a:pt x="193" y="13"/>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5" name="ïšḻiḑe"/>
            <p:cNvSpPr/>
            <p:nvPr/>
          </p:nvSpPr>
          <p:spPr bwMode="auto">
            <a:xfrm>
              <a:off x="3048" y="3795"/>
              <a:ext cx="713" cy="979"/>
            </a:xfrm>
            <a:custGeom>
              <a:avLst/>
              <a:gdLst>
                <a:gd name="T0" fmla="*/ 177 w 182"/>
                <a:gd name="T1" fmla="*/ 87 h 250"/>
                <a:gd name="T2" fmla="*/ 154 w 182"/>
                <a:gd name="T3" fmla="*/ 163 h 250"/>
                <a:gd name="T4" fmla="*/ 143 w 182"/>
                <a:gd name="T5" fmla="*/ 171 h 250"/>
                <a:gd name="T6" fmla="*/ 141 w 182"/>
                <a:gd name="T7" fmla="*/ 204 h 250"/>
                <a:gd name="T8" fmla="*/ 77 w 182"/>
                <a:gd name="T9" fmla="*/ 207 h 250"/>
                <a:gd name="T10" fmla="*/ 29 w 182"/>
                <a:gd name="T11" fmla="*/ 120 h 250"/>
                <a:gd name="T12" fmla="*/ 28 w 182"/>
                <a:gd name="T13" fmla="*/ 15 h 250"/>
                <a:gd name="T14" fmla="*/ 96 w 182"/>
                <a:gd name="T15" fmla="*/ 5 h 250"/>
                <a:gd name="T16" fmla="*/ 177 w 182"/>
                <a:gd name="T17" fmla="*/ 8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50">
                  <a:moveTo>
                    <a:pt x="177" y="87"/>
                  </a:moveTo>
                  <a:cubicBezTo>
                    <a:pt x="182" y="112"/>
                    <a:pt x="182" y="137"/>
                    <a:pt x="154" y="163"/>
                  </a:cubicBezTo>
                  <a:cubicBezTo>
                    <a:pt x="151" y="166"/>
                    <a:pt x="147" y="169"/>
                    <a:pt x="143" y="171"/>
                  </a:cubicBezTo>
                  <a:cubicBezTo>
                    <a:pt x="139" y="175"/>
                    <a:pt x="131" y="184"/>
                    <a:pt x="141" y="204"/>
                  </a:cubicBezTo>
                  <a:cubicBezTo>
                    <a:pt x="155" y="231"/>
                    <a:pt x="75" y="250"/>
                    <a:pt x="77" y="207"/>
                  </a:cubicBezTo>
                  <a:cubicBezTo>
                    <a:pt x="78" y="164"/>
                    <a:pt x="50" y="142"/>
                    <a:pt x="29" y="120"/>
                  </a:cubicBezTo>
                  <a:cubicBezTo>
                    <a:pt x="8" y="97"/>
                    <a:pt x="0" y="41"/>
                    <a:pt x="28" y="15"/>
                  </a:cubicBezTo>
                  <a:cubicBezTo>
                    <a:pt x="39" y="5"/>
                    <a:pt x="72" y="0"/>
                    <a:pt x="96" y="5"/>
                  </a:cubicBezTo>
                  <a:cubicBezTo>
                    <a:pt x="136" y="13"/>
                    <a:pt x="168" y="47"/>
                    <a:pt x="177" y="87"/>
                  </a:cubicBezTo>
                </a:path>
              </a:pathLst>
            </a:custGeom>
            <a:solidFill>
              <a:srgbClr val="FFCB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6" name="ïšlîḑé"/>
            <p:cNvSpPr/>
            <p:nvPr/>
          </p:nvSpPr>
          <p:spPr bwMode="auto">
            <a:xfrm>
              <a:off x="3441" y="3963"/>
              <a:ext cx="133" cy="229"/>
            </a:xfrm>
            <a:custGeom>
              <a:avLst/>
              <a:gdLst>
                <a:gd name="T0" fmla="*/ 0 w 64"/>
                <a:gd name="T1" fmla="*/ 0 h 110"/>
                <a:gd name="T2" fmla="*/ 64 w 64"/>
                <a:gd name="T3" fmla="*/ 83 h 110"/>
                <a:gd name="T4" fmla="*/ 9 w 64"/>
                <a:gd name="T5" fmla="*/ 110 h 110"/>
                <a:gd name="T6" fmla="*/ 0 w 64"/>
                <a:gd name="T7" fmla="*/ 0 h 110"/>
              </a:gdLst>
              <a:ahLst/>
              <a:cxnLst>
                <a:cxn ang="0">
                  <a:pos x="T0" y="T1"/>
                </a:cxn>
                <a:cxn ang="0">
                  <a:pos x="T2" y="T3"/>
                </a:cxn>
                <a:cxn ang="0">
                  <a:pos x="T4" y="T5"/>
                </a:cxn>
                <a:cxn ang="0">
                  <a:pos x="T6" y="T7"/>
                </a:cxn>
              </a:cxnLst>
              <a:rect l="0" t="0" r="r" b="b"/>
              <a:pathLst>
                <a:path w="64" h="110">
                  <a:moveTo>
                    <a:pt x="0" y="0"/>
                  </a:moveTo>
                  <a:lnTo>
                    <a:pt x="64" y="83"/>
                  </a:lnTo>
                  <a:lnTo>
                    <a:pt x="9" y="110"/>
                  </a:lnTo>
                  <a:lnTo>
                    <a:pt x="0" y="0"/>
                  </a:lnTo>
                  <a:close/>
                </a:path>
              </a:pathLst>
            </a:custGeom>
            <a:solidFill>
              <a:srgbClr val="FF625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šḻïďê"/>
            <p:cNvSpPr/>
            <p:nvPr/>
          </p:nvSpPr>
          <p:spPr bwMode="auto">
            <a:xfrm>
              <a:off x="3044" y="4082"/>
              <a:ext cx="158" cy="241"/>
            </a:xfrm>
            <a:custGeom>
              <a:avLst/>
              <a:gdLst>
                <a:gd name="T0" fmla="*/ 27 w 40"/>
                <a:gd name="T1" fmla="*/ 14 h 62"/>
                <a:gd name="T2" fmla="*/ 2 w 40"/>
                <a:gd name="T3" fmla="*/ 31 h 62"/>
                <a:gd name="T4" fmla="*/ 34 w 40"/>
                <a:gd name="T5" fmla="*/ 53 h 62"/>
                <a:gd name="T6" fmla="*/ 27 w 40"/>
                <a:gd name="T7" fmla="*/ 14 h 62"/>
              </a:gdLst>
              <a:ahLst/>
              <a:cxnLst>
                <a:cxn ang="0">
                  <a:pos x="T0" y="T1"/>
                </a:cxn>
                <a:cxn ang="0">
                  <a:pos x="T2" y="T3"/>
                </a:cxn>
                <a:cxn ang="0">
                  <a:pos x="T4" y="T5"/>
                </a:cxn>
                <a:cxn ang="0">
                  <a:pos x="T6" y="T7"/>
                </a:cxn>
              </a:cxnLst>
              <a:rect l="0" t="0" r="r" b="b"/>
              <a:pathLst>
                <a:path w="40" h="62">
                  <a:moveTo>
                    <a:pt x="27" y="14"/>
                  </a:moveTo>
                  <a:cubicBezTo>
                    <a:pt x="27" y="14"/>
                    <a:pt x="5" y="0"/>
                    <a:pt x="2" y="31"/>
                  </a:cubicBezTo>
                  <a:cubicBezTo>
                    <a:pt x="0" y="62"/>
                    <a:pt x="28" y="61"/>
                    <a:pt x="34" y="53"/>
                  </a:cubicBezTo>
                  <a:cubicBezTo>
                    <a:pt x="40" y="44"/>
                    <a:pt x="27" y="14"/>
                    <a:pt x="27" y="14"/>
                  </a:cubicBezTo>
                  <a:close/>
                </a:path>
              </a:pathLst>
            </a:custGeom>
            <a:solidFill>
              <a:srgbClr val="FFCB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íšľiḑe"/>
            <p:cNvSpPr/>
            <p:nvPr/>
          </p:nvSpPr>
          <p:spPr bwMode="auto">
            <a:xfrm>
              <a:off x="3322" y="4015"/>
              <a:ext cx="60" cy="81"/>
            </a:xfrm>
            <a:custGeom>
              <a:avLst/>
              <a:gdLst>
                <a:gd name="T0" fmla="*/ 13 w 15"/>
                <a:gd name="T1" fmla="*/ 9 h 21"/>
                <a:gd name="T2" fmla="*/ 11 w 15"/>
                <a:gd name="T3" fmla="*/ 20 h 21"/>
                <a:gd name="T4" fmla="*/ 2 w 15"/>
                <a:gd name="T5" fmla="*/ 13 h 21"/>
                <a:gd name="T6" fmla="*/ 4 w 15"/>
                <a:gd name="T7" fmla="*/ 2 h 21"/>
                <a:gd name="T8" fmla="*/ 13 w 15"/>
                <a:gd name="T9" fmla="*/ 9 h 21"/>
              </a:gdLst>
              <a:ahLst/>
              <a:cxnLst>
                <a:cxn ang="0">
                  <a:pos x="T0" y="T1"/>
                </a:cxn>
                <a:cxn ang="0">
                  <a:pos x="T2" y="T3"/>
                </a:cxn>
                <a:cxn ang="0">
                  <a:pos x="T4" y="T5"/>
                </a:cxn>
                <a:cxn ang="0">
                  <a:pos x="T6" y="T7"/>
                </a:cxn>
                <a:cxn ang="0">
                  <a:pos x="T8" y="T9"/>
                </a:cxn>
              </a:cxnLst>
              <a:rect l="0" t="0" r="r" b="b"/>
              <a:pathLst>
                <a:path w="15" h="21">
                  <a:moveTo>
                    <a:pt x="13" y="9"/>
                  </a:moveTo>
                  <a:cubicBezTo>
                    <a:pt x="15" y="14"/>
                    <a:pt x="14" y="19"/>
                    <a:pt x="11" y="20"/>
                  </a:cubicBezTo>
                  <a:cubicBezTo>
                    <a:pt x="9" y="21"/>
                    <a:pt x="5" y="18"/>
                    <a:pt x="2" y="13"/>
                  </a:cubicBezTo>
                  <a:cubicBezTo>
                    <a:pt x="0" y="8"/>
                    <a:pt x="1" y="3"/>
                    <a:pt x="4" y="2"/>
                  </a:cubicBezTo>
                  <a:cubicBezTo>
                    <a:pt x="7" y="0"/>
                    <a:pt x="11" y="4"/>
                    <a:pt x="13" y="9"/>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î$ľïḋe"/>
            <p:cNvSpPr/>
            <p:nvPr/>
          </p:nvSpPr>
          <p:spPr bwMode="auto">
            <a:xfrm>
              <a:off x="3507" y="3940"/>
              <a:ext cx="58" cy="83"/>
            </a:xfrm>
            <a:custGeom>
              <a:avLst/>
              <a:gdLst>
                <a:gd name="T0" fmla="*/ 13 w 15"/>
                <a:gd name="T1" fmla="*/ 8 h 21"/>
                <a:gd name="T2" fmla="*/ 11 w 15"/>
                <a:gd name="T3" fmla="*/ 20 h 21"/>
                <a:gd name="T4" fmla="*/ 2 w 15"/>
                <a:gd name="T5" fmla="*/ 13 h 21"/>
                <a:gd name="T6" fmla="*/ 4 w 15"/>
                <a:gd name="T7" fmla="*/ 1 h 21"/>
                <a:gd name="T8" fmla="*/ 13 w 15"/>
                <a:gd name="T9" fmla="*/ 8 h 21"/>
              </a:gdLst>
              <a:ahLst/>
              <a:cxnLst>
                <a:cxn ang="0">
                  <a:pos x="T0" y="T1"/>
                </a:cxn>
                <a:cxn ang="0">
                  <a:pos x="T2" y="T3"/>
                </a:cxn>
                <a:cxn ang="0">
                  <a:pos x="T4" y="T5"/>
                </a:cxn>
                <a:cxn ang="0">
                  <a:pos x="T6" y="T7"/>
                </a:cxn>
                <a:cxn ang="0">
                  <a:pos x="T8" y="T9"/>
                </a:cxn>
              </a:cxnLst>
              <a:rect l="0" t="0" r="r" b="b"/>
              <a:pathLst>
                <a:path w="15" h="21">
                  <a:moveTo>
                    <a:pt x="13" y="8"/>
                  </a:moveTo>
                  <a:cubicBezTo>
                    <a:pt x="15" y="14"/>
                    <a:pt x="14" y="19"/>
                    <a:pt x="11" y="20"/>
                  </a:cubicBezTo>
                  <a:cubicBezTo>
                    <a:pt x="8" y="21"/>
                    <a:pt x="4" y="18"/>
                    <a:pt x="2" y="13"/>
                  </a:cubicBezTo>
                  <a:cubicBezTo>
                    <a:pt x="0" y="8"/>
                    <a:pt x="1" y="3"/>
                    <a:pt x="4" y="1"/>
                  </a:cubicBezTo>
                  <a:cubicBezTo>
                    <a:pt x="6" y="0"/>
                    <a:pt x="11" y="3"/>
                    <a:pt x="13" y="8"/>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íš1ïdê"/>
            <p:cNvSpPr/>
            <p:nvPr/>
          </p:nvSpPr>
          <p:spPr bwMode="auto">
            <a:xfrm>
              <a:off x="3250" y="3976"/>
              <a:ext cx="191" cy="187"/>
            </a:xfrm>
            <a:custGeom>
              <a:avLst/>
              <a:gdLst>
                <a:gd name="T0" fmla="*/ 44 w 49"/>
                <a:gd name="T1" fmla="*/ 35 h 48"/>
                <a:gd name="T2" fmla="*/ 43 w 49"/>
                <a:gd name="T3" fmla="*/ 33 h 48"/>
                <a:gd name="T4" fmla="*/ 20 w 49"/>
                <a:gd name="T5" fmla="*/ 44 h 48"/>
                <a:gd name="T6" fmla="*/ 18 w 49"/>
                <a:gd name="T7" fmla="*/ 44 h 48"/>
                <a:gd name="T8" fmla="*/ 14 w 49"/>
                <a:gd name="T9" fmla="*/ 42 h 48"/>
                <a:gd name="T10" fmla="*/ 4 w 49"/>
                <a:gd name="T11" fmla="*/ 21 h 48"/>
                <a:gd name="T12" fmla="*/ 4 w 49"/>
                <a:gd name="T13" fmla="*/ 19 h 48"/>
                <a:gd name="T14" fmla="*/ 6 w 49"/>
                <a:gd name="T15" fmla="*/ 15 h 48"/>
                <a:gd name="T16" fmla="*/ 30 w 49"/>
                <a:gd name="T17" fmla="*/ 4 h 48"/>
                <a:gd name="T18" fmla="*/ 32 w 49"/>
                <a:gd name="T19" fmla="*/ 4 h 48"/>
                <a:gd name="T20" fmla="*/ 36 w 49"/>
                <a:gd name="T21" fmla="*/ 7 h 48"/>
                <a:gd name="T22" fmla="*/ 45 w 49"/>
                <a:gd name="T23" fmla="*/ 27 h 48"/>
                <a:gd name="T24" fmla="*/ 45 w 49"/>
                <a:gd name="T25" fmla="*/ 29 h 48"/>
                <a:gd name="T26" fmla="*/ 43 w 49"/>
                <a:gd name="T27" fmla="*/ 33 h 48"/>
                <a:gd name="T28" fmla="*/ 44 w 49"/>
                <a:gd name="T29" fmla="*/ 35 h 48"/>
                <a:gd name="T30" fmla="*/ 45 w 49"/>
                <a:gd name="T31" fmla="*/ 37 h 48"/>
                <a:gd name="T32" fmla="*/ 49 w 49"/>
                <a:gd name="T33" fmla="*/ 29 h 48"/>
                <a:gd name="T34" fmla="*/ 49 w 49"/>
                <a:gd name="T35" fmla="*/ 26 h 48"/>
                <a:gd name="T36" fmla="*/ 39 w 49"/>
                <a:gd name="T37" fmla="*/ 5 h 48"/>
                <a:gd name="T38" fmla="*/ 32 w 49"/>
                <a:gd name="T39" fmla="*/ 0 h 48"/>
                <a:gd name="T40" fmla="*/ 28 w 49"/>
                <a:gd name="T41" fmla="*/ 1 h 48"/>
                <a:gd name="T42" fmla="*/ 5 w 49"/>
                <a:gd name="T43" fmla="*/ 11 h 48"/>
                <a:gd name="T44" fmla="*/ 0 w 49"/>
                <a:gd name="T45" fmla="*/ 19 h 48"/>
                <a:gd name="T46" fmla="*/ 1 w 49"/>
                <a:gd name="T47" fmla="*/ 23 h 48"/>
                <a:gd name="T48" fmla="*/ 10 w 49"/>
                <a:gd name="T49" fmla="*/ 43 h 48"/>
                <a:gd name="T50" fmla="*/ 18 w 49"/>
                <a:gd name="T51" fmla="*/ 48 h 48"/>
                <a:gd name="T52" fmla="*/ 21 w 49"/>
                <a:gd name="T53" fmla="*/ 47 h 48"/>
                <a:gd name="T54" fmla="*/ 45 w 49"/>
                <a:gd name="T55" fmla="*/ 37 h 48"/>
                <a:gd name="T56" fmla="*/ 44 w 49"/>
                <a:gd name="T57"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48">
                  <a:moveTo>
                    <a:pt x="44" y="35"/>
                  </a:moveTo>
                  <a:cubicBezTo>
                    <a:pt x="43" y="33"/>
                    <a:pt x="43" y="33"/>
                    <a:pt x="43" y="33"/>
                  </a:cubicBezTo>
                  <a:cubicBezTo>
                    <a:pt x="20" y="44"/>
                    <a:pt x="20" y="44"/>
                    <a:pt x="20" y="44"/>
                  </a:cubicBezTo>
                  <a:cubicBezTo>
                    <a:pt x="19" y="44"/>
                    <a:pt x="18" y="44"/>
                    <a:pt x="18" y="44"/>
                  </a:cubicBezTo>
                  <a:cubicBezTo>
                    <a:pt x="16" y="44"/>
                    <a:pt x="14" y="43"/>
                    <a:pt x="14" y="42"/>
                  </a:cubicBezTo>
                  <a:cubicBezTo>
                    <a:pt x="4" y="21"/>
                    <a:pt x="4" y="21"/>
                    <a:pt x="4" y="21"/>
                  </a:cubicBezTo>
                  <a:cubicBezTo>
                    <a:pt x="4" y="20"/>
                    <a:pt x="4" y="20"/>
                    <a:pt x="4" y="19"/>
                  </a:cubicBezTo>
                  <a:cubicBezTo>
                    <a:pt x="4" y="17"/>
                    <a:pt x="5" y="16"/>
                    <a:pt x="6" y="15"/>
                  </a:cubicBezTo>
                  <a:cubicBezTo>
                    <a:pt x="30" y="4"/>
                    <a:pt x="30" y="4"/>
                    <a:pt x="30" y="4"/>
                  </a:cubicBezTo>
                  <a:cubicBezTo>
                    <a:pt x="30" y="4"/>
                    <a:pt x="31" y="4"/>
                    <a:pt x="32" y="4"/>
                  </a:cubicBezTo>
                  <a:cubicBezTo>
                    <a:pt x="33" y="4"/>
                    <a:pt x="35" y="5"/>
                    <a:pt x="36" y="7"/>
                  </a:cubicBezTo>
                  <a:cubicBezTo>
                    <a:pt x="45" y="27"/>
                    <a:pt x="45" y="27"/>
                    <a:pt x="45" y="27"/>
                  </a:cubicBezTo>
                  <a:cubicBezTo>
                    <a:pt x="45" y="28"/>
                    <a:pt x="45" y="28"/>
                    <a:pt x="45" y="29"/>
                  </a:cubicBezTo>
                  <a:cubicBezTo>
                    <a:pt x="45" y="31"/>
                    <a:pt x="45" y="32"/>
                    <a:pt x="43" y="33"/>
                  </a:cubicBezTo>
                  <a:cubicBezTo>
                    <a:pt x="44" y="35"/>
                    <a:pt x="44" y="35"/>
                    <a:pt x="44" y="35"/>
                  </a:cubicBezTo>
                  <a:cubicBezTo>
                    <a:pt x="45" y="37"/>
                    <a:pt x="45" y="37"/>
                    <a:pt x="45" y="37"/>
                  </a:cubicBezTo>
                  <a:cubicBezTo>
                    <a:pt x="48" y="35"/>
                    <a:pt x="49" y="32"/>
                    <a:pt x="49" y="29"/>
                  </a:cubicBezTo>
                  <a:cubicBezTo>
                    <a:pt x="49" y="28"/>
                    <a:pt x="49" y="27"/>
                    <a:pt x="49" y="26"/>
                  </a:cubicBezTo>
                  <a:cubicBezTo>
                    <a:pt x="39" y="5"/>
                    <a:pt x="39" y="5"/>
                    <a:pt x="39" y="5"/>
                  </a:cubicBezTo>
                  <a:cubicBezTo>
                    <a:pt x="38" y="2"/>
                    <a:pt x="35" y="0"/>
                    <a:pt x="32" y="0"/>
                  </a:cubicBezTo>
                  <a:cubicBezTo>
                    <a:pt x="30" y="0"/>
                    <a:pt x="29" y="0"/>
                    <a:pt x="28" y="1"/>
                  </a:cubicBezTo>
                  <a:cubicBezTo>
                    <a:pt x="5" y="11"/>
                    <a:pt x="5" y="11"/>
                    <a:pt x="5" y="11"/>
                  </a:cubicBezTo>
                  <a:cubicBezTo>
                    <a:pt x="2" y="13"/>
                    <a:pt x="0" y="16"/>
                    <a:pt x="0" y="19"/>
                  </a:cubicBezTo>
                  <a:cubicBezTo>
                    <a:pt x="0" y="20"/>
                    <a:pt x="0" y="21"/>
                    <a:pt x="1" y="23"/>
                  </a:cubicBezTo>
                  <a:cubicBezTo>
                    <a:pt x="10" y="43"/>
                    <a:pt x="10" y="43"/>
                    <a:pt x="10" y="43"/>
                  </a:cubicBezTo>
                  <a:cubicBezTo>
                    <a:pt x="11" y="46"/>
                    <a:pt x="15" y="48"/>
                    <a:pt x="18" y="48"/>
                  </a:cubicBezTo>
                  <a:cubicBezTo>
                    <a:pt x="19" y="48"/>
                    <a:pt x="20" y="48"/>
                    <a:pt x="21" y="47"/>
                  </a:cubicBezTo>
                  <a:cubicBezTo>
                    <a:pt x="45" y="37"/>
                    <a:pt x="45" y="37"/>
                    <a:pt x="45" y="37"/>
                  </a:cubicBezTo>
                  <a:lnTo>
                    <a:pt x="44" y="35"/>
                  </a:ln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iśľíḍé"/>
            <p:cNvSpPr/>
            <p:nvPr/>
          </p:nvSpPr>
          <p:spPr bwMode="auto">
            <a:xfrm>
              <a:off x="3464" y="3870"/>
              <a:ext cx="193" cy="189"/>
            </a:xfrm>
            <a:custGeom>
              <a:avLst/>
              <a:gdLst>
                <a:gd name="T0" fmla="*/ 44 w 49"/>
                <a:gd name="T1" fmla="*/ 35 h 48"/>
                <a:gd name="T2" fmla="*/ 43 w 49"/>
                <a:gd name="T3" fmla="*/ 33 h 48"/>
                <a:gd name="T4" fmla="*/ 19 w 49"/>
                <a:gd name="T5" fmla="*/ 44 h 48"/>
                <a:gd name="T6" fmla="*/ 18 w 49"/>
                <a:gd name="T7" fmla="*/ 44 h 48"/>
                <a:gd name="T8" fmla="*/ 14 w 49"/>
                <a:gd name="T9" fmla="*/ 42 h 48"/>
                <a:gd name="T10" fmla="*/ 4 w 49"/>
                <a:gd name="T11" fmla="*/ 21 h 48"/>
                <a:gd name="T12" fmla="*/ 4 w 49"/>
                <a:gd name="T13" fmla="*/ 19 h 48"/>
                <a:gd name="T14" fmla="*/ 6 w 49"/>
                <a:gd name="T15" fmla="*/ 15 h 48"/>
                <a:gd name="T16" fmla="*/ 30 w 49"/>
                <a:gd name="T17" fmla="*/ 4 h 48"/>
                <a:gd name="T18" fmla="*/ 31 w 49"/>
                <a:gd name="T19" fmla="*/ 4 h 48"/>
                <a:gd name="T20" fmla="*/ 36 w 49"/>
                <a:gd name="T21" fmla="*/ 7 h 48"/>
                <a:gd name="T22" fmla="*/ 45 w 49"/>
                <a:gd name="T23" fmla="*/ 27 h 48"/>
                <a:gd name="T24" fmla="*/ 45 w 49"/>
                <a:gd name="T25" fmla="*/ 29 h 48"/>
                <a:gd name="T26" fmla="*/ 43 w 49"/>
                <a:gd name="T27" fmla="*/ 33 h 48"/>
                <a:gd name="T28" fmla="*/ 44 w 49"/>
                <a:gd name="T29" fmla="*/ 35 h 48"/>
                <a:gd name="T30" fmla="*/ 44 w 49"/>
                <a:gd name="T31" fmla="*/ 37 h 48"/>
                <a:gd name="T32" fmla="*/ 49 w 49"/>
                <a:gd name="T33" fmla="*/ 29 h 48"/>
                <a:gd name="T34" fmla="*/ 49 w 49"/>
                <a:gd name="T35" fmla="*/ 26 h 48"/>
                <a:gd name="T36" fmla="*/ 39 w 49"/>
                <a:gd name="T37" fmla="*/ 5 h 48"/>
                <a:gd name="T38" fmla="*/ 31 w 49"/>
                <a:gd name="T39" fmla="*/ 0 h 48"/>
                <a:gd name="T40" fmla="*/ 28 w 49"/>
                <a:gd name="T41" fmla="*/ 1 h 48"/>
                <a:gd name="T42" fmla="*/ 5 w 49"/>
                <a:gd name="T43" fmla="*/ 11 h 48"/>
                <a:gd name="T44" fmla="*/ 0 w 49"/>
                <a:gd name="T45" fmla="*/ 19 h 48"/>
                <a:gd name="T46" fmla="*/ 0 w 49"/>
                <a:gd name="T47" fmla="*/ 23 h 48"/>
                <a:gd name="T48" fmla="*/ 10 w 49"/>
                <a:gd name="T49" fmla="*/ 43 h 48"/>
                <a:gd name="T50" fmla="*/ 18 w 49"/>
                <a:gd name="T51" fmla="*/ 48 h 48"/>
                <a:gd name="T52" fmla="*/ 21 w 49"/>
                <a:gd name="T53" fmla="*/ 47 h 48"/>
                <a:gd name="T54" fmla="*/ 44 w 49"/>
                <a:gd name="T55" fmla="*/ 37 h 48"/>
                <a:gd name="T56" fmla="*/ 44 w 49"/>
                <a:gd name="T57"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48">
                  <a:moveTo>
                    <a:pt x="44" y="35"/>
                  </a:moveTo>
                  <a:cubicBezTo>
                    <a:pt x="43" y="33"/>
                    <a:pt x="43" y="33"/>
                    <a:pt x="43" y="33"/>
                  </a:cubicBezTo>
                  <a:cubicBezTo>
                    <a:pt x="19" y="44"/>
                    <a:pt x="19" y="44"/>
                    <a:pt x="19" y="44"/>
                  </a:cubicBezTo>
                  <a:cubicBezTo>
                    <a:pt x="19" y="44"/>
                    <a:pt x="18" y="44"/>
                    <a:pt x="18" y="44"/>
                  </a:cubicBezTo>
                  <a:cubicBezTo>
                    <a:pt x="16" y="44"/>
                    <a:pt x="14" y="43"/>
                    <a:pt x="14" y="42"/>
                  </a:cubicBezTo>
                  <a:cubicBezTo>
                    <a:pt x="4" y="21"/>
                    <a:pt x="4" y="21"/>
                    <a:pt x="4" y="21"/>
                  </a:cubicBezTo>
                  <a:cubicBezTo>
                    <a:pt x="4" y="20"/>
                    <a:pt x="4" y="20"/>
                    <a:pt x="4" y="19"/>
                  </a:cubicBezTo>
                  <a:cubicBezTo>
                    <a:pt x="4" y="17"/>
                    <a:pt x="5" y="16"/>
                    <a:pt x="6" y="15"/>
                  </a:cubicBezTo>
                  <a:cubicBezTo>
                    <a:pt x="30" y="4"/>
                    <a:pt x="30" y="4"/>
                    <a:pt x="30" y="4"/>
                  </a:cubicBezTo>
                  <a:cubicBezTo>
                    <a:pt x="30" y="4"/>
                    <a:pt x="31" y="4"/>
                    <a:pt x="31" y="4"/>
                  </a:cubicBezTo>
                  <a:cubicBezTo>
                    <a:pt x="33" y="4"/>
                    <a:pt x="35" y="5"/>
                    <a:pt x="36" y="7"/>
                  </a:cubicBezTo>
                  <a:cubicBezTo>
                    <a:pt x="45" y="27"/>
                    <a:pt x="45" y="27"/>
                    <a:pt x="45" y="27"/>
                  </a:cubicBezTo>
                  <a:cubicBezTo>
                    <a:pt x="45" y="28"/>
                    <a:pt x="45" y="28"/>
                    <a:pt x="45" y="29"/>
                  </a:cubicBezTo>
                  <a:cubicBezTo>
                    <a:pt x="45" y="31"/>
                    <a:pt x="44" y="32"/>
                    <a:pt x="43" y="33"/>
                  </a:cubicBezTo>
                  <a:cubicBezTo>
                    <a:pt x="44" y="35"/>
                    <a:pt x="44" y="35"/>
                    <a:pt x="44" y="35"/>
                  </a:cubicBezTo>
                  <a:cubicBezTo>
                    <a:pt x="44" y="37"/>
                    <a:pt x="44" y="37"/>
                    <a:pt x="44" y="37"/>
                  </a:cubicBezTo>
                  <a:cubicBezTo>
                    <a:pt x="48" y="35"/>
                    <a:pt x="49" y="32"/>
                    <a:pt x="49" y="29"/>
                  </a:cubicBezTo>
                  <a:cubicBezTo>
                    <a:pt x="49" y="28"/>
                    <a:pt x="49" y="27"/>
                    <a:pt x="49" y="26"/>
                  </a:cubicBezTo>
                  <a:cubicBezTo>
                    <a:pt x="39" y="5"/>
                    <a:pt x="39" y="5"/>
                    <a:pt x="39" y="5"/>
                  </a:cubicBezTo>
                  <a:cubicBezTo>
                    <a:pt x="38" y="2"/>
                    <a:pt x="35" y="0"/>
                    <a:pt x="31" y="0"/>
                  </a:cubicBezTo>
                  <a:cubicBezTo>
                    <a:pt x="30" y="0"/>
                    <a:pt x="29" y="0"/>
                    <a:pt x="28" y="1"/>
                  </a:cubicBezTo>
                  <a:cubicBezTo>
                    <a:pt x="5" y="11"/>
                    <a:pt x="5" y="11"/>
                    <a:pt x="5" y="11"/>
                  </a:cubicBezTo>
                  <a:cubicBezTo>
                    <a:pt x="2" y="13"/>
                    <a:pt x="0" y="16"/>
                    <a:pt x="0" y="19"/>
                  </a:cubicBezTo>
                  <a:cubicBezTo>
                    <a:pt x="0" y="20"/>
                    <a:pt x="0" y="21"/>
                    <a:pt x="0" y="23"/>
                  </a:cubicBezTo>
                  <a:cubicBezTo>
                    <a:pt x="10" y="43"/>
                    <a:pt x="10" y="43"/>
                    <a:pt x="10" y="43"/>
                  </a:cubicBezTo>
                  <a:cubicBezTo>
                    <a:pt x="11" y="46"/>
                    <a:pt x="14" y="48"/>
                    <a:pt x="18" y="48"/>
                  </a:cubicBezTo>
                  <a:cubicBezTo>
                    <a:pt x="19" y="48"/>
                    <a:pt x="20" y="48"/>
                    <a:pt x="21" y="47"/>
                  </a:cubicBezTo>
                  <a:cubicBezTo>
                    <a:pt x="44" y="37"/>
                    <a:pt x="44" y="37"/>
                    <a:pt x="44" y="37"/>
                  </a:cubicBezTo>
                  <a:lnTo>
                    <a:pt x="44" y="35"/>
                  </a:ln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îṩ1iďê"/>
            <p:cNvSpPr/>
            <p:nvPr/>
          </p:nvSpPr>
          <p:spPr bwMode="auto">
            <a:xfrm>
              <a:off x="3389" y="3953"/>
              <a:ext cx="87" cy="46"/>
            </a:xfrm>
            <a:custGeom>
              <a:avLst/>
              <a:gdLst>
                <a:gd name="T0" fmla="*/ 4 w 42"/>
                <a:gd name="T1" fmla="*/ 22 h 22"/>
                <a:gd name="T2" fmla="*/ 42 w 42"/>
                <a:gd name="T3" fmla="*/ 7 h 22"/>
                <a:gd name="T4" fmla="*/ 40 w 42"/>
                <a:gd name="T5" fmla="*/ 0 h 22"/>
                <a:gd name="T6" fmla="*/ 0 w 42"/>
                <a:gd name="T7" fmla="*/ 15 h 22"/>
                <a:gd name="T8" fmla="*/ 4 w 42"/>
                <a:gd name="T9" fmla="*/ 22 h 22"/>
              </a:gdLst>
              <a:ahLst/>
              <a:cxnLst>
                <a:cxn ang="0">
                  <a:pos x="T0" y="T1"/>
                </a:cxn>
                <a:cxn ang="0">
                  <a:pos x="T2" y="T3"/>
                </a:cxn>
                <a:cxn ang="0">
                  <a:pos x="T4" y="T5"/>
                </a:cxn>
                <a:cxn ang="0">
                  <a:pos x="T6" y="T7"/>
                </a:cxn>
                <a:cxn ang="0">
                  <a:pos x="T8" y="T9"/>
                </a:cxn>
              </a:cxnLst>
              <a:rect l="0" t="0" r="r" b="b"/>
              <a:pathLst>
                <a:path w="42" h="22">
                  <a:moveTo>
                    <a:pt x="4" y="22"/>
                  </a:moveTo>
                  <a:lnTo>
                    <a:pt x="42" y="7"/>
                  </a:lnTo>
                  <a:lnTo>
                    <a:pt x="40" y="0"/>
                  </a:lnTo>
                  <a:lnTo>
                    <a:pt x="0" y="15"/>
                  </a:lnTo>
                  <a:lnTo>
                    <a:pt x="4" y="22"/>
                  </a:ln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î$ḷiďê"/>
            <p:cNvSpPr/>
            <p:nvPr/>
          </p:nvSpPr>
          <p:spPr bwMode="auto">
            <a:xfrm>
              <a:off x="3389" y="3953"/>
              <a:ext cx="87" cy="46"/>
            </a:xfrm>
            <a:custGeom>
              <a:avLst/>
              <a:gdLst>
                <a:gd name="T0" fmla="*/ 4 w 42"/>
                <a:gd name="T1" fmla="*/ 22 h 22"/>
                <a:gd name="T2" fmla="*/ 42 w 42"/>
                <a:gd name="T3" fmla="*/ 7 h 22"/>
                <a:gd name="T4" fmla="*/ 40 w 42"/>
                <a:gd name="T5" fmla="*/ 0 h 22"/>
                <a:gd name="T6" fmla="*/ 0 w 42"/>
                <a:gd name="T7" fmla="*/ 15 h 22"/>
              </a:gdLst>
              <a:ahLst/>
              <a:cxnLst>
                <a:cxn ang="0">
                  <a:pos x="T0" y="T1"/>
                </a:cxn>
                <a:cxn ang="0">
                  <a:pos x="T2" y="T3"/>
                </a:cxn>
                <a:cxn ang="0">
                  <a:pos x="T4" y="T5"/>
                </a:cxn>
                <a:cxn ang="0">
                  <a:pos x="T6" y="T7"/>
                </a:cxn>
              </a:cxnLst>
              <a:rect l="0" t="0" r="r" b="b"/>
              <a:pathLst>
                <a:path w="42" h="22">
                  <a:moveTo>
                    <a:pt x="4" y="22"/>
                  </a:moveTo>
                  <a:lnTo>
                    <a:pt x="42" y="7"/>
                  </a:lnTo>
                  <a:lnTo>
                    <a:pt x="40" y="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ṣlîḍè"/>
            <p:cNvSpPr/>
            <p:nvPr/>
          </p:nvSpPr>
          <p:spPr bwMode="auto">
            <a:xfrm>
              <a:off x="3092" y="4046"/>
              <a:ext cx="168" cy="85"/>
            </a:xfrm>
            <a:custGeom>
              <a:avLst/>
              <a:gdLst>
                <a:gd name="T0" fmla="*/ 77 w 81"/>
                <a:gd name="T1" fmla="*/ 0 h 41"/>
                <a:gd name="T2" fmla="*/ 0 w 81"/>
                <a:gd name="T3" fmla="*/ 34 h 41"/>
                <a:gd name="T4" fmla="*/ 4 w 81"/>
                <a:gd name="T5" fmla="*/ 41 h 41"/>
                <a:gd name="T6" fmla="*/ 81 w 81"/>
                <a:gd name="T7" fmla="*/ 7 h 41"/>
                <a:gd name="T8" fmla="*/ 77 w 81"/>
                <a:gd name="T9" fmla="*/ 0 h 41"/>
              </a:gdLst>
              <a:ahLst/>
              <a:cxnLst>
                <a:cxn ang="0">
                  <a:pos x="T0" y="T1"/>
                </a:cxn>
                <a:cxn ang="0">
                  <a:pos x="T2" y="T3"/>
                </a:cxn>
                <a:cxn ang="0">
                  <a:pos x="T4" y="T5"/>
                </a:cxn>
                <a:cxn ang="0">
                  <a:pos x="T6" y="T7"/>
                </a:cxn>
                <a:cxn ang="0">
                  <a:pos x="T8" y="T9"/>
                </a:cxn>
              </a:cxnLst>
              <a:rect l="0" t="0" r="r" b="b"/>
              <a:pathLst>
                <a:path w="81" h="41">
                  <a:moveTo>
                    <a:pt x="77" y="0"/>
                  </a:moveTo>
                  <a:lnTo>
                    <a:pt x="0" y="34"/>
                  </a:lnTo>
                  <a:lnTo>
                    <a:pt x="4" y="41"/>
                  </a:lnTo>
                  <a:lnTo>
                    <a:pt x="81" y="7"/>
                  </a:lnTo>
                  <a:lnTo>
                    <a:pt x="77" y="0"/>
                  </a:ln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sḷiḋé"/>
            <p:cNvSpPr/>
            <p:nvPr/>
          </p:nvSpPr>
          <p:spPr bwMode="auto">
            <a:xfrm>
              <a:off x="3092" y="4046"/>
              <a:ext cx="168" cy="85"/>
            </a:xfrm>
            <a:custGeom>
              <a:avLst/>
              <a:gdLst>
                <a:gd name="T0" fmla="*/ 77 w 81"/>
                <a:gd name="T1" fmla="*/ 0 h 41"/>
                <a:gd name="T2" fmla="*/ 0 w 81"/>
                <a:gd name="T3" fmla="*/ 34 h 41"/>
                <a:gd name="T4" fmla="*/ 4 w 81"/>
                <a:gd name="T5" fmla="*/ 41 h 41"/>
                <a:gd name="T6" fmla="*/ 81 w 81"/>
                <a:gd name="T7" fmla="*/ 7 h 41"/>
              </a:gdLst>
              <a:ahLst/>
              <a:cxnLst>
                <a:cxn ang="0">
                  <a:pos x="T0" y="T1"/>
                </a:cxn>
                <a:cxn ang="0">
                  <a:pos x="T2" y="T3"/>
                </a:cxn>
                <a:cxn ang="0">
                  <a:pos x="T4" y="T5"/>
                </a:cxn>
                <a:cxn ang="0">
                  <a:pos x="T6" y="T7"/>
                </a:cxn>
              </a:cxnLst>
              <a:rect l="0" t="0" r="r" b="b"/>
              <a:pathLst>
                <a:path w="81" h="41">
                  <a:moveTo>
                    <a:pt x="77" y="0"/>
                  </a:moveTo>
                  <a:lnTo>
                    <a:pt x="0" y="34"/>
                  </a:lnTo>
                  <a:lnTo>
                    <a:pt x="4" y="41"/>
                  </a:lnTo>
                  <a:lnTo>
                    <a:pt x="81"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îsḷïďé"/>
            <p:cNvSpPr/>
            <p:nvPr/>
          </p:nvSpPr>
          <p:spPr bwMode="auto">
            <a:xfrm>
              <a:off x="3684" y="4489"/>
              <a:ext cx="752" cy="711"/>
            </a:xfrm>
            <a:custGeom>
              <a:avLst/>
              <a:gdLst>
                <a:gd name="T0" fmla="*/ 0 w 192"/>
                <a:gd name="T1" fmla="*/ 13 h 182"/>
                <a:gd name="T2" fmla="*/ 192 w 192"/>
                <a:gd name="T3" fmla="*/ 134 h 182"/>
                <a:gd name="T4" fmla="*/ 109 w 192"/>
                <a:gd name="T5" fmla="*/ 182 h 182"/>
                <a:gd name="T6" fmla="*/ 0 w 192"/>
                <a:gd name="T7" fmla="*/ 13 h 182"/>
              </a:gdLst>
              <a:ahLst/>
              <a:cxnLst>
                <a:cxn ang="0">
                  <a:pos x="T0" y="T1"/>
                </a:cxn>
                <a:cxn ang="0">
                  <a:pos x="T2" y="T3"/>
                </a:cxn>
                <a:cxn ang="0">
                  <a:pos x="T4" y="T5"/>
                </a:cxn>
                <a:cxn ang="0">
                  <a:pos x="T6" y="T7"/>
                </a:cxn>
              </a:cxnLst>
              <a:rect l="0" t="0" r="r" b="b"/>
              <a:pathLst>
                <a:path w="192" h="182">
                  <a:moveTo>
                    <a:pt x="0" y="13"/>
                  </a:moveTo>
                  <a:cubicBezTo>
                    <a:pt x="0" y="13"/>
                    <a:pt x="128" y="0"/>
                    <a:pt x="192" y="134"/>
                  </a:cubicBezTo>
                  <a:cubicBezTo>
                    <a:pt x="109" y="182"/>
                    <a:pt x="109" y="182"/>
                    <a:pt x="109" y="182"/>
                  </a:cubicBezTo>
                  <a:cubicBezTo>
                    <a:pt x="0" y="13"/>
                    <a:pt x="0" y="13"/>
                    <a:pt x="0" y="13"/>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7" name="íşľïḑe"/>
            <p:cNvSpPr/>
            <p:nvPr/>
          </p:nvSpPr>
          <p:spPr bwMode="auto">
            <a:xfrm>
              <a:off x="3676" y="4148"/>
              <a:ext cx="168" cy="168"/>
            </a:xfrm>
            <a:custGeom>
              <a:avLst/>
              <a:gdLst>
                <a:gd name="T0" fmla="*/ 2 w 43"/>
                <a:gd name="T1" fmla="*/ 25 h 43"/>
                <a:gd name="T2" fmla="*/ 25 w 43"/>
                <a:gd name="T3" fmla="*/ 41 h 43"/>
                <a:gd name="T4" fmla="*/ 41 w 43"/>
                <a:gd name="T5" fmla="*/ 17 h 43"/>
                <a:gd name="T6" fmla="*/ 17 w 43"/>
                <a:gd name="T7" fmla="*/ 2 h 43"/>
                <a:gd name="T8" fmla="*/ 2 w 43"/>
                <a:gd name="T9" fmla="*/ 25 h 43"/>
              </a:gdLst>
              <a:ahLst/>
              <a:cxnLst>
                <a:cxn ang="0">
                  <a:pos x="T0" y="T1"/>
                </a:cxn>
                <a:cxn ang="0">
                  <a:pos x="T2" y="T3"/>
                </a:cxn>
                <a:cxn ang="0">
                  <a:pos x="T4" y="T5"/>
                </a:cxn>
                <a:cxn ang="0">
                  <a:pos x="T6" y="T7"/>
                </a:cxn>
                <a:cxn ang="0">
                  <a:pos x="T8" y="T9"/>
                </a:cxn>
              </a:cxnLst>
              <a:rect l="0" t="0" r="r" b="b"/>
              <a:pathLst>
                <a:path w="43" h="43">
                  <a:moveTo>
                    <a:pt x="2" y="25"/>
                  </a:moveTo>
                  <a:cubicBezTo>
                    <a:pt x="4" y="36"/>
                    <a:pt x="15" y="43"/>
                    <a:pt x="25" y="41"/>
                  </a:cubicBezTo>
                  <a:cubicBezTo>
                    <a:pt x="36" y="39"/>
                    <a:pt x="43" y="28"/>
                    <a:pt x="41" y="17"/>
                  </a:cubicBezTo>
                  <a:cubicBezTo>
                    <a:pt x="39" y="7"/>
                    <a:pt x="28" y="0"/>
                    <a:pt x="17" y="2"/>
                  </a:cubicBezTo>
                  <a:cubicBezTo>
                    <a:pt x="7" y="4"/>
                    <a:pt x="0" y="15"/>
                    <a:pt x="2" y="25"/>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ṩlídê"/>
            <p:cNvSpPr/>
            <p:nvPr/>
          </p:nvSpPr>
          <p:spPr bwMode="auto">
            <a:xfrm>
              <a:off x="3663" y="4055"/>
              <a:ext cx="145" cy="143"/>
            </a:xfrm>
            <a:custGeom>
              <a:avLst/>
              <a:gdLst>
                <a:gd name="T0" fmla="*/ 2 w 37"/>
                <a:gd name="T1" fmla="*/ 21 h 37"/>
                <a:gd name="T2" fmla="*/ 22 w 37"/>
                <a:gd name="T3" fmla="*/ 35 h 37"/>
                <a:gd name="T4" fmla="*/ 35 w 37"/>
                <a:gd name="T5" fmla="*/ 15 h 37"/>
                <a:gd name="T6" fmla="*/ 15 w 37"/>
                <a:gd name="T7" fmla="*/ 1 h 37"/>
                <a:gd name="T8" fmla="*/ 2 w 37"/>
                <a:gd name="T9" fmla="*/ 21 h 37"/>
              </a:gdLst>
              <a:ahLst/>
              <a:cxnLst>
                <a:cxn ang="0">
                  <a:pos x="T0" y="T1"/>
                </a:cxn>
                <a:cxn ang="0">
                  <a:pos x="T2" y="T3"/>
                </a:cxn>
                <a:cxn ang="0">
                  <a:pos x="T4" y="T5"/>
                </a:cxn>
                <a:cxn ang="0">
                  <a:pos x="T6" y="T7"/>
                </a:cxn>
                <a:cxn ang="0">
                  <a:pos x="T8" y="T9"/>
                </a:cxn>
              </a:cxnLst>
              <a:rect l="0" t="0" r="r" b="b"/>
              <a:pathLst>
                <a:path w="37" h="37">
                  <a:moveTo>
                    <a:pt x="2" y="21"/>
                  </a:moveTo>
                  <a:cubicBezTo>
                    <a:pt x="4" y="31"/>
                    <a:pt x="13" y="37"/>
                    <a:pt x="22" y="35"/>
                  </a:cubicBezTo>
                  <a:cubicBezTo>
                    <a:pt x="31" y="33"/>
                    <a:pt x="37" y="24"/>
                    <a:pt x="35" y="15"/>
                  </a:cubicBezTo>
                  <a:cubicBezTo>
                    <a:pt x="33" y="5"/>
                    <a:pt x="24" y="0"/>
                    <a:pt x="15" y="1"/>
                  </a:cubicBezTo>
                  <a:cubicBezTo>
                    <a:pt x="6" y="3"/>
                    <a:pt x="0" y="12"/>
                    <a:pt x="2" y="21"/>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í$1idè"/>
            <p:cNvSpPr/>
            <p:nvPr/>
          </p:nvSpPr>
          <p:spPr bwMode="auto">
            <a:xfrm>
              <a:off x="3667" y="3980"/>
              <a:ext cx="98" cy="98"/>
            </a:xfrm>
            <a:custGeom>
              <a:avLst/>
              <a:gdLst>
                <a:gd name="T0" fmla="*/ 1 w 25"/>
                <a:gd name="T1" fmla="*/ 15 h 25"/>
                <a:gd name="T2" fmla="*/ 15 w 25"/>
                <a:gd name="T3" fmla="*/ 24 h 25"/>
                <a:gd name="T4" fmla="*/ 24 w 25"/>
                <a:gd name="T5" fmla="*/ 10 h 25"/>
                <a:gd name="T6" fmla="*/ 10 w 25"/>
                <a:gd name="T7" fmla="*/ 1 h 25"/>
                <a:gd name="T8" fmla="*/ 1 w 25"/>
                <a:gd name="T9" fmla="*/ 15 h 25"/>
              </a:gdLst>
              <a:ahLst/>
              <a:cxnLst>
                <a:cxn ang="0">
                  <a:pos x="T0" y="T1"/>
                </a:cxn>
                <a:cxn ang="0">
                  <a:pos x="T2" y="T3"/>
                </a:cxn>
                <a:cxn ang="0">
                  <a:pos x="T4" y="T5"/>
                </a:cxn>
                <a:cxn ang="0">
                  <a:pos x="T6" y="T7"/>
                </a:cxn>
                <a:cxn ang="0">
                  <a:pos x="T8" y="T9"/>
                </a:cxn>
              </a:cxnLst>
              <a:rect l="0" t="0" r="r" b="b"/>
              <a:pathLst>
                <a:path w="25" h="25">
                  <a:moveTo>
                    <a:pt x="1" y="15"/>
                  </a:moveTo>
                  <a:cubicBezTo>
                    <a:pt x="3" y="21"/>
                    <a:pt x="9" y="25"/>
                    <a:pt x="15" y="24"/>
                  </a:cubicBezTo>
                  <a:cubicBezTo>
                    <a:pt x="21" y="22"/>
                    <a:pt x="25" y="16"/>
                    <a:pt x="24" y="10"/>
                  </a:cubicBezTo>
                  <a:cubicBezTo>
                    <a:pt x="23" y="4"/>
                    <a:pt x="17" y="0"/>
                    <a:pt x="10" y="1"/>
                  </a:cubicBezTo>
                  <a:cubicBezTo>
                    <a:pt x="4" y="2"/>
                    <a:pt x="0" y="8"/>
                    <a:pt x="1" y="15"/>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îṡḻiḑe"/>
            <p:cNvSpPr/>
            <p:nvPr/>
          </p:nvSpPr>
          <p:spPr bwMode="auto">
            <a:xfrm>
              <a:off x="3139" y="4159"/>
              <a:ext cx="143" cy="145"/>
            </a:xfrm>
            <a:custGeom>
              <a:avLst/>
              <a:gdLst>
                <a:gd name="T0" fmla="*/ 2 w 37"/>
                <a:gd name="T1" fmla="*/ 22 h 37"/>
                <a:gd name="T2" fmla="*/ 22 w 37"/>
                <a:gd name="T3" fmla="*/ 35 h 37"/>
                <a:gd name="T4" fmla="*/ 35 w 37"/>
                <a:gd name="T5" fmla="*/ 15 h 37"/>
                <a:gd name="T6" fmla="*/ 15 w 37"/>
                <a:gd name="T7" fmla="*/ 2 h 37"/>
                <a:gd name="T8" fmla="*/ 2 w 37"/>
                <a:gd name="T9" fmla="*/ 22 h 37"/>
              </a:gdLst>
              <a:ahLst/>
              <a:cxnLst>
                <a:cxn ang="0">
                  <a:pos x="T0" y="T1"/>
                </a:cxn>
                <a:cxn ang="0">
                  <a:pos x="T2" y="T3"/>
                </a:cxn>
                <a:cxn ang="0">
                  <a:pos x="T4" y="T5"/>
                </a:cxn>
                <a:cxn ang="0">
                  <a:pos x="T6" y="T7"/>
                </a:cxn>
                <a:cxn ang="0">
                  <a:pos x="T8" y="T9"/>
                </a:cxn>
              </a:cxnLst>
              <a:rect l="0" t="0" r="r" b="b"/>
              <a:pathLst>
                <a:path w="37" h="37">
                  <a:moveTo>
                    <a:pt x="2" y="22"/>
                  </a:moveTo>
                  <a:cubicBezTo>
                    <a:pt x="4" y="31"/>
                    <a:pt x="13" y="37"/>
                    <a:pt x="22" y="35"/>
                  </a:cubicBezTo>
                  <a:cubicBezTo>
                    <a:pt x="31" y="33"/>
                    <a:pt x="37" y="25"/>
                    <a:pt x="35" y="15"/>
                  </a:cubicBezTo>
                  <a:cubicBezTo>
                    <a:pt x="33" y="6"/>
                    <a:pt x="25" y="0"/>
                    <a:pt x="15" y="2"/>
                  </a:cubicBezTo>
                  <a:cubicBezTo>
                    <a:pt x="6" y="4"/>
                    <a:pt x="0" y="13"/>
                    <a:pt x="2" y="22"/>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ïṥlíḑê"/>
            <p:cNvSpPr/>
            <p:nvPr/>
          </p:nvSpPr>
          <p:spPr bwMode="auto">
            <a:xfrm>
              <a:off x="3144" y="4086"/>
              <a:ext cx="98" cy="102"/>
            </a:xfrm>
            <a:custGeom>
              <a:avLst/>
              <a:gdLst>
                <a:gd name="T0" fmla="*/ 1 w 25"/>
                <a:gd name="T1" fmla="*/ 15 h 26"/>
                <a:gd name="T2" fmla="*/ 15 w 25"/>
                <a:gd name="T3" fmla="*/ 24 h 26"/>
                <a:gd name="T4" fmla="*/ 24 w 25"/>
                <a:gd name="T5" fmla="*/ 11 h 26"/>
                <a:gd name="T6" fmla="*/ 10 w 25"/>
                <a:gd name="T7" fmla="*/ 2 h 26"/>
                <a:gd name="T8" fmla="*/ 1 w 25"/>
                <a:gd name="T9" fmla="*/ 15 h 26"/>
              </a:gdLst>
              <a:ahLst/>
              <a:cxnLst>
                <a:cxn ang="0">
                  <a:pos x="T0" y="T1"/>
                </a:cxn>
                <a:cxn ang="0">
                  <a:pos x="T2" y="T3"/>
                </a:cxn>
                <a:cxn ang="0">
                  <a:pos x="T4" y="T5"/>
                </a:cxn>
                <a:cxn ang="0">
                  <a:pos x="T6" y="T7"/>
                </a:cxn>
                <a:cxn ang="0">
                  <a:pos x="T8" y="T9"/>
                </a:cxn>
              </a:cxnLst>
              <a:rect l="0" t="0" r="r" b="b"/>
              <a:pathLst>
                <a:path w="25" h="26">
                  <a:moveTo>
                    <a:pt x="1" y="15"/>
                  </a:moveTo>
                  <a:cubicBezTo>
                    <a:pt x="3" y="22"/>
                    <a:pt x="9" y="26"/>
                    <a:pt x="15" y="24"/>
                  </a:cubicBezTo>
                  <a:cubicBezTo>
                    <a:pt x="21" y="23"/>
                    <a:pt x="25" y="17"/>
                    <a:pt x="24" y="11"/>
                  </a:cubicBezTo>
                  <a:cubicBezTo>
                    <a:pt x="23" y="4"/>
                    <a:pt x="17" y="0"/>
                    <a:pt x="10" y="2"/>
                  </a:cubicBezTo>
                  <a:cubicBezTo>
                    <a:pt x="4" y="3"/>
                    <a:pt x="0" y="9"/>
                    <a:pt x="1" y="1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ŝliḓê"/>
            <p:cNvSpPr/>
            <p:nvPr/>
          </p:nvSpPr>
          <p:spPr bwMode="auto">
            <a:xfrm>
              <a:off x="3636" y="4144"/>
              <a:ext cx="145" cy="145"/>
            </a:xfrm>
            <a:custGeom>
              <a:avLst/>
              <a:gdLst>
                <a:gd name="T0" fmla="*/ 2 w 37"/>
                <a:gd name="T1" fmla="*/ 22 h 37"/>
                <a:gd name="T2" fmla="*/ 22 w 37"/>
                <a:gd name="T3" fmla="*/ 35 h 37"/>
                <a:gd name="T4" fmla="*/ 35 w 37"/>
                <a:gd name="T5" fmla="*/ 15 h 37"/>
                <a:gd name="T6" fmla="*/ 15 w 37"/>
                <a:gd name="T7" fmla="*/ 2 h 37"/>
                <a:gd name="T8" fmla="*/ 2 w 37"/>
                <a:gd name="T9" fmla="*/ 22 h 37"/>
              </a:gdLst>
              <a:ahLst/>
              <a:cxnLst>
                <a:cxn ang="0">
                  <a:pos x="T0" y="T1"/>
                </a:cxn>
                <a:cxn ang="0">
                  <a:pos x="T2" y="T3"/>
                </a:cxn>
                <a:cxn ang="0">
                  <a:pos x="T4" y="T5"/>
                </a:cxn>
                <a:cxn ang="0">
                  <a:pos x="T6" y="T7"/>
                </a:cxn>
                <a:cxn ang="0">
                  <a:pos x="T8" y="T9"/>
                </a:cxn>
              </a:cxnLst>
              <a:rect l="0" t="0" r="r" b="b"/>
              <a:pathLst>
                <a:path w="37" h="37">
                  <a:moveTo>
                    <a:pt x="2" y="22"/>
                  </a:moveTo>
                  <a:cubicBezTo>
                    <a:pt x="4" y="31"/>
                    <a:pt x="13" y="37"/>
                    <a:pt x="22" y="35"/>
                  </a:cubicBezTo>
                  <a:cubicBezTo>
                    <a:pt x="31" y="33"/>
                    <a:pt x="37" y="24"/>
                    <a:pt x="35" y="15"/>
                  </a:cubicBezTo>
                  <a:cubicBezTo>
                    <a:pt x="33" y="6"/>
                    <a:pt x="24" y="0"/>
                    <a:pt x="15" y="2"/>
                  </a:cubicBezTo>
                  <a:cubicBezTo>
                    <a:pt x="6" y="4"/>
                    <a:pt x="0" y="13"/>
                    <a:pt x="2" y="22"/>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ṧ1iḑê"/>
            <p:cNvSpPr/>
            <p:nvPr/>
          </p:nvSpPr>
          <p:spPr bwMode="auto">
            <a:xfrm>
              <a:off x="3538" y="4175"/>
              <a:ext cx="173" cy="168"/>
            </a:xfrm>
            <a:custGeom>
              <a:avLst/>
              <a:gdLst>
                <a:gd name="T0" fmla="*/ 3 w 44"/>
                <a:gd name="T1" fmla="*/ 26 h 43"/>
                <a:gd name="T2" fmla="*/ 26 w 44"/>
                <a:gd name="T3" fmla="*/ 41 h 43"/>
                <a:gd name="T4" fmla="*/ 41 w 44"/>
                <a:gd name="T5" fmla="*/ 18 h 43"/>
                <a:gd name="T6" fmla="*/ 18 w 44"/>
                <a:gd name="T7" fmla="*/ 2 h 43"/>
                <a:gd name="T8" fmla="*/ 3 w 44"/>
                <a:gd name="T9" fmla="*/ 26 h 43"/>
              </a:gdLst>
              <a:ahLst/>
              <a:cxnLst>
                <a:cxn ang="0">
                  <a:pos x="T0" y="T1"/>
                </a:cxn>
                <a:cxn ang="0">
                  <a:pos x="T2" y="T3"/>
                </a:cxn>
                <a:cxn ang="0">
                  <a:pos x="T4" y="T5"/>
                </a:cxn>
                <a:cxn ang="0">
                  <a:pos x="T6" y="T7"/>
                </a:cxn>
                <a:cxn ang="0">
                  <a:pos x="T8" y="T9"/>
                </a:cxn>
              </a:cxnLst>
              <a:rect l="0" t="0" r="r" b="b"/>
              <a:pathLst>
                <a:path w="44" h="43">
                  <a:moveTo>
                    <a:pt x="3" y="26"/>
                  </a:moveTo>
                  <a:cubicBezTo>
                    <a:pt x="5" y="36"/>
                    <a:pt x="15" y="43"/>
                    <a:pt x="26" y="41"/>
                  </a:cubicBezTo>
                  <a:cubicBezTo>
                    <a:pt x="37" y="39"/>
                    <a:pt x="44" y="28"/>
                    <a:pt x="41" y="18"/>
                  </a:cubicBezTo>
                  <a:cubicBezTo>
                    <a:pt x="39" y="7"/>
                    <a:pt x="29" y="0"/>
                    <a:pt x="18" y="2"/>
                  </a:cubicBezTo>
                  <a:cubicBezTo>
                    <a:pt x="7" y="4"/>
                    <a:pt x="0" y="15"/>
                    <a:pt x="3" y="26"/>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ṩḻîḑe"/>
            <p:cNvSpPr/>
            <p:nvPr/>
          </p:nvSpPr>
          <p:spPr bwMode="auto">
            <a:xfrm>
              <a:off x="3414" y="4202"/>
              <a:ext cx="168" cy="168"/>
            </a:xfrm>
            <a:custGeom>
              <a:avLst/>
              <a:gdLst>
                <a:gd name="T0" fmla="*/ 2 w 43"/>
                <a:gd name="T1" fmla="*/ 25 h 43"/>
                <a:gd name="T2" fmla="*/ 25 w 43"/>
                <a:gd name="T3" fmla="*/ 41 h 43"/>
                <a:gd name="T4" fmla="*/ 41 w 43"/>
                <a:gd name="T5" fmla="*/ 17 h 43"/>
                <a:gd name="T6" fmla="*/ 17 w 43"/>
                <a:gd name="T7" fmla="*/ 2 h 43"/>
                <a:gd name="T8" fmla="*/ 2 w 43"/>
                <a:gd name="T9" fmla="*/ 25 h 43"/>
              </a:gdLst>
              <a:ahLst/>
              <a:cxnLst>
                <a:cxn ang="0">
                  <a:pos x="T0" y="T1"/>
                </a:cxn>
                <a:cxn ang="0">
                  <a:pos x="T2" y="T3"/>
                </a:cxn>
                <a:cxn ang="0">
                  <a:pos x="T4" y="T5"/>
                </a:cxn>
                <a:cxn ang="0">
                  <a:pos x="T6" y="T7"/>
                </a:cxn>
                <a:cxn ang="0">
                  <a:pos x="T8" y="T9"/>
                </a:cxn>
              </a:cxnLst>
              <a:rect l="0" t="0" r="r" b="b"/>
              <a:pathLst>
                <a:path w="43" h="43">
                  <a:moveTo>
                    <a:pt x="2" y="25"/>
                  </a:moveTo>
                  <a:cubicBezTo>
                    <a:pt x="4" y="36"/>
                    <a:pt x="15" y="43"/>
                    <a:pt x="25" y="41"/>
                  </a:cubicBezTo>
                  <a:cubicBezTo>
                    <a:pt x="36" y="38"/>
                    <a:pt x="43" y="28"/>
                    <a:pt x="41" y="17"/>
                  </a:cubicBezTo>
                  <a:cubicBezTo>
                    <a:pt x="39" y="7"/>
                    <a:pt x="28" y="0"/>
                    <a:pt x="17" y="2"/>
                  </a:cubicBezTo>
                  <a:cubicBezTo>
                    <a:pt x="7" y="4"/>
                    <a:pt x="0" y="15"/>
                    <a:pt x="2" y="2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îṥḻíḋè"/>
            <p:cNvSpPr/>
            <p:nvPr/>
          </p:nvSpPr>
          <p:spPr bwMode="auto">
            <a:xfrm>
              <a:off x="3260" y="4233"/>
              <a:ext cx="168" cy="168"/>
            </a:xfrm>
            <a:custGeom>
              <a:avLst/>
              <a:gdLst>
                <a:gd name="T0" fmla="*/ 2 w 43"/>
                <a:gd name="T1" fmla="*/ 25 h 43"/>
                <a:gd name="T2" fmla="*/ 26 w 43"/>
                <a:gd name="T3" fmla="*/ 41 h 43"/>
                <a:gd name="T4" fmla="*/ 41 w 43"/>
                <a:gd name="T5" fmla="*/ 17 h 43"/>
                <a:gd name="T6" fmla="*/ 18 w 43"/>
                <a:gd name="T7" fmla="*/ 2 h 43"/>
                <a:gd name="T8" fmla="*/ 2 w 43"/>
                <a:gd name="T9" fmla="*/ 25 h 43"/>
              </a:gdLst>
              <a:ahLst/>
              <a:cxnLst>
                <a:cxn ang="0">
                  <a:pos x="T0" y="T1"/>
                </a:cxn>
                <a:cxn ang="0">
                  <a:pos x="T2" y="T3"/>
                </a:cxn>
                <a:cxn ang="0">
                  <a:pos x="T4" y="T5"/>
                </a:cxn>
                <a:cxn ang="0">
                  <a:pos x="T6" y="T7"/>
                </a:cxn>
                <a:cxn ang="0">
                  <a:pos x="T8" y="T9"/>
                </a:cxn>
              </a:cxnLst>
              <a:rect l="0" t="0" r="r" b="b"/>
              <a:pathLst>
                <a:path w="43" h="43">
                  <a:moveTo>
                    <a:pt x="2" y="25"/>
                  </a:moveTo>
                  <a:cubicBezTo>
                    <a:pt x="5" y="36"/>
                    <a:pt x="15" y="43"/>
                    <a:pt x="26" y="41"/>
                  </a:cubicBezTo>
                  <a:cubicBezTo>
                    <a:pt x="36" y="39"/>
                    <a:pt x="43" y="28"/>
                    <a:pt x="41" y="17"/>
                  </a:cubicBezTo>
                  <a:cubicBezTo>
                    <a:pt x="39" y="7"/>
                    <a:pt x="28" y="0"/>
                    <a:pt x="18" y="2"/>
                  </a:cubicBezTo>
                  <a:cubicBezTo>
                    <a:pt x="7" y="4"/>
                    <a:pt x="0" y="15"/>
                    <a:pt x="2" y="2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îṡľíde"/>
            <p:cNvSpPr/>
            <p:nvPr/>
          </p:nvSpPr>
          <p:spPr bwMode="auto">
            <a:xfrm>
              <a:off x="3241" y="4316"/>
              <a:ext cx="168" cy="168"/>
            </a:xfrm>
            <a:custGeom>
              <a:avLst/>
              <a:gdLst>
                <a:gd name="T0" fmla="*/ 2 w 43"/>
                <a:gd name="T1" fmla="*/ 26 h 43"/>
                <a:gd name="T2" fmla="*/ 26 w 43"/>
                <a:gd name="T3" fmla="*/ 41 h 43"/>
                <a:gd name="T4" fmla="*/ 41 w 43"/>
                <a:gd name="T5" fmla="*/ 18 h 43"/>
                <a:gd name="T6" fmla="*/ 18 w 43"/>
                <a:gd name="T7" fmla="*/ 2 h 43"/>
                <a:gd name="T8" fmla="*/ 2 w 43"/>
                <a:gd name="T9" fmla="*/ 26 h 43"/>
              </a:gdLst>
              <a:ahLst/>
              <a:cxnLst>
                <a:cxn ang="0">
                  <a:pos x="T0" y="T1"/>
                </a:cxn>
                <a:cxn ang="0">
                  <a:pos x="T2" y="T3"/>
                </a:cxn>
                <a:cxn ang="0">
                  <a:pos x="T4" y="T5"/>
                </a:cxn>
                <a:cxn ang="0">
                  <a:pos x="T6" y="T7"/>
                </a:cxn>
                <a:cxn ang="0">
                  <a:pos x="T8" y="T9"/>
                </a:cxn>
              </a:cxnLst>
              <a:rect l="0" t="0" r="r" b="b"/>
              <a:pathLst>
                <a:path w="43" h="43">
                  <a:moveTo>
                    <a:pt x="2" y="26"/>
                  </a:moveTo>
                  <a:cubicBezTo>
                    <a:pt x="5" y="36"/>
                    <a:pt x="15" y="43"/>
                    <a:pt x="26" y="41"/>
                  </a:cubicBezTo>
                  <a:cubicBezTo>
                    <a:pt x="37" y="39"/>
                    <a:pt x="43" y="28"/>
                    <a:pt x="41" y="18"/>
                  </a:cubicBezTo>
                  <a:cubicBezTo>
                    <a:pt x="39" y="7"/>
                    <a:pt x="29" y="0"/>
                    <a:pt x="18" y="2"/>
                  </a:cubicBezTo>
                  <a:cubicBezTo>
                    <a:pt x="7" y="4"/>
                    <a:pt x="0" y="15"/>
                    <a:pt x="2" y="26"/>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ïšḻîdè"/>
            <p:cNvSpPr/>
            <p:nvPr/>
          </p:nvSpPr>
          <p:spPr bwMode="auto">
            <a:xfrm>
              <a:off x="3663" y="4269"/>
              <a:ext cx="173" cy="173"/>
            </a:xfrm>
            <a:custGeom>
              <a:avLst/>
              <a:gdLst>
                <a:gd name="T0" fmla="*/ 3 w 44"/>
                <a:gd name="T1" fmla="*/ 26 h 44"/>
                <a:gd name="T2" fmla="*/ 26 w 44"/>
                <a:gd name="T3" fmla="*/ 41 h 44"/>
                <a:gd name="T4" fmla="*/ 41 w 44"/>
                <a:gd name="T5" fmla="*/ 18 h 44"/>
                <a:gd name="T6" fmla="*/ 18 w 44"/>
                <a:gd name="T7" fmla="*/ 3 h 44"/>
                <a:gd name="T8" fmla="*/ 3 w 44"/>
                <a:gd name="T9" fmla="*/ 26 h 44"/>
              </a:gdLst>
              <a:ahLst/>
              <a:cxnLst>
                <a:cxn ang="0">
                  <a:pos x="T0" y="T1"/>
                </a:cxn>
                <a:cxn ang="0">
                  <a:pos x="T2" y="T3"/>
                </a:cxn>
                <a:cxn ang="0">
                  <a:pos x="T4" y="T5"/>
                </a:cxn>
                <a:cxn ang="0">
                  <a:pos x="T6" y="T7"/>
                </a:cxn>
                <a:cxn ang="0">
                  <a:pos x="T8" y="T9"/>
                </a:cxn>
              </a:cxnLst>
              <a:rect l="0" t="0" r="r" b="b"/>
              <a:pathLst>
                <a:path w="44" h="44">
                  <a:moveTo>
                    <a:pt x="3" y="26"/>
                  </a:moveTo>
                  <a:cubicBezTo>
                    <a:pt x="5" y="37"/>
                    <a:pt x="15" y="44"/>
                    <a:pt x="26" y="41"/>
                  </a:cubicBezTo>
                  <a:cubicBezTo>
                    <a:pt x="37" y="39"/>
                    <a:pt x="44" y="29"/>
                    <a:pt x="41" y="18"/>
                  </a:cubicBezTo>
                  <a:cubicBezTo>
                    <a:pt x="39" y="7"/>
                    <a:pt x="29" y="0"/>
                    <a:pt x="18" y="3"/>
                  </a:cubicBezTo>
                  <a:cubicBezTo>
                    <a:pt x="7" y="5"/>
                    <a:pt x="0" y="15"/>
                    <a:pt x="3" y="26"/>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îśľiḑè"/>
            <p:cNvSpPr/>
            <p:nvPr/>
          </p:nvSpPr>
          <p:spPr bwMode="auto">
            <a:xfrm>
              <a:off x="3628" y="4379"/>
              <a:ext cx="168" cy="168"/>
            </a:xfrm>
            <a:custGeom>
              <a:avLst/>
              <a:gdLst>
                <a:gd name="T0" fmla="*/ 2 w 43"/>
                <a:gd name="T1" fmla="*/ 25 h 43"/>
                <a:gd name="T2" fmla="*/ 25 w 43"/>
                <a:gd name="T3" fmla="*/ 41 h 43"/>
                <a:gd name="T4" fmla="*/ 41 w 43"/>
                <a:gd name="T5" fmla="*/ 17 h 43"/>
                <a:gd name="T6" fmla="*/ 17 w 43"/>
                <a:gd name="T7" fmla="*/ 2 h 43"/>
                <a:gd name="T8" fmla="*/ 2 w 43"/>
                <a:gd name="T9" fmla="*/ 25 h 43"/>
              </a:gdLst>
              <a:ahLst/>
              <a:cxnLst>
                <a:cxn ang="0">
                  <a:pos x="T0" y="T1"/>
                </a:cxn>
                <a:cxn ang="0">
                  <a:pos x="T2" y="T3"/>
                </a:cxn>
                <a:cxn ang="0">
                  <a:pos x="T4" y="T5"/>
                </a:cxn>
                <a:cxn ang="0">
                  <a:pos x="T6" y="T7"/>
                </a:cxn>
                <a:cxn ang="0">
                  <a:pos x="T8" y="T9"/>
                </a:cxn>
              </a:cxnLst>
              <a:rect l="0" t="0" r="r" b="b"/>
              <a:pathLst>
                <a:path w="43" h="43">
                  <a:moveTo>
                    <a:pt x="2" y="25"/>
                  </a:moveTo>
                  <a:cubicBezTo>
                    <a:pt x="4" y="36"/>
                    <a:pt x="15" y="43"/>
                    <a:pt x="25" y="41"/>
                  </a:cubicBezTo>
                  <a:cubicBezTo>
                    <a:pt x="36" y="38"/>
                    <a:pt x="43" y="28"/>
                    <a:pt x="41" y="17"/>
                  </a:cubicBezTo>
                  <a:cubicBezTo>
                    <a:pt x="38" y="7"/>
                    <a:pt x="28" y="0"/>
                    <a:pt x="17" y="2"/>
                  </a:cubicBezTo>
                  <a:cubicBezTo>
                    <a:pt x="7" y="4"/>
                    <a:pt x="0" y="15"/>
                    <a:pt x="2" y="25"/>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íṥḻiďe"/>
            <p:cNvSpPr/>
            <p:nvPr/>
          </p:nvSpPr>
          <p:spPr bwMode="auto">
            <a:xfrm>
              <a:off x="3522" y="4477"/>
              <a:ext cx="170" cy="173"/>
            </a:xfrm>
            <a:custGeom>
              <a:avLst/>
              <a:gdLst>
                <a:gd name="T0" fmla="*/ 3 w 43"/>
                <a:gd name="T1" fmla="*/ 26 h 44"/>
                <a:gd name="T2" fmla="*/ 26 w 43"/>
                <a:gd name="T3" fmla="*/ 41 h 44"/>
                <a:gd name="T4" fmla="*/ 41 w 43"/>
                <a:gd name="T5" fmla="*/ 18 h 44"/>
                <a:gd name="T6" fmla="*/ 18 w 43"/>
                <a:gd name="T7" fmla="*/ 3 h 44"/>
                <a:gd name="T8" fmla="*/ 3 w 43"/>
                <a:gd name="T9" fmla="*/ 26 h 44"/>
              </a:gdLst>
              <a:ahLst/>
              <a:cxnLst>
                <a:cxn ang="0">
                  <a:pos x="T0" y="T1"/>
                </a:cxn>
                <a:cxn ang="0">
                  <a:pos x="T2" y="T3"/>
                </a:cxn>
                <a:cxn ang="0">
                  <a:pos x="T4" y="T5"/>
                </a:cxn>
                <a:cxn ang="0">
                  <a:pos x="T6" y="T7"/>
                </a:cxn>
                <a:cxn ang="0">
                  <a:pos x="T8" y="T9"/>
                </a:cxn>
              </a:cxnLst>
              <a:rect l="0" t="0" r="r" b="b"/>
              <a:pathLst>
                <a:path w="43" h="44">
                  <a:moveTo>
                    <a:pt x="3" y="26"/>
                  </a:moveTo>
                  <a:cubicBezTo>
                    <a:pt x="5" y="37"/>
                    <a:pt x="15" y="44"/>
                    <a:pt x="26" y="41"/>
                  </a:cubicBezTo>
                  <a:cubicBezTo>
                    <a:pt x="37" y="39"/>
                    <a:pt x="43" y="29"/>
                    <a:pt x="41" y="18"/>
                  </a:cubicBezTo>
                  <a:cubicBezTo>
                    <a:pt x="39" y="7"/>
                    <a:pt x="29" y="0"/>
                    <a:pt x="18" y="3"/>
                  </a:cubicBezTo>
                  <a:cubicBezTo>
                    <a:pt x="7" y="5"/>
                    <a:pt x="0" y="15"/>
                    <a:pt x="3" y="26"/>
                  </a:cubicBezTo>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ísḻiḑê"/>
            <p:cNvSpPr/>
            <p:nvPr/>
          </p:nvSpPr>
          <p:spPr bwMode="auto">
            <a:xfrm>
              <a:off x="3397" y="4504"/>
              <a:ext cx="168" cy="168"/>
            </a:xfrm>
            <a:custGeom>
              <a:avLst/>
              <a:gdLst>
                <a:gd name="T0" fmla="*/ 2 w 43"/>
                <a:gd name="T1" fmla="*/ 26 h 43"/>
                <a:gd name="T2" fmla="*/ 25 w 43"/>
                <a:gd name="T3" fmla="*/ 41 h 43"/>
                <a:gd name="T4" fmla="*/ 41 w 43"/>
                <a:gd name="T5" fmla="*/ 18 h 43"/>
                <a:gd name="T6" fmla="*/ 17 w 43"/>
                <a:gd name="T7" fmla="*/ 2 h 43"/>
                <a:gd name="T8" fmla="*/ 2 w 43"/>
                <a:gd name="T9" fmla="*/ 26 h 43"/>
              </a:gdLst>
              <a:ahLst/>
              <a:cxnLst>
                <a:cxn ang="0">
                  <a:pos x="T0" y="T1"/>
                </a:cxn>
                <a:cxn ang="0">
                  <a:pos x="T2" y="T3"/>
                </a:cxn>
                <a:cxn ang="0">
                  <a:pos x="T4" y="T5"/>
                </a:cxn>
                <a:cxn ang="0">
                  <a:pos x="T6" y="T7"/>
                </a:cxn>
                <a:cxn ang="0">
                  <a:pos x="T8" y="T9"/>
                </a:cxn>
              </a:cxnLst>
              <a:rect l="0" t="0" r="r" b="b"/>
              <a:pathLst>
                <a:path w="43" h="43">
                  <a:moveTo>
                    <a:pt x="2" y="26"/>
                  </a:moveTo>
                  <a:cubicBezTo>
                    <a:pt x="4" y="36"/>
                    <a:pt x="15" y="43"/>
                    <a:pt x="25" y="41"/>
                  </a:cubicBezTo>
                  <a:cubicBezTo>
                    <a:pt x="36" y="39"/>
                    <a:pt x="43" y="28"/>
                    <a:pt x="41" y="18"/>
                  </a:cubicBezTo>
                  <a:cubicBezTo>
                    <a:pt x="38" y="7"/>
                    <a:pt x="28" y="0"/>
                    <a:pt x="17" y="2"/>
                  </a:cubicBezTo>
                  <a:cubicBezTo>
                    <a:pt x="7" y="5"/>
                    <a:pt x="0" y="15"/>
                    <a:pt x="2" y="26"/>
                  </a:cubicBezTo>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ïşľïḍè"/>
            <p:cNvSpPr/>
            <p:nvPr/>
          </p:nvSpPr>
          <p:spPr bwMode="auto">
            <a:xfrm>
              <a:off x="3268" y="4454"/>
              <a:ext cx="173" cy="168"/>
            </a:xfrm>
            <a:custGeom>
              <a:avLst/>
              <a:gdLst>
                <a:gd name="T0" fmla="*/ 3 w 44"/>
                <a:gd name="T1" fmla="*/ 25 h 43"/>
                <a:gd name="T2" fmla="*/ 26 w 44"/>
                <a:gd name="T3" fmla="*/ 41 h 43"/>
                <a:gd name="T4" fmla="*/ 41 w 44"/>
                <a:gd name="T5" fmla="*/ 17 h 43"/>
                <a:gd name="T6" fmla="*/ 18 w 44"/>
                <a:gd name="T7" fmla="*/ 2 h 43"/>
                <a:gd name="T8" fmla="*/ 3 w 44"/>
                <a:gd name="T9" fmla="*/ 25 h 43"/>
              </a:gdLst>
              <a:ahLst/>
              <a:cxnLst>
                <a:cxn ang="0">
                  <a:pos x="T0" y="T1"/>
                </a:cxn>
                <a:cxn ang="0">
                  <a:pos x="T2" y="T3"/>
                </a:cxn>
                <a:cxn ang="0">
                  <a:pos x="T4" y="T5"/>
                </a:cxn>
                <a:cxn ang="0">
                  <a:pos x="T6" y="T7"/>
                </a:cxn>
                <a:cxn ang="0">
                  <a:pos x="T8" y="T9"/>
                </a:cxn>
              </a:cxnLst>
              <a:rect l="0" t="0" r="r" b="b"/>
              <a:pathLst>
                <a:path w="44" h="43">
                  <a:moveTo>
                    <a:pt x="3" y="25"/>
                  </a:moveTo>
                  <a:cubicBezTo>
                    <a:pt x="5" y="36"/>
                    <a:pt x="15" y="43"/>
                    <a:pt x="26" y="41"/>
                  </a:cubicBezTo>
                  <a:cubicBezTo>
                    <a:pt x="37" y="38"/>
                    <a:pt x="44" y="28"/>
                    <a:pt x="41" y="17"/>
                  </a:cubicBezTo>
                  <a:cubicBezTo>
                    <a:pt x="39" y="6"/>
                    <a:pt x="29" y="0"/>
                    <a:pt x="18" y="2"/>
                  </a:cubicBezTo>
                  <a:cubicBezTo>
                    <a:pt x="7" y="4"/>
                    <a:pt x="0" y="14"/>
                    <a:pt x="3" y="2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ḷiḋé"/>
            <p:cNvSpPr/>
            <p:nvPr/>
          </p:nvSpPr>
          <p:spPr bwMode="auto">
            <a:xfrm>
              <a:off x="3358" y="4383"/>
              <a:ext cx="168" cy="168"/>
            </a:xfrm>
            <a:custGeom>
              <a:avLst/>
              <a:gdLst>
                <a:gd name="T0" fmla="*/ 2 w 43"/>
                <a:gd name="T1" fmla="*/ 25 h 43"/>
                <a:gd name="T2" fmla="*/ 25 w 43"/>
                <a:gd name="T3" fmla="*/ 41 h 43"/>
                <a:gd name="T4" fmla="*/ 40 w 43"/>
                <a:gd name="T5" fmla="*/ 17 h 43"/>
                <a:gd name="T6" fmla="*/ 17 w 43"/>
                <a:gd name="T7" fmla="*/ 2 h 43"/>
                <a:gd name="T8" fmla="*/ 2 w 43"/>
                <a:gd name="T9" fmla="*/ 25 h 43"/>
              </a:gdLst>
              <a:ahLst/>
              <a:cxnLst>
                <a:cxn ang="0">
                  <a:pos x="T0" y="T1"/>
                </a:cxn>
                <a:cxn ang="0">
                  <a:pos x="T2" y="T3"/>
                </a:cxn>
                <a:cxn ang="0">
                  <a:pos x="T4" y="T5"/>
                </a:cxn>
                <a:cxn ang="0">
                  <a:pos x="T6" y="T7"/>
                </a:cxn>
                <a:cxn ang="0">
                  <a:pos x="T8" y="T9"/>
                </a:cxn>
              </a:cxnLst>
              <a:rect l="0" t="0" r="r" b="b"/>
              <a:pathLst>
                <a:path w="43" h="43">
                  <a:moveTo>
                    <a:pt x="2" y="25"/>
                  </a:moveTo>
                  <a:cubicBezTo>
                    <a:pt x="4" y="36"/>
                    <a:pt x="14" y="43"/>
                    <a:pt x="25" y="41"/>
                  </a:cubicBezTo>
                  <a:cubicBezTo>
                    <a:pt x="36" y="38"/>
                    <a:pt x="43" y="28"/>
                    <a:pt x="40" y="17"/>
                  </a:cubicBezTo>
                  <a:cubicBezTo>
                    <a:pt x="38" y="6"/>
                    <a:pt x="28" y="0"/>
                    <a:pt x="17" y="2"/>
                  </a:cubicBezTo>
                  <a:cubicBezTo>
                    <a:pt x="6" y="4"/>
                    <a:pt x="0" y="14"/>
                    <a:pt x="2" y="2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ïṥlîdè"/>
            <p:cNvSpPr/>
            <p:nvPr/>
          </p:nvSpPr>
          <p:spPr bwMode="auto">
            <a:xfrm>
              <a:off x="3351" y="4277"/>
              <a:ext cx="168" cy="168"/>
            </a:xfrm>
            <a:custGeom>
              <a:avLst/>
              <a:gdLst>
                <a:gd name="T0" fmla="*/ 2 w 43"/>
                <a:gd name="T1" fmla="*/ 26 h 43"/>
                <a:gd name="T2" fmla="*/ 25 w 43"/>
                <a:gd name="T3" fmla="*/ 41 h 43"/>
                <a:gd name="T4" fmla="*/ 41 w 43"/>
                <a:gd name="T5" fmla="*/ 18 h 43"/>
                <a:gd name="T6" fmla="*/ 17 w 43"/>
                <a:gd name="T7" fmla="*/ 2 h 43"/>
                <a:gd name="T8" fmla="*/ 2 w 43"/>
                <a:gd name="T9" fmla="*/ 26 h 43"/>
              </a:gdLst>
              <a:ahLst/>
              <a:cxnLst>
                <a:cxn ang="0">
                  <a:pos x="T0" y="T1"/>
                </a:cxn>
                <a:cxn ang="0">
                  <a:pos x="T2" y="T3"/>
                </a:cxn>
                <a:cxn ang="0">
                  <a:pos x="T4" y="T5"/>
                </a:cxn>
                <a:cxn ang="0">
                  <a:pos x="T6" y="T7"/>
                </a:cxn>
                <a:cxn ang="0">
                  <a:pos x="T8" y="T9"/>
                </a:cxn>
              </a:cxnLst>
              <a:rect l="0" t="0" r="r" b="b"/>
              <a:pathLst>
                <a:path w="43" h="43">
                  <a:moveTo>
                    <a:pt x="2" y="26"/>
                  </a:moveTo>
                  <a:cubicBezTo>
                    <a:pt x="4" y="36"/>
                    <a:pt x="15" y="43"/>
                    <a:pt x="25" y="41"/>
                  </a:cubicBezTo>
                  <a:cubicBezTo>
                    <a:pt x="36" y="39"/>
                    <a:pt x="43" y="28"/>
                    <a:pt x="41" y="18"/>
                  </a:cubicBezTo>
                  <a:cubicBezTo>
                    <a:pt x="38" y="7"/>
                    <a:pt x="28" y="0"/>
                    <a:pt x="17" y="2"/>
                  </a:cubicBezTo>
                  <a:cubicBezTo>
                    <a:pt x="6" y="4"/>
                    <a:pt x="0" y="15"/>
                    <a:pt x="2" y="26"/>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ṥḻîḓê"/>
            <p:cNvSpPr/>
            <p:nvPr/>
          </p:nvSpPr>
          <p:spPr bwMode="auto">
            <a:xfrm>
              <a:off x="3476" y="4410"/>
              <a:ext cx="168" cy="168"/>
            </a:xfrm>
            <a:custGeom>
              <a:avLst/>
              <a:gdLst>
                <a:gd name="T0" fmla="*/ 2 w 43"/>
                <a:gd name="T1" fmla="*/ 25 h 43"/>
                <a:gd name="T2" fmla="*/ 26 w 43"/>
                <a:gd name="T3" fmla="*/ 41 h 43"/>
                <a:gd name="T4" fmla="*/ 41 w 43"/>
                <a:gd name="T5" fmla="*/ 17 h 43"/>
                <a:gd name="T6" fmla="*/ 18 w 43"/>
                <a:gd name="T7" fmla="*/ 2 h 43"/>
                <a:gd name="T8" fmla="*/ 2 w 43"/>
                <a:gd name="T9" fmla="*/ 25 h 43"/>
              </a:gdLst>
              <a:ahLst/>
              <a:cxnLst>
                <a:cxn ang="0">
                  <a:pos x="T0" y="T1"/>
                </a:cxn>
                <a:cxn ang="0">
                  <a:pos x="T2" y="T3"/>
                </a:cxn>
                <a:cxn ang="0">
                  <a:pos x="T4" y="T5"/>
                </a:cxn>
                <a:cxn ang="0">
                  <a:pos x="T6" y="T7"/>
                </a:cxn>
                <a:cxn ang="0">
                  <a:pos x="T8" y="T9"/>
                </a:cxn>
              </a:cxnLst>
              <a:rect l="0" t="0" r="r" b="b"/>
              <a:pathLst>
                <a:path w="43" h="43">
                  <a:moveTo>
                    <a:pt x="2" y="25"/>
                  </a:moveTo>
                  <a:cubicBezTo>
                    <a:pt x="4" y="36"/>
                    <a:pt x="15" y="43"/>
                    <a:pt x="26" y="41"/>
                  </a:cubicBezTo>
                  <a:cubicBezTo>
                    <a:pt x="36" y="38"/>
                    <a:pt x="43" y="28"/>
                    <a:pt x="41" y="17"/>
                  </a:cubicBezTo>
                  <a:cubicBezTo>
                    <a:pt x="39" y="7"/>
                    <a:pt x="28" y="0"/>
                    <a:pt x="18" y="2"/>
                  </a:cubicBezTo>
                  <a:cubicBezTo>
                    <a:pt x="7" y="4"/>
                    <a:pt x="0" y="15"/>
                    <a:pt x="2" y="25"/>
                  </a:cubicBezTo>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ľíďê"/>
            <p:cNvSpPr/>
            <p:nvPr/>
          </p:nvSpPr>
          <p:spPr bwMode="auto">
            <a:xfrm>
              <a:off x="3453" y="4292"/>
              <a:ext cx="168" cy="173"/>
            </a:xfrm>
            <a:custGeom>
              <a:avLst/>
              <a:gdLst>
                <a:gd name="T0" fmla="*/ 2 w 43"/>
                <a:gd name="T1" fmla="*/ 26 h 44"/>
                <a:gd name="T2" fmla="*/ 25 w 43"/>
                <a:gd name="T3" fmla="*/ 41 h 44"/>
                <a:gd name="T4" fmla="*/ 41 w 43"/>
                <a:gd name="T5" fmla="*/ 18 h 44"/>
                <a:gd name="T6" fmla="*/ 17 w 43"/>
                <a:gd name="T7" fmla="*/ 3 h 44"/>
                <a:gd name="T8" fmla="*/ 2 w 43"/>
                <a:gd name="T9" fmla="*/ 26 h 44"/>
              </a:gdLst>
              <a:ahLst/>
              <a:cxnLst>
                <a:cxn ang="0">
                  <a:pos x="T0" y="T1"/>
                </a:cxn>
                <a:cxn ang="0">
                  <a:pos x="T2" y="T3"/>
                </a:cxn>
                <a:cxn ang="0">
                  <a:pos x="T4" y="T5"/>
                </a:cxn>
                <a:cxn ang="0">
                  <a:pos x="T6" y="T7"/>
                </a:cxn>
                <a:cxn ang="0">
                  <a:pos x="T8" y="T9"/>
                </a:cxn>
              </a:cxnLst>
              <a:rect l="0" t="0" r="r" b="b"/>
              <a:pathLst>
                <a:path w="43" h="44">
                  <a:moveTo>
                    <a:pt x="2" y="26"/>
                  </a:moveTo>
                  <a:cubicBezTo>
                    <a:pt x="4" y="37"/>
                    <a:pt x="15" y="44"/>
                    <a:pt x="25" y="41"/>
                  </a:cubicBezTo>
                  <a:cubicBezTo>
                    <a:pt x="36" y="39"/>
                    <a:pt x="43" y="29"/>
                    <a:pt x="41" y="18"/>
                  </a:cubicBezTo>
                  <a:cubicBezTo>
                    <a:pt x="39" y="7"/>
                    <a:pt x="28" y="0"/>
                    <a:pt x="17" y="3"/>
                  </a:cubicBezTo>
                  <a:cubicBezTo>
                    <a:pt x="7" y="5"/>
                    <a:pt x="0" y="15"/>
                    <a:pt x="2" y="26"/>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ŝlïḓe"/>
            <p:cNvSpPr/>
            <p:nvPr/>
          </p:nvSpPr>
          <p:spPr bwMode="auto">
            <a:xfrm>
              <a:off x="3582" y="4254"/>
              <a:ext cx="168" cy="170"/>
            </a:xfrm>
            <a:custGeom>
              <a:avLst/>
              <a:gdLst>
                <a:gd name="T0" fmla="*/ 3 w 43"/>
                <a:gd name="T1" fmla="*/ 26 h 44"/>
                <a:gd name="T2" fmla="*/ 26 w 43"/>
                <a:gd name="T3" fmla="*/ 41 h 44"/>
                <a:gd name="T4" fmla="*/ 41 w 43"/>
                <a:gd name="T5" fmla="*/ 18 h 44"/>
                <a:gd name="T6" fmla="*/ 18 w 43"/>
                <a:gd name="T7" fmla="*/ 3 h 44"/>
                <a:gd name="T8" fmla="*/ 3 w 43"/>
                <a:gd name="T9" fmla="*/ 26 h 44"/>
              </a:gdLst>
              <a:ahLst/>
              <a:cxnLst>
                <a:cxn ang="0">
                  <a:pos x="T0" y="T1"/>
                </a:cxn>
                <a:cxn ang="0">
                  <a:pos x="T2" y="T3"/>
                </a:cxn>
                <a:cxn ang="0">
                  <a:pos x="T4" y="T5"/>
                </a:cxn>
                <a:cxn ang="0">
                  <a:pos x="T6" y="T7"/>
                </a:cxn>
                <a:cxn ang="0">
                  <a:pos x="T8" y="T9"/>
                </a:cxn>
              </a:cxnLst>
              <a:rect l="0" t="0" r="r" b="b"/>
              <a:pathLst>
                <a:path w="43" h="44">
                  <a:moveTo>
                    <a:pt x="3" y="26"/>
                  </a:moveTo>
                  <a:cubicBezTo>
                    <a:pt x="5" y="37"/>
                    <a:pt x="15" y="44"/>
                    <a:pt x="26" y="41"/>
                  </a:cubicBezTo>
                  <a:cubicBezTo>
                    <a:pt x="37" y="39"/>
                    <a:pt x="43" y="29"/>
                    <a:pt x="41" y="18"/>
                  </a:cubicBezTo>
                  <a:cubicBezTo>
                    <a:pt x="39" y="7"/>
                    <a:pt x="29" y="0"/>
                    <a:pt x="18" y="3"/>
                  </a:cubicBezTo>
                  <a:cubicBezTo>
                    <a:pt x="7" y="5"/>
                    <a:pt x="0" y="15"/>
                    <a:pt x="3" y="26"/>
                  </a:cubicBezTo>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ïšḻiḓè"/>
            <p:cNvSpPr/>
            <p:nvPr/>
          </p:nvSpPr>
          <p:spPr bwMode="auto">
            <a:xfrm>
              <a:off x="3543" y="4344"/>
              <a:ext cx="168" cy="168"/>
            </a:xfrm>
            <a:custGeom>
              <a:avLst/>
              <a:gdLst>
                <a:gd name="T0" fmla="*/ 2 w 43"/>
                <a:gd name="T1" fmla="*/ 25 h 43"/>
                <a:gd name="T2" fmla="*/ 25 w 43"/>
                <a:gd name="T3" fmla="*/ 41 h 43"/>
                <a:gd name="T4" fmla="*/ 41 w 43"/>
                <a:gd name="T5" fmla="*/ 17 h 43"/>
                <a:gd name="T6" fmla="*/ 17 w 43"/>
                <a:gd name="T7" fmla="*/ 2 h 43"/>
                <a:gd name="T8" fmla="*/ 2 w 43"/>
                <a:gd name="T9" fmla="*/ 25 h 43"/>
              </a:gdLst>
              <a:ahLst/>
              <a:cxnLst>
                <a:cxn ang="0">
                  <a:pos x="T0" y="T1"/>
                </a:cxn>
                <a:cxn ang="0">
                  <a:pos x="T2" y="T3"/>
                </a:cxn>
                <a:cxn ang="0">
                  <a:pos x="T4" y="T5"/>
                </a:cxn>
                <a:cxn ang="0">
                  <a:pos x="T6" y="T7"/>
                </a:cxn>
                <a:cxn ang="0">
                  <a:pos x="T8" y="T9"/>
                </a:cxn>
              </a:cxnLst>
              <a:rect l="0" t="0" r="r" b="b"/>
              <a:pathLst>
                <a:path w="43" h="43">
                  <a:moveTo>
                    <a:pt x="2" y="25"/>
                  </a:moveTo>
                  <a:cubicBezTo>
                    <a:pt x="4" y="36"/>
                    <a:pt x="15" y="43"/>
                    <a:pt x="25" y="41"/>
                  </a:cubicBezTo>
                  <a:cubicBezTo>
                    <a:pt x="36" y="39"/>
                    <a:pt x="43" y="28"/>
                    <a:pt x="41" y="17"/>
                  </a:cubicBezTo>
                  <a:cubicBezTo>
                    <a:pt x="38" y="7"/>
                    <a:pt x="28" y="0"/>
                    <a:pt x="17" y="2"/>
                  </a:cubicBezTo>
                  <a:cubicBezTo>
                    <a:pt x="7" y="4"/>
                    <a:pt x="0" y="15"/>
                    <a:pt x="2" y="25"/>
                  </a:cubicBezTo>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îṩlidè"/>
            <p:cNvSpPr/>
            <p:nvPr/>
          </p:nvSpPr>
          <p:spPr bwMode="auto">
            <a:xfrm>
              <a:off x="3148" y="4250"/>
              <a:ext cx="170" cy="168"/>
            </a:xfrm>
            <a:custGeom>
              <a:avLst/>
              <a:gdLst>
                <a:gd name="T0" fmla="*/ 3 w 44"/>
                <a:gd name="T1" fmla="*/ 25 h 43"/>
                <a:gd name="T2" fmla="*/ 26 w 44"/>
                <a:gd name="T3" fmla="*/ 41 h 43"/>
                <a:gd name="T4" fmla="*/ 41 w 44"/>
                <a:gd name="T5" fmla="*/ 17 h 43"/>
                <a:gd name="T6" fmla="*/ 18 w 44"/>
                <a:gd name="T7" fmla="*/ 2 h 43"/>
                <a:gd name="T8" fmla="*/ 3 w 44"/>
                <a:gd name="T9" fmla="*/ 25 h 43"/>
              </a:gdLst>
              <a:ahLst/>
              <a:cxnLst>
                <a:cxn ang="0">
                  <a:pos x="T0" y="T1"/>
                </a:cxn>
                <a:cxn ang="0">
                  <a:pos x="T2" y="T3"/>
                </a:cxn>
                <a:cxn ang="0">
                  <a:pos x="T4" y="T5"/>
                </a:cxn>
                <a:cxn ang="0">
                  <a:pos x="T6" y="T7"/>
                </a:cxn>
                <a:cxn ang="0">
                  <a:pos x="T8" y="T9"/>
                </a:cxn>
              </a:cxnLst>
              <a:rect l="0" t="0" r="r" b="b"/>
              <a:pathLst>
                <a:path w="44" h="43">
                  <a:moveTo>
                    <a:pt x="3" y="25"/>
                  </a:moveTo>
                  <a:cubicBezTo>
                    <a:pt x="5" y="36"/>
                    <a:pt x="15" y="43"/>
                    <a:pt x="26" y="41"/>
                  </a:cubicBezTo>
                  <a:cubicBezTo>
                    <a:pt x="37" y="39"/>
                    <a:pt x="44" y="28"/>
                    <a:pt x="41" y="17"/>
                  </a:cubicBezTo>
                  <a:cubicBezTo>
                    <a:pt x="39" y="7"/>
                    <a:pt x="29" y="0"/>
                    <a:pt x="18" y="2"/>
                  </a:cubicBezTo>
                  <a:cubicBezTo>
                    <a:pt x="7" y="4"/>
                    <a:pt x="0" y="15"/>
                    <a:pt x="3" y="2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1îḑe"/>
            <p:cNvSpPr/>
            <p:nvPr/>
          </p:nvSpPr>
          <p:spPr bwMode="auto">
            <a:xfrm>
              <a:off x="3370" y="4254"/>
              <a:ext cx="333" cy="170"/>
            </a:xfrm>
            <a:custGeom>
              <a:avLst/>
              <a:gdLst>
                <a:gd name="T0" fmla="*/ 80 w 85"/>
                <a:gd name="T1" fmla="*/ 23 h 44"/>
                <a:gd name="T2" fmla="*/ 81 w 85"/>
                <a:gd name="T3" fmla="*/ 6 h 44"/>
                <a:gd name="T4" fmla="*/ 69 w 85"/>
                <a:gd name="T5" fmla="*/ 0 h 44"/>
                <a:gd name="T6" fmla="*/ 23 w 85"/>
                <a:gd name="T7" fmla="*/ 16 h 44"/>
                <a:gd name="T8" fmla="*/ 23 w 85"/>
                <a:gd name="T9" fmla="*/ 40 h 44"/>
                <a:gd name="T10" fmla="*/ 80 w 85"/>
                <a:gd name="T11" fmla="*/ 23 h 44"/>
              </a:gdLst>
              <a:ahLst/>
              <a:cxnLst>
                <a:cxn ang="0">
                  <a:pos x="T0" y="T1"/>
                </a:cxn>
                <a:cxn ang="0">
                  <a:pos x="T2" y="T3"/>
                </a:cxn>
                <a:cxn ang="0">
                  <a:pos x="T4" y="T5"/>
                </a:cxn>
                <a:cxn ang="0">
                  <a:pos x="T6" y="T7"/>
                </a:cxn>
                <a:cxn ang="0">
                  <a:pos x="T8" y="T9"/>
                </a:cxn>
                <a:cxn ang="0">
                  <a:pos x="T10" y="T11"/>
                </a:cxn>
              </a:cxnLst>
              <a:rect l="0" t="0" r="r" b="b"/>
              <a:pathLst>
                <a:path w="85" h="44">
                  <a:moveTo>
                    <a:pt x="80" y="23"/>
                  </a:moveTo>
                  <a:cubicBezTo>
                    <a:pt x="84" y="18"/>
                    <a:pt x="85" y="11"/>
                    <a:pt x="81" y="6"/>
                  </a:cubicBezTo>
                  <a:cubicBezTo>
                    <a:pt x="79" y="3"/>
                    <a:pt x="76" y="0"/>
                    <a:pt x="69" y="0"/>
                  </a:cubicBezTo>
                  <a:cubicBezTo>
                    <a:pt x="54" y="0"/>
                    <a:pt x="46" y="21"/>
                    <a:pt x="23" y="16"/>
                  </a:cubicBezTo>
                  <a:cubicBezTo>
                    <a:pt x="0" y="11"/>
                    <a:pt x="4" y="36"/>
                    <a:pt x="23" y="40"/>
                  </a:cubicBezTo>
                  <a:cubicBezTo>
                    <a:pt x="40" y="44"/>
                    <a:pt x="66" y="41"/>
                    <a:pt x="8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i$lîdê"/>
            <p:cNvSpPr/>
            <p:nvPr/>
          </p:nvSpPr>
          <p:spPr bwMode="auto">
            <a:xfrm>
              <a:off x="3185" y="4371"/>
              <a:ext cx="168" cy="168"/>
            </a:xfrm>
            <a:custGeom>
              <a:avLst/>
              <a:gdLst>
                <a:gd name="T0" fmla="*/ 2 w 43"/>
                <a:gd name="T1" fmla="*/ 25 h 43"/>
                <a:gd name="T2" fmla="*/ 25 w 43"/>
                <a:gd name="T3" fmla="*/ 41 h 43"/>
                <a:gd name="T4" fmla="*/ 41 w 43"/>
                <a:gd name="T5" fmla="*/ 17 h 43"/>
                <a:gd name="T6" fmla="*/ 17 w 43"/>
                <a:gd name="T7" fmla="*/ 2 h 43"/>
                <a:gd name="T8" fmla="*/ 2 w 43"/>
                <a:gd name="T9" fmla="*/ 25 h 43"/>
              </a:gdLst>
              <a:ahLst/>
              <a:cxnLst>
                <a:cxn ang="0">
                  <a:pos x="T0" y="T1"/>
                </a:cxn>
                <a:cxn ang="0">
                  <a:pos x="T2" y="T3"/>
                </a:cxn>
                <a:cxn ang="0">
                  <a:pos x="T4" y="T5"/>
                </a:cxn>
                <a:cxn ang="0">
                  <a:pos x="T6" y="T7"/>
                </a:cxn>
                <a:cxn ang="0">
                  <a:pos x="T8" y="T9"/>
                </a:cxn>
              </a:cxnLst>
              <a:rect l="0" t="0" r="r" b="b"/>
              <a:pathLst>
                <a:path w="43" h="43">
                  <a:moveTo>
                    <a:pt x="2" y="25"/>
                  </a:moveTo>
                  <a:cubicBezTo>
                    <a:pt x="4" y="36"/>
                    <a:pt x="15" y="43"/>
                    <a:pt x="25" y="41"/>
                  </a:cubicBezTo>
                  <a:cubicBezTo>
                    <a:pt x="36" y="39"/>
                    <a:pt x="43" y="28"/>
                    <a:pt x="41" y="17"/>
                  </a:cubicBezTo>
                  <a:cubicBezTo>
                    <a:pt x="39" y="7"/>
                    <a:pt x="28" y="0"/>
                    <a:pt x="17" y="2"/>
                  </a:cubicBezTo>
                  <a:cubicBezTo>
                    <a:pt x="7" y="4"/>
                    <a:pt x="0" y="15"/>
                    <a:pt x="2" y="2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i$lïďé"/>
            <p:cNvSpPr/>
            <p:nvPr/>
          </p:nvSpPr>
          <p:spPr bwMode="auto">
            <a:xfrm>
              <a:off x="3331" y="5173"/>
              <a:ext cx="788" cy="191"/>
            </a:xfrm>
            <a:custGeom>
              <a:avLst/>
              <a:gdLst>
                <a:gd name="T0" fmla="*/ 197 w 201"/>
                <a:gd name="T1" fmla="*/ 49 h 49"/>
                <a:gd name="T2" fmla="*/ 5 w 201"/>
                <a:gd name="T3" fmla="*/ 49 h 49"/>
                <a:gd name="T4" fmla="*/ 0 w 201"/>
                <a:gd name="T5" fmla="*/ 45 h 49"/>
                <a:gd name="T6" fmla="*/ 0 w 201"/>
                <a:gd name="T7" fmla="*/ 4 h 49"/>
                <a:gd name="T8" fmla="*/ 5 w 201"/>
                <a:gd name="T9" fmla="*/ 0 h 49"/>
                <a:gd name="T10" fmla="*/ 197 w 201"/>
                <a:gd name="T11" fmla="*/ 0 h 49"/>
                <a:gd name="T12" fmla="*/ 201 w 201"/>
                <a:gd name="T13" fmla="*/ 4 h 49"/>
                <a:gd name="T14" fmla="*/ 201 w 201"/>
                <a:gd name="T15" fmla="*/ 45 h 49"/>
                <a:gd name="T16" fmla="*/ 197 w 201"/>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9">
                  <a:moveTo>
                    <a:pt x="197" y="49"/>
                  </a:moveTo>
                  <a:cubicBezTo>
                    <a:pt x="5" y="49"/>
                    <a:pt x="5" y="49"/>
                    <a:pt x="5" y="49"/>
                  </a:cubicBezTo>
                  <a:cubicBezTo>
                    <a:pt x="2" y="49"/>
                    <a:pt x="0" y="47"/>
                    <a:pt x="0" y="45"/>
                  </a:cubicBezTo>
                  <a:cubicBezTo>
                    <a:pt x="0" y="4"/>
                    <a:pt x="0" y="4"/>
                    <a:pt x="0" y="4"/>
                  </a:cubicBezTo>
                  <a:cubicBezTo>
                    <a:pt x="0" y="2"/>
                    <a:pt x="2" y="0"/>
                    <a:pt x="5" y="0"/>
                  </a:cubicBezTo>
                  <a:cubicBezTo>
                    <a:pt x="197" y="0"/>
                    <a:pt x="197" y="0"/>
                    <a:pt x="197" y="0"/>
                  </a:cubicBezTo>
                  <a:cubicBezTo>
                    <a:pt x="199" y="0"/>
                    <a:pt x="201" y="2"/>
                    <a:pt x="201" y="4"/>
                  </a:cubicBezTo>
                  <a:cubicBezTo>
                    <a:pt x="201" y="45"/>
                    <a:pt x="201" y="45"/>
                    <a:pt x="201" y="45"/>
                  </a:cubicBezTo>
                  <a:cubicBezTo>
                    <a:pt x="201" y="47"/>
                    <a:pt x="199" y="49"/>
                    <a:pt x="197" y="49"/>
                  </a:cubicBezTo>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Sḻiḑe"/>
            <p:cNvSpPr/>
            <p:nvPr/>
          </p:nvSpPr>
          <p:spPr bwMode="auto">
            <a:xfrm>
              <a:off x="3322" y="5192"/>
              <a:ext cx="809" cy="150"/>
            </a:xfrm>
            <a:custGeom>
              <a:avLst/>
              <a:gdLst>
                <a:gd name="T0" fmla="*/ 201 w 206"/>
                <a:gd name="T1" fmla="*/ 38 h 38"/>
                <a:gd name="T2" fmla="*/ 5 w 206"/>
                <a:gd name="T3" fmla="*/ 38 h 38"/>
                <a:gd name="T4" fmla="*/ 0 w 206"/>
                <a:gd name="T5" fmla="*/ 33 h 38"/>
                <a:gd name="T6" fmla="*/ 0 w 206"/>
                <a:gd name="T7" fmla="*/ 5 h 38"/>
                <a:gd name="T8" fmla="*/ 5 w 206"/>
                <a:gd name="T9" fmla="*/ 0 h 38"/>
                <a:gd name="T10" fmla="*/ 201 w 206"/>
                <a:gd name="T11" fmla="*/ 0 h 38"/>
                <a:gd name="T12" fmla="*/ 206 w 206"/>
                <a:gd name="T13" fmla="*/ 5 h 38"/>
                <a:gd name="T14" fmla="*/ 206 w 206"/>
                <a:gd name="T15" fmla="*/ 33 h 38"/>
                <a:gd name="T16" fmla="*/ 201 w 20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8">
                  <a:moveTo>
                    <a:pt x="201" y="38"/>
                  </a:moveTo>
                  <a:cubicBezTo>
                    <a:pt x="5" y="38"/>
                    <a:pt x="5" y="38"/>
                    <a:pt x="5" y="38"/>
                  </a:cubicBezTo>
                  <a:cubicBezTo>
                    <a:pt x="2" y="38"/>
                    <a:pt x="0" y="35"/>
                    <a:pt x="0" y="33"/>
                  </a:cubicBezTo>
                  <a:cubicBezTo>
                    <a:pt x="0" y="5"/>
                    <a:pt x="0" y="5"/>
                    <a:pt x="0" y="5"/>
                  </a:cubicBezTo>
                  <a:cubicBezTo>
                    <a:pt x="0" y="2"/>
                    <a:pt x="2" y="0"/>
                    <a:pt x="5" y="0"/>
                  </a:cubicBezTo>
                  <a:cubicBezTo>
                    <a:pt x="201" y="0"/>
                    <a:pt x="201" y="0"/>
                    <a:pt x="201" y="0"/>
                  </a:cubicBezTo>
                  <a:cubicBezTo>
                    <a:pt x="204" y="0"/>
                    <a:pt x="206" y="2"/>
                    <a:pt x="206" y="5"/>
                  </a:cubicBezTo>
                  <a:cubicBezTo>
                    <a:pt x="206" y="33"/>
                    <a:pt x="206" y="33"/>
                    <a:pt x="206" y="33"/>
                  </a:cubicBezTo>
                  <a:cubicBezTo>
                    <a:pt x="206" y="35"/>
                    <a:pt x="204" y="38"/>
                    <a:pt x="201" y="38"/>
                  </a:cubicBezTo>
                </a:path>
              </a:pathLst>
            </a:custGeom>
            <a:solidFill>
              <a:srgbClr val="FFF5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íṥḷídè"/>
            <p:cNvSpPr/>
            <p:nvPr/>
          </p:nvSpPr>
          <p:spPr bwMode="auto">
            <a:xfrm>
              <a:off x="3339" y="5192"/>
              <a:ext cx="23" cy="150"/>
            </a:xfrm>
            <a:prstGeom prst="rect">
              <a:avLst/>
            </a:prstGeom>
            <a:solidFill>
              <a:srgbClr val="FCBD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4" name="îṩļiḍè"/>
            <p:cNvSpPr/>
            <p:nvPr/>
          </p:nvSpPr>
          <p:spPr bwMode="auto">
            <a:xfrm>
              <a:off x="3339" y="5192"/>
              <a:ext cx="23" cy="150"/>
            </a:xfrm>
            <a:custGeom>
              <a:avLst/>
              <a:gdLst>
                <a:gd name="T0" fmla="*/ 6 w 6"/>
                <a:gd name="T1" fmla="*/ 0 h 38"/>
                <a:gd name="T2" fmla="*/ 1 w 6"/>
                <a:gd name="T3" fmla="*/ 0 h 38"/>
                <a:gd name="T4" fmla="*/ 0 w 6"/>
                <a:gd name="T5" fmla="*/ 0 h 38"/>
                <a:gd name="T6" fmla="*/ 0 w 6"/>
                <a:gd name="T7" fmla="*/ 38 h 38"/>
                <a:gd name="T8" fmla="*/ 1 w 6"/>
                <a:gd name="T9" fmla="*/ 38 h 38"/>
                <a:gd name="T10" fmla="*/ 6 w 6"/>
                <a:gd name="T11" fmla="*/ 38 h 38"/>
                <a:gd name="T12" fmla="*/ 6 w 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6" h="38">
                  <a:moveTo>
                    <a:pt x="6" y="0"/>
                  </a:moveTo>
                  <a:cubicBezTo>
                    <a:pt x="1" y="0"/>
                    <a:pt x="1" y="0"/>
                    <a:pt x="1" y="0"/>
                  </a:cubicBezTo>
                  <a:cubicBezTo>
                    <a:pt x="0" y="0"/>
                    <a:pt x="0" y="0"/>
                    <a:pt x="0" y="0"/>
                  </a:cubicBezTo>
                  <a:cubicBezTo>
                    <a:pt x="0" y="38"/>
                    <a:pt x="0" y="38"/>
                    <a:pt x="0" y="38"/>
                  </a:cubicBezTo>
                  <a:cubicBezTo>
                    <a:pt x="0" y="38"/>
                    <a:pt x="0" y="38"/>
                    <a:pt x="1" y="38"/>
                  </a:cubicBezTo>
                  <a:cubicBezTo>
                    <a:pt x="6" y="38"/>
                    <a:pt x="6" y="38"/>
                    <a:pt x="6" y="38"/>
                  </a:cubicBezTo>
                  <a:cubicBezTo>
                    <a:pt x="6" y="0"/>
                    <a:pt x="6" y="0"/>
                    <a:pt x="6"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ṡ1iďé"/>
            <p:cNvSpPr/>
            <p:nvPr/>
          </p:nvSpPr>
          <p:spPr bwMode="auto">
            <a:xfrm>
              <a:off x="3389" y="5192"/>
              <a:ext cx="25"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6" name="ïṡḷidé"/>
            <p:cNvSpPr/>
            <p:nvPr/>
          </p:nvSpPr>
          <p:spPr bwMode="auto">
            <a:xfrm>
              <a:off x="3389" y="5192"/>
              <a:ext cx="2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7" name="iŝļîḓê"/>
            <p:cNvSpPr/>
            <p:nvPr/>
          </p:nvSpPr>
          <p:spPr bwMode="auto">
            <a:xfrm>
              <a:off x="3441" y="5192"/>
              <a:ext cx="23"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8" name="îŝ1ïḋe"/>
            <p:cNvSpPr/>
            <p:nvPr/>
          </p:nvSpPr>
          <p:spPr bwMode="auto">
            <a:xfrm>
              <a:off x="3441" y="5192"/>
              <a:ext cx="2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9" name="íṥ1ïdé"/>
            <p:cNvSpPr/>
            <p:nvPr/>
          </p:nvSpPr>
          <p:spPr bwMode="auto">
            <a:xfrm>
              <a:off x="3486" y="5192"/>
              <a:ext cx="29"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0" name="iSḷïdé"/>
            <p:cNvSpPr/>
            <p:nvPr/>
          </p:nvSpPr>
          <p:spPr bwMode="auto">
            <a:xfrm>
              <a:off x="3486" y="5192"/>
              <a:ext cx="2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1" name="í$líḋe"/>
            <p:cNvSpPr/>
            <p:nvPr/>
          </p:nvSpPr>
          <p:spPr bwMode="auto">
            <a:xfrm>
              <a:off x="3538" y="5192"/>
              <a:ext cx="23"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2" name="íṡľiḋè"/>
            <p:cNvSpPr/>
            <p:nvPr/>
          </p:nvSpPr>
          <p:spPr bwMode="auto">
            <a:xfrm>
              <a:off x="3538" y="5192"/>
              <a:ext cx="2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3" name="ïṧḷîḍé"/>
            <p:cNvSpPr/>
            <p:nvPr/>
          </p:nvSpPr>
          <p:spPr bwMode="auto">
            <a:xfrm>
              <a:off x="3590" y="5192"/>
              <a:ext cx="23"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4" name="iṧlïďè"/>
            <p:cNvSpPr/>
            <p:nvPr/>
          </p:nvSpPr>
          <p:spPr bwMode="auto">
            <a:xfrm>
              <a:off x="3590" y="5192"/>
              <a:ext cx="2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5" name="ísliďe"/>
            <p:cNvSpPr/>
            <p:nvPr/>
          </p:nvSpPr>
          <p:spPr bwMode="auto">
            <a:xfrm>
              <a:off x="3640" y="5192"/>
              <a:ext cx="23"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6" name="îśļïḋé"/>
            <p:cNvSpPr/>
            <p:nvPr/>
          </p:nvSpPr>
          <p:spPr bwMode="auto">
            <a:xfrm>
              <a:off x="3640" y="5192"/>
              <a:ext cx="2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7" name="ïsľïḑê"/>
            <p:cNvSpPr/>
            <p:nvPr/>
          </p:nvSpPr>
          <p:spPr bwMode="auto">
            <a:xfrm>
              <a:off x="3688" y="5192"/>
              <a:ext cx="27"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8" name="îSlîďè"/>
            <p:cNvSpPr/>
            <p:nvPr/>
          </p:nvSpPr>
          <p:spPr bwMode="auto">
            <a:xfrm>
              <a:off x="3688" y="5192"/>
              <a:ext cx="2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79" name="ïṩļiḓè"/>
            <p:cNvSpPr/>
            <p:nvPr/>
          </p:nvSpPr>
          <p:spPr bwMode="auto">
            <a:xfrm>
              <a:off x="3738" y="5192"/>
              <a:ext cx="23"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0" name="íṥlïďe"/>
            <p:cNvSpPr/>
            <p:nvPr/>
          </p:nvSpPr>
          <p:spPr bwMode="auto">
            <a:xfrm>
              <a:off x="3738" y="5192"/>
              <a:ext cx="2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1" name="iṩľíḑê"/>
            <p:cNvSpPr/>
            <p:nvPr/>
          </p:nvSpPr>
          <p:spPr bwMode="auto">
            <a:xfrm>
              <a:off x="3790" y="5192"/>
              <a:ext cx="23"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2" name="ïšļiďè"/>
            <p:cNvSpPr/>
            <p:nvPr/>
          </p:nvSpPr>
          <p:spPr bwMode="auto">
            <a:xfrm>
              <a:off x="3790" y="5192"/>
              <a:ext cx="2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3" name="iślíḋê"/>
            <p:cNvSpPr/>
            <p:nvPr/>
          </p:nvSpPr>
          <p:spPr bwMode="auto">
            <a:xfrm>
              <a:off x="3836" y="5192"/>
              <a:ext cx="27"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4" name="ïṧlïdé"/>
            <p:cNvSpPr/>
            <p:nvPr/>
          </p:nvSpPr>
          <p:spPr bwMode="auto">
            <a:xfrm>
              <a:off x="3836" y="5192"/>
              <a:ext cx="2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5" name="îṣļíḑé"/>
            <p:cNvSpPr/>
            <p:nvPr/>
          </p:nvSpPr>
          <p:spPr bwMode="auto">
            <a:xfrm>
              <a:off x="3888" y="5192"/>
              <a:ext cx="27"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6" name="íşlíďe"/>
            <p:cNvSpPr/>
            <p:nvPr/>
          </p:nvSpPr>
          <p:spPr bwMode="auto">
            <a:xfrm>
              <a:off x="3888" y="5192"/>
              <a:ext cx="2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7" name="îśļíďe"/>
            <p:cNvSpPr/>
            <p:nvPr/>
          </p:nvSpPr>
          <p:spPr bwMode="auto">
            <a:xfrm>
              <a:off x="3938" y="5192"/>
              <a:ext cx="25"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8" name="îšļiďé"/>
            <p:cNvSpPr/>
            <p:nvPr/>
          </p:nvSpPr>
          <p:spPr bwMode="auto">
            <a:xfrm>
              <a:off x="3938" y="5192"/>
              <a:ext cx="2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89" name="ïSlíďe"/>
            <p:cNvSpPr/>
            <p:nvPr/>
          </p:nvSpPr>
          <p:spPr bwMode="auto">
            <a:xfrm>
              <a:off x="3989" y="5192"/>
              <a:ext cx="23"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90" name="ïsľïďê"/>
            <p:cNvSpPr/>
            <p:nvPr/>
          </p:nvSpPr>
          <p:spPr bwMode="auto">
            <a:xfrm>
              <a:off x="3989" y="5192"/>
              <a:ext cx="2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91" name="íṩlïḓê"/>
            <p:cNvSpPr/>
            <p:nvPr/>
          </p:nvSpPr>
          <p:spPr bwMode="auto">
            <a:xfrm>
              <a:off x="4035" y="5192"/>
              <a:ext cx="29" cy="150"/>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92" name="iṧľiḓe"/>
            <p:cNvSpPr/>
            <p:nvPr/>
          </p:nvSpPr>
          <p:spPr bwMode="auto">
            <a:xfrm>
              <a:off x="4035" y="5192"/>
              <a:ext cx="2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93" name="íṣḻiḋe"/>
            <p:cNvSpPr/>
            <p:nvPr/>
          </p:nvSpPr>
          <p:spPr bwMode="auto">
            <a:xfrm>
              <a:off x="4087" y="5192"/>
              <a:ext cx="27" cy="150"/>
            </a:xfrm>
            <a:custGeom>
              <a:avLst/>
              <a:gdLst>
                <a:gd name="T0" fmla="*/ 7 w 7"/>
                <a:gd name="T1" fmla="*/ 38 h 38"/>
                <a:gd name="T2" fmla="*/ 6 w 7"/>
                <a:gd name="T3" fmla="*/ 38 h 38"/>
                <a:gd name="T4" fmla="*/ 7 w 7"/>
                <a:gd name="T5" fmla="*/ 38 h 38"/>
                <a:gd name="T6" fmla="*/ 7 w 7"/>
                <a:gd name="T7" fmla="*/ 38 h 38"/>
                <a:gd name="T8" fmla="*/ 7 w 7"/>
                <a:gd name="T9" fmla="*/ 0 h 38"/>
                <a:gd name="T10" fmla="*/ 0 w 7"/>
                <a:gd name="T11" fmla="*/ 0 h 38"/>
                <a:gd name="T12" fmla="*/ 6 w 7"/>
                <a:gd name="T13" fmla="*/ 0 h 38"/>
                <a:gd name="T14" fmla="*/ 7 w 7"/>
                <a:gd name="T15" fmla="*/ 0 h 38"/>
                <a:gd name="T16" fmla="*/ 7 w 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8">
                  <a:moveTo>
                    <a:pt x="7" y="38"/>
                  </a:moveTo>
                  <a:cubicBezTo>
                    <a:pt x="6" y="38"/>
                    <a:pt x="6" y="38"/>
                    <a:pt x="6" y="38"/>
                  </a:cubicBezTo>
                  <a:cubicBezTo>
                    <a:pt x="7" y="38"/>
                    <a:pt x="7" y="38"/>
                    <a:pt x="7" y="38"/>
                  </a:cubicBezTo>
                  <a:cubicBezTo>
                    <a:pt x="7" y="38"/>
                    <a:pt x="7" y="38"/>
                    <a:pt x="7" y="38"/>
                  </a:cubicBezTo>
                  <a:moveTo>
                    <a:pt x="7" y="0"/>
                  </a:moveTo>
                  <a:cubicBezTo>
                    <a:pt x="0" y="0"/>
                    <a:pt x="0" y="0"/>
                    <a:pt x="0" y="0"/>
                  </a:cubicBezTo>
                  <a:cubicBezTo>
                    <a:pt x="6" y="0"/>
                    <a:pt x="6" y="0"/>
                    <a:pt x="6" y="0"/>
                  </a:cubicBezTo>
                  <a:cubicBezTo>
                    <a:pt x="6" y="0"/>
                    <a:pt x="6" y="0"/>
                    <a:pt x="7" y="0"/>
                  </a:cubicBezTo>
                  <a:cubicBezTo>
                    <a:pt x="7" y="0"/>
                    <a:pt x="7" y="0"/>
                    <a:pt x="7" y="0"/>
                  </a:cubicBezTo>
                </a:path>
              </a:pathLst>
            </a:custGeom>
            <a:solidFill>
              <a:srgbClr val="FCBD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iṡḷiḍé"/>
            <p:cNvSpPr/>
            <p:nvPr/>
          </p:nvSpPr>
          <p:spPr bwMode="auto">
            <a:xfrm>
              <a:off x="4087" y="5192"/>
              <a:ext cx="27" cy="150"/>
            </a:xfrm>
            <a:custGeom>
              <a:avLst/>
              <a:gdLst>
                <a:gd name="T0" fmla="*/ 6 w 7"/>
                <a:gd name="T1" fmla="*/ 0 h 38"/>
                <a:gd name="T2" fmla="*/ 0 w 7"/>
                <a:gd name="T3" fmla="*/ 0 h 38"/>
                <a:gd name="T4" fmla="*/ 0 w 7"/>
                <a:gd name="T5" fmla="*/ 38 h 38"/>
                <a:gd name="T6" fmla="*/ 6 w 7"/>
                <a:gd name="T7" fmla="*/ 38 h 38"/>
                <a:gd name="T8" fmla="*/ 7 w 7"/>
                <a:gd name="T9" fmla="*/ 38 h 38"/>
                <a:gd name="T10" fmla="*/ 7 w 7"/>
                <a:gd name="T11" fmla="*/ 0 h 38"/>
                <a:gd name="T12" fmla="*/ 6 w 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7" h="38">
                  <a:moveTo>
                    <a:pt x="6" y="0"/>
                  </a:moveTo>
                  <a:cubicBezTo>
                    <a:pt x="0" y="0"/>
                    <a:pt x="0" y="0"/>
                    <a:pt x="0" y="0"/>
                  </a:cubicBezTo>
                  <a:cubicBezTo>
                    <a:pt x="0" y="38"/>
                    <a:pt x="0" y="38"/>
                    <a:pt x="0" y="38"/>
                  </a:cubicBezTo>
                  <a:cubicBezTo>
                    <a:pt x="6" y="38"/>
                    <a:pt x="6" y="38"/>
                    <a:pt x="6" y="38"/>
                  </a:cubicBezTo>
                  <a:cubicBezTo>
                    <a:pt x="6" y="38"/>
                    <a:pt x="6" y="38"/>
                    <a:pt x="7" y="38"/>
                  </a:cubicBezTo>
                  <a:cubicBezTo>
                    <a:pt x="7" y="0"/>
                    <a:pt x="7" y="0"/>
                    <a:pt x="7" y="0"/>
                  </a:cubicBezTo>
                  <a:cubicBezTo>
                    <a:pt x="6" y="0"/>
                    <a:pt x="6" y="0"/>
                    <a:pt x="6"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5" name="íṧ1iḑê"/>
            <p:cNvSpPr/>
            <p:nvPr/>
          </p:nvSpPr>
          <p:spPr bwMode="auto">
            <a:xfrm>
              <a:off x="3096" y="4977"/>
              <a:ext cx="788" cy="195"/>
            </a:xfrm>
            <a:custGeom>
              <a:avLst/>
              <a:gdLst>
                <a:gd name="T0" fmla="*/ 197 w 201"/>
                <a:gd name="T1" fmla="*/ 50 h 50"/>
                <a:gd name="T2" fmla="*/ 4 w 201"/>
                <a:gd name="T3" fmla="*/ 50 h 50"/>
                <a:gd name="T4" fmla="*/ 0 w 201"/>
                <a:gd name="T5" fmla="*/ 45 h 50"/>
                <a:gd name="T6" fmla="*/ 0 w 201"/>
                <a:gd name="T7" fmla="*/ 5 h 50"/>
                <a:gd name="T8" fmla="*/ 4 w 201"/>
                <a:gd name="T9" fmla="*/ 0 h 50"/>
                <a:gd name="T10" fmla="*/ 197 w 201"/>
                <a:gd name="T11" fmla="*/ 0 h 50"/>
                <a:gd name="T12" fmla="*/ 201 w 201"/>
                <a:gd name="T13" fmla="*/ 5 h 50"/>
                <a:gd name="T14" fmla="*/ 201 w 201"/>
                <a:gd name="T15" fmla="*/ 45 h 50"/>
                <a:gd name="T16" fmla="*/ 197 w 201"/>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0">
                  <a:moveTo>
                    <a:pt x="197" y="50"/>
                  </a:moveTo>
                  <a:cubicBezTo>
                    <a:pt x="4" y="50"/>
                    <a:pt x="4" y="50"/>
                    <a:pt x="4" y="50"/>
                  </a:cubicBezTo>
                  <a:cubicBezTo>
                    <a:pt x="2" y="50"/>
                    <a:pt x="0" y="48"/>
                    <a:pt x="0" y="45"/>
                  </a:cubicBezTo>
                  <a:cubicBezTo>
                    <a:pt x="0" y="5"/>
                    <a:pt x="0" y="5"/>
                    <a:pt x="0" y="5"/>
                  </a:cubicBezTo>
                  <a:cubicBezTo>
                    <a:pt x="0" y="2"/>
                    <a:pt x="2" y="0"/>
                    <a:pt x="4" y="0"/>
                  </a:cubicBezTo>
                  <a:cubicBezTo>
                    <a:pt x="197" y="0"/>
                    <a:pt x="197" y="0"/>
                    <a:pt x="197" y="0"/>
                  </a:cubicBezTo>
                  <a:cubicBezTo>
                    <a:pt x="199" y="0"/>
                    <a:pt x="201" y="2"/>
                    <a:pt x="201" y="5"/>
                  </a:cubicBezTo>
                  <a:cubicBezTo>
                    <a:pt x="201" y="45"/>
                    <a:pt x="201" y="45"/>
                    <a:pt x="201" y="45"/>
                  </a:cubicBezTo>
                  <a:cubicBezTo>
                    <a:pt x="201" y="48"/>
                    <a:pt x="199" y="50"/>
                    <a:pt x="197" y="50"/>
                  </a:cubicBezTo>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6" name="îṧľîdè"/>
            <p:cNvSpPr/>
            <p:nvPr/>
          </p:nvSpPr>
          <p:spPr bwMode="auto">
            <a:xfrm>
              <a:off x="3083" y="5000"/>
              <a:ext cx="809" cy="145"/>
            </a:xfrm>
            <a:custGeom>
              <a:avLst/>
              <a:gdLst>
                <a:gd name="T0" fmla="*/ 201 w 206"/>
                <a:gd name="T1" fmla="*/ 37 h 37"/>
                <a:gd name="T2" fmla="*/ 5 w 206"/>
                <a:gd name="T3" fmla="*/ 37 h 37"/>
                <a:gd name="T4" fmla="*/ 0 w 206"/>
                <a:gd name="T5" fmla="*/ 32 h 37"/>
                <a:gd name="T6" fmla="*/ 0 w 206"/>
                <a:gd name="T7" fmla="*/ 5 h 37"/>
                <a:gd name="T8" fmla="*/ 5 w 206"/>
                <a:gd name="T9" fmla="*/ 0 h 37"/>
                <a:gd name="T10" fmla="*/ 201 w 206"/>
                <a:gd name="T11" fmla="*/ 0 h 37"/>
                <a:gd name="T12" fmla="*/ 206 w 206"/>
                <a:gd name="T13" fmla="*/ 5 h 37"/>
                <a:gd name="T14" fmla="*/ 206 w 206"/>
                <a:gd name="T15" fmla="*/ 32 h 37"/>
                <a:gd name="T16" fmla="*/ 201 w 206"/>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7">
                  <a:moveTo>
                    <a:pt x="201" y="37"/>
                  </a:moveTo>
                  <a:cubicBezTo>
                    <a:pt x="5" y="37"/>
                    <a:pt x="5" y="37"/>
                    <a:pt x="5" y="37"/>
                  </a:cubicBezTo>
                  <a:cubicBezTo>
                    <a:pt x="2" y="37"/>
                    <a:pt x="0" y="35"/>
                    <a:pt x="0" y="32"/>
                  </a:cubicBezTo>
                  <a:cubicBezTo>
                    <a:pt x="0" y="5"/>
                    <a:pt x="0" y="5"/>
                    <a:pt x="0" y="5"/>
                  </a:cubicBezTo>
                  <a:cubicBezTo>
                    <a:pt x="0" y="2"/>
                    <a:pt x="2" y="0"/>
                    <a:pt x="5" y="0"/>
                  </a:cubicBezTo>
                  <a:cubicBezTo>
                    <a:pt x="201" y="0"/>
                    <a:pt x="201" y="0"/>
                    <a:pt x="201" y="0"/>
                  </a:cubicBezTo>
                  <a:cubicBezTo>
                    <a:pt x="204" y="0"/>
                    <a:pt x="206" y="2"/>
                    <a:pt x="206" y="5"/>
                  </a:cubicBezTo>
                  <a:cubicBezTo>
                    <a:pt x="206" y="32"/>
                    <a:pt x="206" y="32"/>
                    <a:pt x="206" y="32"/>
                  </a:cubicBezTo>
                  <a:cubicBezTo>
                    <a:pt x="206" y="35"/>
                    <a:pt x="204" y="37"/>
                    <a:pt x="201" y="37"/>
                  </a:cubicBezTo>
                </a:path>
              </a:pathLst>
            </a:custGeom>
            <a:solidFill>
              <a:srgbClr val="FFF5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7" name="ïŝ1îďe"/>
            <p:cNvSpPr/>
            <p:nvPr/>
          </p:nvSpPr>
          <p:spPr bwMode="auto">
            <a:xfrm>
              <a:off x="3100" y="5000"/>
              <a:ext cx="27" cy="145"/>
            </a:xfrm>
            <a:custGeom>
              <a:avLst/>
              <a:gdLst>
                <a:gd name="T0" fmla="*/ 0 w 7"/>
                <a:gd name="T1" fmla="*/ 37 h 37"/>
                <a:gd name="T2" fmla="*/ 0 w 7"/>
                <a:gd name="T3" fmla="*/ 37 h 37"/>
                <a:gd name="T4" fmla="*/ 1 w 7"/>
                <a:gd name="T5" fmla="*/ 37 h 37"/>
                <a:gd name="T6" fmla="*/ 0 w 7"/>
                <a:gd name="T7" fmla="*/ 37 h 37"/>
                <a:gd name="T8" fmla="*/ 7 w 7"/>
                <a:gd name="T9" fmla="*/ 0 h 37"/>
                <a:gd name="T10" fmla="*/ 0 w 7"/>
                <a:gd name="T11" fmla="*/ 0 h 37"/>
                <a:gd name="T12" fmla="*/ 0 w 7"/>
                <a:gd name="T13" fmla="*/ 0 h 37"/>
                <a:gd name="T14" fmla="*/ 1 w 7"/>
                <a:gd name="T15" fmla="*/ 0 h 37"/>
                <a:gd name="T16" fmla="*/ 7 w 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0" y="37"/>
                  </a:moveTo>
                  <a:cubicBezTo>
                    <a:pt x="0" y="37"/>
                    <a:pt x="0" y="37"/>
                    <a:pt x="0" y="37"/>
                  </a:cubicBezTo>
                  <a:cubicBezTo>
                    <a:pt x="1" y="37"/>
                    <a:pt x="1" y="37"/>
                    <a:pt x="1" y="37"/>
                  </a:cubicBezTo>
                  <a:cubicBezTo>
                    <a:pt x="1" y="37"/>
                    <a:pt x="1" y="37"/>
                    <a:pt x="0" y="37"/>
                  </a:cubicBezTo>
                  <a:moveTo>
                    <a:pt x="7" y="0"/>
                  </a:moveTo>
                  <a:cubicBezTo>
                    <a:pt x="0" y="0"/>
                    <a:pt x="0" y="0"/>
                    <a:pt x="0" y="0"/>
                  </a:cubicBezTo>
                  <a:cubicBezTo>
                    <a:pt x="0" y="0"/>
                    <a:pt x="0" y="0"/>
                    <a:pt x="0" y="0"/>
                  </a:cubicBezTo>
                  <a:cubicBezTo>
                    <a:pt x="1" y="0"/>
                    <a:pt x="1" y="0"/>
                    <a:pt x="1" y="0"/>
                  </a:cubicBezTo>
                  <a:cubicBezTo>
                    <a:pt x="7" y="0"/>
                    <a:pt x="7" y="0"/>
                    <a:pt x="7" y="0"/>
                  </a:cubicBezTo>
                </a:path>
              </a:pathLst>
            </a:custGeom>
            <a:solidFill>
              <a:srgbClr val="FCBD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8" name="iŝliḋè"/>
            <p:cNvSpPr/>
            <p:nvPr/>
          </p:nvSpPr>
          <p:spPr bwMode="auto">
            <a:xfrm>
              <a:off x="3100" y="5000"/>
              <a:ext cx="27" cy="145"/>
            </a:xfrm>
            <a:custGeom>
              <a:avLst/>
              <a:gdLst>
                <a:gd name="T0" fmla="*/ 7 w 7"/>
                <a:gd name="T1" fmla="*/ 0 h 37"/>
                <a:gd name="T2" fmla="*/ 1 w 7"/>
                <a:gd name="T3" fmla="*/ 0 h 37"/>
                <a:gd name="T4" fmla="*/ 0 w 7"/>
                <a:gd name="T5" fmla="*/ 0 h 37"/>
                <a:gd name="T6" fmla="*/ 0 w 7"/>
                <a:gd name="T7" fmla="*/ 37 h 37"/>
                <a:gd name="T8" fmla="*/ 1 w 7"/>
                <a:gd name="T9" fmla="*/ 37 h 37"/>
                <a:gd name="T10" fmla="*/ 7 w 7"/>
                <a:gd name="T11" fmla="*/ 37 h 37"/>
                <a:gd name="T12" fmla="*/ 7 w 7"/>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7" y="0"/>
                  </a:moveTo>
                  <a:cubicBezTo>
                    <a:pt x="1" y="0"/>
                    <a:pt x="1" y="0"/>
                    <a:pt x="1" y="0"/>
                  </a:cubicBezTo>
                  <a:cubicBezTo>
                    <a:pt x="1" y="0"/>
                    <a:pt x="1" y="0"/>
                    <a:pt x="0" y="0"/>
                  </a:cubicBezTo>
                  <a:cubicBezTo>
                    <a:pt x="0" y="37"/>
                    <a:pt x="0" y="37"/>
                    <a:pt x="0" y="37"/>
                  </a:cubicBezTo>
                  <a:cubicBezTo>
                    <a:pt x="1" y="37"/>
                    <a:pt x="1" y="37"/>
                    <a:pt x="1" y="37"/>
                  </a:cubicBezTo>
                  <a:cubicBezTo>
                    <a:pt x="7" y="37"/>
                    <a:pt x="7" y="37"/>
                    <a:pt x="7" y="37"/>
                  </a:cubicBezTo>
                  <a:cubicBezTo>
                    <a:pt x="7" y="0"/>
                    <a:pt x="7" y="0"/>
                    <a:pt x="7"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9" name="iṣḻiḓè"/>
            <p:cNvSpPr/>
            <p:nvPr/>
          </p:nvSpPr>
          <p:spPr bwMode="auto">
            <a:xfrm>
              <a:off x="3150" y="5000"/>
              <a:ext cx="29"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0" name="iṡ1îḑê"/>
            <p:cNvSpPr/>
            <p:nvPr/>
          </p:nvSpPr>
          <p:spPr bwMode="auto">
            <a:xfrm>
              <a:off x="3150" y="5000"/>
              <a:ext cx="2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1" name="ïSlîḑe"/>
            <p:cNvSpPr/>
            <p:nvPr/>
          </p:nvSpPr>
          <p:spPr bwMode="auto">
            <a:xfrm>
              <a:off x="3202" y="5000"/>
              <a:ext cx="23"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2" name="îṣļîḍè"/>
            <p:cNvSpPr/>
            <p:nvPr/>
          </p:nvSpPr>
          <p:spPr bwMode="auto">
            <a:xfrm>
              <a:off x="3202" y="5000"/>
              <a:ext cx="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3" name="iṩľîďé"/>
            <p:cNvSpPr/>
            <p:nvPr/>
          </p:nvSpPr>
          <p:spPr bwMode="auto">
            <a:xfrm>
              <a:off x="3252" y="5000"/>
              <a:ext cx="25"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4" name="í$ļïďê"/>
            <p:cNvSpPr/>
            <p:nvPr/>
          </p:nvSpPr>
          <p:spPr bwMode="auto">
            <a:xfrm>
              <a:off x="3252" y="5000"/>
              <a:ext cx="2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5" name="ïṩ1ïḍé"/>
            <p:cNvSpPr/>
            <p:nvPr/>
          </p:nvSpPr>
          <p:spPr bwMode="auto">
            <a:xfrm>
              <a:off x="3299" y="5000"/>
              <a:ext cx="27"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6" name="í$liḓê"/>
            <p:cNvSpPr/>
            <p:nvPr/>
          </p:nvSpPr>
          <p:spPr bwMode="auto">
            <a:xfrm>
              <a:off x="3299" y="500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7" name="ïṥliḑé"/>
            <p:cNvSpPr/>
            <p:nvPr/>
          </p:nvSpPr>
          <p:spPr bwMode="auto">
            <a:xfrm>
              <a:off x="3351" y="5000"/>
              <a:ext cx="27"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8" name="îṣlíḋe"/>
            <p:cNvSpPr/>
            <p:nvPr/>
          </p:nvSpPr>
          <p:spPr bwMode="auto">
            <a:xfrm>
              <a:off x="3351" y="500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09" name="iṩľídè"/>
            <p:cNvSpPr/>
            <p:nvPr/>
          </p:nvSpPr>
          <p:spPr bwMode="auto">
            <a:xfrm>
              <a:off x="3401" y="5000"/>
              <a:ext cx="23"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0" name="íslíḓe"/>
            <p:cNvSpPr/>
            <p:nvPr/>
          </p:nvSpPr>
          <p:spPr bwMode="auto">
            <a:xfrm>
              <a:off x="3401" y="5000"/>
              <a:ext cx="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1" name="iŝ1ïḋe"/>
            <p:cNvSpPr/>
            <p:nvPr/>
          </p:nvSpPr>
          <p:spPr bwMode="auto">
            <a:xfrm>
              <a:off x="3453" y="5000"/>
              <a:ext cx="23"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2" name="íşḷíḓè"/>
            <p:cNvSpPr/>
            <p:nvPr/>
          </p:nvSpPr>
          <p:spPr bwMode="auto">
            <a:xfrm>
              <a:off x="3453" y="5000"/>
              <a:ext cx="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3" name="íśḷide"/>
            <p:cNvSpPr/>
            <p:nvPr/>
          </p:nvSpPr>
          <p:spPr bwMode="auto">
            <a:xfrm>
              <a:off x="3499" y="5000"/>
              <a:ext cx="27"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4" name="îṩlïďê"/>
            <p:cNvSpPr/>
            <p:nvPr/>
          </p:nvSpPr>
          <p:spPr bwMode="auto">
            <a:xfrm>
              <a:off x="3499" y="500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5" name="iş1ïḓé"/>
            <p:cNvSpPr/>
            <p:nvPr/>
          </p:nvSpPr>
          <p:spPr bwMode="auto">
            <a:xfrm>
              <a:off x="3551" y="5000"/>
              <a:ext cx="27"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6" name="ïṣḻidê"/>
            <p:cNvSpPr/>
            <p:nvPr/>
          </p:nvSpPr>
          <p:spPr bwMode="auto">
            <a:xfrm>
              <a:off x="3551" y="500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7" name="íṧľiḋè"/>
            <p:cNvSpPr/>
            <p:nvPr/>
          </p:nvSpPr>
          <p:spPr bwMode="auto">
            <a:xfrm>
              <a:off x="3601" y="5000"/>
              <a:ext cx="23"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8" name="íṥḷiďê"/>
            <p:cNvSpPr/>
            <p:nvPr/>
          </p:nvSpPr>
          <p:spPr bwMode="auto">
            <a:xfrm>
              <a:off x="3601" y="5000"/>
              <a:ext cx="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19" name="îṡ1ïḑè"/>
            <p:cNvSpPr/>
            <p:nvPr/>
          </p:nvSpPr>
          <p:spPr bwMode="auto">
            <a:xfrm>
              <a:off x="3653" y="5000"/>
              <a:ext cx="23"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20" name="ï$ḷiḓe"/>
            <p:cNvSpPr/>
            <p:nvPr/>
          </p:nvSpPr>
          <p:spPr bwMode="auto">
            <a:xfrm>
              <a:off x="3653" y="5000"/>
              <a:ext cx="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21" name="iṡliḓe"/>
            <p:cNvSpPr/>
            <p:nvPr/>
          </p:nvSpPr>
          <p:spPr bwMode="auto">
            <a:xfrm>
              <a:off x="3698" y="5000"/>
              <a:ext cx="27"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22" name="íṡlïḑè"/>
            <p:cNvSpPr/>
            <p:nvPr/>
          </p:nvSpPr>
          <p:spPr bwMode="auto">
            <a:xfrm>
              <a:off x="3698" y="500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23" name="îṣliḍè"/>
            <p:cNvSpPr/>
            <p:nvPr/>
          </p:nvSpPr>
          <p:spPr bwMode="auto">
            <a:xfrm>
              <a:off x="3750" y="5000"/>
              <a:ext cx="27"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24" name="ís1íḋè"/>
            <p:cNvSpPr/>
            <p:nvPr/>
          </p:nvSpPr>
          <p:spPr bwMode="auto">
            <a:xfrm>
              <a:off x="3750" y="500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25" name="îṧ1îḋê"/>
            <p:cNvSpPr/>
            <p:nvPr/>
          </p:nvSpPr>
          <p:spPr bwMode="auto">
            <a:xfrm>
              <a:off x="3800" y="5000"/>
              <a:ext cx="25"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26" name="iś1íďê"/>
            <p:cNvSpPr/>
            <p:nvPr/>
          </p:nvSpPr>
          <p:spPr bwMode="auto">
            <a:xfrm>
              <a:off x="3800" y="5000"/>
              <a:ext cx="2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27" name="i$ḷîḑè"/>
            <p:cNvSpPr/>
            <p:nvPr/>
          </p:nvSpPr>
          <p:spPr bwMode="auto">
            <a:xfrm>
              <a:off x="3852" y="5000"/>
              <a:ext cx="23" cy="145"/>
            </a:xfrm>
            <a:custGeom>
              <a:avLst/>
              <a:gdLst>
                <a:gd name="T0" fmla="*/ 6 w 6"/>
                <a:gd name="T1" fmla="*/ 37 h 37"/>
                <a:gd name="T2" fmla="*/ 5 w 6"/>
                <a:gd name="T3" fmla="*/ 37 h 37"/>
                <a:gd name="T4" fmla="*/ 6 w 6"/>
                <a:gd name="T5" fmla="*/ 37 h 37"/>
                <a:gd name="T6" fmla="*/ 6 w 6"/>
                <a:gd name="T7" fmla="*/ 37 h 37"/>
                <a:gd name="T8" fmla="*/ 6 w 6"/>
                <a:gd name="T9" fmla="*/ 0 h 37"/>
                <a:gd name="T10" fmla="*/ 0 w 6"/>
                <a:gd name="T11" fmla="*/ 0 h 37"/>
                <a:gd name="T12" fmla="*/ 5 w 6"/>
                <a:gd name="T13" fmla="*/ 0 h 37"/>
                <a:gd name="T14" fmla="*/ 6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6" y="37"/>
                  </a:moveTo>
                  <a:cubicBezTo>
                    <a:pt x="6" y="37"/>
                    <a:pt x="6" y="37"/>
                    <a:pt x="5" y="37"/>
                  </a:cubicBezTo>
                  <a:cubicBezTo>
                    <a:pt x="6" y="37"/>
                    <a:pt x="6" y="37"/>
                    <a:pt x="6" y="37"/>
                  </a:cubicBezTo>
                  <a:cubicBezTo>
                    <a:pt x="6" y="37"/>
                    <a:pt x="6" y="37"/>
                    <a:pt x="6" y="37"/>
                  </a:cubicBezTo>
                  <a:moveTo>
                    <a:pt x="6" y="0"/>
                  </a:moveTo>
                  <a:cubicBezTo>
                    <a:pt x="0" y="0"/>
                    <a:pt x="0" y="0"/>
                    <a:pt x="0" y="0"/>
                  </a:cubicBezTo>
                  <a:cubicBezTo>
                    <a:pt x="5" y="0"/>
                    <a:pt x="5" y="0"/>
                    <a:pt x="5" y="0"/>
                  </a:cubicBezTo>
                  <a:cubicBezTo>
                    <a:pt x="6" y="0"/>
                    <a:pt x="6" y="0"/>
                    <a:pt x="6" y="0"/>
                  </a:cubicBezTo>
                  <a:cubicBezTo>
                    <a:pt x="6" y="0"/>
                    <a:pt x="6" y="0"/>
                    <a:pt x="6" y="0"/>
                  </a:cubicBezTo>
                </a:path>
              </a:pathLst>
            </a:custGeom>
            <a:solidFill>
              <a:srgbClr val="FCBD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8" name="îŝḷîḋê"/>
            <p:cNvSpPr/>
            <p:nvPr/>
          </p:nvSpPr>
          <p:spPr bwMode="auto">
            <a:xfrm>
              <a:off x="3852" y="5000"/>
              <a:ext cx="23" cy="145"/>
            </a:xfrm>
            <a:custGeom>
              <a:avLst/>
              <a:gdLst>
                <a:gd name="T0" fmla="*/ 5 w 6"/>
                <a:gd name="T1" fmla="*/ 0 h 37"/>
                <a:gd name="T2" fmla="*/ 0 w 6"/>
                <a:gd name="T3" fmla="*/ 0 h 37"/>
                <a:gd name="T4" fmla="*/ 0 w 6"/>
                <a:gd name="T5" fmla="*/ 37 h 37"/>
                <a:gd name="T6" fmla="*/ 5 w 6"/>
                <a:gd name="T7" fmla="*/ 37 h 37"/>
                <a:gd name="T8" fmla="*/ 6 w 6"/>
                <a:gd name="T9" fmla="*/ 37 h 37"/>
                <a:gd name="T10" fmla="*/ 6 w 6"/>
                <a:gd name="T11" fmla="*/ 0 h 37"/>
                <a:gd name="T12" fmla="*/ 5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5" y="0"/>
                  </a:moveTo>
                  <a:cubicBezTo>
                    <a:pt x="0" y="0"/>
                    <a:pt x="0" y="0"/>
                    <a:pt x="0" y="0"/>
                  </a:cubicBezTo>
                  <a:cubicBezTo>
                    <a:pt x="0" y="37"/>
                    <a:pt x="0" y="37"/>
                    <a:pt x="0" y="37"/>
                  </a:cubicBezTo>
                  <a:cubicBezTo>
                    <a:pt x="5" y="37"/>
                    <a:pt x="5" y="37"/>
                    <a:pt x="5" y="37"/>
                  </a:cubicBezTo>
                  <a:cubicBezTo>
                    <a:pt x="6" y="37"/>
                    <a:pt x="6" y="37"/>
                    <a:pt x="6" y="37"/>
                  </a:cubicBezTo>
                  <a:cubicBezTo>
                    <a:pt x="6" y="0"/>
                    <a:pt x="6" y="0"/>
                    <a:pt x="6" y="0"/>
                  </a:cubicBezTo>
                  <a:cubicBezTo>
                    <a:pt x="6" y="0"/>
                    <a:pt x="6" y="0"/>
                    <a:pt x="5"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9" name="ïšḻíďé"/>
            <p:cNvSpPr/>
            <p:nvPr/>
          </p:nvSpPr>
          <p:spPr bwMode="auto">
            <a:xfrm>
              <a:off x="3468" y="4786"/>
              <a:ext cx="788" cy="191"/>
            </a:xfrm>
            <a:custGeom>
              <a:avLst/>
              <a:gdLst>
                <a:gd name="T0" fmla="*/ 197 w 201"/>
                <a:gd name="T1" fmla="*/ 49 h 49"/>
                <a:gd name="T2" fmla="*/ 5 w 201"/>
                <a:gd name="T3" fmla="*/ 49 h 49"/>
                <a:gd name="T4" fmla="*/ 0 w 201"/>
                <a:gd name="T5" fmla="*/ 45 h 49"/>
                <a:gd name="T6" fmla="*/ 0 w 201"/>
                <a:gd name="T7" fmla="*/ 4 h 49"/>
                <a:gd name="T8" fmla="*/ 5 w 201"/>
                <a:gd name="T9" fmla="*/ 0 h 49"/>
                <a:gd name="T10" fmla="*/ 197 w 201"/>
                <a:gd name="T11" fmla="*/ 0 h 49"/>
                <a:gd name="T12" fmla="*/ 201 w 201"/>
                <a:gd name="T13" fmla="*/ 4 h 49"/>
                <a:gd name="T14" fmla="*/ 201 w 201"/>
                <a:gd name="T15" fmla="*/ 45 h 49"/>
                <a:gd name="T16" fmla="*/ 197 w 201"/>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9">
                  <a:moveTo>
                    <a:pt x="197" y="49"/>
                  </a:moveTo>
                  <a:cubicBezTo>
                    <a:pt x="5" y="49"/>
                    <a:pt x="5" y="49"/>
                    <a:pt x="5" y="49"/>
                  </a:cubicBezTo>
                  <a:cubicBezTo>
                    <a:pt x="2" y="49"/>
                    <a:pt x="0" y="47"/>
                    <a:pt x="0" y="45"/>
                  </a:cubicBezTo>
                  <a:cubicBezTo>
                    <a:pt x="0" y="4"/>
                    <a:pt x="0" y="4"/>
                    <a:pt x="0" y="4"/>
                  </a:cubicBezTo>
                  <a:cubicBezTo>
                    <a:pt x="0" y="2"/>
                    <a:pt x="2" y="0"/>
                    <a:pt x="5" y="0"/>
                  </a:cubicBezTo>
                  <a:cubicBezTo>
                    <a:pt x="197" y="0"/>
                    <a:pt x="197" y="0"/>
                    <a:pt x="197" y="0"/>
                  </a:cubicBezTo>
                  <a:cubicBezTo>
                    <a:pt x="200" y="0"/>
                    <a:pt x="201" y="2"/>
                    <a:pt x="201" y="4"/>
                  </a:cubicBezTo>
                  <a:cubicBezTo>
                    <a:pt x="201" y="45"/>
                    <a:pt x="201" y="45"/>
                    <a:pt x="201" y="45"/>
                  </a:cubicBezTo>
                  <a:cubicBezTo>
                    <a:pt x="201" y="47"/>
                    <a:pt x="200" y="49"/>
                    <a:pt x="197" y="49"/>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0" name="iṧ1îḓê"/>
            <p:cNvSpPr/>
            <p:nvPr/>
          </p:nvSpPr>
          <p:spPr bwMode="auto">
            <a:xfrm>
              <a:off x="3459" y="4805"/>
              <a:ext cx="809" cy="150"/>
            </a:xfrm>
            <a:custGeom>
              <a:avLst/>
              <a:gdLst>
                <a:gd name="T0" fmla="*/ 201 w 206"/>
                <a:gd name="T1" fmla="*/ 38 h 38"/>
                <a:gd name="T2" fmla="*/ 5 w 206"/>
                <a:gd name="T3" fmla="*/ 38 h 38"/>
                <a:gd name="T4" fmla="*/ 0 w 206"/>
                <a:gd name="T5" fmla="*/ 33 h 38"/>
                <a:gd name="T6" fmla="*/ 0 w 206"/>
                <a:gd name="T7" fmla="*/ 5 h 38"/>
                <a:gd name="T8" fmla="*/ 5 w 206"/>
                <a:gd name="T9" fmla="*/ 0 h 38"/>
                <a:gd name="T10" fmla="*/ 201 w 206"/>
                <a:gd name="T11" fmla="*/ 0 h 38"/>
                <a:gd name="T12" fmla="*/ 206 w 206"/>
                <a:gd name="T13" fmla="*/ 5 h 38"/>
                <a:gd name="T14" fmla="*/ 206 w 206"/>
                <a:gd name="T15" fmla="*/ 33 h 38"/>
                <a:gd name="T16" fmla="*/ 201 w 20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8">
                  <a:moveTo>
                    <a:pt x="201" y="38"/>
                  </a:moveTo>
                  <a:cubicBezTo>
                    <a:pt x="5" y="38"/>
                    <a:pt x="5" y="38"/>
                    <a:pt x="5" y="38"/>
                  </a:cubicBezTo>
                  <a:cubicBezTo>
                    <a:pt x="2" y="38"/>
                    <a:pt x="0" y="35"/>
                    <a:pt x="0" y="33"/>
                  </a:cubicBezTo>
                  <a:cubicBezTo>
                    <a:pt x="0" y="5"/>
                    <a:pt x="0" y="5"/>
                    <a:pt x="0" y="5"/>
                  </a:cubicBezTo>
                  <a:cubicBezTo>
                    <a:pt x="0" y="3"/>
                    <a:pt x="2" y="0"/>
                    <a:pt x="5" y="0"/>
                  </a:cubicBezTo>
                  <a:cubicBezTo>
                    <a:pt x="201" y="0"/>
                    <a:pt x="201" y="0"/>
                    <a:pt x="201" y="0"/>
                  </a:cubicBezTo>
                  <a:cubicBezTo>
                    <a:pt x="204" y="0"/>
                    <a:pt x="206" y="3"/>
                    <a:pt x="206" y="5"/>
                  </a:cubicBezTo>
                  <a:cubicBezTo>
                    <a:pt x="206" y="33"/>
                    <a:pt x="206" y="33"/>
                    <a:pt x="206" y="33"/>
                  </a:cubicBezTo>
                  <a:cubicBezTo>
                    <a:pt x="206" y="35"/>
                    <a:pt x="204" y="38"/>
                    <a:pt x="201" y="38"/>
                  </a:cubicBezTo>
                </a:path>
              </a:pathLst>
            </a:custGeom>
            <a:solidFill>
              <a:srgbClr val="FFF5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1" name="išlíďè"/>
            <p:cNvSpPr/>
            <p:nvPr/>
          </p:nvSpPr>
          <p:spPr bwMode="auto">
            <a:xfrm>
              <a:off x="3476" y="4805"/>
              <a:ext cx="23" cy="150"/>
            </a:xfrm>
            <a:custGeom>
              <a:avLst/>
              <a:gdLst>
                <a:gd name="T0" fmla="*/ 0 w 6"/>
                <a:gd name="T1" fmla="*/ 38 h 38"/>
                <a:gd name="T2" fmla="*/ 0 w 6"/>
                <a:gd name="T3" fmla="*/ 38 h 38"/>
                <a:gd name="T4" fmla="*/ 1 w 6"/>
                <a:gd name="T5" fmla="*/ 38 h 38"/>
                <a:gd name="T6" fmla="*/ 0 w 6"/>
                <a:gd name="T7" fmla="*/ 38 h 38"/>
                <a:gd name="T8" fmla="*/ 6 w 6"/>
                <a:gd name="T9" fmla="*/ 0 h 38"/>
                <a:gd name="T10" fmla="*/ 0 w 6"/>
                <a:gd name="T11" fmla="*/ 0 h 38"/>
                <a:gd name="T12" fmla="*/ 0 w 6"/>
                <a:gd name="T13" fmla="*/ 0 h 38"/>
                <a:gd name="T14" fmla="*/ 1 w 6"/>
                <a:gd name="T15" fmla="*/ 0 h 38"/>
                <a:gd name="T16" fmla="*/ 6 w 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8">
                  <a:moveTo>
                    <a:pt x="0" y="38"/>
                  </a:moveTo>
                  <a:cubicBezTo>
                    <a:pt x="0" y="38"/>
                    <a:pt x="0" y="38"/>
                    <a:pt x="0" y="38"/>
                  </a:cubicBezTo>
                  <a:cubicBezTo>
                    <a:pt x="1" y="38"/>
                    <a:pt x="1" y="38"/>
                    <a:pt x="1" y="38"/>
                  </a:cubicBezTo>
                  <a:cubicBezTo>
                    <a:pt x="1" y="38"/>
                    <a:pt x="0" y="38"/>
                    <a:pt x="0" y="38"/>
                  </a:cubicBezTo>
                  <a:moveTo>
                    <a:pt x="6" y="0"/>
                  </a:moveTo>
                  <a:cubicBezTo>
                    <a:pt x="0" y="0"/>
                    <a:pt x="0" y="0"/>
                    <a:pt x="0" y="0"/>
                  </a:cubicBezTo>
                  <a:cubicBezTo>
                    <a:pt x="0" y="0"/>
                    <a:pt x="0" y="0"/>
                    <a:pt x="0" y="0"/>
                  </a:cubicBezTo>
                  <a:cubicBezTo>
                    <a:pt x="0" y="0"/>
                    <a:pt x="1" y="0"/>
                    <a:pt x="1"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2" name="íṩļíďe"/>
            <p:cNvSpPr/>
            <p:nvPr/>
          </p:nvSpPr>
          <p:spPr bwMode="auto">
            <a:xfrm>
              <a:off x="3476" y="4805"/>
              <a:ext cx="23" cy="150"/>
            </a:xfrm>
            <a:custGeom>
              <a:avLst/>
              <a:gdLst>
                <a:gd name="T0" fmla="*/ 6 w 6"/>
                <a:gd name="T1" fmla="*/ 0 h 38"/>
                <a:gd name="T2" fmla="*/ 1 w 6"/>
                <a:gd name="T3" fmla="*/ 0 h 38"/>
                <a:gd name="T4" fmla="*/ 0 w 6"/>
                <a:gd name="T5" fmla="*/ 0 h 38"/>
                <a:gd name="T6" fmla="*/ 0 w 6"/>
                <a:gd name="T7" fmla="*/ 38 h 38"/>
                <a:gd name="T8" fmla="*/ 1 w 6"/>
                <a:gd name="T9" fmla="*/ 38 h 38"/>
                <a:gd name="T10" fmla="*/ 6 w 6"/>
                <a:gd name="T11" fmla="*/ 38 h 38"/>
                <a:gd name="T12" fmla="*/ 6 w 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6" h="38">
                  <a:moveTo>
                    <a:pt x="6" y="0"/>
                  </a:moveTo>
                  <a:cubicBezTo>
                    <a:pt x="1" y="0"/>
                    <a:pt x="1" y="0"/>
                    <a:pt x="1" y="0"/>
                  </a:cubicBezTo>
                  <a:cubicBezTo>
                    <a:pt x="1" y="0"/>
                    <a:pt x="0" y="0"/>
                    <a:pt x="0" y="0"/>
                  </a:cubicBezTo>
                  <a:cubicBezTo>
                    <a:pt x="0" y="38"/>
                    <a:pt x="0" y="38"/>
                    <a:pt x="0" y="38"/>
                  </a:cubicBezTo>
                  <a:cubicBezTo>
                    <a:pt x="0" y="38"/>
                    <a:pt x="1" y="38"/>
                    <a:pt x="1" y="38"/>
                  </a:cubicBezTo>
                  <a:cubicBezTo>
                    <a:pt x="6" y="38"/>
                    <a:pt x="6" y="38"/>
                    <a:pt x="6" y="38"/>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3" name="îṧļîḓé"/>
            <p:cNvSpPr/>
            <p:nvPr/>
          </p:nvSpPr>
          <p:spPr bwMode="auto">
            <a:xfrm>
              <a:off x="3526" y="4805"/>
              <a:ext cx="25"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34" name="îšļiḑè"/>
            <p:cNvSpPr/>
            <p:nvPr/>
          </p:nvSpPr>
          <p:spPr bwMode="auto">
            <a:xfrm>
              <a:off x="3526" y="4805"/>
              <a:ext cx="25"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35" name="iṣľíde"/>
            <p:cNvSpPr/>
            <p:nvPr/>
          </p:nvSpPr>
          <p:spPr bwMode="auto">
            <a:xfrm>
              <a:off x="3578"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36" name="ïṡļïḍé"/>
            <p:cNvSpPr/>
            <p:nvPr/>
          </p:nvSpPr>
          <p:spPr bwMode="auto">
            <a:xfrm>
              <a:off x="3578"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37" name="íśḻíḍê"/>
            <p:cNvSpPr/>
            <p:nvPr/>
          </p:nvSpPr>
          <p:spPr bwMode="auto">
            <a:xfrm>
              <a:off x="3624" y="4805"/>
              <a:ext cx="29"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38" name="íṥḻîďe"/>
            <p:cNvSpPr/>
            <p:nvPr/>
          </p:nvSpPr>
          <p:spPr bwMode="auto">
            <a:xfrm>
              <a:off x="3624" y="4805"/>
              <a:ext cx="29"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39" name="iṣ1ídê"/>
            <p:cNvSpPr/>
            <p:nvPr/>
          </p:nvSpPr>
          <p:spPr bwMode="auto">
            <a:xfrm>
              <a:off x="3676"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0" name="íSlïḋè"/>
            <p:cNvSpPr/>
            <p:nvPr/>
          </p:nvSpPr>
          <p:spPr bwMode="auto">
            <a:xfrm>
              <a:off x="3676"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1" name="ïšlíḑé"/>
            <p:cNvSpPr/>
            <p:nvPr/>
          </p:nvSpPr>
          <p:spPr bwMode="auto">
            <a:xfrm>
              <a:off x="3726" y="4805"/>
              <a:ext cx="25"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2" name="îŝľïḋè"/>
            <p:cNvSpPr/>
            <p:nvPr/>
          </p:nvSpPr>
          <p:spPr bwMode="auto">
            <a:xfrm>
              <a:off x="3726" y="4805"/>
              <a:ext cx="25"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3" name="îśľïďe"/>
            <p:cNvSpPr/>
            <p:nvPr/>
          </p:nvSpPr>
          <p:spPr bwMode="auto">
            <a:xfrm>
              <a:off x="3777"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4" name="íṡḷíḍé"/>
            <p:cNvSpPr/>
            <p:nvPr/>
          </p:nvSpPr>
          <p:spPr bwMode="auto">
            <a:xfrm>
              <a:off x="3777"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5" name="iṡlîḑè"/>
            <p:cNvSpPr/>
            <p:nvPr/>
          </p:nvSpPr>
          <p:spPr bwMode="auto">
            <a:xfrm>
              <a:off x="3825" y="4805"/>
              <a:ext cx="27"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6" name="íṥḻîḍé"/>
            <p:cNvSpPr/>
            <p:nvPr/>
          </p:nvSpPr>
          <p:spPr bwMode="auto">
            <a:xfrm>
              <a:off x="3825" y="4805"/>
              <a:ext cx="27"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7" name="íṧḻíde"/>
            <p:cNvSpPr/>
            <p:nvPr/>
          </p:nvSpPr>
          <p:spPr bwMode="auto">
            <a:xfrm>
              <a:off x="3875"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8" name="îśľîḓê"/>
            <p:cNvSpPr/>
            <p:nvPr/>
          </p:nvSpPr>
          <p:spPr bwMode="auto">
            <a:xfrm>
              <a:off x="3875"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49" name="íṩ1íḍê"/>
            <p:cNvSpPr/>
            <p:nvPr/>
          </p:nvSpPr>
          <p:spPr bwMode="auto">
            <a:xfrm>
              <a:off x="3927"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0" name="îṣľïḍè"/>
            <p:cNvSpPr/>
            <p:nvPr/>
          </p:nvSpPr>
          <p:spPr bwMode="auto">
            <a:xfrm>
              <a:off x="3927"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1" name="íşlïḍé"/>
            <p:cNvSpPr/>
            <p:nvPr/>
          </p:nvSpPr>
          <p:spPr bwMode="auto">
            <a:xfrm>
              <a:off x="3977"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2" name="ísḷïḍe"/>
            <p:cNvSpPr/>
            <p:nvPr/>
          </p:nvSpPr>
          <p:spPr bwMode="auto">
            <a:xfrm>
              <a:off x="3977"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3" name="islîḑe"/>
            <p:cNvSpPr/>
            <p:nvPr/>
          </p:nvSpPr>
          <p:spPr bwMode="auto">
            <a:xfrm>
              <a:off x="4025" y="4805"/>
              <a:ext cx="27"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4" name="iṩļîḋe"/>
            <p:cNvSpPr/>
            <p:nvPr/>
          </p:nvSpPr>
          <p:spPr bwMode="auto">
            <a:xfrm>
              <a:off x="4025" y="4805"/>
              <a:ext cx="27"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5" name="is1idê"/>
            <p:cNvSpPr/>
            <p:nvPr/>
          </p:nvSpPr>
          <p:spPr bwMode="auto">
            <a:xfrm>
              <a:off x="4075" y="4805"/>
              <a:ext cx="25"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6" name="iṣľîde"/>
            <p:cNvSpPr/>
            <p:nvPr/>
          </p:nvSpPr>
          <p:spPr bwMode="auto">
            <a:xfrm>
              <a:off x="4075" y="4805"/>
              <a:ext cx="25"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7" name="ïŝḷîḋé"/>
            <p:cNvSpPr/>
            <p:nvPr/>
          </p:nvSpPr>
          <p:spPr bwMode="auto">
            <a:xfrm>
              <a:off x="4127"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8" name="ïṡ1iḋè"/>
            <p:cNvSpPr/>
            <p:nvPr/>
          </p:nvSpPr>
          <p:spPr bwMode="auto">
            <a:xfrm>
              <a:off x="4127" y="4805"/>
              <a:ext cx="23"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59" name="îš1íḑê"/>
            <p:cNvSpPr/>
            <p:nvPr/>
          </p:nvSpPr>
          <p:spPr bwMode="auto">
            <a:xfrm>
              <a:off x="4177" y="4805"/>
              <a:ext cx="25"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60" name="îṧļiḓè"/>
            <p:cNvSpPr/>
            <p:nvPr/>
          </p:nvSpPr>
          <p:spPr bwMode="auto">
            <a:xfrm>
              <a:off x="4177" y="4805"/>
              <a:ext cx="25"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61" name="îṡ1ïďê"/>
            <p:cNvSpPr/>
            <p:nvPr/>
          </p:nvSpPr>
          <p:spPr bwMode="auto">
            <a:xfrm>
              <a:off x="4224" y="4805"/>
              <a:ext cx="27" cy="150"/>
            </a:xfrm>
            <a:custGeom>
              <a:avLst/>
              <a:gdLst>
                <a:gd name="T0" fmla="*/ 7 w 7"/>
                <a:gd name="T1" fmla="*/ 38 h 38"/>
                <a:gd name="T2" fmla="*/ 6 w 7"/>
                <a:gd name="T3" fmla="*/ 38 h 38"/>
                <a:gd name="T4" fmla="*/ 7 w 7"/>
                <a:gd name="T5" fmla="*/ 38 h 38"/>
                <a:gd name="T6" fmla="*/ 7 w 7"/>
                <a:gd name="T7" fmla="*/ 38 h 38"/>
                <a:gd name="T8" fmla="*/ 7 w 7"/>
                <a:gd name="T9" fmla="*/ 0 h 38"/>
                <a:gd name="T10" fmla="*/ 0 w 7"/>
                <a:gd name="T11" fmla="*/ 0 h 38"/>
                <a:gd name="T12" fmla="*/ 6 w 7"/>
                <a:gd name="T13" fmla="*/ 0 h 38"/>
                <a:gd name="T14" fmla="*/ 7 w 7"/>
                <a:gd name="T15" fmla="*/ 0 h 38"/>
                <a:gd name="T16" fmla="*/ 7 w 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8">
                  <a:moveTo>
                    <a:pt x="7" y="38"/>
                  </a:moveTo>
                  <a:cubicBezTo>
                    <a:pt x="6" y="38"/>
                    <a:pt x="6" y="38"/>
                    <a:pt x="6" y="38"/>
                  </a:cubicBezTo>
                  <a:cubicBezTo>
                    <a:pt x="7" y="38"/>
                    <a:pt x="7" y="38"/>
                    <a:pt x="7" y="38"/>
                  </a:cubicBezTo>
                  <a:cubicBezTo>
                    <a:pt x="7" y="38"/>
                    <a:pt x="7" y="38"/>
                    <a:pt x="7" y="38"/>
                  </a:cubicBezTo>
                  <a:moveTo>
                    <a:pt x="7" y="0"/>
                  </a:moveTo>
                  <a:cubicBezTo>
                    <a:pt x="0" y="0"/>
                    <a:pt x="0" y="0"/>
                    <a:pt x="0" y="0"/>
                  </a:cubicBezTo>
                  <a:cubicBezTo>
                    <a:pt x="6" y="0"/>
                    <a:pt x="6" y="0"/>
                    <a:pt x="6" y="0"/>
                  </a:cubicBezTo>
                  <a:cubicBezTo>
                    <a:pt x="6" y="0"/>
                    <a:pt x="6" y="0"/>
                    <a:pt x="7" y="0"/>
                  </a:cubicBezTo>
                  <a:cubicBezTo>
                    <a:pt x="7" y="0"/>
                    <a:pt x="7" y="0"/>
                    <a:pt x="7"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2" name="îṩ1iḓê"/>
            <p:cNvSpPr/>
            <p:nvPr/>
          </p:nvSpPr>
          <p:spPr bwMode="auto">
            <a:xfrm>
              <a:off x="4224" y="4805"/>
              <a:ext cx="27" cy="150"/>
            </a:xfrm>
            <a:custGeom>
              <a:avLst/>
              <a:gdLst>
                <a:gd name="T0" fmla="*/ 6 w 7"/>
                <a:gd name="T1" fmla="*/ 0 h 38"/>
                <a:gd name="T2" fmla="*/ 0 w 7"/>
                <a:gd name="T3" fmla="*/ 0 h 38"/>
                <a:gd name="T4" fmla="*/ 0 w 7"/>
                <a:gd name="T5" fmla="*/ 38 h 38"/>
                <a:gd name="T6" fmla="*/ 6 w 7"/>
                <a:gd name="T7" fmla="*/ 38 h 38"/>
                <a:gd name="T8" fmla="*/ 7 w 7"/>
                <a:gd name="T9" fmla="*/ 38 h 38"/>
                <a:gd name="T10" fmla="*/ 7 w 7"/>
                <a:gd name="T11" fmla="*/ 0 h 38"/>
                <a:gd name="T12" fmla="*/ 6 w 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7" h="38">
                  <a:moveTo>
                    <a:pt x="6" y="0"/>
                  </a:moveTo>
                  <a:cubicBezTo>
                    <a:pt x="0" y="0"/>
                    <a:pt x="0" y="0"/>
                    <a:pt x="0" y="0"/>
                  </a:cubicBezTo>
                  <a:cubicBezTo>
                    <a:pt x="0" y="38"/>
                    <a:pt x="0" y="38"/>
                    <a:pt x="0" y="38"/>
                  </a:cubicBezTo>
                  <a:cubicBezTo>
                    <a:pt x="6" y="38"/>
                    <a:pt x="6" y="38"/>
                    <a:pt x="6" y="38"/>
                  </a:cubicBezTo>
                  <a:cubicBezTo>
                    <a:pt x="6" y="38"/>
                    <a:pt x="6" y="38"/>
                    <a:pt x="7" y="38"/>
                  </a:cubicBezTo>
                  <a:cubicBezTo>
                    <a:pt x="7" y="0"/>
                    <a:pt x="7" y="0"/>
                    <a:pt x="7"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3" name="íṣliḑê"/>
            <p:cNvSpPr/>
            <p:nvPr/>
          </p:nvSpPr>
          <p:spPr bwMode="auto">
            <a:xfrm>
              <a:off x="3393" y="4589"/>
              <a:ext cx="788" cy="197"/>
            </a:xfrm>
            <a:custGeom>
              <a:avLst/>
              <a:gdLst>
                <a:gd name="T0" fmla="*/ 197 w 201"/>
                <a:gd name="T1" fmla="*/ 50 h 50"/>
                <a:gd name="T2" fmla="*/ 5 w 201"/>
                <a:gd name="T3" fmla="*/ 50 h 50"/>
                <a:gd name="T4" fmla="*/ 0 w 201"/>
                <a:gd name="T5" fmla="*/ 46 h 50"/>
                <a:gd name="T6" fmla="*/ 0 w 201"/>
                <a:gd name="T7" fmla="*/ 5 h 50"/>
                <a:gd name="T8" fmla="*/ 5 w 201"/>
                <a:gd name="T9" fmla="*/ 0 h 50"/>
                <a:gd name="T10" fmla="*/ 197 w 201"/>
                <a:gd name="T11" fmla="*/ 0 h 50"/>
                <a:gd name="T12" fmla="*/ 201 w 201"/>
                <a:gd name="T13" fmla="*/ 5 h 50"/>
                <a:gd name="T14" fmla="*/ 201 w 201"/>
                <a:gd name="T15" fmla="*/ 46 h 50"/>
                <a:gd name="T16" fmla="*/ 197 w 201"/>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0">
                  <a:moveTo>
                    <a:pt x="197" y="50"/>
                  </a:moveTo>
                  <a:cubicBezTo>
                    <a:pt x="5" y="50"/>
                    <a:pt x="5" y="50"/>
                    <a:pt x="5" y="50"/>
                  </a:cubicBezTo>
                  <a:cubicBezTo>
                    <a:pt x="2" y="50"/>
                    <a:pt x="0" y="48"/>
                    <a:pt x="0" y="46"/>
                  </a:cubicBezTo>
                  <a:cubicBezTo>
                    <a:pt x="0" y="5"/>
                    <a:pt x="0" y="5"/>
                    <a:pt x="0" y="5"/>
                  </a:cubicBezTo>
                  <a:cubicBezTo>
                    <a:pt x="0" y="2"/>
                    <a:pt x="2" y="0"/>
                    <a:pt x="5" y="0"/>
                  </a:cubicBezTo>
                  <a:cubicBezTo>
                    <a:pt x="197" y="0"/>
                    <a:pt x="197" y="0"/>
                    <a:pt x="197" y="0"/>
                  </a:cubicBezTo>
                  <a:cubicBezTo>
                    <a:pt x="199" y="0"/>
                    <a:pt x="201" y="2"/>
                    <a:pt x="201" y="5"/>
                  </a:cubicBezTo>
                  <a:cubicBezTo>
                    <a:pt x="201" y="46"/>
                    <a:pt x="201" y="46"/>
                    <a:pt x="201" y="46"/>
                  </a:cubicBezTo>
                  <a:cubicBezTo>
                    <a:pt x="201" y="48"/>
                    <a:pt x="199" y="50"/>
                    <a:pt x="197" y="50"/>
                  </a:cubicBezTo>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4" name="isḻïḍe"/>
            <p:cNvSpPr/>
            <p:nvPr/>
          </p:nvSpPr>
          <p:spPr bwMode="auto">
            <a:xfrm>
              <a:off x="3385" y="4614"/>
              <a:ext cx="809" cy="143"/>
            </a:xfrm>
            <a:custGeom>
              <a:avLst/>
              <a:gdLst>
                <a:gd name="T0" fmla="*/ 201 w 206"/>
                <a:gd name="T1" fmla="*/ 37 h 37"/>
                <a:gd name="T2" fmla="*/ 5 w 206"/>
                <a:gd name="T3" fmla="*/ 37 h 37"/>
                <a:gd name="T4" fmla="*/ 0 w 206"/>
                <a:gd name="T5" fmla="*/ 32 h 37"/>
                <a:gd name="T6" fmla="*/ 0 w 206"/>
                <a:gd name="T7" fmla="*/ 5 h 37"/>
                <a:gd name="T8" fmla="*/ 5 w 206"/>
                <a:gd name="T9" fmla="*/ 0 h 37"/>
                <a:gd name="T10" fmla="*/ 201 w 206"/>
                <a:gd name="T11" fmla="*/ 0 h 37"/>
                <a:gd name="T12" fmla="*/ 206 w 206"/>
                <a:gd name="T13" fmla="*/ 5 h 37"/>
                <a:gd name="T14" fmla="*/ 206 w 206"/>
                <a:gd name="T15" fmla="*/ 32 h 37"/>
                <a:gd name="T16" fmla="*/ 201 w 206"/>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7">
                  <a:moveTo>
                    <a:pt x="201" y="37"/>
                  </a:moveTo>
                  <a:cubicBezTo>
                    <a:pt x="5" y="37"/>
                    <a:pt x="5" y="37"/>
                    <a:pt x="5" y="37"/>
                  </a:cubicBezTo>
                  <a:cubicBezTo>
                    <a:pt x="2" y="37"/>
                    <a:pt x="0" y="35"/>
                    <a:pt x="0" y="32"/>
                  </a:cubicBezTo>
                  <a:cubicBezTo>
                    <a:pt x="0" y="5"/>
                    <a:pt x="0" y="5"/>
                    <a:pt x="0" y="5"/>
                  </a:cubicBezTo>
                  <a:cubicBezTo>
                    <a:pt x="0" y="2"/>
                    <a:pt x="2" y="0"/>
                    <a:pt x="5" y="0"/>
                  </a:cubicBezTo>
                  <a:cubicBezTo>
                    <a:pt x="201" y="0"/>
                    <a:pt x="201" y="0"/>
                    <a:pt x="201" y="0"/>
                  </a:cubicBezTo>
                  <a:cubicBezTo>
                    <a:pt x="204" y="0"/>
                    <a:pt x="206" y="2"/>
                    <a:pt x="206" y="5"/>
                  </a:cubicBezTo>
                  <a:cubicBezTo>
                    <a:pt x="206" y="32"/>
                    <a:pt x="206" y="32"/>
                    <a:pt x="206" y="32"/>
                  </a:cubicBezTo>
                  <a:cubicBezTo>
                    <a:pt x="206" y="35"/>
                    <a:pt x="204" y="37"/>
                    <a:pt x="201" y="37"/>
                  </a:cubicBezTo>
                </a:path>
              </a:pathLst>
            </a:custGeom>
            <a:solidFill>
              <a:srgbClr val="FFF5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5" name="ïṣ1ídè"/>
            <p:cNvSpPr/>
            <p:nvPr/>
          </p:nvSpPr>
          <p:spPr bwMode="auto">
            <a:xfrm>
              <a:off x="3401" y="4614"/>
              <a:ext cx="23" cy="143"/>
            </a:xfrm>
            <a:custGeom>
              <a:avLst/>
              <a:gdLst>
                <a:gd name="T0" fmla="*/ 0 w 6"/>
                <a:gd name="T1" fmla="*/ 37 h 37"/>
                <a:gd name="T2" fmla="*/ 0 w 6"/>
                <a:gd name="T3" fmla="*/ 37 h 37"/>
                <a:gd name="T4" fmla="*/ 1 w 6"/>
                <a:gd name="T5" fmla="*/ 37 h 37"/>
                <a:gd name="T6" fmla="*/ 0 w 6"/>
                <a:gd name="T7" fmla="*/ 37 h 37"/>
                <a:gd name="T8" fmla="*/ 6 w 6"/>
                <a:gd name="T9" fmla="*/ 0 h 37"/>
                <a:gd name="T10" fmla="*/ 0 w 6"/>
                <a:gd name="T11" fmla="*/ 0 h 37"/>
                <a:gd name="T12" fmla="*/ 0 w 6"/>
                <a:gd name="T13" fmla="*/ 0 h 37"/>
                <a:gd name="T14" fmla="*/ 1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0" y="37"/>
                  </a:moveTo>
                  <a:cubicBezTo>
                    <a:pt x="0" y="37"/>
                    <a:pt x="0" y="37"/>
                    <a:pt x="0" y="37"/>
                  </a:cubicBezTo>
                  <a:cubicBezTo>
                    <a:pt x="1" y="37"/>
                    <a:pt x="1" y="37"/>
                    <a:pt x="1" y="37"/>
                  </a:cubicBezTo>
                  <a:cubicBezTo>
                    <a:pt x="0" y="37"/>
                    <a:pt x="0" y="37"/>
                    <a:pt x="0" y="37"/>
                  </a:cubicBezTo>
                  <a:moveTo>
                    <a:pt x="6" y="0"/>
                  </a:moveTo>
                  <a:cubicBezTo>
                    <a:pt x="0" y="0"/>
                    <a:pt x="0" y="0"/>
                    <a:pt x="0" y="0"/>
                  </a:cubicBezTo>
                  <a:cubicBezTo>
                    <a:pt x="0" y="0"/>
                    <a:pt x="0" y="0"/>
                    <a:pt x="0" y="0"/>
                  </a:cubicBezTo>
                  <a:cubicBezTo>
                    <a:pt x="0" y="0"/>
                    <a:pt x="0" y="0"/>
                    <a:pt x="1" y="0"/>
                  </a:cubicBezTo>
                  <a:cubicBezTo>
                    <a:pt x="6" y="0"/>
                    <a:pt x="6" y="0"/>
                    <a:pt x="6" y="0"/>
                  </a:cubicBezTo>
                </a:path>
              </a:pathLst>
            </a:custGeom>
            <a:solidFill>
              <a:srgbClr val="FCBD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6" name="íŝḻídê"/>
            <p:cNvSpPr/>
            <p:nvPr/>
          </p:nvSpPr>
          <p:spPr bwMode="auto">
            <a:xfrm>
              <a:off x="3401" y="4614"/>
              <a:ext cx="23" cy="143"/>
            </a:xfrm>
            <a:custGeom>
              <a:avLst/>
              <a:gdLst>
                <a:gd name="T0" fmla="*/ 6 w 6"/>
                <a:gd name="T1" fmla="*/ 0 h 37"/>
                <a:gd name="T2" fmla="*/ 1 w 6"/>
                <a:gd name="T3" fmla="*/ 0 h 37"/>
                <a:gd name="T4" fmla="*/ 0 w 6"/>
                <a:gd name="T5" fmla="*/ 0 h 37"/>
                <a:gd name="T6" fmla="*/ 0 w 6"/>
                <a:gd name="T7" fmla="*/ 37 h 37"/>
                <a:gd name="T8" fmla="*/ 1 w 6"/>
                <a:gd name="T9" fmla="*/ 37 h 37"/>
                <a:gd name="T10" fmla="*/ 6 w 6"/>
                <a:gd name="T11" fmla="*/ 37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1" y="0"/>
                    <a:pt x="1" y="0"/>
                    <a:pt x="1" y="0"/>
                  </a:cubicBezTo>
                  <a:cubicBezTo>
                    <a:pt x="0" y="0"/>
                    <a:pt x="0" y="0"/>
                    <a:pt x="0" y="0"/>
                  </a:cubicBezTo>
                  <a:cubicBezTo>
                    <a:pt x="0" y="37"/>
                    <a:pt x="0" y="37"/>
                    <a:pt x="0" y="37"/>
                  </a:cubicBezTo>
                  <a:cubicBezTo>
                    <a:pt x="0" y="37"/>
                    <a:pt x="0" y="37"/>
                    <a:pt x="1" y="37"/>
                  </a:cubicBezTo>
                  <a:cubicBezTo>
                    <a:pt x="6" y="37"/>
                    <a:pt x="6" y="37"/>
                    <a:pt x="6" y="37"/>
                  </a:cubicBezTo>
                  <a:cubicBezTo>
                    <a:pt x="6" y="0"/>
                    <a:pt x="6" y="0"/>
                    <a:pt x="6"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7" name="îşľíḍé"/>
            <p:cNvSpPr/>
            <p:nvPr/>
          </p:nvSpPr>
          <p:spPr bwMode="auto">
            <a:xfrm>
              <a:off x="3453" y="4614"/>
              <a:ext cx="23"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68" name="iṩ1ide"/>
            <p:cNvSpPr/>
            <p:nvPr/>
          </p:nvSpPr>
          <p:spPr bwMode="auto">
            <a:xfrm>
              <a:off x="3453" y="4614"/>
              <a:ext cx="2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69" name="îṣlîdé"/>
            <p:cNvSpPr/>
            <p:nvPr/>
          </p:nvSpPr>
          <p:spPr bwMode="auto">
            <a:xfrm>
              <a:off x="3499" y="4614"/>
              <a:ext cx="27"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0" name="íŝ1ïdè"/>
            <p:cNvSpPr/>
            <p:nvPr/>
          </p:nvSpPr>
          <p:spPr bwMode="auto">
            <a:xfrm>
              <a:off x="3499" y="4614"/>
              <a:ext cx="2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1" name="ïsľîḓe"/>
            <p:cNvSpPr/>
            <p:nvPr/>
          </p:nvSpPr>
          <p:spPr bwMode="auto">
            <a:xfrm>
              <a:off x="3551" y="4614"/>
              <a:ext cx="27"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2" name="ïšļíḍé"/>
            <p:cNvSpPr/>
            <p:nvPr/>
          </p:nvSpPr>
          <p:spPr bwMode="auto">
            <a:xfrm>
              <a:off x="3551" y="4614"/>
              <a:ext cx="2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3" name="íṧļiḑê"/>
            <p:cNvSpPr/>
            <p:nvPr/>
          </p:nvSpPr>
          <p:spPr bwMode="auto">
            <a:xfrm>
              <a:off x="3601" y="4614"/>
              <a:ext cx="23"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4" name="iṣļiḓè"/>
            <p:cNvSpPr/>
            <p:nvPr/>
          </p:nvSpPr>
          <p:spPr bwMode="auto">
            <a:xfrm>
              <a:off x="3601" y="4614"/>
              <a:ext cx="2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5" name="iŝļídè"/>
            <p:cNvSpPr/>
            <p:nvPr/>
          </p:nvSpPr>
          <p:spPr bwMode="auto">
            <a:xfrm>
              <a:off x="3653" y="4614"/>
              <a:ext cx="23"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6" name="ïšḻiḍè"/>
            <p:cNvSpPr/>
            <p:nvPr/>
          </p:nvSpPr>
          <p:spPr bwMode="auto">
            <a:xfrm>
              <a:off x="3653" y="4614"/>
              <a:ext cx="2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7" name="íṥļiḍe"/>
            <p:cNvSpPr/>
            <p:nvPr/>
          </p:nvSpPr>
          <p:spPr bwMode="auto">
            <a:xfrm>
              <a:off x="3698" y="4614"/>
              <a:ext cx="27"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8" name="íślîḋè"/>
            <p:cNvSpPr/>
            <p:nvPr/>
          </p:nvSpPr>
          <p:spPr bwMode="auto">
            <a:xfrm>
              <a:off x="3698" y="4614"/>
              <a:ext cx="2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79" name="iś1iḑé"/>
            <p:cNvSpPr/>
            <p:nvPr/>
          </p:nvSpPr>
          <p:spPr bwMode="auto">
            <a:xfrm>
              <a:off x="3750" y="4614"/>
              <a:ext cx="27"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0" name="îŝľïḑe"/>
            <p:cNvSpPr/>
            <p:nvPr/>
          </p:nvSpPr>
          <p:spPr bwMode="auto">
            <a:xfrm>
              <a:off x="3750" y="4614"/>
              <a:ext cx="2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1" name="íṣḷíḑé"/>
            <p:cNvSpPr/>
            <p:nvPr/>
          </p:nvSpPr>
          <p:spPr bwMode="auto">
            <a:xfrm>
              <a:off x="3800" y="4614"/>
              <a:ext cx="25"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2" name="ïśliḓe"/>
            <p:cNvSpPr/>
            <p:nvPr/>
          </p:nvSpPr>
          <p:spPr bwMode="auto">
            <a:xfrm>
              <a:off x="3800" y="4614"/>
              <a:ext cx="2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3" name="íSlíḑè"/>
            <p:cNvSpPr/>
            <p:nvPr/>
          </p:nvSpPr>
          <p:spPr bwMode="auto">
            <a:xfrm>
              <a:off x="3852" y="4614"/>
              <a:ext cx="23"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4" name="íṥľíḋê"/>
            <p:cNvSpPr/>
            <p:nvPr/>
          </p:nvSpPr>
          <p:spPr bwMode="auto">
            <a:xfrm>
              <a:off x="3852" y="4614"/>
              <a:ext cx="2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5" name="iŝlíḍê"/>
            <p:cNvSpPr/>
            <p:nvPr/>
          </p:nvSpPr>
          <p:spPr bwMode="auto">
            <a:xfrm>
              <a:off x="3898" y="4614"/>
              <a:ext cx="29"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6" name="ïṡḻíḑé"/>
            <p:cNvSpPr/>
            <p:nvPr/>
          </p:nvSpPr>
          <p:spPr bwMode="auto">
            <a:xfrm>
              <a:off x="3898" y="4614"/>
              <a:ext cx="2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7" name="ísļîḓê"/>
            <p:cNvSpPr/>
            <p:nvPr/>
          </p:nvSpPr>
          <p:spPr bwMode="auto">
            <a:xfrm>
              <a:off x="3950" y="4614"/>
              <a:ext cx="27"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8" name="išľïḓé"/>
            <p:cNvSpPr/>
            <p:nvPr/>
          </p:nvSpPr>
          <p:spPr bwMode="auto">
            <a:xfrm>
              <a:off x="3950" y="4614"/>
              <a:ext cx="2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89" name="íṡ1ïḓe"/>
            <p:cNvSpPr/>
            <p:nvPr/>
          </p:nvSpPr>
          <p:spPr bwMode="auto">
            <a:xfrm>
              <a:off x="4000" y="4614"/>
              <a:ext cx="25"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90" name="îsľidê"/>
            <p:cNvSpPr/>
            <p:nvPr/>
          </p:nvSpPr>
          <p:spPr bwMode="auto">
            <a:xfrm>
              <a:off x="4000" y="4614"/>
              <a:ext cx="2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91" name="íṩḻîḋè"/>
            <p:cNvSpPr/>
            <p:nvPr/>
          </p:nvSpPr>
          <p:spPr bwMode="auto">
            <a:xfrm>
              <a:off x="4052" y="4614"/>
              <a:ext cx="23"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92" name="išľîďè"/>
            <p:cNvSpPr/>
            <p:nvPr/>
          </p:nvSpPr>
          <p:spPr bwMode="auto">
            <a:xfrm>
              <a:off x="4052" y="4614"/>
              <a:ext cx="2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93" name="ïṣḷídè"/>
            <p:cNvSpPr/>
            <p:nvPr/>
          </p:nvSpPr>
          <p:spPr bwMode="auto">
            <a:xfrm>
              <a:off x="4100" y="4614"/>
              <a:ext cx="27"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94" name="íś1îde"/>
            <p:cNvSpPr/>
            <p:nvPr/>
          </p:nvSpPr>
          <p:spPr bwMode="auto">
            <a:xfrm>
              <a:off x="4100" y="4614"/>
              <a:ext cx="2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195" name="îSḷïḓé"/>
            <p:cNvSpPr/>
            <p:nvPr/>
          </p:nvSpPr>
          <p:spPr bwMode="auto">
            <a:xfrm>
              <a:off x="4150" y="4614"/>
              <a:ext cx="27" cy="143"/>
            </a:xfrm>
            <a:custGeom>
              <a:avLst/>
              <a:gdLst>
                <a:gd name="T0" fmla="*/ 7 w 7"/>
                <a:gd name="T1" fmla="*/ 37 h 37"/>
                <a:gd name="T2" fmla="*/ 6 w 7"/>
                <a:gd name="T3" fmla="*/ 37 h 37"/>
                <a:gd name="T4" fmla="*/ 7 w 7"/>
                <a:gd name="T5" fmla="*/ 37 h 37"/>
                <a:gd name="T6" fmla="*/ 7 w 7"/>
                <a:gd name="T7" fmla="*/ 37 h 37"/>
                <a:gd name="T8" fmla="*/ 7 w 7"/>
                <a:gd name="T9" fmla="*/ 0 h 37"/>
                <a:gd name="T10" fmla="*/ 0 w 7"/>
                <a:gd name="T11" fmla="*/ 0 h 37"/>
                <a:gd name="T12" fmla="*/ 6 w 7"/>
                <a:gd name="T13" fmla="*/ 0 h 37"/>
                <a:gd name="T14" fmla="*/ 7 w 7"/>
                <a:gd name="T15" fmla="*/ 0 h 37"/>
                <a:gd name="T16" fmla="*/ 7 w 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7" y="37"/>
                  </a:moveTo>
                  <a:cubicBezTo>
                    <a:pt x="6" y="37"/>
                    <a:pt x="6" y="37"/>
                    <a:pt x="6" y="37"/>
                  </a:cubicBezTo>
                  <a:cubicBezTo>
                    <a:pt x="7" y="37"/>
                    <a:pt x="7" y="37"/>
                    <a:pt x="7" y="37"/>
                  </a:cubicBezTo>
                  <a:cubicBezTo>
                    <a:pt x="7" y="37"/>
                    <a:pt x="7" y="37"/>
                    <a:pt x="7" y="37"/>
                  </a:cubicBezTo>
                  <a:moveTo>
                    <a:pt x="7" y="0"/>
                  </a:moveTo>
                  <a:cubicBezTo>
                    <a:pt x="0" y="0"/>
                    <a:pt x="0" y="0"/>
                    <a:pt x="0" y="0"/>
                  </a:cubicBezTo>
                  <a:cubicBezTo>
                    <a:pt x="6" y="0"/>
                    <a:pt x="6" y="0"/>
                    <a:pt x="6" y="0"/>
                  </a:cubicBezTo>
                  <a:cubicBezTo>
                    <a:pt x="6" y="0"/>
                    <a:pt x="6" y="0"/>
                    <a:pt x="7" y="0"/>
                  </a:cubicBezTo>
                  <a:cubicBezTo>
                    <a:pt x="7" y="0"/>
                    <a:pt x="7" y="0"/>
                    <a:pt x="7" y="0"/>
                  </a:cubicBezTo>
                </a:path>
              </a:pathLst>
            </a:custGeom>
            <a:solidFill>
              <a:srgbClr val="FCBD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6" name="íṩ1îḋè"/>
            <p:cNvSpPr/>
            <p:nvPr/>
          </p:nvSpPr>
          <p:spPr bwMode="auto">
            <a:xfrm>
              <a:off x="4150" y="4614"/>
              <a:ext cx="27" cy="143"/>
            </a:xfrm>
            <a:custGeom>
              <a:avLst/>
              <a:gdLst>
                <a:gd name="T0" fmla="*/ 6 w 7"/>
                <a:gd name="T1" fmla="*/ 0 h 37"/>
                <a:gd name="T2" fmla="*/ 0 w 7"/>
                <a:gd name="T3" fmla="*/ 0 h 37"/>
                <a:gd name="T4" fmla="*/ 0 w 7"/>
                <a:gd name="T5" fmla="*/ 37 h 37"/>
                <a:gd name="T6" fmla="*/ 6 w 7"/>
                <a:gd name="T7" fmla="*/ 37 h 37"/>
                <a:gd name="T8" fmla="*/ 7 w 7"/>
                <a:gd name="T9" fmla="*/ 37 h 37"/>
                <a:gd name="T10" fmla="*/ 7 w 7"/>
                <a:gd name="T11" fmla="*/ 0 h 37"/>
                <a:gd name="T12" fmla="*/ 6 w 7"/>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6" y="0"/>
                  </a:moveTo>
                  <a:cubicBezTo>
                    <a:pt x="0" y="0"/>
                    <a:pt x="0" y="0"/>
                    <a:pt x="0" y="0"/>
                  </a:cubicBezTo>
                  <a:cubicBezTo>
                    <a:pt x="0" y="37"/>
                    <a:pt x="0" y="37"/>
                    <a:pt x="0" y="37"/>
                  </a:cubicBezTo>
                  <a:cubicBezTo>
                    <a:pt x="6" y="37"/>
                    <a:pt x="6" y="37"/>
                    <a:pt x="6" y="37"/>
                  </a:cubicBezTo>
                  <a:cubicBezTo>
                    <a:pt x="6" y="37"/>
                    <a:pt x="6" y="37"/>
                    <a:pt x="7" y="37"/>
                  </a:cubicBezTo>
                  <a:cubicBezTo>
                    <a:pt x="7" y="0"/>
                    <a:pt x="7" y="0"/>
                    <a:pt x="7" y="0"/>
                  </a:cubicBezTo>
                  <a:cubicBezTo>
                    <a:pt x="6" y="0"/>
                    <a:pt x="6" y="0"/>
                    <a:pt x="6"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7" name="iṣļiḓê"/>
            <p:cNvSpPr/>
            <p:nvPr/>
          </p:nvSpPr>
          <p:spPr bwMode="auto">
            <a:xfrm>
              <a:off x="3622" y="4398"/>
              <a:ext cx="786" cy="191"/>
            </a:xfrm>
            <a:custGeom>
              <a:avLst/>
              <a:gdLst>
                <a:gd name="T0" fmla="*/ 196 w 201"/>
                <a:gd name="T1" fmla="*/ 49 h 49"/>
                <a:gd name="T2" fmla="*/ 4 w 201"/>
                <a:gd name="T3" fmla="*/ 49 h 49"/>
                <a:gd name="T4" fmla="*/ 0 w 201"/>
                <a:gd name="T5" fmla="*/ 45 h 49"/>
                <a:gd name="T6" fmla="*/ 0 w 201"/>
                <a:gd name="T7" fmla="*/ 4 h 49"/>
                <a:gd name="T8" fmla="*/ 4 w 201"/>
                <a:gd name="T9" fmla="*/ 0 h 49"/>
                <a:gd name="T10" fmla="*/ 196 w 201"/>
                <a:gd name="T11" fmla="*/ 0 h 49"/>
                <a:gd name="T12" fmla="*/ 201 w 201"/>
                <a:gd name="T13" fmla="*/ 4 h 49"/>
                <a:gd name="T14" fmla="*/ 201 w 201"/>
                <a:gd name="T15" fmla="*/ 45 h 49"/>
                <a:gd name="T16" fmla="*/ 196 w 201"/>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9">
                  <a:moveTo>
                    <a:pt x="196" y="49"/>
                  </a:moveTo>
                  <a:cubicBezTo>
                    <a:pt x="4" y="49"/>
                    <a:pt x="4" y="49"/>
                    <a:pt x="4" y="49"/>
                  </a:cubicBezTo>
                  <a:cubicBezTo>
                    <a:pt x="1" y="49"/>
                    <a:pt x="0" y="47"/>
                    <a:pt x="0" y="45"/>
                  </a:cubicBezTo>
                  <a:cubicBezTo>
                    <a:pt x="0" y="4"/>
                    <a:pt x="0" y="4"/>
                    <a:pt x="0" y="4"/>
                  </a:cubicBezTo>
                  <a:cubicBezTo>
                    <a:pt x="0" y="2"/>
                    <a:pt x="1" y="0"/>
                    <a:pt x="4" y="0"/>
                  </a:cubicBezTo>
                  <a:cubicBezTo>
                    <a:pt x="196" y="0"/>
                    <a:pt x="196" y="0"/>
                    <a:pt x="196" y="0"/>
                  </a:cubicBezTo>
                  <a:cubicBezTo>
                    <a:pt x="199" y="0"/>
                    <a:pt x="201" y="2"/>
                    <a:pt x="201" y="4"/>
                  </a:cubicBezTo>
                  <a:cubicBezTo>
                    <a:pt x="201" y="45"/>
                    <a:pt x="201" y="45"/>
                    <a:pt x="201" y="45"/>
                  </a:cubicBezTo>
                  <a:cubicBezTo>
                    <a:pt x="201" y="47"/>
                    <a:pt x="199" y="49"/>
                    <a:pt x="196" y="49"/>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8" name="iŝļîde"/>
            <p:cNvSpPr/>
            <p:nvPr/>
          </p:nvSpPr>
          <p:spPr bwMode="auto">
            <a:xfrm>
              <a:off x="3609" y="4418"/>
              <a:ext cx="806" cy="148"/>
            </a:xfrm>
            <a:custGeom>
              <a:avLst/>
              <a:gdLst>
                <a:gd name="T0" fmla="*/ 201 w 206"/>
                <a:gd name="T1" fmla="*/ 38 h 38"/>
                <a:gd name="T2" fmla="*/ 5 w 206"/>
                <a:gd name="T3" fmla="*/ 38 h 38"/>
                <a:gd name="T4" fmla="*/ 0 w 206"/>
                <a:gd name="T5" fmla="*/ 33 h 38"/>
                <a:gd name="T6" fmla="*/ 0 w 206"/>
                <a:gd name="T7" fmla="*/ 5 h 38"/>
                <a:gd name="T8" fmla="*/ 5 w 206"/>
                <a:gd name="T9" fmla="*/ 0 h 38"/>
                <a:gd name="T10" fmla="*/ 201 w 206"/>
                <a:gd name="T11" fmla="*/ 0 h 38"/>
                <a:gd name="T12" fmla="*/ 206 w 206"/>
                <a:gd name="T13" fmla="*/ 5 h 38"/>
                <a:gd name="T14" fmla="*/ 206 w 206"/>
                <a:gd name="T15" fmla="*/ 33 h 38"/>
                <a:gd name="T16" fmla="*/ 201 w 20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8">
                  <a:moveTo>
                    <a:pt x="201" y="38"/>
                  </a:moveTo>
                  <a:cubicBezTo>
                    <a:pt x="5" y="38"/>
                    <a:pt x="5" y="38"/>
                    <a:pt x="5" y="38"/>
                  </a:cubicBezTo>
                  <a:cubicBezTo>
                    <a:pt x="2" y="38"/>
                    <a:pt x="0" y="36"/>
                    <a:pt x="0" y="33"/>
                  </a:cubicBezTo>
                  <a:cubicBezTo>
                    <a:pt x="0" y="5"/>
                    <a:pt x="0" y="5"/>
                    <a:pt x="0" y="5"/>
                  </a:cubicBezTo>
                  <a:cubicBezTo>
                    <a:pt x="0" y="3"/>
                    <a:pt x="2" y="0"/>
                    <a:pt x="5" y="0"/>
                  </a:cubicBezTo>
                  <a:cubicBezTo>
                    <a:pt x="201" y="0"/>
                    <a:pt x="201" y="0"/>
                    <a:pt x="201" y="0"/>
                  </a:cubicBezTo>
                  <a:cubicBezTo>
                    <a:pt x="204" y="0"/>
                    <a:pt x="206" y="3"/>
                    <a:pt x="206" y="5"/>
                  </a:cubicBezTo>
                  <a:cubicBezTo>
                    <a:pt x="206" y="33"/>
                    <a:pt x="206" y="33"/>
                    <a:pt x="206" y="33"/>
                  </a:cubicBezTo>
                  <a:cubicBezTo>
                    <a:pt x="206" y="36"/>
                    <a:pt x="204" y="38"/>
                    <a:pt x="201" y="38"/>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9" name="íṡ1iḓê"/>
            <p:cNvSpPr/>
            <p:nvPr/>
          </p:nvSpPr>
          <p:spPr bwMode="auto">
            <a:xfrm>
              <a:off x="3624" y="4418"/>
              <a:ext cx="29" cy="148"/>
            </a:xfrm>
            <a:custGeom>
              <a:avLst/>
              <a:gdLst>
                <a:gd name="T0" fmla="*/ 0 w 7"/>
                <a:gd name="T1" fmla="*/ 38 h 38"/>
                <a:gd name="T2" fmla="*/ 0 w 7"/>
                <a:gd name="T3" fmla="*/ 38 h 38"/>
                <a:gd name="T4" fmla="*/ 1 w 7"/>
                <a:gd name="T5" fmla="*/ 38 h 38"/>
                <a:gd name="T6" fmla="*/ 0 w 7"/>
                <a:gd name="T7" fmla="*/ 38 h 38"/>
                <a:gd name="T8" fmla="*/ 7 w 7"/>
                <a:gd name="T9" fmla="*/ 0 h 38"/>
                <a:gd name="T10" fmla="*/ 0 w 7"/>
                <a:gd name="T11" fmla="*/ 0 h 38"/>
                <a:gd name="T12" fmla="*/ 0 w 7"/>
                <a:gd name="T13" fmla="*/ 0 h 38"/>
                <a:gd name="T14" fmla="*/ 1 w 7"/>
                <a:gd name="T15" fmla="*/ 0 h 38"/>
                <a:gd name="T16" fmla="*/ 7 w 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8">
                  <a:moveTo>
                    <a:pt x="0" y="38"/>
                  </a:moveTo>
                  <a:cubicBezTo>
                    <a:pt x="0" y="38"/>
                    <a:pt x="0" y="38"/>
                    <a:pt x="0" y="38"/>
                  </a:cubicBezTo>
                  <a:cubicBezTo>
                    <a:pt x="1" y="38"/>
                    <a:pt x="1" y="38"/>
                    <a:pt x="1" y="38"/>
                  </a:cubicBezTo>
                  <a:cubicBezTo>
                    <a:pt x="1" y="38"/>
                    <a:pt x="1" y="38"/>
                    <a:pt x="0" y="38"/>
                  </a:cubicBezTo>
                  <a:moveTo>
                    <a:pt x="7" y="0"/>
                  </a:moveTo>
                  <a:cubicBezTo>
                    <a:pt x="0" y="0"/>
                    <a:pt x="0" y="0"/>
                    <a:pt x="0" y="0"/>
                  </a:cubicBezTo>
                  <a:cubicBezTo>
                    <a:pt x="0" y="0"/>
                    <a:pt x="0" y="0"/>
                    <a:pt x="0" y="0"/>
                  </a:cubicBezTo>
                  <a:cubicBezTo>
                    <a:pt x="1" y="0"/>
                    <a:pt x="1" y="0"/>
                    <a:pt x="1" y="0"/>
                  </a:cubicBezTo>
                  <a:cubicBezTo>
                    <a:pt x="7" y="0"/>
                    <a:pt x="7" y="0"/>
                    <a:pt x="7"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00" name="ïṣľïďe"/>
            <p:cNvSpPr/>
            <p:nvPr/>
          </p:nvSpPr>
          <p:spPr bwMode="auto">
            <a:xfrm>
              <a:off x="3624" y="4418"/>
              <a:ext cx="29" cy="148"/>
            </a:xfrm>
            <a:custGeom>
              <a:avLst/>
              <a:gdLst>
                <a:gd name="T0" fmla="*/ 7 w 7"/>
                <a:gd name="T1" fmla="*/ 0 h 38"/>
                <a:gd name="T2" fmla="*/ 1 w 7"/>
                <a:gd name="T3" fmla="*/ 0 h 38"/>
                <a:gd name="T4" fmla="*/ 0 w 7"/>
                <a:gd name="T5" fmla="*/ 0 h 38"/>
                <a:gd name="T6" fmla="*/ 0 w 7"/>
                <a:gd name="T7" fmla="*/ 38 h 38"/>
                <a:gd name="T8" fmla="*/ 1 w 7"/>
                <a:gd name="T9" fmla="*/ 38 h 38"/>
                <a:gd name="T10" fmla="*/ 7 w 7"/>
                <a:gd name="T11" fmla="*/ 38 h 38"/>
                <a:gd name="T12" fmla="*/ 7 w 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7" h="38">
                  <a:moveTo>
                    <a:pt x="7" y="0"/>
                  </a:moveTo>
                  <a:cubicBezTo>
                    <a:pt x="1" y="0"/>
                    <a:pt x="1" y="0"/>
                    <a:pt x="1" y="0"/>
                  </a:cubicBezTo>
                  <a:cubicBezTo>
                    <a:pt x="1" y="0"/>
                    <a:pt x="1" y="0"/>
                    <a:pt x="0" y="0"/>
                  </a:cubicBezTo>
                  <a:cubicBezTo>
                    <a:pt x="0" y="38"/>
                    <a:pt x="0" y="38"/>
                    <a:pt x="0" y="38"/>
                  </a:cubicBezTo>
                  <a:cubicBezTo>
                    <a:pt x="1" y="38"/>
                    <a:pt x="1" y="38"/>
                    <a:pt x="1" y="38"/>
                  </a:cubicBezTo>
                  <a:cubicBezTo>
                    <a:pt x="7" y="38"/>
                    <a:pt x="7" y="38"/>
                    <a:pt x="7" y="38"/>
                  </a:cubicBezTo>
                  <a:cubicBezTo>
                    <a:pt x="7" y="0"/>
                    <a:pt x="7" y="0"/>
                    <a:pt x="7"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01" name="îślïḋè"/>
            <p:cNvSpPr/>
            <p:nvPr/>
          </p:nvSpPr>
          <p:spPr bwMode="auto">
            <a:xfrm>
              <a:off x="3676"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02" name="ísľíḋé"/>
            <p:cNvSpPr/>
            <p:nvPr/>
          </p:nvSpPr>
          <p:spPr bwMode="auto">
            <a:xfrm>
              <a:off x="3676"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03" name="ï$ľiḑè"/>
            <p:cNvSpPr/>
            <p:nvPr/>
          </p:nvSpPr>
          <p:spPr bwMode="auto">
            <a:xfrm>
              <a:off x="3726" y="4418"/>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04" name="íšḻîḑè"/>
            <p:cNvSpPr/>
            <p:nvPr/>
          </p:nvSpPr>
          <p:spPr bwMode="auto">
            <a:xfrm>
              <a:off x="3726" y="4418"/>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05" name="í$ḷiḓé"/>
            <p:cNvSpPr/>
            <p:nvPr/>
          </p:nvSpPr>
          <p:spPr bwMode="auto">
            <a:xfrm>
              <a:off x="3777"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06" name="ï$ḷíḍé"/>
            <p:cNvSpPr/>
            <p:nvPr/>
          </p:nvSpPr>
          <p:spPr bwMode="auto">
            <a:xfrm>
              <a:off x="3777"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07" name="î$ļiḋê"/>
            <p:cNvSpPr/>
            <p:nvPr/>
          </p:nvSpPr>
          <p:spPr bwMode="auto">
            <a:xfrm>
              <a:off x="3825" y="4418"/>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08" name="îš1íḋè"/>
            <p:cNvSpPr/>
            <p:nvPr/>
          </p:nvSpPr>
          <p:spPr bwMode="auto">
            <a:xfrm>
              <a:off x="3825" y="4418"/>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09" name="íŝ1iḍe"/>
            <p:cNvSpPr/>
            <p:nvPr/>
          </p:nvSpPr>
          <p:spPr bwMode="auto">
            <a:xfrm>
              <a:off x="3875"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0" name="íşļïḍê"/>
            <p:cNvSpPr/>
            <p:nvPr/>
          </p:nvSpPr>
          <p:spPr bwMode="auto">
            <a:xfrm>
              <a:off x="3875"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1" name="ï$ľîḍe"/>
            <p:cNvSpPr/>
            <p:nvPr/>
          </p:nvSpPr>
          <p:spPr bwMode="auto">
            <a:xfrm>
              <a:off x="3927"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2" name="ïṩḷïḑè"/>
            <p:cNvSpPr/>
            <p:nvPr/>
          </p:nvSpPr>
          <p:spPr bwMode="auto">
            <a:xfrm>
              <a:off x="3927"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3" name="ïṩļïdé"/>
            <p:cNvSpPr/>
            <p:nvPr/>
          </p:nvSpPr>
          <p:spPr bwMode="auto">
            <a:xfrm>
              <a:off x="3977"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4" name="íSḻiďe"/>
            <p:cNvSpPr/>
            <p:nvPr/>
          </p:nvSpPr>
          <p:spPr bwMode="auto">
            <a:xfrm>
              <a:off x="3977"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5" name="îṧḻîdè"/>
            <p:cNvSpPr/>
            <p:nvPr/>
          </p:nvSpPr>
          <p:spPr bwMode="auto">
            <a:xfrm>
              <a:off x="4025" y="4418"/>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6" name="ïšḷîḋe"/>
            <p:cNvSpPr/>
            <p:nvPr/>
          </p:nvSpPr>
          <p:spPr bwMode="auto">
            <a:xfrm>
              <a:off x="4025" y="4418"/>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7" name="îSľïḑê"/>
            <p:cNvSpPr/>
            <p:nvPr/>
          </p:nvSpPr>
          <p:spPr bwMode="auto">
            <a:xfrm>
              <a:off x="4075" y="4418"/>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8" name="îṡ1îḍê"/>
            <p:cNvSpPr/>
            <p:nvPr/>
          </p:nvSpPr>
          <p:spPr bwMode="auto">
            <a:xfrm>
              <a:off x="4075" y="4418"/>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19" name="íṡḻïḍè"/>
            <p:cNvSpPr/>
            <p:nvPr/>
          </p:nvSpPr>
          <p:spPr bwMode="auto">
            <a:xfrm>
              <a:off x="4127"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0" name="iṥľídé"/>
            <p:cNvSpPr/>
            <p:nvPr/>
          </p:nvSpPr>
          <p:spPr bwMode="auto">
            <a:xfrm>
              <a:off x="4127"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1" name="i$ľídé"/>
            <p:cNvSpPr/>
            <p:nvPr/>
          </p:nvSpPr>
          <p:spPr bwMode="auto">
            <a:xfrm>
              <a:off x="4177" y="4418"/>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2" name="î$1íḋe"/>
            <p:cNvSpPr/>
            <p:nvPr/>
          </p:nvSpPr>
          <p:spPr bwMode="auto">
            <a:xfrm>
              <a:off x="4177" y="4418"/>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3" name="íṡľiḑè"/>
            <p:cNvSpPr/>
            <p:nvPr/>
          </p:nvSpPr>
          <p:spPr bwMode="auto">
            <a:xfrm>
              <a:off x="4224" y="4418"/>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4" name="ïşľïḋé"/>
            <p:cNvSpPr/>
            <p:nvPr/>
          </p:nvSpPr>
          <p:spPr bwMode="auto">
            <a:xfrm>
              <a:off x="4224" y="4418"/>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5" name="îşľíḑé"/>
            <p:cNvSpPr/>
            <p:nvPr/>
          </p:nvSpPr>
          <p:spPr bwMode="auto">
            <a:xfrm>
              <a:off x="4274" y="4418"/>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6" name="ïśḻïḓè"/>
            <p:cNvSpPr/>
            <p:nvPr/>
          </p:nvSpPr>
          <p:spPr bwMode="auto">
            <a:xfrm>
              <a:off x="4274" y="4418"/>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7" name="íṡľíde"/>
            <p:cNvSpPr/>
            <p:nvPr/>
          </p:nvSpPr>
          <p:spPr bwMode="auto">
            <a:xfrm>
              <a:off x="4326"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8" name="ïš1ïḑe"/>
            <p:cNvSpPr/>
            <p:nvPr/>
          </p:nvSpPr>
          <p:spPr bwMode="auto">
            <a:xfrm>
              <a:off x="4326" y="4418"/>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29" name="ïšḻïḍe"/>
            <p:cNvSpPr/>
            <p:nvPr/>
          </p:nvSpPr>
          <p:spPr bwMode="auto">
            <a:xfrm>
              <a:off x="4376" y="4418"/>
              <a:ext cx="25" cy="148"/>
            </a:xfrm>
            <a:custGeom>
              <a:avLst/>
              <a:gdLst>
                <a:gd name="T0" fmla="*/ 6 w 6"/>
                <a:gd name="T1" fmla="*/ 38 h 38"/>
                <a:gd name="T2" fmla="*/ 5 w 6"/>
                <a:gd name="T3" fmla="*/ 38 h 38"/>
                <a:gd name="T4" fmla="*/ 6 w 6"/>
                <a:gd name="T5" fmla="*/ 38 h 38"/>
                <a:gd name="T6" fmla="*/ 6 w 6"/>
                <a:gd name="T7" fmla="*/ 38 h 38"/>
                <a:gd name="T8" fmla="*/ 6 w 6"/>
                <a:gd name="T9" fmla="*/ 0 h 38"/>
                <a:gd name="T10" fmla="*/ 0 w 6"/>
                <a:gd name="T11" fmla="*/ 0 h 38"/>
                <a:gd name="T12" fmla="*/ 5 w 6"/>
                <a:gd name="T13" fmla="*/ 0 h 38"/>
                <a:gd name="T14" fmla="*/ 6 w 6"/>
                <a:gd name="T15" fmla="*/ 0 h 38"/>
                <a:gd name="T16" fmla="*/ 6 w 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8">
                  <a:moveTo>
                    <a:pt x="6" y="38"/>
                  </a:moveTo>
                  <a:cubicBezTo>
                    <a:pt x="6" y="38"/>
                    <a:pt x="5" y="38"/>
                    <a:pt x="5" y="38"/>
                  </a:cubicBezTo>
                  <a:cubicBezTo>
                    <a:pt x="6" y="38"/>
                    <a:pt x="6" y="38"/>
                    <a:pt x="6" y="38"/>
                  </a:cubicBezTo>
                  <a:cubicBezTo>
                    <a:pt x="6" y="38"/>
                    <a:pt x="6" y="38"/>
                    <a:pt x="6" y="38"/>
                  </a:cubicBezTo>
                  <a:moveTo>
                    <a:pt x="6" y="0"/>
                  </a:moveTo>
                  <a:cubicBezTo>
                    <a:pt x="0" y="0"/>
                    <a:pt x="0" y="0"/>
                    <a:pt x="0" y="0"/>
                  </a:cubicBezTo>
                  <a:cubicBezTo>
                    <a:pt x="5" y="0"/>
                    <a:pt x="5" y="0"/>
                    <a:pt x="5" y="0"/>
                  </a:cubicBezTo>
                  <a:cubicBezTo>
                    <a:pt x="5" y="0"/>
                    <a:pt x="6" y="0"/>
                    <a:pt x="6"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0" name="í$ḻîḓe"/>
            <p:cNvSpPr/>
            <p:nvPr/>
          </p:nvSpPr>
          <p:spPr bwMode="auto">
            <a:xfrm>
              <a:off x="4376" y="4418"/>
              <a:ext cx="25" cy="148"/>
            </a:xfrm>
            <a:custGeom>
              <a:avLst/>
              <a:gdLst>
                <a:gd name="T0" fmla="*/ 5 w 6"/>
                <a:gd name="T1" fmla="*/ 0 h 38"/>
                <a:gd name="T2" fmla="*/ 0 w 6"/>
                <a:gd name="T3" fmla="*/ 0 h 38"/>
                <a:gd name="T4" fmla="*/ 0 w 6"/>
                <a:gd name="T5" fmla="*/ 38 h 38"/>
                <a:gd name="T6" fmla="*/ 5 w 6"/>
                <a:gd name="T7" fmla="*/ 38 h 38"/>
                <a:gd name="T8" fmla="*/ 6 w 6"/>
                <a:gd name="T9" fmla="*/ 38 h 38"/>
                <a:gd name="T10" fmla="*/ 6 w 6"/>
                <a:gd name="T11" fmla="*/ 0 h 38"/>
                <a:gd name="T12" fmla="*/ 5 w 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6" h="38">
                  <a:moveTo>
                    <a:pt x="5" y="0"/>
                  </a:moveTo>
                  <a:cubicBezTo>
                    <a:pt x="0" y="0"/>
                    <a:pt x="0" y="0"/>
                    <a:pt x="0" y="0"/>
                  </a:cubicBezTo>
                  <a:cubicBezTo>
                    <a:pt x="0" y="38"/>
                    <a:pt x="0" y="38"/>
                    <a:pt x="0" y="38"/>
                  </a:cubicBezTo>
                  <a:cubicBezTo>
                    <a:pt x="5" y="38"/>
                    <a:pt x="5" y="38"/>
                    <a:pt x="5" y="38"/>
                  </a:cubicBezTo>
                  <a:cubicBezTo>
                    <a:pt x="5" y="38"/>
                    <a:pt x="6" y="38"/>
                    <a:pt x="6" y="38"/>
                  </a:cubicBezTo>
                  <a:cubicBezTo>
                    <a:pt x="6" y="0"/>
                    <a:pt x="6" y="0"/>
                    <a:pt x="6" y="0"/>
                  </a:cubicBezTo>
                  <a:cubicBezTo>
                    <a:pt x="6" y="0"/>
                    <a:pt x="5" y="0"/>
                    <a:pt x="5"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1" name="í$ḷíḓê"/>
            <p:cNvSpPr/>
            <p:nvPr/>
          </p:nvSpPr>
          <p:spPr bwMode="auto">
            <a:xfrm>
              <a:off x="3794" y="4206"/>
              <a:ext cx="786" cy="191"/>
            </a:xfrm>
            <a:custGeom>
              <a:avLst/>
              <a:gdLst>
                <a:gd name="T0" fmla="*/ 197 w 201"/>
                <a:gd name="T1" fmla="*/ 49 h 49"/>
                <a:gd name="T2" fmla="*/ 4 w 201"/>
                <a:gd name="T3" fmla="*/ 49 h 49"/>
                <a:gd name="T4" fmla="*/ 0 w 201"/>
                <a:gd name="T5" fmla="*/ 45 h 49"/>
                <a:gd name="T6" fmla="*/ 0 w 201"/>
                <a:gd name="T7" fmla="*/ 4 h 49"/>
                <a:gd name="T8" fmla="*/ 4 w 201"/>
                <a:gd name="T9" fmla="*/ 0 h 49"/>
                <a:gd name="T10" fmla="*/ 197 w 201"/>
                <a:gd name="T11" fmla="*/ 0 h 49"/>
                <a:gd name="T12" fmla="*/ 201 w 201"/>
                <a:gd name="T13" fmla="*/ 4 h 49"/>
                <a:gd name="T14" fmla="*/ 201 w 201"/>
                <a:gd name="T15" fmla="*/ 45 h 49"/>
                <a:gd name="T16" fmla="*/ 197 w 201"/>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9">
                  <a:moveTo>
                    <a:pt x="197" y="49"/>
                  </a:moveTo>
                  <a:cubicBezTo>
                    <a:pt x="4" y="49"/>
                    <a:pt x="4" y="49"/>
                    <a:pt x="4" y="49"/>
                  </a:cubicBezTo>
                  <a:cubicBezTo>
                    <a:pt x="2" y="49"/>
                    <a:pt x="0" y="47"/>
                    <a:pt x="0" y="45"/>
                  </a:cubicBezTo>
                  <a:cubicBezTo>
                    <a:pt x="0" y="4"/>
                    <a:pt x="0" y="4"/>
                    <a:pt x="0" y="4"/>
                  </a:cubicBezTo>
                  <a:cubicBezTo>
                    <a:pt x="0" y="2"/>
                    <a:pt x="2" y="0"/>
                    <a:pt x="4" y="0"/>
                  </a:cubicBezTo>
                  <a:cubicBezTo>
                    <a:pt x="197" y="0"/>
                    <a:pt x="197" y="0"/>
                    <a:pt x="197" y="0"/>
                  </a:cubicBezTo>
                  <a:cubicBezTo>
                    <a:pt x="199" y="0"/>
                    <a:pt x="201" y="2"/>
                    <a:pt x="201" y="4"/>
                  </a:cubicBezTo>
                  <a:cubicBezTo>
                    <a:pt x="201" y="45"/>
                    <a:pt x="201" y="45"/>
                    <a:pt x="201" y="45"/>
                  </a:cubicBezTo>
                  <a:cubicBezTo>
                    <a:pt x="201" y="47"/>
                    <a:pt x="199" y="49"/>
                    <a:pt x="197" y="49"/>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2" name="iṩļiḓe"/>
            <p:cNvSpPr/>
            <p:nvPr/>
          </p:nvSpPr>
          <p:spPr bwMode="auto">
            <a:xfrm>
              <a:off x="3786" y="4225"/>
              <a:ext cx="806" cy="145"/>
            </a:xfrm>
            <a:custGeom>
              <a:avLst/>
              <a:gdLst>
                <a:gd name="T0" fmla="*/ 201 w 206"/>
                <a:gd name="T1" fmla="*/ 37 h 37"/>
                <a:gd name="T2" fmla="*/ 5 w 206"/>
                <a:gd name="T3" fmla="*/ 37 h 37"/>
                <a:gd name="T4" fmla="*/ 0 w 206"/>
                <a:gd name="T5" fmla="*/ 32 h 37"/>
                <a:gd name="T6" fmla="*/ 0 w 206"/>
                <a:gd name="T7" fmla="*/ 5 h 37"/>
                <a:gd name="T8" fmla="*/ 5 w 206"/>
                <a:gd name="T9" fmla="*/ 0 h 37"/>
                <a:gd name="T10" fmla="*/ 201 w 206"/>
                <a:gd name="T11" fmla="*/ 0 h 37"/>
                <a:gd name="T12" fmla="*/ 206 w 206"/>
                <a:gd name="T13" fmla="*/ 5 h 37"/>
                <a:gd name="T14" fmla="*/ 206 w 206"/>
                <a:gd name="T15" fmla="*/ 32 h 37"/>
                <a:gd name="T16" fmla="*/ 201 w 206"/>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7">
                  <a:moveTo>
                    <a:pt x="201" y="37"/>
                  </a:moveTo>
                  <a:cubicBezTo>
                    <a:pt x="5" y="37"/>
                    <a:pt x="5" y="37"/>
                    <a:pt x="5" y="37"/>
                  </a:cubicBezTo>
                  <a:cubicBezTo>
                    <a:pt x="2" y="37"/>
                    <a:pt x="0" y="35"/>
                    <a:pt x="0" y="32"/>
                  </a:cubicBezTo>
                  <a:cubicBezTo>
                    <a:pt x="0" y="5"/>
                    <a:pt x="0" y="5"/>
                    <a:pt x="0" y="5"/>
                  </a:cubicBezTo>
                  <a:cubicBezTo>
                    <a:pt x="0" y="2"/>
                    <a:pt x="2" y="0"/>
                    <a:pt x="5" y="0"/>
                  </a:cubicBezTo>
                  <a:cubicBezTo>
                    <a:pt x="201" y="0"/>
                    <a:pt x="201" y="0"/>
                    <a:pt x="201" y="0"/>
                  </a:cubicBezTo>
                  <a:cubicBezTo>
                    <a:pt x="204" y="0"/>
                    <a:pt x="206" y="2"/>
                    <a:pt x="206" y="5"/>
                  </a:cubicBezTo>
                  <a:cubicBezTo>
                    <a:pt x="206" y="32"/>
                    <a:pt x="206" y="32"/>
                    <a:pt x="206" y="32"/>
                  </a:cubicBezTo>
                  <a:cubicBezTo>
                    <a:pt x="206" y="35"/>
                    <a:pt x="204" y="37"/>
                    <a:pt x="201" y="37"/>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iṥḷiḋè"/>
            <p:cNvSpPr/>
            <p:nvPr/>
          </p:nvSpPr>
          <p:spPr bwMode="auto">
            <a:xfrm>
              <a:off x="3800" y="4225"/>
              <a:ext cx="25" cy="145"/>
            </a:xfrm>
            <a:custGeom>
              <a:avLst/>
              <a:gdLst>
                <a:gd name="T0" fmla="*/ 0 w 6"/>
                <a:gd name="T1" fmla="*/ 37 h 37"/>
                <a:gd name="T2" fmla="*/ 0 w 6"/>
                <a:gd name="T3" fmla="*/ 37 h 37"/>
                <a:gd name="T4" fmla="*/ 1 w 6"/>
                <a:gd name="T5" fmla="*/ 37 h 37"/>
                <a:gd name="T6" fmla="*/ 0 w 6"/>
                <a:gd name="T7" fmla="*/ 37 h 37"/>
                <a:gd name="T8" fmla="*/ 6 w 6"/>
                <a:gd name="T9" fmla="*/ 0 h 37"/>
                <a:gd name="T10" fmla="*/ 0 w 6"/>
                <a:gd name="T11" fmla="*/ 0 h 37"/>
                <a:gd name="T12" fmla="*/ 0 w 6"/>
                <a:gd name="T13" fmla="*/ 0 h 37"/>
                <a:gd name="T14" fmla="*/ 1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0" y="37"/>
                  </a:moveTo>
                  <a:cubicBezTo>
                    <a:pt x="0" y="37"/>
                    <a:pt x="0" y="37"/>
                    <a:pt x="0" y="37"/>
                  </a:cubicBezTo>
                  <a:cubicBezTo>
                    <a:pt x="1" y="37"/>
                    <a:pt x="1" y="37"/>
                    <a:pt x="1" y="37"/>
                  </a:cubicBezTo>
                  <a:cubicBezTo>
                    <a:pt x="0" y="37"/>
                    <a:pt x="0" y="37"/>
                    <a:pt x="0" y="37"/>
                  </a:cubicBezTo>
                  <a:moveTo>
                    <a:pt x="6" y="0"/>
                  </a:moveTo>
                  <a:cubicBezTo>
                    <a:pt x="0" y="0"/>
                    <a:pt x="0" y="0"/>
                    <a:pt x="0" y="0"/>
                  </a:cubicBezTo>
                  <a:cubicBezTo>
                    <a:pt x="0" y="0"/>
                    <a:pt x="0" y="0"/>
                    <a:pt x="0" y="0"/>
                  </a:cubicBezTo>
                  <a:cubicBezTo>
                    <a:pt x="0" y="0"/>
                    <a:pt x="0" y="0"/>
                    <a:pt x="1"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îŝľíḑé"/>
            <p:cNvSpPr/>
            <p:nvPr/>
          </p:nvSpPr>
          <p:spPr bwMode="auto">
            <a:xfrm>
              <a:off x="3800" y="4225"/>
              <a:ext cx="25" cy="145"/>
            </a:xfrm>
            <a:custGeom>
              <a:avLst/>
              <a:gdLst>
                <a:gd name="T0" fmla="*/ 6 w 6"/>
                <a:gd name="T1" fmla="*/ 0 h 37"/>
                <a:gd name="T2" fmla="*/ 1 w 6"/>
                <a:gd name="T3" fmla="*/ 0 h 37"/>
                <a:gd name="T4" fmla="*/ 0 w 6"/>
                <a:gd name="T5" fmla="*/ 0 h 37"/>
                <a:gd name="T6" fmla="*/ 0 w 6"/>
                <a:gd name="T7" fmla="*/ 37 h 37"/>
                <a:gd name="T8" fmla="*/ 1 w 6"/>
                <a:gd name="T9" fmla="*/ 37 h 37"/>
                <a:gd name="T10" fmla="*/ 6 w 6"/>
                <a:gd name="T11" fmla="*/ 37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1" y="0"/>
                    <a:pt x="1" y="0"/>
                    <a:pt x="1" y="0"/>
                  </a:cubicBezTo>
                  <a:cubicBezTo>
                    <a:pt x="0" y="0"/>
                    <a:pt x="0" y="0"/>
                    <a:pt x="0" y="0"/>
                  </a:cubicBezTo>
                  <a:cubicBezTo>
                    <a:pt x="0" y="37"/>
                    <a:pt x="0" y="37"/>
                    <a:pt x="0" y="37"/>
                  </a:cubicBezTo>
                  <a:cubicBezTo>
                    <a:pt x="0" y="37"/>
                    <a:pt x="0" y="37"/>
                    <a:pt x="1" y="37"/>
                  </a:cubicBezTo>
                  <a:cubicBezTo>
                    <a:pt x="6" y="37"/>
                    <a:pt x="6" y="37"/>
                    <a:pt x="6" y="37"/>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5" name="ïšḻïḍé"/>
            <p:cNvSpPr/>
            <p:nvPr/>
          </p:nvSpPr>
          <p:spPr bwMode="auto">
            <a:xfrm>
              <a:off x="3852"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36" name="íŝļídê"/>
            <p:cNvSpPr/>
            <p:nvPr/>
          </p:nvSpPr>
          <p:spPr bwMode="auto">
            <a:xfrm>
              <a:off x="3852"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37" name="íṡliďe"/>
            <p:cNvSpPr/>
            <p:nvPr/>
          </p:nvSpPr>
          <p:spPr bwMode="auto">
            <a:xfrm>
              <a:off x="3898" y="4225"/>
              <a:ext cx="29"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38" name="îṧlïḓê"/>
            <p:cNvSpPr/>
            <p:nvPr/>
          </p:nvSpPr>
          <p:spPr bwMode="auto">
            <a:xfrm>
              <a:off x="3898" y="4225"/>
              <a:ext cx="29"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39" name="í$ḻîde"/>
            <p:cNvSpPr/>
            <p:nvPr/>
          </p:nvSpPr>
          <p:spPr bwMode="auto">
            <a:xfrm>
              <a:off x="3950"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0" name="îSļiḑê"/>
            <p:cNvSpPr/>
            <p:nvPr/>
          </p:nvSpPr>
          <p:spPr bwMode="auto">
            <a:xfrm>
              <a:off x="3950"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1" name="i$1ïḑê"/>
            <p:cNvSpPr/>
            <p:nvPr/>
          </p:nvSpPr>
          <p:spPr bwMode="auto">
            <a:xfrm>
              <a:off x="4000" y="4225"/>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2" name="îṧľïḓê"/>
            <p:cNvSpPr/>
            <p:nvPr/>
          </p:nvSpPr>
          <p:spPr bwMode="auto">
            <a:xfrm>
              <a:off x="4000" y="4225"/>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3" name="iṩḻiḓé"/>
            <p:cNvSpPr/>
            <p:nvPr/>
          </p:nvSpPr>
          <p:spPr bwMode="auto">
            <a:xfrm>
              <a:off x="4052"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4" name="íS1ïḑe"/>
            <p:cNvSpPr/>
            <p:nvPr/>
          </p:nvSpPr>
          <p:spPr bwMode="auto">
            <a:xfrm>
              <a:off x="4052"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5" name="îšļîḑe"/>
            <p:cNvSpPr/>
            <p:nvPr/>
          </p:nvSpPr>
          <p:spPr bwMode="auto">
            <a:xfrm>
              <a:off x="4100"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6" name="íṡḷíďé"/>
            <p:cNvSpPr/>
            <p:nvPr/>
          </p:nvSpPr>
          <p:spPr bwMode="auto">
            <a:xfrm>
              <a:off x="4100"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7" name="iṥlidê"/>
            <p:cNvSpPr/>
            <p:nvPr/>
          </p:nvSpPr>
          <p:spPr bwMode="auto">
            <a:xfrm>
              <a:off x="4150"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8" name="íṡļiḍé"/>
            <p:cNvSpPr/>
            <p:nvPr/>
          </p:nvSpPr>
          <p:spPr bwMode="auto">
            <a:xfrm>
              <a:off x="4150"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49" name="iṩlïḓé"/>
            <p:cNvSpPr/>
            <p:nvPr/>
          </p:nvSpPr>
          <p:spPr bwMode="auto">
            <a:xfrm>
              <a:off x="4201"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0" name="ï$ļïḋé"/>
            <p:cNvSpPr/>
            <p:nvPr/>
          </p:nvSpPr>
          <p:spPr bwMode="auto">
            <a:xfrm>
              <a:off x="4201"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1" name="íSlíḑè"/>
            <p:cNvSpPr/>
            <p:nvPr/>
          </p:nvSpPr>
          <p:spPr bwMode="auto">
            <a:xfrm>
              <a:off x="4251"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2" name="išļide"/>
            <p:cNvSpPr/>
            <p:nvPr/>
          </p:nvSpPr>
          <p:spPr bwMode="auto">
            <a:xfrm>
              <a:off x="4251"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3" name="îsḻiḍe"/>
            <p:cNvSpPr/>
            <p:nvPr/>
          </p:nvSpPr>
          <p:spPr bwMode="auto">
            <a:xfrm>
              <a:off x="4299"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4" name="îṩļïḍe"/>
            <p:cNvSpPr/>
            <p:nvPr/>
          </p:nvSpPr>
          <p:spPr bwMode="auto">
            <a:xfrm>
              <a:off x="4299"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5" name="ïṡḷiḍé"/>
            <p:cNvSpPr/>
            <p:nvPr/>
          </p:nvSpPr>
          <p:spPr bwMode="auto">
            <a:xfrm>
              <a:off x="4349"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6" name="ï$líďe"/>
            <p:cNvSpPr/>
            <p:nvPr/>
          </p:nvSpPr>
          <p:spPr bwMode="auto">
            <a:xfrm>
              <a:off x="4349"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7" name="îsḷidè"/>
            <p:cNvSpPr/>
            <p:nvPr/>
          </p:nvSpPr>
          <p:spPr bwMode="auto">
            <a:xfrm>
              <a:off x="4401"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8" name="iSlïḍé"/>
            <p:cNvSpPr/>
            <p:nvPr/>
          </p:nvSpPr>
          <p:spPr bwMode="auto">
            <a:xfrm>
              <a:off x="4401"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59" name="îŝḷîdê"/>
            <p:cNvSpPr/>
            <p:nvPr/>
          </p:nvSpPr>
          <p:spPr bwMode="auto">
            <a:xfrm>
              <a:off x="4451"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60" name="iṩḷiḑè"/>
            <p:cNvSpPr/>
            <p:nvPr/>
          </p:nvSpPr>
          <p:spPr bwMode="auto">
            <a:xfrm>
              <a:off x="4451" y="4225"/>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61" name="îSľïḋê"/>
            <p:cNvSpPr/>
            <p:nvPr/>
          </p:nvSpPr>
          <p:spPr bwMode="auto">
            <a:xfrm>
              <a:off x="4499"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62" name="ïslïḍè"/>
            <p:cNvSpPr/>
            <p:nvPr/>
          </p:nvSpPr>
          <p:spPr bwMode="auto">
            <a:xfrm>
              <a:off x="4499" y="4225"/>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63" name="íṥľiḓè"/>
            <p:cNvSpPr/>
            <p:nvPr/>
          </p:nvSpPr>
          <p:spPr bwMode="auto">
            <a:xfrm>
              <a:off x="4549" y="4225"/>
              <a:ext cx="25" cy="145"/>
            </a:xfrm>
            <a:custGeom>
              <a:avLst/>
              <a:gdLst>
                <a:gd name="T0" fmla="*/ 6 w 6"/>
                <a:gd name="T1" fmla="*/ 37 h 37"/>
                <a:gd name="T2" fmla="*/ 6 w 6"/>
                <a:gd name="T3" fmla="*/ 37 h 37"/>
                <a:gd name="T4" fmla="*/ 6 w 6"/>
                <a:gd name="T5" fmla="*/ 37 h 37"/>
                <a:gd name="T6" fmla="*/ 6 w 6"/>
                <a:gd name="T7" fmla="*/ 37 h 37"/>
                <a:gd name="T8" fmla="*/ 6 w 6"/>
                <a:gd name="T9" fmla="*/ 0 h 37"/>
                <a:gd name="T10" fmla="*/ 0 w 6"/>
                <a:gd name="T11" fmla="*/ 0 h 37"/>
                <a:gd name="T12" fmla="*/ 6 w 6"/>
                <a:gd name="T13" fmla="*/ 0 h 37"/>
                <a:gd name="T14" fmla="*/ 6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6" y="37"/>
                  </a:moveTo>
                  <a:cubicBezTo>
                    <a:pt x="6" y="37"/>
                    <a:pt x="6" y="37"/>
                    <a:pt x="6" y="37"/>
                  </a:cubicBezTo>
                  <a:cubicBezTo>
                    <a:pt x="6" y="37"/>
                    <a:pt x="6" y="37"/>
                    <a:pt x="6" y="37"/>
                  </a:cubicBezTo>
                  <a:cubicBezTo>
                    <a:pt x="6" y="37"/>
                    <a:pt x="6" y="37"/>
                    <a:pt x="6" y="37"/>
                  </a:cubicBezTo>
                  <a:moveTo>
                    <a:pt x="6" y="0"/>
                  </a:moveTo>
                  <a:cubicBezTo>
                    <a:pt x="0" y="0"/>
                    <a:pt x="0" y="0"/>
                    <a:pt x="0" y="0"/>
                  </a:cubicBezTo>
                  <a:cubicBezTo>
                    <a:pt x="6" y="0"/>
                    <a:pt x="6" y="0"/>
                    <a:pt x="6" y="0"/>
                  </a:cubicBezTo>
                  <a:cubicBezTo>
                    <a:pt x="6" y="0"/>
                    <a:pt x="6" y="0"/>
                    <a:pt x="6"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ïşḻiḍé"/>
            <p:cNvSpPr/>
            <p:nvPr/>
          </p:nvSpPr>
          <p:spPr bwMode="auto">
            <a:xfrm>
              <a:off x="4549" y="4225"/>
              <a:ext cx="25" cy="145"/>
            </a:xfrm>
            <a:custGeom>
              <a:avLst/>
              <a:gdLst>
                <a:gd name="T0" fmla="*/ 6 w 6"/>
                <a:gd name="T1" fmla="*/ 0 h 37"/>
                <a:gd name="T2" fmla="*/ 0 w 6"/>
                <a:gd name="T3" fmla="*/ 0 h 37"/>
                <a:gd name="T4" fmla="*/ 0 w 6"/>
                <a:gd name="T5" fmla="*/ 37 h 37"/>
                <a:gd name="T6" fmla="*/ 6 w 6"/>
                <a:gd name="T7" fmla="*/ 37 h 37"/>
                <a:gd name="T8" fmla="*/ 6 w 6"/>
                <a:gd name="T9" fmla="*/ 37 h 37"/>
                <a:gd name="T10" fmla="*/ 6 w 6"/>
                <a:gd name="T11" fmla="*/ 0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0" y="0"/>
                    <a:pt x="0" y="0"/>
                    <a:pt x="0" y="0"/>
                  </a:cubicBezTo>
                  <a:cubicBezTo>
                    <a:pt x="0" y="37"/>
                    <a:pt x="0" y="37"/>
                    <a:pt x="0" y="37"/>
                  </a:cubicBezTo>
                  <a:cubicBezTo>
                    <a:pt x="6" y="37"/>
                    <a:pt x="6" y="37"/>
                    <a:pt x="6" y="37"/>
                  </a:cubicBezTo>
                  <a:cubicBezTo>
                    <a:pt x="6" y="37"/>
                    <a:pt x="6" y="37"/>
                    <a:pt x="6" y="37"/>
                  </a:cubicBezTo>
                  <a:cubicBezTo>
                    <a:pt x="6" y="0"/>
                    <a:pt x="6" y="0"/>
                    <a:pt x="6"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ïṩ1íḋè"/>
            <p:cNvSpPr/>
            <p:nvPr/>
          </p:nvSpPr>
          <p:spPr bwMode="auto">
            <a:xfrm>
              <a:off x="3667" y="4011"/>
              <a:ext cx="788" cy="195"/>
            </a:xfrm>
            <a:custGeom>
              <a:avLst/>
              <a:gdLst>
                <a:gd name="T0" fmla="*/ 197 w 201"/>
                <a:gd name="T1" fmla="*/ 50 h 50"/>
                <a:gd name="T2" fmla="*/ 5 w 201"/>
                <a:gd name="T3" fmla="*/ 50 h 50"/>
                <a:gd name="T4" fmla="*/ 0 w 201"/>
                <a:gd name="T5" fmla="*/ 45 h 50"/>
                <a:gd name="T6" fmla="*/ 0 w 201"/>
                <a:gd name="T7" fmla="*/ 4 h 50"/>
                <a:gd name="T8" fmla="*/ 5 w 201"/>
                <a:gd name="T9" fmla="*/ 0 h 50"/>
                <a:gd name="T10" fmla="*/ 197 w 201"/>
                <a:gd name="T11" fmla="*/ 0 h 50"/>
                <a:gd name="T12" fmla="*/ 201 w 201"/>
                <a:gd name="T13" fmla="*/ 4 h 50"/>
                <a:gd name="T14" fmla="*/ 201 w 201"/>
                <a:gd name="T15" fmla="*/ 45 h 50"/>
                <a:gd name="T16" fmla="*/ 197 w 201"/>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0">
                  <a:moveTo>
                    <a:pt x="197" y="50"/>
                  </a:moveTo>
                  <a:cubicBezTo>
                    <a:pt x="5" y="50"/>
                    <a:pt x="5" y="50"/>
                    <a:pt x="5" y="50"/>
                  </a:cubicBezTo>
                  <a:cubicBezTo>
                    <a:pt x="2" y="50"/>
                    <a:pt x="0" y="48"/>
                    <a:pt x="0" y="45"/>
                  </a:cubicBezTo>
                  <a:cubicBezTo>
                    <a:pt x="0" y="4"/>
                    <a:pt x="0" y="4"/>
                    <a:pt x="0" y="4"/>
                  </a:cubicBezTo>
                  <a:cubicBezTo>
                    <a:pt x="0" y="2"/>
                    <a:pt x="2" y="0"/>
                    <a:pt x="5" y="0"/>
                  </a:cubicBezTo>
                  <a:cubicBezTo>
                    <a:pt x="197" y="0"/>
                    <a:pt x="197" y="0"/>
                    <a:pt x="197" y="0"/>
                  </a:cubicBezTo>
                  <a:cubicBezTo>
                    <a:pt x="199" y="0"/>
                    <a:pt x="201" y="2"/>
                    <a:pt x="201" y="4"/>
                  </a:cubicBezTo>
                  <a:cubicBezTo>
                    <a:pt x="201" y="45"/>
                    <a:pt x="201" y="45"/>
                    <a:pt x="201" y="45"/>
                  </a:cubicBezTo>
                  <a:cubicBezTo>
                    <a:pt x="201" y="48"/>
                    <a:pt x="199" y="50"/>
                    <a:pt x="197" y="5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íṥļíḑê"/>
            <p:cNvSpPr/>
            <p:nvPr/>
          </p:nvSpPr>
          <p:spPr bwMode="auto">
            <a:xfrm>
              <a:off x="3659" y="4034"/>
              <a:ext cx="809" cy="145"/>
            </a:xfrm>
            <a:custGeom>
              <a:avLst/>
              <a:gdLst>
                <a:gd name="T0" fmla="*/ 201 w 206"/>
                <a:gd name="T1" fmla="*/ 37 h 37"/>
                <a:gd name="T2" fmla="*/ 5 w 206"/>
                <a:gd name="T3" fmla="*/ 37 h 37"/>
                <a:gd name="T4" fmla="*/ 0 w 206"/>
                <a:gd name="T5" fmla="*/ 32 h 37"/>
                <a:gd name="T6" fmla="*/ 0 w 206"/>
                <a:gd name="T7" fmla="*/ 5 h 37"/>
                <a:gd name="T8" fmla="*/ 5 w 206"/>
                <a:gd name="T9" fmla="*/ 0 h 37"/>
                <a:gd name="T10" fmla="*/ 201 w 206"/>
                <a:gd name="T11" fmla="*/ 0 h 37"/>
                <a:gd name="T12" fmla="*/ 206 w 206"/>
                <a:gd name="T13" fmla="*/ 5 h 37"/>
                <a:gd name="T14" fmla="*/ 206 w 206"/>
                <a:gd name="T15" fmla="*/ 32 h 37"/>
                <a:gd name="T16" fmla="*/ 201 w 206"/>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7">
                  <a:moveTo>
                    <a:pt x="201" y="37"/>
                  </a:moveTo>
                  <a:cubicBezTo>
                    <a:pt x="5" y="37"/>
                    <a:pt x="5" y="37"/>
                    <a:pt x="5" y="37"/>
                  </a:cubicBezTo>
                  <a:cubicBezTo>
                    <a:pt x="2" y="37"/>
                    <a:pt x="0" y="35"/>
                    <a:pt x="0" y="32"/>
                  </a:cubicBezTo>
                  <a:cubicBezTo>
                    <a:pt x="0" y="5"/>
                    <a:pt x="0" y="5"/>
                    <a:pt x="0" y="5"/>
                  </a:cubicBezTo>
                  <a:cubicBezTo>
                    <a:pt x="0" y="2"/>
                    <a:pt x="2" y="0"/>
                    <a:pt x="5" y="0"/>
                  </a:cubicBezTo>
                  <a:cubicBezTo>
                    <a:pt x="201" y="0"/>
                    <a:pt x="201" y="0"/>
                    <a:pt x="201" y="0"/>
                  </a:cubicBezTo>
                  <a:cubicBezTo>
                    <a:pt x="204" y="0"/>
                    <a:pt x="206" y="2"/>
                    <a:pt x="206" y="5"/>
                  </a:cubicBezTo>
                  <a:cubicBezTo>
                    <a:pt x="206" y="32"/>
                    <a:pt x="206" y="32"/>
                    <a:pt x="206" y="32"/>
                  </a:cubicBezTo>
                  <a:cubicBezTo>
                    <a:pt x="206" y="35"/>
                    <a:pt x="204" y="37"/>
                    <a:pt x="201" y="37"/>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śḻíďè"/>
            <p:cNvSpPr/>
            <p:nvPr/>
          </p:nvSpPr>
          <p:spPr bwMode="auto">
            <a:xfrm>
              <a:off x="3676" y="4034"/>
              <a:ext cx="23" cy="145"/>
            </a:xfrm>
            <a:custGeom>
              <a:avLst/>
              <a:gdLst>
                <a:gd name="T0" fmla="*/ 0 w 6"/>
                <a:gd name="T1" fmla="*/ 37 h 37"/>
                <a:gd name="T2" fmla="*/ 0 w 6"/>
                <a:gd name="T3" fmla="*/ 37 h 37"/>
                <a:gd name="T4" fmla="*/ 1 w 6"/>
                <a:gd name="T5" fmla="*/ 37 h 37"/>
                <a:gd name="T6" fmla="*/ 0 w 6"/>
                <a:gd name="T7" fmla="*/ 37 h 37"/>
                <a:gd name="T8" fmla="*/ 6 w 6"/>
                <a:gd name="T9" fmla="*/ 0 h 37"/>
                <a:gd name="T10" fmla="*/ 0 w 6"/>
                <a:gd name="T11" fmla="*/ 0 h 37"/>
                <a:gd name="T12" fmla="*/ 0 w 6"/>
                <a:gd name="T13" fmla="*/ 0 h 37"/>
                <a:gd name="T14" fmla="*/ 1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0" y="37"/>
                  </a:moveTo>
                  <a:cubicBezTo>
                    <a:pt x="0" y="37"/>
                    <a:pt x="0" y="37"/>
                    <a:pt x="0" y="37"/>
                  </a:cubicBezTo>
                  <a:cubicBezTo>
                    <a:pt x="1" y="37"/>
                    <a:pt x="1" y="37"/>
                    <a:pt x="1" y="37"/>
                  </a:cubicBezTo>
                  <a:cubicBezTo>
                    <a:pt x="1" y="37"/>
                    <a:pt x="0" y="37"/>
                    <a:pt x="0" y="37"/>
                  </a:cubicBezTo>
                  <a:moveTo>
                    <a:pt x="6" y="0"/>
                  </a:moveTo>
                  <a:cubicBezTo>
                    <a:pt x="0" y="0"/>
                    <a:pt x="0" y="0"/>
                    <a:pt x="0" y="0"/>
                  </a:cubicBezTo>
                  <a:cubicBezTo>
                    <a:pt x="0" y="0"/>
                    <a:pt x="0" y="0"/>
                    <a:pt x="0" y="0"/>
                  </a:cubicBezTo>
                  <a:cubicBezTo>
                    <a:pt x="0" y="0"/>
                    <a:pt x="1" y="0"/>
                    <a:pt x="1"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išľîdé"/>
            <p:cNvSpPr/>
            <p:nvPr/>
          </p:nvSpPr>
          <p:spPr bwMode="auto">
            <a:xfrm>
              <a:off x="3676" y="4034"/>
              <a:ext cx="23" cy="145"/>
            </a:xfrm>
            <a:custGeom>
              <a:avLst/>
              <a:gdLst>
                <a:gd name="T0" fmla="*/ 6 w 6"/>
                <a:gd name="T1" fmla="*/ 0 h 37"/>
                <a:gd name="T2" fmla="*/ 1 w 6"/>
                <a:gd name="T3" fmla="*/ 0 h 37"/>
                <a:gd name="T4" fmla="*/ 0 w 6"/>
                <a:gd name="T5" fmla="*/ 0 h 37"/>
                <a:gd name="T6" fmla="*/ 0 w 6"/>
                <a:gd name="T7" fmla="*/ 37 h 37"/>
                <a:gd name="T8" fmla="*/ 1 w 6"/>
                <a:gd name="T9" fmla="*/ 37 h 37"/>
                <a:gd name="T10" fmla="*/ 6 w 6"/>
                <a:gd name="T11" fmla="*/ 37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1" y="0"/>
                    <a:pt x="1" y="0"/>
                    <a:pt x="1" y="0"/>
                  </a:cubicBezTo>
                  <a:cubicBezTo>
                    <a:pt x="1" y="0"/>
                    <a:pt x="0" y="0"/>
                    <a:pt x="0" y="0"/>
                  </a:cubicBezTo>
                  <a:cubicBezTo>
                    <a:pt x="0" y="37"/>
                    <a:pt x="0" y="37"/>
                    <a:pt x="0" y="37"/>
                  </a:cubicBezTo>
                  <a:cubicBezTo>
                    <a:pt x="0" y="37"/>
                    <a:pt x="1" y="37"/>
                    <a:pt x="1" y="37"/>
                  </a:cubicBezTo>
                  <a:cubicBezTo>
                    <a:pt x="6" y="37"/>
                    <a:pt x="6" y="37"/>
                    <a:pt x="6" y="37"/>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sḷíḍé"/>
            <p:cNvSpPr/>
            <p:nvPr/>
          </p:nvSpPr>
          <p:spPr bwMode="auto">
            <a:xfrm>
              <a:off x="3726"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0" name="íṩḷîďé"/>
            <p:cNvSpPr/>
            <p:nvPr/>
          </p:nvSpPr>
          <p:spPr bwMode="auto">
            <a:xfrm>
              <a:off x="3726"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1" name="ïṣḷïḑê"/>
            <p:cNvSpPr/>
            <p:nvPr/>
          </p:nvSpPr>
          <p:spPr bwMode="auto">
            <a:xfrm>
              <a:off x="3777"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2" name="îšḻîďè"/>
            <p:cNvSpPr/>
            <p:nvPr/>
          </p:nvSpPr>
          <p:spPr bwMode="auto">
            <a:xfrm>
              <a:off x="3777"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3" name="íṩ1îďè"/>
            <p:cNvSpPr/>
            <p:nvPr/>
          </p:nvSpPr>
          <p:spPr bwMode="auto">
            <a:xfrm>
              <a:off x="3825" y="4034"/>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4" name="íṡlíde"/>
            <p:cNvSpPr/>
            <p:nvPr/>
          </p:nvSpPr>
          <p:spPr bwMode="auto">
            <a:xfrm>
              <a:off x="3825" y="4034"/>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5" name="îš1ide"/>
            <p:cNvSpPr/>
            <p:nvPr/>
          </p:nvSpPr>
          <p:spPr bwMode="auto">
            <a:xfrm>
              <a:off x="3875"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6" name="íṡľiḍè"/>
            <p:cNvSpPr/>
            <p:nvPr/>
          </p:nvSpPr>
          <p:spPr bwMode="auto">
            <a:xfrm>
              <a:off x="3875"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7" name="íślîḓè"/>
            <p:cNvSpPr/>
            <p:nvPr/>
          </p:nvSpPr>
          <p:spPr bwMode="auto">
            <a:xfrm>
              <a:off x="3927"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8" name="îšliďê"/>
            <p:cNvSpPr/>
            <p:nvPr/>
          </p:nvSpPr>
          <p:spPr bwMode="auto">
            <a:xfrm>
              <a:off x="3927"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79" name="îŝľiḍé"/>
            <p:cNvSpPr/>
            <p:nvPr/>
          </p:nvSpPr>
          <p:spPr bwMode="auto">
            <a:xfrm>
              <a:off x="3977"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0" name="íṡļîḋé"/>
            <p:cNvSpPr/>
            <p:nvPr/>
          </p:nvSpPr>
          <p:spPr bwMode="auto">
            <a:xfrm>
              <a:off x="3977"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1" name="îŝḷïḋé"/>
            <p:cNvSpPr/>
            <p:nvPr/>
          </p:nvSpPr>
          <p:spPr bwMode="auto">
            <a:xfrm>
              <a:off x="4025" y="4034"/>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2" name="iṡḻîḋé"/>
            <p:cNvSpPr/>
            <p:nvPr/>
          </p:nvSpPr>
          <p:spPr bwMode="auto">
            <a:xfrm>
              <a:off x="4025" y="4034"/>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3" name="iṧļiḓe"/>
            <p:cNvSpPr/>
            <p:nvPr/>
          </p:nvSpPr>
          <p:spPr bwMode="auto">
            <a:xfrm>
              <a:off x="4075"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4" name="ïṩḻiḍè"/>
            <p:cNvSpPr/>
            <p:nvPr/>
          </p:nvSpPr>
          <p:spPr bwMode="auto">
            <a:xfrm>
              <a:off x="4075"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5" name="îSḻïḓe"/>
            <p:cNvSpPr/>
            <p:nvPr/>
          </p:nvSpPr>
          <p:spPr bwMode="auto">
            <a:xfrm>
              <a:off x="4127"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6" name="ïṧ1îďe"/>
            <p:cNvSpPr/>
            <p:nvPr/>
          </p:nvSpPr>
          <p:spPr bwMode="auto">
            <a:xfrm>
              <a:off x="4127"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7" name="íšļîdé"/>
            <p:cNvSpPr/>
            <p:nvPr/>
          </p:nvSpPr>
          <p:spPr bwMode="auto">
            <a:xfrm>
              <a:off x="4177"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8" name="išľïdé"/>
            <p:cNvSpPr/>
            <p:nvPr/>
          </p:nvSpPr>
          <p:spPr bwMode="auto">
            <a:xfrm>
              <a:off x="4177"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89" name="iśļíḓé"/>
            <p:cNvSpPr/>
            <p:nvPr/>
          </p:nvSpPr>
          <p:spPr bwMode="auto">
            <a:xfrm>
              <a:off x="4224" y="4034"/>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90" name="ïṥlíde"/>
            <p:cNvSpPr/>
            <p:nvPr/>
          </p:nvSpPr>
          <p:spPr bwMode="auto">
            <a:xfrm>
              <a:off x="4224" y="4034"/>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91" name="îṡļïďè"/>
            <p:cNvSpPr/>
            <p:nvPr/>
          </p:nvSpPr>
          <p:spPr bwMode="auto">
            <a:xfrm>
              <a:off x="4274"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92" name="îṣḻíḑê"/>
            <p:cNvSpPr/>
            <p:nvPr/>
          </p:nvSpPr>
          <p:spPr bwMode="auto">
            <a:xfrm>
              <a:off x="4274"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93" name="íṡľídé"/>
            <p:cNvSpPr/>
            <p:nvPr/>
          </p:nvSpPr>
          <p:spPr bwMode="auto">
            <a:xfrm>
              <a:off x="4326"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94" name="iš1íḓè"/>
            <p:cNvSpPr/>
            <p:nvPr/>
          </p:nvSpPr>
          <p:spPr bwMode="auto">
            <a:xfrm>
              <a:off x="4326" y="4034"/>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95" name="íśḻíḓè"/>
            <p:cNvSpPr/>
            <p:nvPr/>
          </p:nvSpPr>
          <p:spPr bwMode="auto">
            <a:xfrm>
              <a:off x="4376"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96" name="ï$ḷíďé"/>
            <p:cNvSpPr/>
            <p:nvPr/>
          </p:nvSpPr>
          <p:spPr bwMode="auto">
            <a:xfrm>
              <a:off x="4376" y="4034"/>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297" name="ï$1iḋè"/>
            <p:cNvSpPr/>
            <p:nvPr/>
          </p:nvSpPr>
          <p:spPr bwMode="auto">
            <a:xfrm>
              <a:off x="4424" y="4034"/>
              <a:ext cx="27" cy="145"/>
            </a:xfrm>
            <a:custGeom>
              <a:avLst/>
              <a:gdLst>
                <a:gd name="T0" fmla="*/ 7 w 7"/>
                <a:gd name="T1" fmla="*/ 37 h 37"/>
                <a:gd name="T2" fmla="*/ 6 w 7"/>
                <a:gd name="T3" fmla="*/ 37 h 37"/>
                <a:gd name="T4" fmla="*/ 7 w 7"/>
                <a:gd name="T5" fmla="*/ 37 h 37"/>
                <a:gd name="T6" fmla="*/ 7 w 7"/>
                <a:gd name="T7" fmla="*/ 37 h 37"/>
                <a:gd name="T8" fmla="*/ 7 w 7"/>
                <a:gd name="T9" fmla="*/ 0 h 37"/>
                <a:gd name="T10" fmla="*/ 0 w 7"/>
                <a:gd name="T11" fmla="*/ 0 h 37"/>
                <a:gd name="T12" fmla="*/ 6 w 7"/>
                <a:gd name="T13" fmla="*/ 0 h 37"/>
                <a:gd name="T14" fmla="*/ 7 w 7"/>
                <a:gd name="T15" fmla="*/ 0 h 37"/>
                <a:gd name="T16" fmla="*/ 7 w 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7" y="37"/>
                  </a:moveTo>
                  <a:cubicBezTo>
                    <a:pt x="6" y="37"/>
                    <a:pt x="6" y="37"/>
                    <a:pt x="6" y="37"/>
                  </a:cubicBezTo>
                  <a:cubicBezTo>
                    <a:pt x="7" y="37"/>
                    <a:pt x="7" y="37"/>
                    <a:pt x="7" y="37"/>
                  </a:cubicBezTo>
                  <a:cubicBezTo>
                    <a:pt x="7" y="37"/>
                    <a:pt x="7" y="37"/>
                    <a:pt x="7" y="37"/>
                  </a:cubicBezTo>
                  <a:moveTo>
                    <a:pt x="7" y="0"/>
                  </a:moveTo>
                  <a:cubicBezTo>
                    <a:pt x="0" y="0"/>
                    <a:pt x="0" y="0"/>
                    <a:pt x="0" y="0"/>
                  </a:cubicBezTo>
                  <a:cubicBezTo>
                    <a:pt x="6" y="0"/>
                    <a:pt x="6" y="0"/>
                    <a:pt x="6" y="0"/>
                  </a:cubicBezTo>
                  <a:cubicBezTo>
                    <a:pt x="6" y="0"/>
                    <a:pt x="6" y="0"/>
                    <a:pt x="7" y="0"/>
                  </a:cubicBezTo>
                  <a:cubicBezTo>
                    <a:pt x="7" y="0"/>
                    <a:pt x="7" y="0"/>
                    <a:pt x="7"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îṥḷîďè"/>
            <p:cNvSpPr/>
            <p:nvPr/>
          </p:nvSpPr>
          <p:spPr bwMode="auto">
            <a:xfrm>
              <a:off x="4424" y="4034"/>
              <a:ext cx="27" cy="145"/>
            </a:xfrm>
            <a:custGeom>
              <a:avLst/>
              <a:gdLst>
                <a:gd name="T0" fmla="*/ 6 w 7"/>
                <a:gd name="T1" fmla="*/ 0 h 37"/>
                <a:gd name="T2" fmla="*/ 0 w 7"/>
                <a:gd name="T3" fmla="*/ 0 h 37"/>
                <a:gd name="T4" fmla="*/ 0 w 7"/>
                <a:gd name="T5" fmla="*/ 37 h 37"/>
                <a:gd name="T6" fmla="*/ 6 w 7"/>
                <a:gd name="T7" fmla="*/ 37 h 37"/>
                <a:gd name="T8" fmla="*/ 7 w 7"/>
                <a:gd name="T9" fmla="*/ 37 h 37"/>
                <a:gd name="T10" fmla="*/ 7 w 7"/>
                <a:gd name="T11" fmla="*/ 0 h 37"/>
                <a:gd name="T12" fmla="*/ 6 w 7"/>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6" y="0"/>
                  </a:moveTo>
                  <a:cubicBezTo>
                    <a:pt x="0" y="0"/>
                    <a:pt x="0" y="0"/>
                    <a:pt x="0" y="0"/>
                  </a:cubicBezTo>
                  <a:cubicBezTo>
                    <a:pt x="0" y="37"/>
                    <a:pt x="0" y="37"/>
                    <a:pt x="0" y="37"/>
                  </a:cubicBezTo>
                  <a:cubicBezTo>
                    <a:pt x="6" y="37"/>
                    <a:pt x="6" y="37"/>
                    <a:pt x="6" y="37"/>
                  </a:cubicBezTo>
                  <a:cubicBezTo>
                    <a:pt x="6" y="37"/>
                    <a:pt x="6" y="37"/>
                    <a:pt x="7" y="37"/>
                  </a:cubicBezTo>
                  <a:cubicBezTo>
                    <a:pt x="7" y="0"/>
                    <a:pt x="7" y="0"/>
                    <a:pt x="7"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íṩľîḋè"/>
            <p:cNvSpPr/>
            <p:nvPr/>
          </p:nvSpPr>
          <p:spPr bwMode="auto">
            <a:xfrm>
              <a:off x="3765" y="3820"/>
              <a:ext cx="788" cy="191"/>
            </a:xfrm>
            <a:custGeom>
              <a:avLst/>
              <a:gdLst>
                <a:gd name="T0" fmla="*/ 197 w 201"/>
                <a:gd name="T1" fmla="*/ 49 h 49"/>
                <a:gd name="T2" fmla="*/ 4 w 201"/>
                <a:gd name="T3" fmla="*/ 49 h 49"/>
                <a:gd name="T4" fmla="*/ 0 w 201"/>
                <a:gd name="T5" fmla="*/ 45 h 49"/>
                <a:gd name="T6" fmla="*/ 0 w 201"/>
                <a:gd name="T7" fmla="*/ 4 h 49"/>
                <a:gd name="T8" fmla="*/ 4 w 201"/>
                <a:gd name="T9" fmla="*/ 0 h 49"/>
                <a:gd name="T10" fmla="*/ 197 w 201"/>
                <a:gd name="T11" fmla="*/ 0 h 49"/>
                <a:gd name="T12" fmla="*/ 201 w 201"/>
                <a:gd name="T13" fmla="*/ 4 h 49"/>
                <a:gd name="T14" fmla="*/ 201 w 201"/>
                <a:gd name="T15" fmla="*/ 45 h 49"/>
                <a:gd name="T16" fmla="*/ 197 w 201"/>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9">
                  <a:moveTo>
                    <a:pt x="197" y="49"/>
                  </a:moveTo>
                  <a:cubicBezTo>
                    <a:pt x="4" y="49"/>
                    <a:pt x="4" y="49"/>
                    <a:pt x="4" y="49"/>
                  </a:cubicBezTo>
                  <a:cubicBezTo>
                    <a:pt x="2" y="49"/>
                    <a:pt x="0" y="47"/>
                    <a:pt x="0" y="45"/>
                  </a:cubicBezTo>
                  <a:cubicBezTo>
                    <a:pt x="0" y="4"/>
                    <a:pt x="0" y="4"/>
                    <a:pt x="0" y="4"/>
                  </a:cubicBezTo>
                  <a:cubicBezTo>
                    <a:pt x="0" y="2"/>
                    <a:pt x="2" y="0"/>
                    <a:pt x="4" y="0"/>
                  </a:cubicBezTo>
                  <a:cubicBezTo>
                    <a:pt x="197" y="0"/>
                    <a:pt x="197" y="0"/>
                    <a:pt x="197" y="0"/>
                  </a:cubicBezTo>
                  <a:cubicBezTo>
                    <a:pt x="199" y="0"/>
                    <a:pt x="201" y="2"/>
                    <a:pt x="201" y="4"/>
                  </a:cubicBezTo>
                  <a:cubicBezTo>
                    <a:pt x="201" y="45"/>
                    <a:pt x="201" y="45"/>
                    <a:pt x="201" y="45"/>
                  </a:cubicBezTo>
                  <a:cubicBezTo>
                    <a:pt x="201" y="47"/>
                    <a:pt x="199" y="49"/>
                    <a:pt x="197" y="49"/>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i$ļiḍé"/>
            <p:cNvSpPr/>
            <p:nvPr/>
          </p:nvSpPr>
          <p:spPr bwMode="auto">
            <a:xfrm>
              <a:off x="3755" y="3838"/>
              <a:ext cx="811" cy="145"/>
            </a:xfrm>
            <a:custGeom>
              <a:avLst/>
              <a:gdLst>
                <a:gd name="T0" fmla="*/ 200 w 207"/>
                <a:gd name="T1" fmla="*/ 37 h 37"/>
                <a:gd name="T2" fmla="*/ 7 w 207"/>
                <a:gd name="T3" fmla="*/ 37 h 37"/>
                <a:gd name="T4" fmla="*/ 0 w 207"/>
                <a:gd name="T5" fmla="*/ 31 h 37"/>
                <a:gd name="T6" fmla="*/ 0 w 207"/>
                <a:gd name="T7" fmla="*/ 7 h 37"/>
                <a:gd name="T8" fmla="*/ 7 w 207"/>
                <a:gd name="T9" fmla="*/ 0 h 37"/>
                <a:gd name="T10" fmla="*/ 200 w 207"/>
                <a:gd name="T11" fmla="*/ 0 h 37"/>
                <a:gd name="T12" fmla="*/ 207 w 207"/>
                <a:gd name="T13" fmla="*/ 7 h 37"/>
                <a:gd name="T14" fmla="*/ 207 w 207"/>
                <a:gd name="T15" fmla="*/ 31 h 37"/>
                <a:gd name="T16" fmla="*/ 200 w 20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37">
                  <a:moveTo>
                    <a:pt x="200" y="37"/>
                  </a:moveTo>
                  <a:cubicBezTo>
                    <a:pt x="7" y="37"/>
                    <a:pt x="7" y="37"/>
                    <a:pt x="7" y="37"/>
                  </a:cubicBezTo>
                  <a:cubicBezTo>
                    <a:pt x="3" y="37"/>
                    <a:pt x="0" y="34"/>
                    <a:pt x="0" y="31"/>
                  </a:cubicBezTo>
                  <a:cubicBezTo>
                    <a:pt x="0" y="7"/>
                    <a:pt x="0" y="7"/>
                    <a:pt x="0" y="7"/>
                  </a:cubicBezTo>
                  <a:cubicBezTo>
                    <a:pt x="0" y="3"/>
                    <a:pt x="3" y="0"/>
                    <a:pt x="7" y="0"/>
                  </a:cubicBezTo>
                  <a:cubicBezTo>
                    <a:pt x="200" y="0"/>
                    <a:pt x="200" y="0"/>
                    <a:pt x="200" y="0"/>
                  </a:cubicBezTo>
                  <a:cubicBezTo>
                    <a:pt x="203" y="0"/>
                    <a:pt x="207" y="3"/>
                    <a:pt x="207" y="7"/>
                  </a:cubicBezTo>
                  <a:cubicBezTo>
                    <a:pt x="207" y="31"/>
                    <a:pt x="207" y="31"/>
                    <a:pt x="207" y="31"/>
                  </a:cubicBezTo>
                  <a:cubicBezTo>
                    <a:pt x="207" y="34"/>
                    <a:pt x="203" y="37"/>
                    <a:pt x="200" y="37"/>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íśḷîḑè"/>
            <p:cNvSpPr/>
            <p:nvPr/>
          </p:nvSpPr>
          <p:spPr bwMode="auto">
            <a:xfrm>
              <a:off x="3773" y="3838"/>
              <a:ext cx="23" cy="145"/>
            </a:xfrm>
            <a:custGeom>
              <a:avLst/>
              <a:gdLst>
                <a:gd name="T0" fmla="*/ 0 w 6"/>
                <a:gd name="T1" fmla="*/ 37 h 37"/>
                <a:gd name="T2" fmla="*/ 0 w 6"/>
                <a:gd name="T3" fmla="*/ 37 h 37"/>
                <a:gd name="T4" fmla="*/ 2 w 6"/>
                <a:gd name="T5" fmla="*/ 37 h 37"/>
                <a:gd name="T6" fmla="*/ 0 w 6"/>
                <a:gd name="T7" fmla="*/ 37 h 37"/>
                <a:gd name="T8" fmla="*/ 6 w 6"/>
                <a:gd name="T9" fmla="*/ 0 h 37"/>
                <a:gd name="T10" fmla="*/ 0 w 6"/>
                <a:gd name="T11" fmla="*/ 0 h 37"/>
                <a:gd name="T12" fmla="*/ 0 w 6"/>
                <a:gd name="T13" fmla="*/ 1 h 37"/>
                <a:gd name="T14" fmla="*/ 2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0" y="37"/>
                  </a:moveTo>
                  <a:cubicBezTo>
                    <a:pt x="0" y="37"/>
                    <a:pt x="0" y="37"/>
                    <a:pt x="0" y="37"/>
                  </a:cubicBezTo>
                  <a:cubicBezTo>
                    <a:pt x="2" y="37"/>
                    <a:pt x="2" y="37"/>
                    <a:pt x="2" y="37"/>
                  </a:cubicBezTo>
                  <a:cubicBezTo>
                    <a:pt x="1" y="37"/>
                    <a:pt x="0" y="37"/>
                    <a:pt x="0" y="37"/>
                  </a:cubicBezTo>
                  <a:moveTo>
                    <a:pt x="6" y="0"/>
                  </a:moveTo>
                  <a:cubicBezTo>
                    <a:pt x="0" y="0"/>
                    <a:pt x="0" y="0"/>
                    <a:pt x="0" y="0"/>
                  </a:cubicBezTo>
                  <a:cubicBezTo>
                    <a:pt x="0" y="1"/>
                    <a:pt x="0" y="1"/>
                    <a:pt x="0" y="1"/>
                  </a:cubicBezTo>
                  <a:cubicBezTo>
                    <a:pt x="0" y="0"/>
                    <a:pt x="1" y="0"/>
                    <a:pt x="2"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Sľîḋê"/>
            <p:cNvSpPr/>
            <p:nvPr/>
          </p:nvSpPr>
          <p:spPr bwMode="auto">
            <a:xfrm>
              <a:off x="3773" y="3838"/>
              <a:ext cx="23" cy="145"/>
            </a:xfrm>
            <a:custGeom>
              <a:avLst/>
              <a:gdLst>
                <a:gd name="T0" fmla="*/ 6 w 6"/>
                <a:gd name="T1" fmla="*/ 0 h 37"/>
                <a:gd name="T2" fmla="*/ 2 w 6"/>
                <a:gd name="T3" fmla="*/ 0 h 37"/>
                <a:gd name="T4" fmla="*/ 0 w 6"/>
                <a:gd name="T5" fmla="*/ 1 h 37"/>
                <a:gd name="T6" fmla="*/ 0 w 6"/>
                <a:gd name="T7" fmla="*/ 37 h 37"/>
                <a:gd name="T8" fmla="*/ 2 w 6"/>
                <a:gd name="T9" fmla="*/ 37 h 37"/>
                <a:gd name="T10" fmla="*/ 6 w 6"/>
                <a:gd name="T11" fmla="*/ 37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2" y="0"/>
                    <a:pt x="2" y="0"/>
                    <a:pt x="2" y="0"/>
                  </a:cubicBezTo>
                  <a:cubicBezTo>
                    <a:pt x="1" y="0"/>
                    <a:pt x="0" y="0"/>
                    <a:pt x="0" y="1"/>
                  </a:cubicBezTo>
                  <a:cubicBezTo>
                    <a:pt x="0" y="37"/>
                    <a:pt x="0" y="37"/>
                    <a:pt x="0" y="37"/>
                  </a:cubicBezTo>
                  <a:cubicBezTo>
                    <a:pt x="0" y="37"/>
                    <a:pt x="1" y="37"/>
                    <a:pt x="2" y="37"/>
                  </a:cubicBezTo>
                  <a:cubicBezTo>
                    <a:pt x="6" y="37"/>
                    <a:pt x="6" y="37"/>
                    <a:pt x="6" y="37"/>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şļîďe"/>
            <p:cNvSpPr/>
            <p:nvPr/>
          </p:nvSpPr>
          <p:spPr bwMode="auto">
            <a:xfrm>
              <a:off x="3821" y="3838"/>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04" name="îṧľîdè"/>
            <p:cNvSpPr/>
            <p:nvPr/>
          </p:nvSpPr>
          <p:spPr bwMode="auto">
            <a:xfrm>
              <a:off x="3821" y="3838"/>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05" name="ïsḻíḍé"/>
            <p:cNvSpPr/>
            <p:nvPr/>
          </p:nvSpPr>
          <p:spPr bwMode="auto">
            <a:xfrm>
              <a:off x="3871"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06" name="iṧḷíḑê"/>
            <p:cNvSpPr/>
            <p:nvPr/>
          </p:nvSpPr>
          <p:spPr bwMode="auto">
            <a:xfrm>
              <a:off x="3871"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07" name="îşḻíḑê"/>
            <p:cNvSpPr/>
            <p:nvPr/>
          </p:nvSpPr>
          <p:spPr bwMode="auto">
            <a:xfrm>
              <a:off x="3923" y="3838"/>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08" name="ïṣlíḋè"/>
            <p:cNvSpPr/>
            <p:nvPr/>
          </p:nvSpPr>
          <p:spPr bwMode="auto">
            <a:xfrm>
              <a:off x="3923" y="3838"/>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09" name="îṩlíḑé"/>
            <p:cNvSpPr/>
            <p:nvPr/>
          </p:nvSpPr>
          <p:spPr bwMode="auto">
            <a:xfrm>
              <a:off x="3973"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0" name="iṧlíḓè"/>
            <p:cNvSpPr/>
            <p:nvPr/>
          </p:nvSpPr>
          <p:spPr bwMode="auto">
            <a:xfrm>
              <a:off x="3973"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1" name="íṧļïḑé"/>
            <p:cNvSpPr/>
            <p:nvPr/>
          </p:nvSpPr>
          <p:spPr bwMode="auto">
            <a:xfrm>
              <a:off x="4021" y="3838"/>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2" name="isľîďê"/>
            <p:cNvSpPr/>
            <p:nvPr/>
          </p:nvSpPr>
          <p:spPr bwMode="auto">
            <a:xfrm>
              <a:off x="4021" y="3838"/>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3" name="iślíḓè"/>
            <p:cNvSpPr/>
            <p:nvPr/>
          </p:nvSpPr>
          <p:spPr bwMode="auto">
            <a:xfrm>
              <a:off x="4071"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4" name="iṥḻîḓê"/>
            <p:cNvSpPr/>
            <p:nvPr/>
          </p:nvSpPr>
          <p:spPr bwMode="auto">
            <a:xfrm>
              <a:off x="4071"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5" name="íṣliḋé"/>
            <p:cNvSpPr/>
            <p:nvPr/>
          </p:nvSpPr>
          <p:spPr bwMode="auto">
            <a:xfrm>
              <a:off x="4123" y="3838"/>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6" name="î$líďê"/>
            <p:cNvSpPr/>
            <p:nvPr/>
          </p:nvSpPr>
          <p:spPr bwMode="auto">
            <a:xfrm>
              <a:off x="4123" y="3838"/>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7" name="ísḻîḋe"/>
            <p:cNvSpPr/>
            <p:nvPr/>
          </p:nvSpPr>
          <p:spPr bwMode="auto">
            <a:xfrm>
              <a:off x="4172"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8" name="ïSľíḋè"/>
            <p:cNvSpPr/>
            <p:nvPr/>
          </p:nvSpPr>
          <p:spPr bwMode="auto">
            <a:xfrm>
              <a:off x="4172"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19" name="íŝ1ïḍe"/>
            <p:cNvSpPr/>
            <p:nvPr/>
          </p:nvSpPr>
          <p:spPr bwMode="auto">
            <a:xfrm>
              <a:off x="4220" y="3838"/>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0" name="îš1îḍe"/>
            <p:cNvSpPr/>
            <p:nvPr/>
          </p:nvSpPr>
          <p:spPr bwMode="auto">
            <a:xfrm>
              <a:off x="4220" y="3838"/>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1" name="íşḻîďê"/>
            <p:cNvSpPr/>
            <p:nvPr/>
          </p:nvSpPr>
          <p:spPr bwMode="auto">
            <a:xfrm>
              <a:off x="4270"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2" name="îŝľíḋé"/>
            <p:cNvSpPr/>
            <p:nvPr/>
          </p:nvSpPr>
          <p:spPr bwMode="auto">
            <a:xfrm>
              <a:off x="4270"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3" name="íṩlïḓé"/>
            <p:cNvSpPr/>
            <p:nvPr/>
          </p:nvSpPr>
          <p:spPr bwMode="auto">
            <a:xfrm>
              <a:off x="4322" y="3838"/>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4" name="íşlïḓé"/>
            <p:cNvSpPr/>
            <p:nvPr/>
          </p:nvSpPr>
          <p:spPr bwMode="auto">
            <a:xfrm>
              <a:off x="4322" y="3838"/>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5" name="îšḷiďe"/>
            <p:cNvSpPr/>
            <p:nvPr/>
          </p:nvSpPr>
          <p:spPr bwMode="auto">
            <a:xfrm>
              <a:off x="4372"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6" name="îṥḷïḍè"/>
            <p:cNvSpPr/>
            <p:nvPr/>
          </p:nvSpPr>
          <p:spPr bwMode="auto">
            <a:xfrm>
              <a:off x="4372" y="3838"/>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7" name="islîḓé"/>
            <p:cNvSpPr/>
            <p:nvPr/>
          </p:nvSpPr>
          <p:spPr bwMode="auto">
            <a:xfrm>
              <a:off x="4420" y="3838"/>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8" name="ïšļíḍê"/>
            <p:cNvSpPr/>
            <p:nvPr/>
          </p:nvSpPr>
          <p:spPr bwMode="auto">
            <a:xfrm>
              <a:off x="4420" y="3838"/>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29" name="ïṧ1íḋè"/>
            <p:cNvSpPr/>
            <p:nvPr/>
          </p:nvSpPr>
          <p:spPr bwMode="auto">
            <a:xfrm>
              <a:off x="4472" y="3838"/>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30" name="îṩ1íde"/>
            <p:cNvSpPr/>
            <p:nvPr/>
          </p:nvSpPr>
          <p:spPr bwMode="auto">
            <a:xfrm>
              <a:off x="4472" y="3838"/>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31" name="ïṥḷíḓé"/>
            <p:cNvSpPr/>
            <p:nvPr/>
          </p:nvSpPr>
          <p:spPr bwMode="auto">
            <a:xfrm>
              <a:off x="4522" y="3838"/>
              <a:ext cx="23" cy="145"/>
            </a:xfrm>
            <a:custGeom>
              <a:avLst/>
              <a:gdLst>
                <a:gd name="T0" fmla="*/ 6 w 6"/>
                <a:gd name="T1" fmla="*/ 37 h 37"/>
                <a:gd name="T2" fmla="*/ 4 w 6"/>
                <a:gd name="T3" fmla="*/ 37 h 37"/>
                <a:gd name="T4" fmla="*/ 6 w 6"/>
                <a:gd name="T5" fmla="*/ 37 h 37"/>
                <a:gd name="T6" fmla="*/ 6 w 6"/>
                <a:gd name="T7" fmla="*/ 37 h 37"/>
                <a:gd name="T8" fmla="*/ 6 w 6"/>
                <a:gd name="T9" fmla="*/ 0 h 37"/>
                <a:gd name="T10" fmla="*/ 0 w 6"/>
                <a:gd name="T11" fmla="*/ 0 h 37"/>
                <a:gd name="T12" fmla="*/ 4 w 6"/>
                <a:gd name="T13" fmla="*/ 0 h 37"/>
                <a:gd name="T14" fmla="*/ 6 w 6"/>
                <a:gd name="T15" fmla="*/ 1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6" y="37"/>
                  </a:moveTo>
                  <a:cubicBezTo>
                    <a:pt x="5" y="37"/>
                    <a:pt x="5" y="37"/>
                    <a:pt x="4" y="37"/>
                  </a:cubicBezTo>
                  <a:cubicBezTo>
                    <a:pt x="6" y="37"/>
                    <a:pt x="6" y="37"/>
                    <a:pt x="6" y="37"/>
                  </a:cubicBezTo>
                  <a:cubicBezTo>
                    <a:pt x="6" y="37"/>
                    <a:pt x="6" y="37"/>
                    <a:pt x="6" y="37"/>
                  </a:cubicBezTo>
                  <a:moveTo>
                    <a:pt x="6" y="0"/>
                  </a:moveTo>
                  <a:cubicBezTo>
                    <a:pt x="0" y="0"/>
                    <a:pt x="0" y="0"/>
                    <a:pt x="0" y="0"/>
                  </a:cubicBezTo>
                  <a:cubicBezTo>
                    <a:pt x="4" y="0"/>
                    <a:pt x="4" y="0"/>
                    <a:pt x="4" y="0"/>
                  </a:cubicBezTo>
                  <a:cubicBezTo>
                    <a:pt x="5" y="0"/>
                    <a:pt x="5" y="0"/>
                    <a:pt x="6" y="1"/>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2" name="ïṩ1ïḑé"/>
            <p:cNvSpPr/>
            <p:nvPr/>
          </p:nvSpPr>
          <p:spPr bwMode="auto">
            <a:xfrm>
              <a:off x="4522" y="3838"/>
              <a:ext cx="23" cy="145"/>
            </a:xfrm>
            <a:custGeom>
              <a:avLst/>
              <a:gdLst>
                <a:gd name="T0" fmla="*/ 4 w 6"/>
                <a:gd name="T1" fmla="*/ 0 h 37"/>
                <a:gd name="T2" fmla="*/ 0 w 6"/>
                <a:gd name="T3" fmla="*/ 0 h 37"/>
                <a:gd name="T4" fmla="*/ 0 w 6"/>
                <a:gd name="T5" fmla="*/ 37 h 37"/>
                <a:gd name="T6" fmla="*/ 4 w 6"/>
                <a:gd name="T7" fmla="*/ 37 h 37"/>
                <a:gd name="T8" fmla="*/ 6 w 6"/>
                <a:gd name="T9" fmla="*/ 37 h 37"/>
                <a:gd name="T10" fmla="*/ 6 w 6"/>
                <a:gd name="T11" fmla="*/ 1 h 37"/>
                <a:gd name="T12" fmla="*/ 4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4" y="0"/>
                  </a:moveTo>
                  <a:cubicBezTo>
                    <a:pt x="0" y="0"/>
                    <a:pt x="0" y="0"/>
                    <a:pt x="0" y="0"/>
                  </a:cubicBezTo>
                  <a:cubicBezTo>
                    <a:pt x="0" y="37"/>
                    <a:pt x="0" y="37"/>
                    <a:pt x="0" y="37"/>
                  </a:cubicBezTo>
                  <a:cubicBezTo>
                    <a:pt x="4" y="37"/>
                    <a:pt x="4" y="37"/>
                    <a:pt x="4" y="37"/>
                  </a:cubicBezTo>
                  <a:cubicBezTo>
                    <a:pt x="5" y="37"/>
                    <a:pt x="5" y="37"/>
                    <a:pt x="6" y="37"/>
                  </a:cubicBezTo>
                  <a:cubicBezTo>
                    <a:pt x="6" y="1"/>
                    <a:pt x="6" y="1"/>
                    <a:pt x="6" y="1"/>
                  </a:cubicBezTo>
                  <a:cubicBezTo>
                    <a:pt x="5" y="0"/>
                    <a:pt x="5" y="0"/>
                    <a:pt x="4"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3" name="íṧlîďê"/>
            <p:cNvSpPr/>
            <p:nvPr/>
          </p:nvSpPr>
          <p:spPr bwMode="auto">
            <a:xfrm>
              <a:off x="3503" y="3624"/>
              <a:ext cx="788" cy="195"/>
            </a:xfrm>
            <a:custGeom>
              <a:avLst/>
              <a:gdLst>
                <a:gd name="T0" fmla="*/ 197 w 201"/>
                <a:gd name="T1" fmla="*/ 50 h 50"/>
                <a:gd name="T2" fmla="*/ 4 w 201"/>
                <a:gd name="T3" fmla="*/ 50 h 50"/>
                <a:gd name="T4" fmla="*/ 0 w 201"/>
                <a:gd name="T5" fmla="*/ 45 h 50"/>
                <a:gd name="T6" fmla="*/ 0 w 201"/>
                <a:gd name="T7" fmla="*/ 5 h 50"/>
                <a:gd name="T8" fmla="*/ 4 w 201"/>
                <a:gd name="T9" fmla="*/ 0 h 50"/>
                <a:gd name="T10" fmla="*/ 197 w 201"/>
                <a:gd name="T11" fmla="*/ 0 h 50"/>
                <a:gd name="T12" fmla="*/ 201 w 201"/>
                <a:gd name="T13" fmla="*/ 5 h 50"/>
                <a:gd name="T14" fmla="*/ 201 w 201"/>
                <a:gd name="T15" fmla="*/ 45 h 50"/>
                <a:gd name="T16" fmla="*/ 197 w 201"/>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0">
                  <a:moveTo>
                    <a:pt x="197" y="50"/>
                  </a:moveTo>
                  <a:cubicBezTo>
                    <a:pt x="4" y="50"/>
                    <a:pt x="4" y="50"/>
                    <a:pt x="4" y="50"/>
                  </a:cubicBezTo>
                  <a:cubicBezTo>
                    <a:pt x="2" y="50"/>
                    <a:pt x="0" y="48"/>
                    <a:pt x="0" y="45"/>
                  </a:cubicBezTo>
                  <a:cubicBezTo>
                    <a:pt x="0" y="5"/>
                    <a:pt x="0" y="5"/>
                    <a:pt x="0" y="5"/>
                  </a:cubicBezTo>
                  <a:cubicBezTo>
                    <a:pt x="0" y="2"/>
                    <a:pt x="2" y="0"/>
                    <a:pt x="4" y="0"/>
                  </a:cubicBezTo>
                  <a:cubicBezTo>
                    <a:pt x="197" y="0"/>
                    <a:pt x="197" y="0"/>
                    <a:pt x="197" y="0"/>
                  </a:cubicBezTo>
                  <a:cubicBezTo>
                    <a:pt x="199" y="0"/>
                    <a:pt x="201" y="2"/>
                    <a:pt x="201" y="5"/>
                  </a:cubicBezTo>
                  <a:cubicBezTo>
                    <a:pt x="201" y="45"/>
                    <a:pt x="201" y="45"/>
                    <a:pt x="201" y="45"/>
                  </a:cubicBezTo>
                  <a:cubicBezTo>
                    <a:pt x="201" y="48"/>
                    <a:pt x="199" y="50"/>
                    <a:pt x="197" y="50"/>
                  </a:cubicBezTo>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4" name="iṡľïḋe"/>
            <p:cNvSpPr/>
            <p:nvPr/>
          </p:nvSpPr>
          <p:spPr bwMode="auto">
            <a:xfrm>
              <a:off x="3491" y="3647"/>
              <a:ext cx="813" cy="145"/>
            </a:xfrm>
            <a:custGeom>
              <a:avLst/>
              <a:gdLst>
                <a:gd name="T0" fmla="*/ 202 w 207"/>
                <a:gd name="T1" fmla="*/ 37 h 37"/>
                <a:gd name="T2" fmla="*/ 5 w 207"/>
                <a:gd name="T3" fmla="*/ 37 h 37"/>
                <a:gd name="T4" fmla="*/ 0 w 207"/>
                <a:gd name="T5" fmla="*/ 32 h 37"/>
                <a:gd name="T6" fmla="*/ 0 w 207"/>
                <a:gd name="T7" fmla="*/ 5 h 37"/>
                <a:gd name="T8" fmla="*/ 5 w 207"/>
                <a:gd name="T9" fmla="*/ 0 h 37"/>
                <a:gd name="T10" fmla="*/ 202 w 207"/>
                <a:gd name="T11" fmla="*/ 0 h 37"/>
                <a:gd name="T12" fmla="*/ 207 w 207"/>
                <a:gd name="T13" fmla="*/ 5 h 37"/>
                <a:gd name="T14" fmla="*/ 207 w 207"/>
                <a:gd name="T15" fmla="*/ 32 h 37"/>
                <a:gd name="T16" fmla="*/ 202 w 20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37">
                  <a:moveTo>
                    <a:pt x="202" y="37"/>
                  </a:moveTo>
                  <a:cubicBezTo>
                    <a:pt x="5" y="37"/>
                    <a:pt x="5" y="37"/>
                    <a:pt x="5" y="37"/>
                  </a:cubicBezTo>
                  <a:cubicBezTo>
                    <a:pt x="3" y="37"/>
                    <a:pt x="0" y="35"/>
                    <a:pt x="0" y="32"/>
                  </a:cubicBezTo>
                  <a:cubicBezTo>
                    <a:pt x="0" y="5"/>
                    <a:pt x="0" y="5"/>
                    <a:pt x="0" y="5"/>
                  </a:cubicBezTo>
                  <a:cubicBezTo>
                    <a:pt x="0" y="2"/>
                    <a:pt x="3" y="0"/>
                    <a:pt x="5" y="0"/>
                  </a:cubicBezTo>
                  <a:cubicBezTo>
                    <a:pt x="202" y="0"/>
                    <a:pt x="202" y="0"/>
                    <a:pt x="202" y="0"/>
                  </a:cubicBezTo>
                  <a:cubicBezTo>
                    <a:pt x="204" y="0"/>
                    <a:pt x="207" y="2"/>
                    <a:pt x="207" y="5"/>
                  </a:cubicBezTo>
                  <a:cubicBezTo>
                    <a:pt x="207" y="32"/>
                    <a:pt x="207" y="32"/>
                    <a:pt x="207" y="32"/>
                  </a:cubicBezTo>
                  <a:cubicBezTo>
                    <a:pt x="207" y="35"/>
                    <a:pt x="204" y="37"/>
                    <a:pt x="202" y="37"/>
                  </a:cubicBezTo>
                </a:path>
              </a:pathLst>
            </a:custGeom>
            <a:solidFill>
              <a:srgbClr val="FFF5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5" name="ïślíḋê"/>
            <p:cNvSpPr/>
            <p:nvPr/>
          </p:nvSpPr>
          <p:spPr bwMode="auto">
            <a:xfrm>
              <a:off x="3511" y="3647"/>
              <a:ext cx="23" cy="145"/>
            </a:xfrm>
            <a:custGeom>
              <a:avLst/>
              <a:gdLst>
                <a:gd name="T0" fmla="*/ 0 w 6"/>
                <a:gd name="T1" fmla="*/ 37 h 37"/>
                <a:gd name="T2" fmla="*/ 0 w 6"/>
                <a:gd name="T3" fmla="*/ 37 h 37"/>
                <a:gd name="T4" fmla="*/ 0 w 6"/>
                <a:gd name="T5" fmla="*/ 37 h 37"/>
                <a:gd name="T6" fmla="*/ 0 w 6"/>
                <a:gd name="T7" fmla="*/ 37 h 37"/>
                <a:gd name="T8" fmla="*/ 6 w 6"/>
                <a:gd name="T9" fmla="*/ 0 h 37"/>
                <a:gd name="T10" fmla="*/ 0 w 6"/>
                <a:gd name="T11" fmla="*/ 0 h 37"/>
                <a:gd name="T12" fmla="*/ 0 w 6"/>
                <a:gd name="T13" fmla="*/ 0 h 37"/>
                <a:gd name="T14" fmla="*/ 0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0" y="37"/>
                  </a:moveTo>
                  <a:cubicBezTo>
                    <a:pt x="0" y="37"/>
                    <a:pt x="0" y="37"/>
                    <a:pt x="0" y="37"/>
                  </a:cubicBezTo>
                  <a:cubicBezTo>
                    <a:pt x="0" y="37"/>
                    <a:pt x="0" y="37"/>
                    <a:pt x="0" y="37"/>
                  </a:cubicBezTo>
                  <a:cubicBezTo>
                    <a:pt x="0" y="37"/>
                    <a:pt x="0" y="37"/>
                    <a:pt x="0" y="37"/>
                  </a:cubicBezTo>
                  <a:moveTo>
                    <a:pt x="6" y="0"/>
                  </a:moveTo>
                  <a:cubicBezTo>
                    <a:pt x="0" y="0"/>
                    <a:pt x="0" y="0"/>
                    <a:pt x="0" y="0"/>
                  </a:cubicBezTo>
                  <a:cubicBezTo>
                    <a:pt x="0" y="0"/>
                    <a:pt x="0" y="0"/>
                    <a:pt x="0" y="0"/>
                  </a:cubicBezTo>
                  <a:cubicBezTo>
                    <a:pt x="0" y="0"/>
                    <a:pt x="0" y="0"/>
                    <a:pt x="0" y="0"/>
                  </a:cubicBezTo>
                  <a:cubicBezTo>
                    <a:pt x="6" y="0"/>
                    <a:pt x="6" y="0"/>
                    <a:pt x="6" y="0"/>
                  </a:cubicBezTo>
                </a:path>
              </a:pathLst>
            </a:custGeom>
            <a:solidFill>
              <a:srgbClr val="FCBD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6" name="iş1iḓè"/>
            <p:cNvSpPr/>
            <p:nvPr/>
          </p:nvSpPr>
          <p:spPr bwMode="auto">
            <a:xfrm>
              <a:off x="3511" y="3647"/>
              <a:ext cx="23" cy="145"/>
            </a:xfrm>
            <a:custGeom>
              <a:avLst/>
              <a:gdLst>
                <a:gd name="T0" fmla="*/ 6 w 6"/>
                <a:gd name="T1" fmla="*/ 0 h 37"/>
                <a:gd name="T2" fmla="*/ 0 w 6"/>
                <a:gd name="T3" fmla="*/ 0 h 37"/>
                <a:gd name="T4" fmla="*/ 0 w 6"/>
                <a:gd name="T5" fmla="*/ 0 h 37"/>
                <a:gd name="T6" fmla="*/ 0 w 6"/>
                <a:gd name="T7" fmla="*/ 37 h 37"/>
                <a:gd name="T8" fmla="*/ 0 w 6"/>
                <a:gd name="T9" fmla="*/ 37 h 37"/>
                <a:gd name="T10" fmla="*/ 6 w 6"/>
                <a:gd name="T11" fmla="*/ 37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0" y="0"/>
                    <a:pt x="0" y="0"/>
                    <a:pt x="0" y="0"/>
                  </a:cubicBezTo>
                  <a:cubicBezTo>
                    <a:pt x="0" y="0"/>
                    <a:pt x="0" y="0"/>
                    <a:pt x="0" y="0"/>
                  </a:cubicBezTo>
                  <a:cubicBezTo>
                    <a:pt x="0" y="37"/>
                    <a:pt x="0" y="37"/>
                    <a:pt x="0" y="37"/>
                  </a:cubicBezTo>
                  <a:cubicBezTo>
                    <a:pt x="0" y="37"/>
                    <a:pt x="0" y="37"/>
                    <a:pt x="0" y="37"/>
                  </a:cubicBezTo>
                  <a:cubicBezTo>
                    <a:pt x="6" y="37"/>
                    <a:pt x="6" y="37"/>
                    <a:pt x="6" y="37"/>
                  </a:cubicBezTo>
                  <a:cubicBezTo>
                    <a:pt x="6" y="0"/>
                    <a:pt x="6" y="0"/>
                    <a:pt x="6"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7" name="ïṣ1ïḍê"/>
            <p:cNvSpPr/>
            <p:nvPr/>
          </p:nvSpPr>
          <p:spPr bwMode="auto">
            <a:xfrm>
              <a:off x="3557" y="3647"/>
              <a:ext cx="29" cy="145"/>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38" name="ïSlíďé"/>
            <p:cNvSpPr/>
            <p:nvPr/>
          </p:nvSpPr>
          <p:spPr bwMode="auto">
            <a:xfrm>
              <a:off x="3557" y="3647"/>
              <a:ext cx="2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39" name="iSļiḋé"/>
            <p:cNvSpPr/>
            <p:nvPr/>
          </p:nvSpPr>
          <p:spPr bwMode="auto">
            <a:xfrm>
              <a:off x="3609"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0" name="îSlîḍé"/>
            <p:cNvSpPr/>
            <p:nvPr/>
          </p:nvSpPr>
          <p:spPr bwMode="auto">
            <a:xfrm>
              <a:off x="3609"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1" name="íṥliḑé"/>
            <p:cNvSpPr/>
            <p:nvPr/>
          </p:nvSpPr>
          <p:spPr bwMode="auto">
            <a:xfrm>
              <a:off x="3659" y="3647"/>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2" name="îṡ1ïďe"/>
            <p:cNvSpPr/>
            <p:nvPr/>
          </p:nvSpPr>
          <p:spPr bwMode="auto">
            <a:xfrm>
              <a:off x="3659" y="3647"/>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3" name="ïsḻíde"/>
            <p:cNvSpPr/>
            <p:nvPr/>
          </p:nvSpPr>
          <p:spPr bwMode="auto">
            <a:xfrm>
              <a:off x="3711" y="3647"/>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4" name="ïṡlîḋe"/>
            <p:cNvSpPr/>
            <p:nvPr/>
          </p:nvSpPr>
          <p:spPr bwMode="auto">
            <a:xfrm>
              <a:off x="3711" y="3647"/>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5" name="íSļíḑé"/>
            <p:cNvSpPr/>
            <p:nvPr/>
          </p:nvSpPr>
          <p:spPr bwMode="auto">
            <a:xfrm>
              <a:off x="3759"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6" name="ïslîḑê"/>
            <p:cNvSpPr/>
            <p:nvPr/>
          </p:nvSpPr>
          <p:spPr bwMode="auto">
            <a:xfrm>
              <a:off x="3759"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7" name="îṣľíďé"/>
            <p:cNvSpPr/>
            <p:nvPr/>
          </p:nvSpPr>
          <p:spPr bwMode="auto">
            <a:xfrm>
              <a:off x="3809"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8" name="í$1íḋe"/>
            <p:cNvSpPr/>
            <p:nvPr/>
          </p:nvSpPr>
          <p:spPr bwMode="auto">
            <a:xfrm>
              <a:off x="3809"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49" name="ïsḻiḓe"/>
            <p:cNvSpPr/>
            <p:nvPr/>
          </p:nvSpPr>
          <p:spPr bwMode="auto">
            <a:xfrm>
              <a:off x="3861" y="3647"/>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0" name="iṣľiďé"/>
            <p:cNvSpPr/>
            <p:nvPr/>
          </p:nvSpPr>
          <p:spPr bwMode="auto">
            <a:xfrm>
              <a:off x="3861" y="3647"/>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1" name="i$ḷíďê"/>
            <p:cNvSpPr/>
            <p:nvPr/>
          </p:nvSpPr>
          <p:spPr bwMode="auto">
            <a:xfrm>
              <a:off x="3910" y="3647"/>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2" name="iśļiḓé"/>
            <p:cNvSpPr/>
            <p:nvPr/>
          </p:nvSpPr>
          <p:spPr bwMode="auto">
            <a:xfrm>
              <a:off x="3910" y="3647"/>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3" name="ïṩľîḋe"/>
            <p:cNvSpPr/>
            <p:nvPr/>
          </p:nvSpPr>
          <p:spPr bwMode="auto">
            <a:xfrm>
              <a:off x="3958"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4" name="iSḷíḑè"/>
            <p:cNvSpPr/>
            <p:nvPr/>
          </p:nvSpPr>
          <p:spPr bwMode="auto">
            <a:xfrm>
              <a:off x="3958"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5" name="îşľiḋê"/>
            <p:cNvSpPr/>
            <p:nvPr/>
          </p:nvSpPr>
          <p:spPr bwMode="auto">
            <a:xfrm>
              <a:off x="4008"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6" name="îṣḷîḍê"/>
            <p:cNvSpPr/>
            <p:nvPr/>
          </p:nvSpPr>
          <p:spPr bwMode="auto">
            <a:xfrm>
              <a:off x="4008"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7" name="ïSliḋê"/>
            <p:cNvSpPr/>
            <p:nvPr/>
          </p:nvSpPr>
          <p:spPr bwMode="auto">
            <a:xfrm>
              <a:off x="4060" y="3647"/>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8" name="îŝlíde"/>
            <p:cNvSpPr/>
            <p:nvPr/>
          </p:nvSpPr>
          <p:spPr bwMode="auto">
            <a:xfrm>
              <a:off x="4060" y="3647"/>
              <a:ext cx="23"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59" name="îṥľíďê"/>
            <p:cNvSpPr/>
            <p:nvPr/>
          </p:nvSpPr>
          <p:spPr bwMode="auto">
            <a:xfrm>
              <a:off x="4110" y="3647"/>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60" name="ïŝļíḓe"/>
            <p:cNvSpPr/>
            <p:nvPr/>
          </p:nvSpPr>
          <p:spPr bwMode="auto">
            <a:xfrm>
              <a:off x="4110" y="3647"/>
              <a:ext cx="25"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61" name="íṧ1îḑe"/>
            <p:cNvSpPr/>
            <p:nvPr/>
          </p:nvSpPr>
          <p:spPr bwMode="auto">
            <a:xfrm>
              <a:off x="4158"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62" name="ïs1îďe"/>
            <p:cNvSpPr/>
            <p:nvPr/>
          </p:nvSpPr>
          <p:spPr bwMode="auto">
            <a:xfrm>
              <a:off x="4158" y="3647"/>
              <a:ext cx="27"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63" name="ïšḷïḓê"/>
            <p:cNvSpPr/>
            <p:nvPr/>
          </p:nvSpPr>
          <p:spPr bwMode="auto">
            <a:xfrm>
              <a:off x="4208" y="3647"/>
              <a:ext cx="29"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64" name="iśḷiḑê"/>
            <p:cNvSpPr/>
            <p:nvPr/>
          </p:nvSpPr>
          <p:spPr bwMode="auto">
            <a:xfrm>
              <a:off x="4208" y="3647"/>
              <a:ext cx="29" cy="14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65" name="í$ļïďê"/>
            <p:cNvSpPr/>
            <p:nvPr/>
          </p:nvSpPr>
          <p:spPr bwMode="auto">
            <a:xfrm>
              <a:off x="4260" y="3647"/>
              <a:ext cx="23" cy="145"/>
            </a:xfrm>
            <a:custGeom>
              <a:avLst/>
              <a:gdLst>
                <a:gd name="T0" fmla="*/ 6 w 6"/>
                <a:gd name="T1" fmla="*/ 37 h 37"/>
                <a:gd name="T2" fmla="*/ 6 w 6"/>
                <a:gd name="T3" fmla="*/ 37 h 37"/>
                <a:gd name="T4" fmla="*/ 6 w 6"/>
                <a:gd name="T5" fmla="*/ 37 h 37"/>
                <a:gd name="T6" fmla="*/ 6 w 6"/>
                <a:gd name="T7" fmla="*/ 37 h 37"/>
                <a:gd name="T8" fmla="*/ 6 w 6"/>
                <a:gd name="T9" fmla="*/ 0 h 37"/>
                <a:gd name="T10" fmla="*/ 0 w 6"/>
                <a:gd name="T11" fmla="*/ 0 h 37"/>
                <a:gd name="T12" fmla="*/ 6 w 6"/>
                <a:gd name="T13" fmla="*/ 0 h 37"/>
                <a:gd name="T14" fmla="*/ 6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6" y="37"/>
                  </a:moveTo>
                  <a:cubicBezTo>
                    <a:pt x="6" y="37"/>
                    <a:pt x="6" y="37"/>
                    <a:pt x="6" y="37"/>
                  </a:cubicBezTo>
                  <a:cubicBezTo>
                    <a:pt x="6" y="37"/>
                    <a:pt x="6" y="37"/>
                    <a:pt x="6" y="37"/>
                  </a:cubicBezTo>
                  <a:cubicBezTo>
                    <a:pt x="6" y="37"/>
                    <a:pt x="6" y="37"/>
                    <a:pt x="6" y="37"/>
                  </a:cubicBezTo>
                  <a:moveTo>
                    <a:pt x="6" y="0"/>
                  </a:moveTo>
                  <a:cubicBezTo>
                    <a:pt x="0" y="0"/>
                    <a:pt x="0" y="0"/>
                    <a:pt x="0" y="0"/>
                  </a:cubicBezTo>
                  <a:cubicBezTo>
                    <a:pt x="6" y="0"/>
                    <a:pt x="6" y="0"/>
                    <a:pt x="6" y="0"/>
                  </a:cubicBezTo>
                  <a:cubicBezTo>
                    <a:pt x="6" y="0"/>
                    <a:pt x="6" y="0"/>
                    <a:pt x="6"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6" name="iṡliďé"/>
            <p:cNvSpPr/>
            <p:nvPr/>
          </p:nvSpPr>
          <p:spPr bwMode="auto">
            <a:xfrm>
              <a:off x="4260" y="3647"/>
              <a:ext cx="23" cy="145"/>
            </a:xfrm>
            <a:custGeom>
              <a:avLst/>
              <a:gdLst>
                <a:gd name="T0" fmla="*/ 6 w 6"/>
                <a:gd name="T1" fmla="*/ 0 h 37"/>
                <a:gd name="T2" fmla="*/ 0 w 6"/>
                <a:gd name="T3" fmla="*/ 0 h 37"/>
                <a:gd name="T4" fmla="*/ 0 w 6"/>
                <a:gd name="T5" fmla="*/ 37 h 37"/>
                <a:gd name="T6" fmla="*/ 6 w 6"/>
                <a:gd name="T7" fmla="*/ 37 h 37"/>
                <a:gd name="T8" fmla="*/ 6 w 6"/>
                <a:gd name="T9" fmla="*/ 37 h 37"/>
                <a:gd name="T10" fmla="*/ 6 w 6"/>
                <a:gd name="T11" fmla="*/ 0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0" y="0"/>
                    <a:pt x="0" y="0"/>
                    <a:pt x="0" y="0"/>
                  </a:cubicBezTo>
                  <a:cubicBezTo>
                    <a:pt x="0" y="37"/>
                    <a:pt x="0" y="37"/>
                    <a:pt x="0" y="37"/>
                  </a:cubicBezTo>
                  <a:cubicBezTo>
                    <a:pt x="6" y="37"/>
                    <a:pt x="6" y="37"/>
                    <a:pt x="6" y="37"/>
                  </a:cubicBezTo>
                  <a:cubicBezTo>
                    <a:pt x="6" y="37"/>
                    <a:pt x="6" y="37"/>
                    <a:pt x="6" y="37"/>
                  </a:cubicBezTo>
                  <a:cubicBezTo>
                    <a:pt x="6" y="0"/>
                    <a:pt x="6" y="0"/>
                    <a:pt x="6"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7" name="ïS1iḑê"/>
            <p:cNvSpPr/>
            <p:nvPr/>
          </p:nvSpPr>
          <p:spPr bwMode="auto">
            <a:xfrm>
              <a:off x="3378" y="3431"/>
              <a:ext cx="788" cy="193"/>
            </a:xfrm>
            <a:custGeom>
              <a:avLst/>
              <a:gdLst>
                <a:gd name="T0" fmla="*/ 197 w 201"/>
                <a:gd name="T1" fmla="*/ 49 h 49"/>
                <a:gd name="T2" fmla="*/ 4 w 201"/>
                <a:gd name="T3" fmla="*/ 49 h 49"/>
                <a:gd name="T4" fmla="*/ 0 w 201"/>
                <a:gd name="T5" fmla="*/ 45 h 49"/>
                <a:gd name="T6" fmla="*/ 0 w 201"/>
                <a:gd name="T7" fmla="*/ 4 h 49"/>
                <a:gd name="T8" fmla="*/ 4 w 201"/>
                <a:gd name="T9" fmla="*/ 0 h 49"/>
                <a:gd name="T10" fmla="*/ 197 w 201"/>
                <a:gd name="T11" fmla="*/ 0 h 49"/>
                <a:gd name="T12" fmla="*/ 201 w 201"/>
                <a:gd name="T13" fmla="*/ 4 h 49"/>
                <a:gd name="T14" fmla="*/ 201 w 201"/>
                <a:gd name="T15" fmla="*/ 45 h 49"/>
                <a:gd name="T16" fmla="*/ 197 w 201"/>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49">
                  <a:moveTo>
                    <a:pt x="197" y="49"/>
                  </a:moveTo>
                  <a:cubicBezTo>
                    <a:pt x="4" y="49"/>
                    <a:pt x="4" y="49"/>
                    <a:pt x="4" y="49"/>
                  </a:cubicBezTo>
                  <a:cubicBezTo>
                    <a:pt x="2" y="49"/>
                    <a:pt x="0" y="47"/>
                    <a:pt x="0" y="45"/>
                  </a:cubicBezTo>
                  <a:cubicBezTo>
                    <a:pt x="0" y="4"/>
                    <a:pt x="0" y="4"/>
                    <a:pt x="0" y="4"/>
                  </a:cubicBezTo>
                  <a:cubicBezTo>
                    <a:pt x="0" y="2"/>
                    <a:pt x="2" y="0"/>
                    <a:pt x="4" y="0"/>
                  </a:cubicBezTo>
                  <a:cubicBezTo>
                    <a:pt x="197" y="0"/>
                    <a:pt x="197" y="0"/>
                    <a:pt x="197" y="0"/>
                  </a:cubicBezTo>
                  <a:cubicBezTo>
                    <a:pt x="199" y="0"/>
                    <a:pt x="201" y="2"/>
                    <a:pt x="201" y="4"/>
                  </a:cubicBezTo>
                  <a:cubicBezTo>
                    <a:pt x="201" y="45"/>
                    <a:pt x="201" y="45"/>
                    <a:pt x="201" y="45"/>
                  </a:cubicBezTo>
                  <a:cubicBezTo>
                    <a:pt x="201" y="47"/>
                    <a:pt x="199" y="49"/>
                    <a:pt x="197" y="49"/>
                  </a:cubicBezTo>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8" name="iṧḷiḍe"/>
            <p:cNvSpPr/>
            <p:nvPr/>
          </p:nvSpPr>
          <p:spPr bwMode="auto">
            <a:xfrm>
              <a:off x="3370" y="3452"/>
              <a:ext cx="806" cy="148"/>
            </a:xfrm>
            <a:custGeom>
              <a:avLst/>
              <a:gdLst>
                <a:gd name="T0" fmla="*/ 201 w 206"/>
                <a:gd name="T1" fmla="*/ 38 h 38"/>
                <a:gd name="T2" fmla="*/ 5 w 206"/>
                <a:gd name="T3" fmla="*/ 38 h 38"/>
                <a:gd name="T4" fmla="*/ 0 w 206"/>
                <a:gd name="T5" fmla="*/ 33 h 38"/>
                <a:gd name="T6" fmla="*/ 0 w 206"/>
                <a:gd name="T7" fmla="*/ 5 h 38"/>
                <a:gd name="T8" fmla="*/ 5 w 206"/>
                <a:gd name="T9" fmla="*/ 0 h 38"/>
                <a:gd name="T10" fmla="*/ 201 w 206"/>
                <a:gd name="T11" fmla="*/ 0 h 38"/>
                <a:gd name="T12" fmla="*/ 206 w 206"/>
                <a:gd name="T13" fmla="*/ 5 h 38"/>
                <a:gd name="T14" fmla="*/ 206 w 206"/>
                <a:gd name="T15" fmla="*/ 33 h 38"/>
                <a:gd name="T16" fmla="*/ 201 w 20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8">
                  <a:moveTo>
                    <a:pt x="201" y="38"/>
                  </a:moveTo>
                  <a:cubicBezTo>
                    <a:pt x="5" y="38"/>
                    <a:pt x="5" y="38"/>
                    <a:pt x="5" y="38"/>
                  </a:cubicBezTo>
                  <a:cubicBezTo>
                    <a:pt x="2" y="38"/>
                    <a:pt x="0" y="35"/>
                    <a:pt x="0" y="33"/>
                  </a:cubicBezTo>
                  <a:cubicBezTo>
                    <a:pt x="0" y="5"/>
                    <a:pt x="0" y="5"/>
                    <a:pt x="0" y="5"/>
                  </a:cubicBezTo>
                  <a:cubicBezTo>
                    <a:pt x="0" y="2"/>
                    <a:pt x="2" y="0"/>
                    <a:pt x="5" y="0"/>
                  </a:cubicBezTo>
                  <a:cubicBezTo>
                    <a:pt x="201" y="0"/>
                    <a:pt x="201" y="0"/>
                    <a:pt x="201" y="0"/>
                  </a:cubicBezTo>
                  <a:cubicBezTo>
                    <a:pt x="203" y="0"/>
                    <a:pt x="206" y="2"/>
                    <a:pt x="206" y="5"/>
                  </a:cubicBezTo>
                  <a:cubicBezTo>
                    <a:pt x="206" y="33"/>
                    <a:pt x="206" y="33"/>
                    <a:pt x="206" y="33"/>
                  </a:cubicBezTo>
                  <a:cubicBezTo>
                    <a:pt x="206" y="35"/>
                    <a:pt x="203" y="38"/>
                    <a:pt x="201" y="38"/>
                  </a:cubicBezTo>
                </a:path>
              </a:pathLst>
            </a:custGeom>
            <a:solidFill>
              <a:srgbClr val="FFF5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9" name="isḻîḍè"/>
            <p:cNvSpPr/>
            <p:nvPr/>
          </p:nvSpPr>
          <p:spPr bwMode="auto">
            <a:xfrm>
              <a:off x="3385" y="3452"/>
              <a:ext cx="25" cy="148"/>
            </a:xfrm>
            <a:custGeom>
              <a:avLst/>
              <a:gdLst>
                <a:gd name="T0" fmla="*/ 0 w 6"/>
                <a:gd name="T1" fmla="*/ 38 h 38"/>
                <a:gd name="T2" fmla="*/ 0 w 6"/>
                <a:gd name="T3" fmla="*/ 38 h 38"/>
                <a:gd name="T4" fmla="*/ 1 w 6"/>
                <a:gd name="T5" fmla="*/ 38 h 38"/>
                <a:gd name="T6" fmla="*/ 0 w 6"/>
                <a:gd name="T7" fmla="*/ 38 h 38"/>
                <a:gd name="T8" fmla="*/ 6 w 6"/>
                <a:gd name="T9" fmla="*/ 0 h 38"/>
                <a:gd name="T10" fmla="*/ 0 w 6"/>
                <a:gd name="T11" fmla="*/ 0 h 38"/>
                <a:gd name="T12" fmla="*/ 0 w 6"/>
                <a:gd name="T13" fmla="*/ 0 h 38"/>
                <a:gd name="T14" fmla="*/ 1 w 6"/>
                <a:gd name="T15" fmla="*/ 0 h 38"/>
                <a:gd name="T16" fmla="*/ 6 w 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8">
                  <a:moveTo>
                    <a:pt x="0" y="38"/>
                  </a:moveTo>
                  <a:cubicBezTo>
                    <a:pt x="0" y="38"/>
                    <a:pt x="0" y="38"/>
                    <a:pt x="0" y="38"/>
                  </a:cubicBezTo>
                  <a:cubicBezTo>
                    <a:pt x="1" y="38"/>
                    <a:pt x="1" y="38"/>
                    <a:pt x="1" y="38"/>
                  </a:cubicBezTo>
                  <a:cubicBezTo>
                    <a:pt x="0" y="38"/>
                    <a:pt x="0" y="38"/>
                    <a:pt x="0" y="38"/>
                  </a:cubicBezTo>
                  <a:moveTo>
                    <a:pt x="6" y="0"/>
                  </a:moveTo>
                  <a:cubicBezTo>
                    <a:pt x="0" y="0"/>
                    <a:pt x="0" y="0"/>
                    <a:pt x="0" y="0"/>
                  </a:cubicBezTo>
                  <a:cubicBezTo>
                    <a:pt x="0" y="0"/>
                    <a:pt x="0" y="0"/>
                    <a:pt x="0" y="0"/>
                  </a:cubicBezTo>
                  <a:cubicBezTo>
                    <a:pt x="0" y="0"/>
                    <a:pt x="0" y="0"/>
                    <a:pt x="1" y="0"/>
                  </a:cubicBezTo>
                  <a:cubicBezTo>
                    <a:pt x="6" y="0"/>
                    <a:pt x="6" y="0"/>
                    <a:pt x="6" y="0"/>
                  </a:cubicBezTo>
                </a:path>
              </a:pathLst>
            </a:custGeom>
            <a:solidFill>
              <a:srgbClr val="FCBD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0" name="i$1iḋè"/>
            <p:cNvSpPr/>
            <p:nvPr/>
          </p:nvSpPr>
          <p:spPr bwMode="auto">
            <a:xfrm>
              <a:off x="3385" y="3452"/>
              <a:ext cx="25" cy="148"/>
            </a:xfrm>
            <a:custGeom>
              <a:avLst/>
              <a:gdLst>
                <a:gd name="T0" fmla="*/ 6 w 6"/>
                <a:gd name="T1" fmla="*/ 0 h 38"/>
                <a:gd name="T2" fmla="*/ 1 w 6"/>
                <a:gd name="T3" fmla="*/ 0 h 38"/>
                <a:gd name="T4" fmla="*/ 0 w 6"/>
                <a:gd name="T5" fmla="*/ 0 h 38"/>
                <a:gd name="T6" fmla="*/ 0 w 6"/>
                <a:gd name="T7" fmla="*/ 38 h 38"/>
                <a:gd name="T8" fmla="*/ 1 w 6"/>
                <a:gd name="T9" fmla="*/ 38 h 38"/>
                <a:gd name="T10" fmla="*/ 6 w 6"/>
                <a:gd name="T11" fmla="*/ 38 h 38"/>
                <a:gd name="T12" fmla="*/ 6 w 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6" h="38">
                  <a:moveTo>
                    <a:pt x="6" y="0"/>
                  </a:moveTo>
                  <a:cubicBezTo>
                    <a:pt x="1" y="0"/>
                    <a:pt x="1" y="0"/>
                    <a:pt x="1" y="0"/>
                  </a:cubicBezTo>
                  <a:cubicBezTo>
                    <a:pt x="0" y="0"/>
                    <a:pt x="0" y="0"/>
                    <a:pt x="0" y="0"/>
                  </a:cubicBezTo>
                  <a:cubicBezTo>
                    <a:pt x="0" y="38"/>
                    <a:pt x="0" y="38"/>
                    <a:pt x="0" y="38"/>
                  </a:cubicBezTo>
                  <a:cubicBezTo>
                    <a:pt x="0" y="38"/>
                    <a:pt x="0" y="38"/>
                    <a:pt x="1" y="38"/>
                  </a:cubicBezTo>
                  <a:cubicBezTo>
                    <a:pt x="6" y="38"/>
                    <a:pt x="6" y="38"/>
                    <a:pt x="6" y="38"/>
                  </a:cubicBezTo>
                  <a:cubicBezTo>
                    <a:pt x="6" y="0"/>
                    <a:pt x="6" y="0"/>
                    <a:pt x="6"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1" name="îšlíḑè"/>
            <p:cNvSpPr/>
            <p:nvPr/>
          </p:nvSpPr>
          <p:spPr bwMode="auto">
            <a:xfrm>
              <a:off x="3437" y="3452"/>
              <a:ext cx="23" cy="148"/>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72" name="ïṣ1iḓé"/>
            <p:cNvSpPr/>
            <p:nvPr/>
          </p:nvSpPr>
          <p:spPr bwMode="auto">
            <a:xfrm>
              <a:off x="3437" y="3452"/>
              <a:ext cx="2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73" name="ïşļïdê"/>
            <p:cNvSpPr/>
            <p:nvPr/>
          </p:nvSpPr>
          <p:spPr bwMode="auto">
            <a:xfrm>
              <a:off x="3484" y="3452"/>
              <a:ext cx="27" cy="148"/>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74" name="i$ḷîḓê"/>
            <p:cNvSpPr/>
            <p:nvPr/>
          </p:nvSpPr>
          <p:spPr bwMode="auto">
            <a:xfrm>
              <a:off x="3484" y="3452"/>
              <a:ext cx="2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75" name="ïṣ1ïďé"/>
            <p:cNvSpPr/>
            <p:nvPr/>
          </p:nvSpPr>
          <p:spPr bwMode="auto">
            <a:xfrm>
              <a:off x="3534" y="3452"/>
              <a:ext cx="23" cy="148"/>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76" name="íŝḻïḑê"/>
            <p:cNvSpPr/>
            <p:nvPr/>
          </p:nvSpPr>
          <p:spPr bwMode="auto">
            <a:xfrm>
              <a:off x="3534" y="3452"/>
              <a:ext cx="2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77" name="îšliḋê"/>
            <p:cNvSpPr/>
            <p:nvPr/>
          </p:nvSpPr>
          <p:spPr bwMode="auto">
            <a:xfrm>
              <a:off x="3586" y="3452"/>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78" name="işlíḓè"/>
            <p:cNvSpPr/>
            <p:nvPr/>
          </p:nvSpPr>
          <p:spPr bwMode="auto">
            <a:xfrm>
              <a:off x="3586" y="3452"/>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79" name="ïṡ1ídê"/>
            <p:cNvSpPr/>
            <p:nvPr/>
          </p:nvSpPr>
          <p:spPr bwMode="auto">
            <a:xfrm>
              <a:off x="3636" y="3452"/>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0" name="îS1íḍê"/>
            <p:cNvSpPr/>
            <p:nvPr/>
          </p:nvSpPr>
          <p:spPr bwMode="auto">
            <a:xfrm>
              <a:off x="3636" y="3452"/>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1" name="ísļíḓe"/>
            <p:cNvSpPr/>
            <p:nvPr/>
          </p:nvSpPr>
          <p:spPr bwMode="auto">
            <a:xfrm>
              <a:off x="3684" y="3452"/>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2" name="ïşľïde"/>
            <p:cNvSpPr/>
            <p:nvPr/>
          </p:nvSpPr>
          <p:spPr bwMode="auto">
            <a:xfrm>
              <a:off x="3684" y="3452"/>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3" name="îšḻïḍé"/>
            <p:cNvSpPr/>
            <p:nvPr/>
          </p:nvSpPr>
          <p:spPr bwMode="auto">
            <a:xfrm>
              <a:off x="3734" y="3452"/>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4" name="íṩḷîdé"/>
            <p:cNvSpPr/>
            <p:nvPr/>
          </p:nvSpPr>
          <p:spPr bwMode="auto">
            <a:xfrm>
              <a:off x="3734" y="3452"/>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5" name="îSļïdè"/>
            <p:cNvSpPr/>
            <p:nvPr/>
          </p:nvSpPr>
          <p:spPr bwMode="auto">
            <a:xfrm>
              <a:off x="3786" y="3452"/>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6" name="îśľíḓe"/>
            <p:cNvSpPr/>
            <p:nvPr/>
          </p:nvSpPr>
          <p:spPr bwMode="auto">
            <a:xfrm>
              <a:off x="3786" y="3452"/>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7" name="iṧlíḍê"/>
            <p:cNvSpPr/>
            <p:nvPr/>
          </p:nvSpPr>
          <p:spPr bwMode="auto">
            <a:xfrm>
              <a:off x="3836" y="3452"/>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8" name="ïşlïḓe"/>
            <p:cNvSpPr/>
            <p:nvPr/>
          </p:nvSpPr>
          <p:spPr bwMode="auto">
            <a:xfrm>
              <a:off x="3836" y="3452"/>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89" name="ïṧļíďê"/>
            <p:cNvSpPr/>
            <p:nvPr/>
          </p:nvSpPr>
          <p:spPr bwMode="auto">
            <a:xfrm>
              <a:off x="3883" y="3452"/>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0" name="iŝ1iḓê"/>
            <p:cNvSpPr/>
            <p:nvPr/>
          </p:nvSpPr>
          <p:spPr bwMode="auto">
            <a:xfrm>
              <a:off x="3883" y="3452"/>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1" name="íşḻïḋê"/>
            <p:cNvSpPr/>
            <p:nvPr/>
          </p:nvSpPr>
          <p:spPr bwMode="auto">
            <a:xfrm>
              <a:off x="3933" y="3452"/>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2" name="î$1ïḑé"/>
            <p:cNvSpPr/>
            <p:nvPr/>
          </p:nvSpPr>
          <p:spPr bwMode="auto">
            <a:xfrm>
              <a:off x="3933" y="3452"/>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3" name="î$1ïḓe"/>
            <p:cNvSpPr/>
            <p:nvPr/>
          </p:nvSpPr>
          <p:spPr bwMode="auto">
            <a:xfrm>
              <a:off x="3985" y="3452"/>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4" name="íṥľíďè"/>
            <p:cNvSpPr/>
            <p:nvPr/>
          </p:nvSpPr>
          <p:spPr bwMode="auto">
            <a:xfrm>
              <a:off x="3985" y="3452"/>
              <a:ext cx="23"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5" name="ï$ľíḋe"/>
            <p:cNvSpPr/>
            <p:nvPr/>
          </p:nvSpPr>
          <p:spPr bwMode="auto">
            <a:xfrm>
              <a:off x="4035" y="3452"/>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6" name="i$ḻíďé"/>
            <p:cNvSpPr/>
            <p:nvPr/>
          </p:nvSpPr>
          <p:spPr bwMode="auto">
            <a:xfrm>
              <a:off x="4035" y="3452"/>
              <a:ext cx="25"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7" name="iSḷîḋè"/>
            <p:cNvSpPr/>
            <p:nvPr/>
          </p:nvSpPr>
          <p:spPr bwMode="auto">
            <a:xfrm>
              <a:off x="4083" y="3452"/>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8" name="i$liďé"/>
            <p:cNvSpPr/>
            <p:nvPr/>
          </p:nvSpPr>
          <p:spPr bwMode="auto">
            <a:xfrm>
              <a:off x="4083" y="3452"/>
              <a:ext cx="27" cy="14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9" name="ï$1iḓe"/>
            <p:cNvSpPr/>
            <p:nvPr/>
          </p:nvSpPr>
          <p:spPr bwMode="auto">
            <a:xfrm>
              <a:off x="4135" y="3452"/>
              <a:ext cx="23" cy="148"/>
            </a:xfrm>
            <a:custGeom>
              <a:avLst/>
              <a:gdLst>
                <a:gd name="T0" fmla="*/ 6 w 6"/>
                <a:gd name="T1" fmla="*/ 38 h 38"/>
                <a:gd name="T2" fmla="*/ 6 w 6"/>
                <a:gd name="T3" fmla="*/ 38 h 38"/>
                <a:gd name="T4" fmla="*/ 6 w 6"/>
                <a:gd name="T5" fmla="*/ 38 h 38"/>
                <a:gd name="T6" fmla="*/ 6 w 6"/>
                <a:gd name="T7" fmla="*/ 38 h 38"/>
                <a:gd name="T8" fmla="*/ 6 w 6"/>
                <a:gd name="T9" fmla="*/ 0 h 38"/>
                <a:gd name="T10" fmla="*/ 0 w 6"/>
                <a:gd name="T11" fmla="*/ 0 h 38"/>
                <a:gd name="T12" fmla="*/ 6 w 6"/>
                <a:gd name="T13" fmla="*/ 0 h 38"/>
                <a:gd name="T14" fmla="*/ 6 w 6"/>
                <a:gd name="T15" fmla="*/ 0 h 38"/>
                <a:gd name="T16" fmla="*/ 6 w 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8">
                  <a:moveTo>
                    <a:pt x="6" y="38"/>
                  </a:moveTo>
                  <a:cubicBezTo>
                    <a:pt x="6" y="38"/>
                    <a:pt x="6" y="38"/>
                    <a:pt x="6" y="38"/>
                  </a:cubicBezTo>
                  <a:cubicBezTo>
                    <a:pt x="6" y="38"/>
                    <a:pt x="6" y="38"/>
                    <a:pt x="6" y="38"/>
                  </a:cubicBezTo>
                  <a:cubicBezTo>
                    <a:pt x="6" y="38"/>
                    <a:pt x="6" y="38"/>
                    <a:pt x="6" y="38"/>
                  </a:cubicBezTo>
                  <a:moveTo>
                    <a:pt x="6" y="0"/>
                  </a:moveTo>
                  <a:cubicBezTo>
                    <a:pt x="0" y="0"/>
                    <a:pt x="0" y="0"/>
                    <a:pt x="0" y="0"/>
                  </a:cubicBezTo>
                  <a:cubicBezTo>
                    <a:pt x="6" y="0"/>
                    <a:pt x="6" y="0"/>
                    <a:pt x="6" y="0"/>
                  </a:cubicBezTo>
                  <a:cubicBezTo>
                    <a:pt x="6" y="0"/>
                    <a:pt x="6" y="0"/>
                    <a:pt x="6"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0" name="íS1îḋe"/>
            <p:cNvSpPr/>
            <p:nvPr/>
          </p:nvSpPr>
          <p:spPr bwMode="auto">
            <a:xfrm>
              <a:off x="4135" y="3452"/>
              <a:ext cx="23" cy="148"/>
            </a:xfrm>
            <a:custGeom>
              <a:avLst/>
              <a:gdLst>
                <a:gd name="T0" fmla="*/ 6 w 6"/>
                <a:gd name="T1" fmla="*/ 0 h 38"/>
                <a:gd name="T2" fmla="*/ 0 w 6"/>
                <a:gd name="T3" fmla="*/ 0 h 38"/>
                <a:gd name="T4" fmla="*/ 0 w 6"/>
                <a:gd name="T5" fmla="*/ 38 h 38"/>
                <a:gd name="T6" fmla="*/ 6 w 6"/>
                <a:gd name="T7" fmla="*/ 38 h 38"/>
                <a:gd name="T8" fmla="*/ 6 w 6"/>
                <a:gd name="T9" fmla="*/ 38 h 38"/>
                <a:gd name="T10" fmla="*/ 6 w 6"/>
                <a:gd name="T11" fmla="*/ 0 h 38"/>
                <a:gd name="T12" fmla="*/ 6 w 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6" h="38">
                  <a:moveTo>
                    <a:pt x="6" y="0"/>
                  </a:moveTo>
                  <a:cubicBezTo>
                    <a:pt x="0" y="0"/>
                    <a:pt x="0" y="0"/>
                    <a:pt x="0" y="0"/>
                  </a:cubicBezTo>
                  <a:cubicBezTo>
                    <a:pt x="0" y="38"/>
                    <a:pt x="0" y="38"/>
                    <a:pt x="0" y="38"/>
                  </a:cubicBezTo>
                  <a:cubicBezTo>
                    <a:pt x="6" y="38"/>
                    <a:pt x="6" y="38"/>
                    <a:pt x="6" y="38"/>
                  </a:cubicBezTo>
                  <a:cubicBezTo>
                    <a:pt x="6" y="38"/>
                    <a:pt x="6" y="38"/>
                    <a:pt x="6" y="38"/>
                  </a:cubicBezTo>
                  <a:cubicBezTo>
                    <a:pt x="6" y="0"/>
                    <a:pt x="6" y="0"/>
                    <a:pt x="6"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1" name="í$1ïḓè"/>
            <p:cNvSpPr/>
            <p:nvPr/>
          </p:nvSpPr>
          <p:spPr bwMode="auto">
            <a:xfrm>
              <a:off x="3476" y="3236"/>
              <a:ext cx="788" cy="195"/>
            </a:xfrm>
            <a:custGeom>
              <a:avLst/>
              <a:gdLst>
                <a:gd name="T0" fmla="*/ 196 w 201"/>
                <a:gd name="T1" fmla="*/ 50 h 50"/>
                <a:gd name="T2" fmla="*/ 4 w 201"/>
                <a:gd name="T3" fmla="*/ 50 h 50"/>
                <a:gd name="T4" fmla="*/ 0 w 201"/>
                <a:gd name="T5" fmla="*/ 45 h 50"/>
                <a:gd name="T6" fmla="*/ 0 w 201"/>
                <a:gd name="T7" fmla="*/ 5 h 50"/>
                <a:gd name="T8" fmla="*/ 4 w 201"/>
                <a:gd name="T9" fmla="*/ 0 h 50"/>
                <a:gd name="T10" fmla="*/ 196 w 201"/>
                <a:gd name="T11" fmla="*/ 0 h 50"/>
                <a:gd name="T12" fmla="*/ 201 w 201"/>
                <a:gd name="T13" fmla="*/ 5 h 50"/>
                <a:gd name="T14" fmla="*/ 201 w 201"/>
                <a:gd name="T15" fmla="*/ 45 h 50"/>
                <a:gd name="T16" fmla="*/ 196 w 201"/>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0">
                  <a:moveTo>
                    <a:pt x="196" y="50"/>
                  </a:moveTo>
                  <a:cubicBezTo>
                    <a:pt x="4" y="50"/>
                    <a:pt x="4" y="50"/>
                    <a:pt x="4" y="50"/>
                  </a:cubicBezTo>
                  <a:cubicBezTo>
                    <a:pt x="2" y="50"/>
                    <a:pt x="0" y="48"/>
                    <a:pt x="0" y="45"/>
                  </a:cubicBezTo>
                  <a:cubicBezTo>
                    <a:pt x="0" y="5"/>
                    <a:pt x="0" y="5"/>
                    <a:pt x="0" y="5"/>
                  </a:cubicBezTo>
                  <a:cubicBezTo>
                    <a:pt x="0" y="2"/>
                    <a:pt x="2" y="0"/>
                    <a:pt x="4" y="0"/>
                  </a:cubicBezTo>
                  <a:cubicBezTo>
                    <a:pt x="196" y="0"/>
                    <a:pt x="196" y="0"/>
                    <a:pt x="196" y="0"/>
                  </a:cubicBezTo>
                  <a:cubicBezTo>
                    <a:pt x="199" y="0"/>
                    <a:pt x="201" y="2"/>
                    <a:pt x="201" y="5"/>
                  </a:cubicBezTo>
                  <a:cubicBezTo>
                    <a:pt x="201" y="45"/>
                    <a:pt x="201" y="45"/>
                    <a:pt x="201" y="45"/>
                  </a:cubicBezTo>
                  <a:cubicBezTo>
                    <a:pt x="201" y="48"/>
                    <a:pt x="199" y="50"/>
                    <a:pt x="196" y="50"/>
                  </a:cubicBezTo>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2" name="îsľíďé"/>
            <p:cNvSpPr/>
            <p:nvPr/>
          </p:nvSpPr>
          <p:spPr bwMode="auto">
            <a:xfrm>
              <a:off x="3464" y="3261"/>
              <a:ext cx="806" cy="143"/>
            </a:xfrm>
            <a:custGeom>
              <a:avLst/>
              <a:gdLst>
                <a:gd name="T0" fmla="*/ 199 w 206"/>
                <a:gd name="T1" fmla="*/ 37 h 37"/>
                <a:gd name="T2" fmla="*/ 7 w 206"/>
                <a:gd name="T3" fmla="*/ 37 h 37"/>
                <a:gd name="T4" fmla="*/ 0 w 206"/>
                <a:gd name="T5" fmla="*/ 30 h 37"/>
                <a:gd name="T6" fmla="*/ 0 w 206"/>
                <a:gd name="T7" fmla="*/ 7 h 37"/>
                <a:gd name="T8" fmla="*/ 7 w 206"/>
                <a:gd name="T9" fmla="*/ 0 h 37"/>
                <a:gd name="T10" fmla="*/ 199 w 206"/>
                <a:gd name="T11" fmla="*/ 0 h 37"/>
                <a:gd name="T12" fmla="*/ 206 w 206"/>
                <a:gd name="T13" fmla="*/ 7 h 37"/>
                <a:gd name="T14" fmla="*/ 206 w 206"/>
                <a:gd name="T15" fmla="*/ 30 h 37"/>
                <a:gd name="T16" fmla="*/ 199 w 206"/>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7">
                  <a:moveTo>
                    <a:pt x="199" y="37"/>
                  </a:moveTo>
                  <a:cubicBezTo>
                    <a:pt x="7" y="37"/>
                    <a:pt x="7" y="37"/>
                    <a:pt x="7" y="37"/>
                  </a:cubicBezTo>
                  <a:cubicBezTo>
                    <a:pt x="3" y="37"/>
                    <a:pt x="0" y="34"/>
                    <a:pt x="0" y="30"/>
                  </a:cubicBezTo>
                  <a:cubicBezTo>
                    <a:pt x="0" y="7"/>
                    <a:pt x="0" y="7"/>
                    <a:pt x="0" y="7"/>
                  </a:cubicBezTo>
                  <a:cubicBezTo>
                    <a:pt x="0" y="3"/>
                    <a:pt x="3" y="0"/>
                    <a:pt x="7" y="0"/>
                  </a:cubicBezTo>
                  <a:cubicBezTo>
                    <a:pt x="199" y="0"/>
                    <a:pt x="199" y="0"/>
                    <a:pt x="199" y="0"/>
                  </a:cubicBezTo>
                  <a:cubicBezTo>
                    <a:pt x="203" y="0"/>
                    <a:pt x="206" y="3"/>
                    <a:pt x="206" y="7"/>
                  </a:cubicBezTo>
                  <a:cubicBezTo>
                    <a:pt x="206" y="30"/>
                    <a:pt x="206" y="30"/>
                    <a:pt x="206" y="30"/>
                  </a:cubicBezTo>
                  <a:cubicBezTo>
                    <a:pt x="206" y="34"/>
                    <a:pt x="203" y="37"/>
                    <a:pt x="199" y="37"/>
                  </a:cubicBezTo>
                </a:path>
              </a:pathLst>
            </a:custGeom>
            <a:solidFill>
              <a:srgbClr val="FFF5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3" name="íṧlïḋé"/>
            <p:cNvSpPr/>
            <p:nvPr/>
          </p:nvSpPr>
          <p:spPr bwMode="auto">
            <a:xfrm>
              <a:off x="3480" y="3261"/>
              <a:ext cx="27" cy="143"/>
            </a:xfrm>
            <a:custGeom>
              <a:avLst/>
              <a:gdLst>
                <a:gd name="T0" fmla="*/ 0 w 7"/>
                <a:gd name="T1" fmla="*/ 37 h 37"/>
                <a:gd name="T2" fmla="*/ 0 w 7"/>
                <a:gd name="T3" fmla="*/ 37 h 37"/>
                <a:gd name="T4" fmla="*/ 3 w 7"/>
                <a:gd name="T5" fmla="*/ 37 h 37"/>
                <a:gd name="T6" fmla="*/ 0 w 7"/>
                <a:gd name="T7" fmla="*/ 37 h 37"/>
                <a:gd name="T8" fmla="*/ 7 w 7"/>
                <a:gd name="T9" fmla="*/ 0 h 37"/>
                <a:gd name="T10" fmla="*/ 0 w 7"/>
                <a:gd name="T11" fmla="*/ 0 h 37"/>
                <a:gd name="T12" fmla="*/ 0 w 7"/>
                <a:gd name="T13" fmla="*/ 0 h 37"/>
                <a:gd name="T14" fmla="*/ 3 w 7"/>
                <a:gd name="T15" fmla="*/ 0 h 37"/>
                <a:gd name="T16" fmla="*/ 7 w 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0" y="37"/>
                  </a:moveTo>
                  <a:cubicBezTo>
                    <a:pt x="0" y="37"/>
                    <a:pt x="0" y="37"/>
                    <a:pt x="0" y="37"/>
                  </a:cubicBezTo>
                  <a:cubicBezTo>
                    <a:pt x="3" y="37"/>
                    <a:pt x="3" y="37"/>
                    <a:pt x="3" y="37"/>
                  </a:cubicBezTo>
                  <a:cubicBezTo>
                    <a:pt x="2" y="37"/>
                    <a:pt x="1" y="37"/>
                    <a:pt x="0" y="37"/>
                  </a:cubicBezTo>
                  <a:moveTo>
                    <a:pt x="7" y="0"/>
                  </a:moveTo>
                  <a:cubicBezTo>
                    <a:pt x="0" y="0"/>
                    <a:pt x="0" y="0"/>
                    <a:pt x="0" y="0"/>
                  </a:cubicBezTo>
                  <a:cubicBezTo>
                    <a:pt x="0" y="0"/>
                    <a:pt x="0" y="0"/>
                    <a:pt x="0" y="0"/>
                  </a:cubicBezTo>
                  <a:cubicBezTo>
                    <a:pt x="1" y="0"/>
                    <a:pt x="2" y="0"/>
                    <a:pt x="3" y="0"/>
                  </a:cubicBezTo>
                  <a:cubicBezTo>
                    <a:pt x="7" y="0"/>
                    <a:pt x="7" y="0"/>
                    <a:pt x="7" y="0"/>
                  </a:cubicBezTo>
                </a:path>
              </a:pathLst>
            </a:custGeom>
            <a:solidFill>
              <a:srgbClr val="FCBD3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4" name="iṧlîḑê"/>
            <p:cNvSpPr/>
            <p:nvPr/>
          </p:nvSpPr>
          <p:spPr bwMode="auto">
            <a:xfrm>
              <a:off x="3480" y="3261"/>
              <a:ext cx="27" cy="143"/>
            </a:xfrm>
            <a:custGeom>
              <a:avLst/>
              <a:gdLst>
                <a:gd name="T0" fmla="*/ 7 w 7"/>
                <a:gd name="T1" fmla="*/ 0 h 37"/>
                <a:gd name="T2" fmla="*/ 3 w 7"/>
                <a:gd name="T3" fmla="*/ 0 h 37"/>
                <a:gd name="T4" fmla="*/ 0 w 7"/>
                <a:gd name="T5" fmla="*/ 0 h 37"/>
                <a:gd name="T6" fmla="*/ 0 w 7"/>
                <a:gd name="T7" fmla="*/ 37 h 37"/>
                <a:gd name="T8" fmla="*/ 3 w 7"/>
                <a:gd name="T9" fmla="*/ 37 h 37"/>
                <a:gd name="T10" fmla="*/ 7 w 7"/>
                <a:gd name="T11" fmla="*/ 37 h 37"/>
                <a:gd name="T12" fmla="*/ 7 w 7"/>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7" y="0"/>
                  </a:moveTo>
                  <a:cubicBezTo>
                    <a:pt x="3" y="0"/>
                    <a:pt x="3" y="0"/>
                    <a:pt x="3" y="0"/>
                  </a:cubicBezTo>
                  <a:cubicBezTo>
                    <a:pt x="2" y="0"/>
                    <a:pt x="1" y="0"/>
                    <a:pt x="0" y="0"/>
                  </a:cubicBezTo>
                  <a:cubicBezTo>
                    <a:pt x="0" y="37"/>
                    <a:pt x="0" y="37"/>
                    <a:pt x="0" y="37"/>
                  </a:cubicBezTo>
                  <a:cubicBezTo>
                    <a:pt x="1" y="37"/>
                    <a:pt x="2" y="37"/>
                    <a:pt x="3" y="37"/>
                  </a:cubicBezTo>
                  <a:cubicBezTo>
                    <a:pt x="7" y="37"/>
                    <a:pt x="7" y="37"/>
                    <a:pt x="7" y="37"/>
                  </a:cubicBezTo>
                  <a:cubicBezTo>
                    <a:pt x="7" y="0"/>
                    <a:pt x="7" y="0"/>
                    <a:pt x="7" y="0"/>
                  </a:cubicBezTo>
                </a:path>
              </a:pathLst>
            </a:custGeom>
            <a:solidFill>
              <a:srgbClr val="FCCE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5" name="iSľïďê"/>
            <p:cNvSpPr/>
            <p:nvPr/>
          </p:nvSpPr>
          <p:spPr bwMode="auto">
            <a:xfrm>
              <a:off x="3530" y="3261"/>
              <a:ext cx="27"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06" name="îṩḻîde"/>
            <p:cNvSpPr/>
            <p:nvPr/>
          </p:nvSpPr>
          <p:spPr bwMode="auto">
            <a:xfrm>
              <a:off x="3530" y="3261"/>
              <a:ext cx="2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07" name="í$ļïḋé"/>
            <p:cNvSpPr/>
            <p:nvPr/>
          </p:nvSpPr>
          <p:spPr bwMode="auto">
            <a:xfrm>
              <a:off x="3582" y="3261"/>
              <a:ext cx="23" cy="143"/>
            </a:xfrm>
            <a:prstGeom prst="rect">
              <a:avLst/>
            </a:prstGeom>
            <a:solidFill>
              <a:srgbClr val="FCCE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08" name="íṩlíḑê"/>
            <p:cNvSpPr/>
            <p:nvPr/>
          </p:nvSpPr>
          <p:spPr bwMode="auto">
            <a:xfrm>
              <a:off x="3582" y="3261"/>
              <a:ext cx="2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09" name="ïṥḻíḍè"/>
            <p:cNvSpPr/>
            <p:nvPr/>
          </p:nvSpPr>
          <p:spPr bwMode="auto">
            <a:xfrm>
              <a:off x="3632"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0" name="ïṧḷiďé"/>
            <p:cNvSpPr/>
            <p:nvPr/>
          </p:nvSpPr>
          <p:spPr bwMode="auto">
            <a:xfrm>
              <a:off x="3632"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1" name="ïšlîďè"/>
            <p:cNvSpPr/>
            <p:nvPr/>
          </p:nvSpPr>
          <p:spPr bwMode="auto">
            <a:xfrm>
              <a:off x="3680" y="3261"/>
              <a:ext cx="27"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2" name="ïŝḷiḍe"/>
            <p:cNvSpPr/>
            <p:nvPr/>
          </p:nvSpPr>
          <p:spPr bwMode="auto">
            <a:xfrm>
              <a:off x="3680" y="3261"/>
              <a:ext cx="27"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3" name="iśľîḋe"/>
            <p:cNvSpPr/>
            <p:nvPr/>
          </p:nvSpPr>
          <p:spPr bwMode="auto">
            <a:xfrm>
              <a:off x="3730"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4" name="îṣľîďè"/>
            <p:cNvSpPr/>
            <p:nvPr/>
          </p:nvSpPr>
          <p:spPr bwMode="auto">
            <a:xfrm>
              <a:off x="3730"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5" name="ïs1íďè"/>
            <p:cNvSpPr/>
            <p:nvPr/>
          </p:nvSpPr>
          <p:spPr bwMode="auto">
            <a:xfrm>
              <a:off x="3782" y="3261"/>
              <a:ext cx="23"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6" name="íślïďè"/>
            <p:cNvSpPr/>
            <p:nvPr/>
          </p:nvSpPr>
          <p:spPr bwMode="auto">
            <a:xfrm>
              <a:off x="3782" y="3261"/>
              <a:ext cx="23"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7" name="îšļïḑê"/>
            <p:cNvSpPr/>
            <p:nvPr/>
          </p:nvSpPr>
          <p:spPr bwMode="auto">
            <a:xfrm>
              <a:off x="3832"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8" name="iŝ1ïḋe"/>
            <p:cNvSpPr/>
            <p:nvPr/>
          </p:nvSpPr>
          <p:spPr bwMode="auto">
            <a:xfrm>
              <a:off x="3832"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19" name="ï$ļîḍè"/>
            <p:cNvSpPr/>
            <p:nvPr/>
          </p:nvSpPr>
          <p:spPr bwMode="auto">
            <a:xfrm>
              <a:off x="3879" y="3261"/>
              <a:ext cx="27"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0" name="iś1ïḑê"/>
            <p:cNvSpPr/>
            <p:nvPr/>
          </p:nvSpPr>
          <p:spPr bwMode="auto">
            <a:xfrm>
              <a:off x="3879" y="3261"/>
              <a:ext cx="27"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1" name="íśḻíďe"/>
            <p:cNvSpPr/>
            <p:nvPr/>
          </p:nvSpPr>
          <p:spPr bwMode="auto">
            <a:xfrm>
              <a:off x="3929"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2" name="îslidè"/>
            <p:cNvSpPr/>
            <p:nvPr/>
          </p:nvSpPr>
          <p:spPr bwMode="auto">
            <a:xfrm>
              <a:off x="3929"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3" name="íŝḻíḍe"/>
            <p:cNvSpPr/>
            <p:nvPr/>
          </p:nvSpPr>
          <p:spPr bwMode="auto">
            <a:xfrm>
              <a:off x="3981" y="3261"/>
              <a:ext cx="23"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4" name="ísḻïḑé"/>
            <p:cNvSpPr/>
            <p:nvPr/>
          </p:nvSpPr>
          <p:spPr bwMode="auto">
            <a:xfrm>
              <a:off x="3981" y="3261"/>
              <a:ext cx="23"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5" name="ïŝḷïḓé"/>
            <p:cNvSpPr/>
            <p:nvPr/>
          </p:nvSpPr>
          <p:spPr bwMode="auto">
            <a:xfrm>
              <a:off x="4031"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6" name="íŝlïḑè"/>
            <p:cNvSpPr/>
            <p:nvPr/>
          </p:nvSpPr>
          <p:spPr bwMode="auto">
            <a:xfrm>
              <a:off x="4031" y="3261"/>
              <a:ext cx="25"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7" name="išḷide"/>
            <p:cNvSpPr/>
            <p:nvPr/>
          </p:nvSpPr>
          <p:spPr bwMode="auto">
            <a:xfrm>
              <a:off x="4079" y="3261"/>
              <a:ext cx="27"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8" name="ïšliḋê"/>
            <p:cNvSpPr/>
            <p:nvPr/>
          </p:nvSpPr>
          <p:spPr bwMode="auto">
            <a:xfrm>
              <a:off x="4079" y="3261"/>
              <a:ext cx="27"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29" name="íŝḻïḑè"/>
            <p:cNvSpPr/>
            <p:nvPr/>
          </p:nvSpPr>
          <p:spPr bwMode="auto">
            <a:xfrm>
              <a:off x="4131" y="3261"/>
              <a:ext cx="23"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30" name="ïṩḷíḑe"/>
            <p:cNvSpPr/>
            <p:nvPr/>
          </p:nvSpPr>
          <p:spPr bwMode="auto">
            <a:xfrm>
              <a:off x="4131" y="3261"/>
              <a:ext cx="23"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31" name="íšľîḑè"/>
            <p:cNvSpPr/>
            <p:nvPr/>
          </p:nvSpPr>
          <p:spPr bwMode="auto">
            <a:xfrm>
              <a:off x="4181" y="3261"/>
              <a:ext cx="23"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32" name="iŝ1îḍé"/>
            <p:cNvSpPr/>
            <p:nvPr/>
          </p:nvSpPr>
          <p:spPr bwMode="auto">
            <a:xfrm>
              <a:off x="4181" y="3261"/>
              <a:ext cx="23" cy="1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33" name="í$1ïdé"/>
            <p:cNvSpPr/>
            <p:nvPr/>
          </p:nvSpPr>
          <p:spPr bwMode="auto">
            <a:xfrm>
              <a:off x="4233" y="3261"/>
              <a:ext cx="23" cy="143"/>
            </a:xfrm>
            <a:custGeom>
              <a:avLst/>
              <a:gdLst>
                <a:gd name="T0" fmla="*/ 6 w 6"/>
                <a:gd name="T1" fmla="*/ 37 h 37"/>
                <a:gd name="T2" fmla="*/ 3 w 6"/>
                <a:gd name="T3" fmla="*/ 37 h 37"/>
                <a:gd name="T4" fmla="*/ 6 w 6"/>
                <a:gd name="T5" fmla="*/ 37 h 37"/>
                <a:gd name="T6" fmla="*/ 6 w 6"/>
                <a:gd name="T7" fmla="*/ 37 h 37"/>
                <a:gd name="T8" fmla="*/ 6 w 6"/>
                <a:gd name="T9" fmla="*/ 0 h 37"/>
                <a:gd name="T10" fmla="*/ 0 w 6"/>
                <a:gd name="T11" fmla="*/ 0 h 37"/>
                <a:gd name="T12" fmla="*/ 3 w 6"/>
                <a:gd name="T13" fmla="*/ 0 h 37"/>
                <a:gd name="T14" fmla="*/ 6 w 6"/>
                <a:gd name="T15" fmla="*/ 0 h 37"/>
                <a:gd name="T16" fmla="*/ 6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6" y="37"/>
                  </a:moveTo>
                  <a:cubicBezTo>
                    <a:pt x="5" y="37"/>
                    <a:pt x="4" y="37"/>
                    <a:pt x="3" y="37"/>
                  </a:cubicBezTo>
                  <a:cubicBezTo>
                    <a:pt x="6" y="37"/>
                    <a:pt x="6" y="37"/>
                    <a:pt x="6" y="37"/>
                  </a:cubicBezTo>
                  <a:cubicBezTo>
                    <a:pt x="6" y="37"/>
                    <a:pt x="6" y="37"/>
                    <a:pt x="6" y="37"/>
                  </a:cubicBezTo>
                  <a:moveTo>
                    <a:pt x="6" y="0"/>
                  </a:moveTo>
                  <a:cubicBezTo>
                    <a:pt x="0" y="0"/>
                    <a:pt x="0" y="0"/>
                    <a:pt x="0" y="0"/>
                  </a:cubicBezTo>
                  <a:cubicBezTo>
                    <a:pt x="3" y="0"/>
                    <a:pt x="3" y="0"/>
                    <a:pt x="3" y="0"/>
                  </a:cubicBezTo>
                  <a:cubicBezTo>
                    <a:pt x="4" y="0"/>
                    <a:pt x="5" y="0"/>
                    <a:pt x="6" y="0"/>
                  </a:cubicBezTo>
                  <a:cubicBezTo>
                    <a:pt x="6" y="0"/>
                    <a:pt x="6" y="0"/>
                    <a:pt x="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4" name="íŝļiḍe"/>
            <p:cNvSpPr/>
            <p:nvPr/>
          </p:nvSpPr>
          <p:spPr bwMode="auto">
            <a:xfrm>
              <a:off x="4233" y="3261"/>
              <a:ext cx="23" cy="143"/>
            </a:xfrm>
            <a:custGeom>
              <a:avLst/>
              <a:gdLst>
                <a:gd name="T0" fmla="*/ 3 w 6"/>
                <a:gd name="T1" fmla="*/ 0 h 37"/>
                <a:gd name="T2" fmla="*/ 0 w 6"/>
                <a:gd name="T3" fmla="*/ 0 h 37"/>
                <a:gd name="T4" fmla="*/ 0 w 6"/>
                <a:gd name="T5" fmla="*/ 37 h 37"/>
                <a:gd name="T6" fmla="*/ 3 w 6"/>
                <a:gd name="T7" fmla="*/ 37 h 37"/>
                <a:gd name="T8" fmla="*/ 6 w 6"/>
                <a:gd name="T9" fmla="*/ 37 h 37"/>
                <a:gd name="T10" fmla="*/ 6 w 6"/>
                <a:gd name="T11" fmla="*/ 0 h 37"/>
                <a:gd name="T12" fmla="*/ 3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3" y="0"/>
                  </a:moveTo>
                  <a:cubicBezTo>
                    <a:pt x="0" y="0"/>
                    <a:pt x="0" y="0"/>
                    <a:pt x="0" y="0"/>
                  </a:cubicBezTo>
                  <a:cubicBezTo>
                    <a:pt x="0" y="37"/>
                    <a:pt x="0" y="37"/>
                    <a:pt x="0" y="37"/>
                  </a:cubicBezTo>
                  <a:cubicBezTo>
                    <a:pt x="3" y="37"/>
                    <a:pt x="3" y="37"/>
                    <a:pt x="3" y="37"/>
                  </a:cubicBezTo>
                  <a:cubicBezTo>
                    <a:pt x="4" y="37"/>
                    <a:pt x="5" y="37"/>
                    <a:pt x="6" y="37"/>
                  </a:cubicBezTo>
                  <a:cubicBezTo>
                    <a:pt x="6" y="0"/>
                    <a:pt x="6" y="0"/>
                    <a:pt x="6" y="0"/>
                  </a:cubicBezTo>
                  <a:cubicBezTo>
                    <a:pt x="5" y="0"/>
                    <a:pt x="4" y="0"/>
                    <a:pt x="3"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5" name="îṣ1ïďe"/>
            <p:cNvSpPr/>
            <p:nvPr/>
          </p:nvSpPr>
          <p:spPr bwMode="auto">
            <a:xfrm>
              <a:off x="3428" y="2402"/>
              <a:ext cx="877" cy="877"/>
            </a:xfrm>
            <a:custGeom>
              <a:avLst/>
              <a:gdLst>
                <a:gd name="T0" fmla="*/ 212 w 224"/>
                <a:gd name="T1" fmla="*/ 89 h 224"/>
                <a:gd name="T2" fmla="*/ 135 w 224"/>
                <a:gd name="T3" fmla="*/ 211 h 224"/>
                <a:gd name="T4" fmla="*/ 13 w 224"/>
                <a:gd name="T5" fmla="*/ 135 h 224"/>
                <a:gd name="T6" fmla="*/ 89 w 224"/>
                <a:gd name="T7" fmla="*/ 13 h 224"/>
                <a:gd name="T8" fmla="*/ 212 w 224"/>
                <a:gd name="T9" fmla="*/ 89 h 224"/>
              </a:gdLst>
              <a:ahLst/>
              <a:cxnLst>
                <a:cxn ang="0">
                  <a:pos x="T0" y="T1"/>
                </a:cxn>
                <a:cxn ang="0">
                  <a:pos x="T2" y="T3"/>
                </a:cxn>
                <a:cxn ang="0">
                  <a:pos x="T4" y="T5"/>
                </a:cxn>
                <a:cxn ang="0">
                  <a:pos x="T6" y="T7"/>
                </a:cxn>
                <a:cxn ang="0">
                  <a:pos x="T8" y="T9"/>
                </a:cxn>
              </a:cxnLst>
              <a:rect l="0" t="0" r="r" b="b"/>
              <a:pathLst>
                <a:path w="224" h="224">
                  <a:moveTo>
                    <a:pt x="212" y="89"/>
                  </a:moveTo>
                  <a:cubicBezTo>
                    <a:pt x="224" y="144"/>
                    <a:pt x="190" y="199"/>
                    <a:pt x="135" y="211"/>
                  </a:cubicBezTo>
                  <a:cubicBezTo>
                    <a:pt x="80" y="224"/>
                    <a:pt x="25" y="190"/>
                    <a:pt x="13" y="135"/>
                  </a:cubicBezTo>
                  <a:cubicBezTo>
                    <a:pt x="0" y="80"/>
                    <a:pt x="34" y="25"/>
                    <a:pt x="89" y="13"/>
                  </a:cubicBezTo>
                  <a:cubicBezTo>
                    <a:pt x="144" y="0"/>
                    <a:pt x="199" y="34"/>
                    <a:pt x="212" y="89"/>
                  </a:cubicBezTo>
                </a:path>
              </a:pathLst>
            </a:custGeom>
            <a:solidFill>
              <a:srgbClr val="FFF5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36" name="îŝlîḓe"/>
            <p:cNvSpPr/>
            <p:nvPr/>
          </p:nvSpPr>
          <p:spPr bwMode="auto">
            <a:xfrm>
              <a:off x="3472" y="2446"/>
              <a:ext cx="792" cy="790"/>
            </a:xfrm>
            <a:custGeom>
              <a:avLst/>
              <a:gdLst>
                <a:gd name="T0" fmla="*/ 191 w 202"/>
                <a:gd name="T1" fmla="*/ 80 h 202"/>
                <a:gd name="T2" fmla="*/ 122 w 202"/>
                <a:gd name="T3" fmla="*/ 190 h 202"/>
                <a:gd name="T4" fmla="*/ 12 w 202"/>
                <a:gd name="T5" fmla="*/ 121 h 202"/>
                <a:gd name="T6" fmla="*/ 81 w 202"/>
                <a:gd name="T7" fmla="*/ 11 h 202"/>
                <a:gd name="T8" fmla="*/ 191 w 202"/>
                <a:gd name="T9" fmla="*/ 80 h 202"/>
              </a:gdLst>
              <a:ahLst/>
              <a:cxnLst>
                <a:cxn ang="0">
                  <a:pos x="T0" y="T1"/>
                </a:cxn>
                <a:cxn ang="0">
                  <a:pos x="T2" y="T3"/>
                </a:cxn>
                <a:cxn ang="0">
                  <a:pos x="T4" y="T5"/>
                </a:cxn>
                <a:cxn ang="0">
                  <a:pos x="T6" y="T7"/>
                </a:cxn>
                <a:cxn ang="0">
                  <a:pos x="T8" y="T9"/>
                </a:cxn>
              </a:cxnLst>
              <a:rect l="0" t="0" r="r" b="b"/>
              <a:pathLst>
                <a:path w="202" h="202">
                  <a:moveTo>
                    <a:pt x="191" y="80"/>
                  </a:moveTo>
                  <a:cubicBezTo>
                    <a:pt x="202" y="130"/>
                    <a:pt x="171" y="179"/>
                    <a:pt x="122" y="190"/>
                  </a:cubicBezTo>
                  <a:cubicBezTo>
                    <a:pt x="72" y="202"/>
                    <a:pt x="23" y="171"/>
                    <a:pt x="12" y="121"/>
                  </a:cubicBezTo>
                  <a:cubicBezTo>
                    <a:pt x="0" y="72"/>
                    <a:pt x="31" y="23"/>
                    <a:pt x="81" y="11"/>
                  </a:cubicBezTo>
                  <a:cubicBezTo>
                    <a:pt x="130" y="0"/>
                    <a:pt x="179" y="31"/>
                    <a:pt x="191" y="80"/>
                  </a:cubicBezTo>
                </a:path>
              </a:pathLst>
            </a:custGeom>
            <a:solidFill>
              <a:srgbClr val="ED7D31"/>
            </a:solidFill>
            <a:ln w="9525">
              <a:solidFill>
                <a:schemeClr val="accent1"/>
              </a:solidFill>
              <a:round/>
            </a:ln>
          </p:spPr>
          <p:txBody>
            <a:bodyPr wrap="square" lIns="91440" tIns="45720" rIns="91440" bIns="45720" anchor="ctr">
              <a:normAutofit/>
            </a:bodyPr>
            <a:lstStyle/>
            <a:p>
              <a:pPr algn="ctr"/>
            </a:p>
          </p:txBody>
        </p:sp>
        <p:sp>
          <p:nvSpPr>
            <p:cNvPr id="437" name="ísľiďê"/>
            <p:cNvSpPr/>
            <p:nvPr/>
          </p:nvSpPr>
          <p:spPr bwMode="auto">
            <a:xfrm>
              <a:off x="3636" y="2477"/>
              <a:ext cx="62" cy="39"/>
            </a:xfrm>
            <a:custGeom>
              <a:avLst/>
              <a:gdLst>
                <a:gd name="T0" fmla="*/ 3 w 16"/>
                <a:gd name="T1" fmla="*/ 7 h 10"/>
                <a:gd name="T2" fmla="*/ 0 w 16"/>
                <a:gd name="T3" fmla="*/ 10 h 10"/>
                <a:gd name="T4" fmla="*/ 3 w 16"/>
                <a:gd name="T5" fmla="*/ 7 h 10"/>
                <a:gd name="T6" fmla="*/ 16 w 16"/>
                <a:gd name="T7" fmla="*/ 0 h 10"/>
                <a:gd name="T8" fmla="*/ 16 w 16"/>
                <a:gd name="T9" fmla="*/ 0 h 10"/>
                <a:gd name="T10" fmla="*/ 16 w 16"/>
                <a:gd name="T11" fmla="*/ 0 h 10"/>
                <a:gd name="T12" fmla="*/ 16 w 1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3" y="7"/>
                  </a:moveTo>
                  <a:cubicBezTo>
                    <a:pt x="2" y="8"/>
                    <a:pt x="1" y="9"/>
                    <a:pt x="0" y="10"/>
                  </a:cubicBezTo>
                  <a:cubicBezTo>
                    <a:pt x="1" y="9"/>
                    <a:pt x="2" y="8"/>
                    <a:pt x="3" y="7"/>
                  </a:cubicBezTo>
                  <a:moveTo>
                    <a:pt x="16" y="0"/>
                  </a:moveTo>
                  <a:cubicBezTo>
                    <a:pt x="16" y="0"/>
                    <a:pt x="16" y="0"/>
                    <a:pt x="16" y="0"/>
                  </a:cubicBezTo>
                  <a:cubicBezTo>
                    <a:pt x="16" y="0"/>
                    <a:pt x="16" y="0"/>
                    <a:pt x="16" y="0"/>
                  </a:cubicBezTo>
                  <a:cubicBezTo>
                    <a:pt x="16" y="0"/>
                    <a:pt x="16" y="0"/>
                    <a:pt x="1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8" name="îśľíďe"/>
            <p:cNvSpPr/>
            <p:nvPr/>
          </p:nvSpPr>
          <p:spPr bwMode="auto">
            <a:xfrm>
              <a:off x="3636" y="2477"/>
              <a:ext cx="79" cy="75"/>
            </a:xfrm>
            <a:custGeom>
              <a:avLst/>
              <a:gdLst>
                <a:gd name="T0" fmla="*/ 16 w 20"/>
                <a:gd name="T1" fmla="*/ 0 h 19"/>
                <a:gd name="T2" fmla="*/ 16 w 20"/>
                <a:gd name="T3" fmla="*/ 0 h 19"/>
                <a:gd name="T4" fmla="*/ 3 w 20"/>
                <a:gd name="T5" fmla="*/ 7 h 19"/>
                <a:gd name="T6" fmla="*/ 0 w 20"/>
                <a:gd name="T7" fmla="*/ 10 h 19"/>
                <a:gd name="T8" fmla="*/ 0 w 20"/>
                <a:gd name="T9" fmla="*/ 10 h 19"/>
                <a:gd name="T10" fmla="*/ 5 w 20"/>
                <a:gd name="T11" fmla="*/ 19 h 19"/>
                <a:gd name="T12" fmla="*/ 20 w 20"/>
                <a:gd name="T13" fmla="*/ 10 h 19"/>
                <a:gd name="T14" fmla="*/ 16 w 2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16" y="0"/>
                  </a:moveTo>
                  <a:cubicBezTo>
                    <a:pt x="16" y="0"/>
                    <a:pt x="16" y="0"/>
                    <a:pt x="16" y="0"/>
                  </a:cubicBezTo>
                  <a:cubicBezTo>
                    <a:pt x="16" y="1"/>
                    <a:pt x="9" y="4"/>
                    <a:pt x="3" y="7"/>
                  </a:cubicBezTo>
                  <a:cubicBezTo>
                    <a:pt x="2" y="8"/>
                    <a:pt x="1" y="9"/>
                    <a:pt x="0" y="10"/>
                  </a:cubicBezTo>
                  <a:cubicBezTo>
                    <a:pt x="0" y="10"/>
                    <a:pt x="0" y="10"/>
                    <a:pt x="0" y="10"/>
                  </a:cubicBezTo>
                  <a:cubicBezTo>
                    <a:pt x="5" y="19"/>
                    <a:pt x="5" y="19"/>
                    <a:pt x="5" y="19"/>
                  </a:cubicBezTo>
                  <a:cubicBezTo>
                    <a:pt x="9" y="15"/>
                    <a:pt x="15" y="12"/>
                    <a:pt x="20" y="10"/>
                  </a:cubicBezTo>
                  <a:cubicBezTo>
                    <a:pt x="16" y="0"/>
                    <a:pt x="16" y="0"/>
                    <a:pt x="16"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9" name="i$ḷiďê"/>
            <p:cNvSpPr/>
            <p:nvPr/>
          </p:nvSpPr>
          <p:spPr bwMode="auto">
            <a:xfrm>
              <a:off x="3657" y="2516"/>
              <a:ext cx="58" cy="35"/>
            </a:xfrm>
            <a:custGeom>
              <a:avLst/>
              <a:gdLst>
                <a:gd name="T0" fmla="*/ 15 w 15"/>
                <a:gd name="T1" fmla="*/ 0 h 9"/>
                <a:gd name="T2" fmla="*/ 0 w 15"/>
                <a:gd name="T3" fmla="*/ 9 h 9"/>
                <a:gd name="T4" fmla="*/ 0 w 15"/>
                <a:gd name="T5" fmla="*/ 9 h 9"/>
                <a:gd name="T6" fmla="*/ 15 w 15"/>
                <a:gd name="T7" fmla="*/ 0 h 9"/>
                <a:gd name="T8" fmla="*/ 15 w 15"/>
                <a:gd name="T9" fmla="*/ 0 h 9"/>
              </a:gdLst>
              <a:ahLst/>
              <a:cxnLst>
                <a:cxn ang="0">
                  <a:pos x="T0" y="T1"/>
                </a:cxn>
                <a:cxn ang="0">
                  <a:pos x="T2" y="T3"/>
                </a:cxn>
                <a:cxn ang="0">
                  <a:pos x="T4" y="T5"/>
                </a:cxn>
                <a:cxn ang="0">
                  <a:pos x="T6" y="T7"/>
                </a:cxn>
                <a:cxn ang="0">
                  <a:pos x="T8" y="T9"/>
                </a:cxn>
              </a:cxnLst>
              <a:rect l="0" t="0" r="r" b="b"/>
              <a:pathLst>
                <a:path w="15" h="9">
                  <a:moveTo>
                    <a:pt x="15" y="0"/>
                  </a:moveTo>
                  <a:cubicBezTo>
                    <a:pt x="10" y="2"/>
                    <a:pt x="4" y="5"/>
                    <a:pt x="0" y="9"/>
                  </a:cubicBezTo>
                  <a:cubicBezTo>
                    <a:pt x="0" y="9"/>
                    <a:pt x="0" y="9"/>
                    <a:pt x="0" y="9"/>
                  </a:cubicBezTo>
                  <a:cubicBezTo>
                    <a:pt x="15" y="0"/>
                    <a:pt x="15" y="0"/>
                    <a:pt x="15" y="0"/>
                  </a:cubicBezTo>
                  <a:cubicBezTo>
                    <a:pt x="15" y="0"/>
                    <a:pt x="15" y="0"/>
                    <a:pt x="15"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0" name="íšļïdê"/>
            <p:cNvSpPr/>
            <p:nvPr/>
          </p:nvSpPr>
          <p:spPr bwMode="auto">
            <a:xfrm>
              <a:off x="4012" y="3186"/>
              <a:ext cx="58" cy="27"/>
            </a:xfrm>
            <a:custGeom>
              <a:avLst/>
              <a:gdLst>
                <a:gd name="T0" fmla="*/ 15 w 15"/>
                <a:gd name="T1" fmla="*/ 0 h 7"/>
                <a:gd name="T2" fmla="*/ 0 w 15"/>
                <a:gd name="T3" fmla="*/ 7 h 7"/>
                <a:gd name="T4" fmla="*/ 15 w 15"/>
                <a:gd name="T5" fmla="*/ 0 h 7"/>
                <a:gd name="T6" fmla="*/ 15 w 15"/>
                <a:gd name="T7" fmla="*/ 0 h 7"/>
              </a:gdLst>
              <a:ahLst/>
              <a:cxnLst>
                <a:cxn ang="0">
                  <a:pos x="T0" y="T1"/>
                </a:cxn>
                <a:cxn ang="0">
                  <a:pos x="T2" y="T3"/>
                </a:cxn>
                <a:cxn ang="0">
                  <a:pos x="T4" y="T5"/>
                </a:cxn>
                <a:cxn ang="0">
                  <a:pos x="T6" y="T7"/>
                </a:cxn>
              </a:cxnLst>
              <a:rect l="0" t="0" r="r" b="b"/>
              <a:pathLst>
                <a:path w="15" h="7">
                  <a:moveTo>
                    <a:pt x="15" y="0"/>
                  </a:moveTo>
                  <a:cubicBezTo>
                    <a:pt x="10" y="2"/>
                    <a:pt x="5" y="5"/>
                    <a:pt x="0" y="7"/>
                  </a:cubicBezTo>
                  <a:cubicBezTo>
                    <a:pt x="4" y="5"/>
                    <a:pt x="11" y="3"/>
                    <a:pt x="15" y="0"/>
                  </a:cubicBezTo>
                  <a:cubicBezTo>
                    <a:pt x="15" y="0"/>
                    <a:pt x="15" y="0"/>
                    <a:pt x="1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1" name="íṩḷiḍé"/>
            <p:cNvSpPr/>
            <p:nvPr/>
          </p:nvSpPr>
          <p:spPr bwMode="auto">
            <a:xfrm>
              <a:off x="3989" y="3150"/>
              <a:ext cx="81" cy="62"/>
            </a:xfrm>
            <a:custGeom>
              <a:avLst/>
              <a:gdLst>
                <a:gd name="T0" fmla="*/ 17 w 21"/>
                <a:gd name="T1" fmla="*/ 0 h 16"/>
                <a:gd name="T2" fmla="*/ 16 w 21"/>
                <a:gd name="T3" fmla="*/ 0 h 16"/>
                <a:gd name="T4" fmla="*/ 0 w 21"/>
                <a:gd name="T5" fmla="*/ 7 h 16"/>
                <a:gd name="T6" fmla="*/ 4 w 21"/>
                <a:gd name="T7" fmla="*/ 16 h 16"/>
                <a:gd name="T8" fmla="*/ 6 w 21"/>
                <a:gd name="T9" fmla="*/ 16 h 16"/>
                <a:gd name="T10" fmla="*/ 21 w 21"/>
                <a:gd name="T11" fmla="*/ 9 h 16"/>
                <a:gd name="T12" fmla="*/ 17 w 2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1" h="16">
                  <a:moveTo>
                    <a:pt x="17" y="0"/>
                  </a:moveTo>
                  <a:cubicBezTo>
                    <a:pt x="16" y="0"/>
                    <a:pt x="16" y="0"/>
                    <a:pt x="16" y="0"/>
                  </a:cubicBezTo>
                  <a:cubicBezTo>
                    <a:pt x="11" y="3"/>
                    <a:pt x="6" y="5"/>
                    <a:pt x="0" y="7"/>
                  </a:cubicBezTo>
                  <a:cubicBezTo>
                    <a:pt x="4" y="16"/>
                    <a:pt x="4" y="16"/>
                    <a:pt x="4" y="16"/>
                  </a:cubicBezTo>
                  <a:cubicBezTo>
                    <a:pt x="4" y="16"/>
                    <a:pt x="5" y="16"/>
                    <a:pt x="6" y="16"/>
                  </a:cubicBezTo>
                  <a:cubicBezTo>
                    <a:pt x="11" y="14"/>
                    <a:pt x="16" y="11"/>
                    <a:pt x="21" y="9"/>
                  </a:cubicBezTo>
                  <a:cubicBezTo>
                    <a:pt x="17" y="0"/>
                    <a:pt x="17" y="0"/>
                    <a:pt x="17" y="0"/>
                  </a:cubicBezTo>
                </a:path>
              </a:pathLst>
            </a:custGeom>
            <a:solidFill>
              <a:srgbClr val="FFFCD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2" name="ïślïḑê"/>
            <p:cNvSpPr/>
            <p:nvPr/>
          </p:nvSpPr>
          <p:spPr bwMode="auto">
            <a:xfrm>
              <a:off x="3989" y="3150"/>
              <a:ext cx="62" cy="27"/>
            </a:xfrm>
            <a:custGeom>
              <a:avLst/>
              <a:gdLst>
                <a:gd name="T0" fmla="*/ 16 w 16"/>
                <a:gd name="T1" fmla="*/ 0 h 7"/>
                <a:gd name="T2" fmla="*/ 0 w 16"/>
                <a:gd name="T3" fmla="*/ 7 h 7"/>
                <a:gd name="T4" fmla="*/ 0 w 16"/>
                <a:gd name="T5" fmla="*/ 7 h 7"/>
                <a:gd name="T6" fmla="*/ 16 w 16"/>
                <a:gd name="T7" fmla="*/ 0 h 7"/>
              </a:gdLst>
              <a:ahLst/>
              <a:cxnLst>
                <a:cxn ang="0">
                  <a:pos x="T0" y="T1"/>
                </a:cxn>
                <a:cxn ang="0">
                  <a:pos x="T2" y="T3"/>
                </a:cxn>
                <a:cxn ang="0">
                  <a:pos x="T4" y="T5"/>
                </a:cxn>
                <a:cxn ang="0">
                  <a:pos x="T6" y="T7"/>
                </a:cxn>
              </a:cxnLst>
              <a:rect l="0" t="0" r="r" b="b"/>
              <a:pathLst>
                <a:path w="16" h="7">
                  <a:moveTo>
                    <a:pt x="16" y="0"/>
                  </a:moveTo>
                  <a:cubicBezTo>
                    <a:pt x="0" y="7"/>
                    <a:pt x="0" y="7"/>
                    <a:pt x="0" y="7"/>
                  </a:cubicBezTo>
                  <a:cubicBezTo>
                    <a:pt x="0" y="7"/>
                    <a:pt x="0" y="7"/>
                    <a:pt x="0" y="7"/>
                  </a:cubicBezTo>
                  <a:cubicBezTo>
                    <a:pt x="6" y="5"/>
                    <a:pt x="11" y="3"/>
                    <a:pt x="16" y="0"/>
                  </a:cubicBezTo>
                </a:path>
              </a:pathLst>
            </a:custGeom>
            <a:solidFill>
              <a:srgbClr val="FFF2C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3" name="îṥḷíďè"/>
            <p:cNvSpPr/>
            <p:nvPr/>
          </p:nvSpPr>
          <p:spPr bwMode="auto">
            <a:xfrm>
              <a:off x="957" y="1573"/>
              <a:ext cx="2103" cy="1698"/>
            </a:xfrm>
            <a:custGeom>
              <a:avLst/>
              <a:gdLst>
                <a:gd name="T0" fmla="*/ 254 w 537"/>
                <a:gd name="T1" fmla="*/ 64 h 434"/>
                <a:gd name="T2" fmla="*/ 208 w 537"/>
                <a:gd name="T3" fmla="*/ 44 h 434"/>
                <a:gd name="T4" fmla="*/ 151 w 537"/>
                <a:gd name="T5" fmla="*/ 32 h 434"/>
                <a:gd name="T6" fmla="*/ 55 w 537"/>
                <a:gd name="T7" fmla="*/ 90 h 434"/>
                <a:gd name="T8" fmla="*/ 25 w 537"/>
                <a:gd name="T9" fmla="*/ 159 h 434"/>
                <a:gd name="T10" fmla="*/ 42 w 537"/>
                <a:gd name="T11" fmla="*/ 236 h 434"/>
                <a:gd name="T12" fmla="*/ 67 w 537"/>
                <a:gd name="T13" fmla="*/ 322 h 434"/>
                <a:gd name="T14" fmla="*/ 152 w 537"/>
                <a:gd name="T15" fmla="*/ 353 h 434"/>
                <a:gd name="T16" fmla="*/ 279 w 537"/>
                <a:gd name="T17" fmla="*/ 396 h 434"/>
                <a:gd name="T18" fmla="*/ 427 w 537"/>
                <a:gd name="T19" fmla="*/ 390 h 434"/>
                <a:gd name="T20" fmla="*/ 465 w 537"/>
                <a:gd name="T21" fmla="*/ 331 h 434"/>
                <a:gd name="T22" fmla="*/ 493 w 537"/>
                <a:gd name="T23" fmla="*/ 251 h 434"/>
                <a:gd name="T24" fmla="*/ 530 w 537"/>
                <a:gd name="T25" fmla="*/ 206 h 434"/>
                <a:gd name="T26" fmla="*/ 476 w 537"/>
                <a:gd name="T27" fmla="*/ 110 h 434"/>
                <a:gd name="T28" fmla="*/ 388 w 537"/>
                <a:gd name="T29" fmla="*/ 25 h 434"/>
                <a:gd name="T30" fmla="*/ 291 w 537"/>
                <a:gd name="T31" fmla="*/ 33 h 434"/>
                <a:gd name="T32" fmla="*/ 254 w 537"/>
                <a:gd name="T33" fmla="*/ 6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7" h="434">
                  <a:moveTo>
                    <a:pt x="254" y="64"/>
                  </a:moveTo>
                  <a:cubicBezTo>
                    <a:pt x="236" y="66"/>
                    <a:pt x="219" y="59"/>
                    <a:pt x="208" y="44"/>
                  </a:cubicBezTo>
                  <a:cubicBezTo>
                    <a:pt x="199" y="32"/>
                    <a:pt x="180" y="15"/>
                    <a:pt x="151" y="32"/>
                  </a:cubicBezTo>
                  <a:cubicBezTo>
                    <a:pt x="106" y="56"/>
                    <a:pt x="99" y="82"/>
                    <a:pt x="55" y="90"/>
                  </a:cubicBezTo>
                  <a:cubicBezTo>
                    <a:pt x="11" y="99"/>
                    <a:pt x="0" y="133"/>
                    <a:pt x="25" y="159"/>
                  </a:cubicBezTo>
                  <a:cubicBezTo>
                    <a:pt x="51" y="185"/>
                    <a:pt x="55" y="213"/>
                    <a:pt x="42" y="236"/>
                  </a:cubicBezTo>
                  <a:cubicBezTo>
                    <a:pt x="29" y="259"/>
                    <a:pt x="22" y="318"/>
                    <a:pt x="67" y="322"/>
                  </a:cubicBezTo>
                  <a:cubicBezTo>
                    <a:pt x="112" y="326"/>
                    <a:pt x="139" y="318"/>
                    <a:pt x="152" y="353"/>
                  </a:cubicBezTo>
                  <a:cubicBezTo>
                    <a:pt x="165" y="389"/>
                    <a:pt x="216" y="434"/>
                    <a:pt x="279" y="396"/>
                  </a:cubicBezTo>
                  <a:cubicBezTo>
                    <a:pt x="341" y="359"/>
                    <a:pt x="403" y="395"/>
                    <a:pt x="427" y="390"/>
                  </a:cubicBezTo>
                  <a:cubicBezTo>
                    <a:pt x="451" y="386"/>
                    <a:pt x="472" y="363"/>
                    <a:pt x="465" y="331"/>
                  </a:cubicBezTo>
                  <a:cubicBezTo>
                    <a:pt x="459" y="299"/>
                    <a:pt x="470" y="266"/>
                    <a:pt x="493" y="251"/>
                  </a:cubicBezTo>
                  <a:cubicBezTo>
                    <a:pt x="493" y="251"/>
                    <a:pt x="523" y="243"/>
                    <a:pt x="530" y="206"/>
                  </a:cubicBezTo>
                  <a:cubicBezTo>
                    <a:pt x="537" y="169"/>
                    <a:pt x="531" y="129"/>
                    <a:pt x="476" y="110"/>
                  </a:cubicBezTo>
                  <a:cubicBezTo>
                    <a:pt x="421" y="92"/>
                    <a:pt x="436" y="50"/>
                    <a:pt x="388" y="25"/>
                  </a:cubicBezTo>
                  <a:cubicBezTo>
                    <a:pt x="339" y="0"/>
                    <a:pt x="305" y="17"/>
                    <a:pt x="291" y="33"/>
                  </a:cubicBezTo>
                  <a:cubicBezTo>
                    <a:pt x="281" y="45"/>
                    <a:pt x="272" y="61"/>
                    <a:pt x="254" y="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44" name="ïṩlíḓê"/>
            <p:cNvSpPr/>
            <p:nvPr/>
          </p:nvSpPr>
          <p:spPr bwMode="auto">
            <a:xfrm>
              <a:off x="2437" y="3103"/>
              <a:ext cx="407" cy="266"/>
            </a:xfrm>
            <a:custGeom>
              <a:avLst/>
              <a:gdLst>
                <a:gd name="T0" fmla="*/ 52 w 104"/>
                <a:gd name="T1" fmla="*/ 9 h 68"/>
                <a:gd name="T2" fmla="*/ 23 w 104"/>
                <a:gd name="T3" fmla="*/ 32 h 68"/>
                <a:gd name="T4" fmla="*/ 31 w 104"/>
                <a:gd name="T5" fmla="*/ 62 h 68"/>
                <a:gd name="T6" fmla="*/ 77 w 104"/>
                <a:gd name="T7" fmla="*/ 66 h 68"/>
                <a:gd name="T8" fmla="*/ 103 w 104"/>
                <a:gd name="T9" fmla="*/ 47 h 68"/>
                <a:gd name="T10" fmla="*/ 79 w 104"/>
                <a:gd name="T11" fmla="*/ 31 h 68"/>
                <a:gd name="T12" fmla="*/ 72 w 104"/>
                <a:gd name="T13" fmla="*/ 6 h 68"/>
                <a:gd name="T14" fmla="*/ 52 w 104"/>
                <a:gd name="T15" fmla="*/ 9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68">
                  <a:moveTo>
                    <a:pt x="52" y="9"/>
                  </a:moveTo>
                  <a:cubicBezTo>
                    <a:pt x="52" y="9"/>
                    <a:pt x="47" y="29"/>
                    <a:pt x="23" y="32"/>
                  </a:cubicBezTo>
                  <a:cubicBezTo>
                    <a:pt x="0" y="34"/>
                    <a:pt x="2" y="66"/>
                    <a:pt x="31" y="62"/>
                  </a:cubicBezTo>
                  <a:cubicBezTo>
                    <a:pt x="60" y="57"/>
                    <a:pt x="68" y="65"/>
                    <a:pt x="77" y="66"/>
                  </a:cubicBezTo>
                  <a:cubicBezTo>
                    <a:pt x="87" y="68"/>
                    <a:pt x="101" y="65"/>
                    <a:pt x="103" y="47"/>
                  </a:cubicBezTo>
                  <a:cubicBezTo>
                    <a:pt x="104" y="30"/>
                    <a:pt x="89" y="31"/>
                    <a:pt x="79" y="31"/>
                  </a:cubicBezTo>
                  <a:cubicBezTo>
                    <a:pt x="69" y="30"/>
                    <a:pt x="79" y="12"/>
                    <a:pt x="72" y="6"/>
                  </a:cubicBezTo>
                  <a:cubicBezTo>
                    <a:pt x="66" y="0"/>
                    <a:pt x="55" y="2"/>
                    <a:pt x="52" y="9"/>
                  </a:cubicBezTo>
                  <a:close/>
                </a:path>
              </a:pathLst>
            </a:custGeom>
            <a:solidFill>
              <a:schemeClr val="bg1">
                <a:lumMod val="85000"/>
              </a:schemeClr>
            </a:solidFill>
            <a:ln>
              <a:noFill/>
            </a:ln>
          </p:spPr>
          <p:txBody>
            <a:bodyPr wrap="square" lIns="91440" tIns="45720" rIns="91440" bIns="45720" anchor="ctr">
              <a:normAutofit fontScale="32500" lnSpcReduction="20000"/>
            </a:bodyPr>
            <a:lstStyle/>
            <a:p>
              <a:pPr algn="ctr"/>
            </a:p>
          </p:txBody>
        </p:sp>
        <p:sp>
          <p:nvSpPr>
            <p:cNvPr id="445" name="îṥḻídé"/>
            <p:cNvSpPr/>
            <p:nvPr/>
          </p:nvSpPr>
          <p:spPr bwMode="auto">
            <a:xfrm>
              <a:off x="2826" y="3435"/>
              <a:ext cx="125" cy="141"/>
            </a:xfrm>
            <a:custGeom>
              <a:avLst/>
              <a:gdLst>
                <a:gd name="T0" fmla="*/ 21 w 32"/>
                <a:gd name="T1" fmla="*/ 7 h 36"/>
                <a:gd name="T2" fmla="*/ 0 w 32"/>
                <a:gd name="T3" fmla="*/ 18 h 36"/>
                <a:gd name="T4" fmla="*/ 1 w 32"/>
                <a:gd name="T5" fmla="*/ 20 h 36"/>
                <a:gd name="T6" fmla="*/ 22 w 32"/>
                <a:gd name="T7" fmla="*/ 31 h 36"/>
                <a:gd name="T8" fmla="*/ 32 w 32"/>
                <a:gd name="T9" fmla="*/ 17 h 36"/>
                <a:gd name="T10" fmla="*/ 23 w 32"/>
                <a:gd name="T11" fmla="*/ 8 h 36"/>
                <a:gd name="T12" fmla="*/ 21 w 32"/>
                <a:gd name="T13" fmla="*/ 7 h 36"/>
              </a:gdLst>
              <a:ahLst/>
              <a:cxnLst>
                <a:cxn ang="0">
                  <a:pos x="T0" y="T1"/>
                </a:cxn>
                <a:cxn ang="0">
                  <a:pos x="T2" y="T3"/>
                </a:cxn>
                <a:cxn ang="0">
                  <a:pos x="T4" y="T5"/>
                </a:cxn>
                <a:cxn ang="0">
                  <a:pos x="T6" y="T7"/>
                </a:cxn>
                <a:cxn ang="0">
                  <a:pos x="T8" y="T9"/>
                </a:cxn>
                <a:cxn ang="0">
                  <a:pos x="T10" y="T11"/>
                </a:cxn>
                <a:cxn ang="0">
                  <a:pos x="T12" y="T13"/>
                </a:cxn>
              </a:cxnLst>
              <a:rect l="0" t="0" r="r" b="b"/>
              <a:pathLst>
                <a:path w="32" h="36">
                  <a:moveTo>
                    <a:pt x="21" y="7"/>
                  </a:moveTo>
                  <a:cubicBezTo>
                    <a:pt x="13" y="0"/>
                    <a:pt x="0" y="7"/>
                    <a:pt x="0" y="18"/>
                  </a:cubicBezTo>
                  <a:cubicBezTo>
                    <a:pt x="0" y="19"/>
                    <a:pt x="0" y="19"/>
                    <a:pt x="1" y="20"/>
                  </a:cubicBezTo>
                  <a:cubicBezTo>
                    <a:pt x="1" y="36"/>
                    <a:pt x="15" y="30"/>
                    <a:pt x="22" y="31"/>
                  </a:cubicBezTo>
                  <a:cubicBezTo>
                    <a:pt x="29" y="31"/>
                    <a:pt x="32" y="24"/>
                    <a:pt x="32" y="17"/>
                  </a:cubicBezTo>
                  <a:cubicBezTo>
                    <a:pt x="32" y="10"/>
                    <a:pt x="27" y="12"/>
                    <a:pt x="23" y="8"/>
                  </a:cubicBezTo>
                  <a:cubicBezTo>
                    <a:pt x="22" y="7"/>
                    <a:pt x="22" y="7"/>
                    <a:pt x="21" y="7"/>
                  </a:cubicBezTo>
                  <a:close/>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46" name="ïṩ1îḓé"/>
            <p:cNvSpPr/>
            <p:nvPr/>
          </p:nvSpPr>
          <p:spPr bwMode="auto">
            <a:xfrm>
              <a:off x="1479" y="1843"/>
              <a:ext cx="794" cy="983"/>
            </a:xfrm>
            <a:custGeom>
              <a:avLst/>
              <a:gdLst>
                <a:gd name="T0" fmla="*/ 201 w 203"/>
                <a:gd name="T1" fmla="*/ 93 h 251"/>
                <a:gd name="T2" fmla="*/ 93 w 203"/>
                <a:gd name="T3" fmla="*/ 5 h 251"/>
                <a:gd name="T4" fmla="*/ 6 w 203"/>
                <a:gd name="T5" fmla="*/ 113 h 251"/>
                <a:gd name="T6" fmla="*/ 23 w 203"/>
                <a:gd name="T7" fmla="*/ 158 h 251"/>
                <a:gd name="T8" fmla="*/ 23 w 203"/>
                <a:gd name="T9" fmla="*/ 158 h 251"/>
                <a:gd name="T10" fmla="*/ 30 w 203"/>
                <a:gd name="T11" fmla="*/ 168 h 251"/>
                <a:gd name="T12" fmla="*/ 69 w 203"/>
                <a:gd name="T13" fmla="*/ 251 h 251"/>
                <a:gd name="T14" fmla="*/ 117 w 203"/>
                <a:gd name="T15" fmla="*/ 246 h 251"/>
                <a:gd name="T16" fmla="*/ 119 w 203"/>
                <a:gd name="T17" fmla="*/ 246 h 251"/>
                <a:gd name="T18" fmla="*/ 168 w 203"/>
                <a:gd name="T19" fmla="*/ 240 h 251"/>
                <a:gd name="T20" fmla="*/ 188 w 203"/>
                <a:gd name="T21" fmla="*/ 153 h 251"/>
                <a:gd name="T22" fmla="*/ 201 w 203"/>
                <a:gd name="T23" fmla="*/ 9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51">
                  <a:moveTo>
                    <a:pt x="201" y="93"/>
                  </a:moveTo>
                  <a:cubicBezTo>
                    <a:pt x="195" y="39"/>
                    <a:pt x="147" y="0"/>
                    <a:pt x="93" y="5"/>
                  </a:cubicBezTo>
                  <a:cubicBezTo>
                    <a:pt x="39" y="11"/>
                    <a:pt x="0" y="59"/>
                    <a:pt x="6" y="113"/>
                  </a:cubicBezTo>
                  <a:cubicBezTo>
                    <a:pt x="8" y="130"/>
                    <a:pt x="14" y="145"/>
                    <a:pt x="23" y="158"/>
                  </a:cubicBezTo>
                  <a:cubicBezTo>
                    <a:pt x="23" y="158"/>
                    <a:pt x="23" y="158"/>
                    <a:pt x="23" y="158"/>
                  </a:cubicBezTo>
                  <a:cubicBezTo>
                    <a:pt x="25" y="162"/>
                    <a:pt x="28" y="165"/>
                    <a:pt x="30" y="168"/>
                  </a:cubicBezTo>
                  <a:cubicBezTo>
                    <a:pt x="42" y="184"/>
                    <a:pt x="65" y="218"/>
                    <a:pt x="69" y="251"/>
                  </a:cubicBezTo>
                  <a:cubicBezTo>
                    <a:pt x="117" y="246"/>
                    <a:pt x="117" y="246"/>
                    <a:pt x="117" y="246"/>
                  </a:cubicBezTo>
                  <a:cubicBezTo>
                    <a:pt x="119" y="246"/>
                    <a:pt x="119" y="246"/>
                    <a:pt x="119" y="246"/>
                  </a:cubicBezTo>
                  <a:cubicBezTo>
                    <a:pt x="168" y="240"/>
                    <a:pt x="168" y="240"/>
                    <a:pt x="168" y="240"/>
                  </a:cubicBezTo>
                  <a:cubicBezTo>
                    <a:pt x="165" y="209"/>
                    <a:pt x="179" y="171"/>
                    <a:pt x="188" y="153"/>
                  </a:cubicBezTo>
                  <a:cubicBezTo>
                    <a:pt x="198" y="135"/>
                    <a:pt x="203" y="114"/>
                    <a:pt x="201" y="93"/>
                  </a:cubicBez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47" name="iṣḷîḍé"/>
            <p:cNvSpPr/>
            <p:nvPr/>
          </p:nvSpPr>
          <p:spPr bwMode="auto">
            <a:xfrm>
              <a:off x="1714" y="2783"/>
              <a:ext cx="461" cy="133"/>
            </a:xfrm>
            <a:custGeom>
              <a:avLst/>
              <a:gdLst>
                <a:gd name="T0" fmla="*/ 109 w 118"/>
                <a:gd name="T1" fmla="*/ 24 h 34"/>
                <a:gd name="T2" fmla="*/ 12 w 118"/>
                <a:gd name="T3" fmla="*/ 34 h 34"/>
                <a:gd name="T4" fmla="*/ 1 w 118"/>
                <a:gd name="T5" fmla="*/ 25 h 34"/>
                <a:gd name="T6" fmla="*/ 0 w 118"/>
                <a:gd name="T7" fmla="*/ 22 h 34"/>
                <a:gd name="T8" fmla="*/ 9 w 118"/>
                <a:gd name="T9" fmla="*/ 11 h 34"/>
                <a:gd name="T10" fmla="*/ 107 w 118"/>
                <a:gd name="T11" fmla="*/ 1 h 34"/>
                <a:gd name="T12" fmla="*/ 117 w 118"/>
                <a:gd name="T13" fmla="*/ 9 h 34"/>
                <a:gd name="T14" fmla="*/ 118 w 118"/>
                <a:gd name="T15" fmla="*/ 13 h 34"/>
                <a:gd name="T16" fmla="*/ 109 w 118"/>
                <a:gd name="T1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4">
                  <a:moveTo>
                    <a:pt x="109" y="24"/>
                  </a:moveTo>
                  <a:cubicBezTo>
                    <a:pt x="12" y="34"/>
                    <a:pt x="12" y="34"/>
                    <a:pt x="12" y="34"/>
                  </a:cubicBezTo>
                  <a:cubicBezTo>
                    <a:pt x="6" y="34"/>
                    <a:pt x="1" y="30"/>
                    <a:pt x="1" y="25"/>
                  </a:cubicBezTo>
                  <a:cubicBezTo>
                    <a:pt x="0" y="22"/>
                    <a:pt x="0" y="22"/>
                    <a:pt x="0" y="22"/>
                  </a:cubicBezTo>
                  <a:cubicBezTo>
                    <a:pt x="0" y="16"/>
                    <a:pt x="4" y="12"/>
                    <a:pt x="9" y="11"/>
                  </a:cubicBezTo>
                  <a:cubicBezTo>
                    <a:pt x="107" y="1"/>
                    <a:pt x="107" y="1"/>
                    <a:pt x="107" y="1"/>
                  </a:cubicBezTo>
                  <a:cubicBezTo>
                    <a:pt x="112" y="0"/>
                    <a:pt x="117" y="4"/>
                    <a:pt x="117" y="9"/>
                  </a:cubicBezTo>
                  <a:cubicBezTo>
                    <a:pt x="118" y="13"/>
                    <a:pt x="118" y="13"/>
                    <a:pt x="118" y="13"/>
                  </a:cubicBezTo>
                  <a:cubicBezTo>
                    <a:pt x="118" y="18"/>
                    <a:pt x="114" y="23"/>
                    <a:pt x="109" y="24"/>
                  </a:cubicBezTo>
                  <a:close/>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8" name="ïśļiḑè"/>
            <p:cNvSpPr/>
            <p:nvPr/>
          </p:nvSpPr>
          <p:spPr bwMode="auto">
            <a:xfrm>
              <a:off x="1720" y="2872"/>
              <a:ext cx="468" cy="133"/>
            </a:xfrm>
            <a:custGeom>
              <a:avLst/>
              <a:gdLst>
                <a:gd name="T0" fmla="*/ 109 w 119"/>
                <a:gd name="T1" fmla="*/ 23 h 34"/>
                <a:gd name="T2" fmla="*/ 12 w 119"/>
                <a:gd name="T3" fmla="*/ 34 h 34"/>
                <a:gd name="T4" fmla="*/ 1 w 119"/>
                <a:gd name="T5" fmla="*/ 25 h 34"/>
                <a:gd name="T6" fmla="*/ 1 w 119"/>
                <a:gd name="T7" fmla="*/ 22 h 34"/>
                <a:gd name="T8" fmla="*/ 10 w 119"/>
                <a:gd name="T9" fmla="*/ 11 h 34"/>
                <a:gd name="T10" fmla="*/ 107 w 119"/>
                <a:gd name="T11" fmla="*/ 1 h 34"/>
                <a:gd name="T12" fmla="*/ 118 w 119"/>
                <a:gd name="T13" fmla="*/ 9 h 34"/>
                <a:gd name="T14" fmla="*/ 118 w 119"/>
                <a:gd name="T15" fmla="*/ 13 h 34"/>
                <a:gd name="T16" fmla="*/ 109 w 119"/>
                <a:gd name="T17"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34">
                  <a:moveTo>
                    <a:pt x="109" y="23"/>
                  </a:moveTo>
                  <a:cubicBezTo>
                    <a:pt x="12" y="34"/>
                    <a:pt x="12" y="34"/>
                    <a:pt x="12" y="34"/>
                  </a:cubicBezTo>
                  <a:cubicBezTo>
                    <a:pt x="7" y="34"/>
                    <a:pt x="2" y="30"/>
                    <a:pt x="1" y="25"/>
                  </a:cubicBezTo>
                  <a:cubicBezTo>
                    <a:pt x="1" y="22"/>
                    <a:pt x="1" y="22"/>
                    <a:pt x="1" y="22"/>
                  </a:cubicBezTo>
                  <a:cubicBezTo>
                    <a:pt x="0" y="16"/>
                    <a:pt x="4" y="11"/>
                    <a:pt x="10" y="11"/>
                  </a:cubicBezTo>
                  <a:cubicBezTo>
                    <a:pt x="107" y="1"/>
                    <a:pt x="107" y="1"/>
                    <a:pt x="107" y="1"/>
                  </a:cubicBezTo>
                  <a:cubicBezTo>
                    <a:pt x="112" y="0"/>
                    <a:pt x="117" y="4"/>
                    <a:pt x="118" y="9"/>
                  </a:cubicBezTo>
                  <a:cubicBezTo>
                    <a:pt x="118" y="13"/>
                    <a:pt x="118" y="13"/>
                    <a:pt x="118" y="13"/>
                  </a:cubicBezTo>
                  <a:cubicBezTo>
                    <a:pt x="119" y="18"/>
                    <a:pt x="115" y="23"/>
                    <a:pt x="109" y="23"/>
                  </a:cubicBezTo>
                  <a:close/>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9" name="ïṧḻiďé"/>
            <p:cNvSpPr/>
            <p:nvPr/>
          </p:nvSpPr>
          <p:spPr bwMode="auto">
            <a:xfrm>
              <a:off x="1732" y="2963"/>
              <a:ext cx="461" cy="133"/>
            </a:xfrm>
            <a:custGeom>
              <a:avLst/>
              <a:gdLst>
                <a:gd name="T0" fmla="*/ 109 w 118"/>
                <a:gd name="T1" fmla="*/ 23 h 34"/>
                <a:gd name="T2" fmla="*/ 12 w 118"/>
                <a:gd name="T3" fmla="*/ 34 h 34"/>
                <a:gd name="T4" fmla="*/ 1 w 118"/>
                <a:gd name="T5" fmla="*/ 25 h 34"/>
                <a:gd name="T6" fmla="*/ 0 w 118"/>
                <a:gd name="T7" fmla="*/ 22 h 34"/>
                <a:gd name="T8" fmla="*/ 9 w 118"/>
                <a:gd name="T9" fmla="*/ 11 h 34"/>
                <a:gd name="T10" fmla="*/ 106 w 118"/>
                <a:gd name="T11" fmla="*/ 0 h 34"/>
                <a:gd name="T12" fmla="*/ 117 w 118"/>
                <a:gd name="T13" fmla="*/ 9 h 34"/>
                <a:gd name="T14" fmla="*/ 118 w 118"/>
                <a:gd name="T15" fmla="*/ 13 h 34"/>
                <a:gd name="T16" fmla="*/ 109 w 118"/>
                <a:gd name="T17"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4">
                  <a:moveTo>
                    <a:pt x="109" y="23"/>
                  </a:moveTo>
                  <a:cubicBezTo>
                    <a:pt x="12" y="34"/>
                    <a:pt x="12" y="34"/>
                    <a:pt x="12" y="34"/>
                  </a:cubicBezTo>
                  <a:cubicBezTo>
                    <a:pt x="6" y="34"/>
                    <a:pt x="1" y="30"/>
                    <a:pt x="1" y="25"/>
                  </a:cubicBezTo>
                  <a:cubicBezTo>
                    <a:pt x="0" y="22"/>
                    <a:pt x="0" y="22"/>
                    <a:pt x="0" y="22"/>
                  </a:cubicBezTo>
                  <a:cubicBezTo>
                    <a:pt x="0" y="16"/>
                    <a:pt x="4" y="11"/>
                    <a:pt x="9" y="11"/>
                  </a:cubicBezTo>
                  <a:cubicBezTo>
                    <a:pt x="106" y="0"/>
                    <a:pt x="106" y="0"/>
                    <a:pt x="106" y="0"/>
                  </a:cubicBezTo>
                  <a:cubicBezTo>
                    <a:pt x="112" y="0"/>
                    <a:pt x="117" y="4"/>
                    <a:pt x="117" y="9"/>
                  </a:cubicBezTo>
                  <a:cubicBezTo>
                    <a:pt x="118" y="13"/>
                    <a:pt x="118" y="13"/>
                    <a:pt x="118" y="13"/>
                  </a:cubicBezTo>
                  <a:cubicBezTo>
                    <a:pt x="118" y="18"/>
                    <a:pt x="114" y="23"/>
                    <a:pt x="109" y="23"/>
                  </a:cubicBezTo>
                  <a:close/>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0" name="îSļïḍê"/>
            <p:cNvSpPr/>
            <p:nvPr/>
          </p:nvSpPr>
          <p:spPr bwMode="auto">
            <a:xfrm>
              <a:off x="1901" y="3134"/>
              <a:ext cx="156" cy="44"/>
            </a:xfrm>
            <a:custGeom>
              <a:avLst/>
              <a:gdLst>
                <a:gd name="T0" fmla="*/ 40 w 40"/>
                <a:gd name="T1" fmla="*/ 0 h 11"/>
                <a:gd name="T2" fmla="*/ 21 w 40"/>
                <a:gd name="T3" fmla="*/ 10 h 11"/>
                <a:gd name="T4" fmla="*/ 0 w 40"/>
                <a:gd name="T5" fmla="*/ 5 h 11"/>
              </a:gdLst>
              <a:ahLst/>
              <a:cxnLst>
                <a:cxn ang="0">
                  <a:pos x="T0" y="T1"/>
                </a:cxn>
                <a:cxn ang="0">
                  <a:pos x="T2" y="T3"/>
                </a:cxn>
                <a:cxn ang="0">
                  <a:pos x="T4" y="T5"/>
                </a:cxn>
              </a:cxnLst>
              <a:rect l="0" t="0" r="r" b="b"/>
              <a:pathLst>
                <a:path w="40" h="11">
                  <a:moveTo>
                    <a:pt x="40" y="0"/>
                  </a:moveTo>
                  <a:cubicBezTo>
                    <a:pt x="36" y="6"/>
                    <a:pt x="31" y="9"/>
                    <a:pt x="21" y="10"/>
                  </a:cubicBezTo>
                  <a:cubicBezTo>
                    <a:pt x="13" y="11"/>
                    <a:pt x="6" y="9"/>
                    <a:pt x="0" y="5"/>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51" name="îṩ1îďe"/>
            <p:cNvSpPr/>
            <p:nvPr/>
          </p:nvSpPr>
          <p:spPr bwMode="auto">
            <a:xfrm>
              <a:off x="1826" y="3057"/>
              <a:ext cx="295" cy="98"/>
            </a:xfrm>
            <a:custGeom>
              <a:avLst/>
              <a:gdLst>
                <a:gd name="T0" fmla="*/ 59 w 75"/>
                <a:gd name="T1" fmla="*/ 20 h 25"/>
                <a:gd name="T2" fmla="*/ 19 w 75"/>
                <a:gd name="T3" fmla="*/ 25 h 25"/>
                <a:gd name="T4" fmla="*/ 0 w 75"/>
                <a:gd name="T5" fmla="*/ 8 h 25"/>
                <a:gd name="T6" fmla="*/ 9 w 75"/>
                <a:gd name="T7" fmla="*/ 8 h 25"/>
                <a:gd name="T8" fmla="*/ 66 w 75"/>
                <a:gd name="T9" fmla="*/ 1 h 25"/>
                <a:gd name="T10" fmla="*/ 75 w 75"/>
                <a:gd name="T11" fmla="*/ 0 h 25"/>
                <a:gd name="T12" fmla="*/ 59 w 75"/>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75" h="25">
                  <a:moveTo>
                    <a:pt x="59" y="20"/>
                  </a:moveTo>
                  <a:cubicBezTo>
                    <a:pt x="19" y="25"/>
                    <a:pt x="19" y="25"/>
                    <a:pt x="19" y="25"/>
                  </a:cubicBezTo>
                  <a:cubicBezTo>
                    <a:pt x="14" y="25"/>
                    <a:pt x="0" y="13"/>
                    <a:pt x="0" y="8"/>
                  </a:cubicBezTo>
                  <a:cubicBezTo>
                    <a:pt x="0" y="8"/>
                    <a:pt x="4" y="8"/>
                    <a:pt x="9" y="8"/>
                  </a:cubicBezTo>
                  <a:cubicBezTo>
                    <a:pt x="66" y="1"/>
                    <a:pt x="66" y="1"/>
                    <a:pt x="66" y="1"/>
                  </a:cubicBezTo>
                  <a:cubicBezTo>
                    <a:pt x="71" y="1"/>
                    <a:pt x="75" y="0"/>
                    <a:pt x="75" y="0"/>
                  </a:cubicBezTo>
                  <a:cubicBezTo>
                    <a:pt x="75" y="5"/>
                    <a:pt x="64" y="20"/>
                    <a:pt x="59" y="20"/>
                  </a:cubicBezTo>
                  <a:close/>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2" name="îşḷíḍè"/>
            <p:cNvSpPr/>
            <p:nvPr/>
          </p:nvSpPr>
          <p:spPr bwMode="auto">
            <a:xfrm>
              <a:off x="1994" y="3057"/>
              <a:ext cx="127" cy="85"/>
            </a:xfrm>
            <a:custGeom>
              <a:avLst/>
              <a:gdLst>
                <a:gd name="T0" fmla="*/ 23 w 32"/>
                <a:gd name="T1" fmla="*/ 1 h 22"/>
                <a:gd name="T2" fmla="*/ 16 w 32"/>
                <a:gd name="T3" fmla="*/ 2 h 22"/>
                <a:gd name="T4" fmla="*/ 0 w 32"/>
                <a:gd name="T5" fmla="*/ 22 h 22"/>
                <a:gd name="T6" fmla="*/ 16 w 32"/>
                <a:gd name="T7" fmla="*/ 20 h 22"/>
                <a:gd name="T8" fmla="*/ 32 w 32"/>
                <a:gd name="T9" fmla="*/ 0 h 22"/>
                <a:gd name="T10" fmla="*/ 27 w 32"/>
                <a:gd name="T11" fmla="*/ 1 h 22"/>
                <a:gd name="T12" fmla="*/ 23 w 32"/>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32" h="22">
                  <a:moveTo>
                    <a:pt x="23" y="1"/>
                  </a:moveTo>
                  <a:cubicBezTo>
                    <a:pt x="16" y="2"/>
                    <a:pt x="16" y="2"/>
                    <a:pt x="16" y="2"/>
                  </a:cubicBezTo>
                  <a:cubicBezTo>
                    <a:pt x="17" y="7"/>
                    <a:pt x="5" y="21"/>
                    <a:pt x="0" y="22"/>
                  </a:cubicBezTo>
                  <a:cubicBezTo>
                    <a:pt x="16" y="20"/>
                    <a:pt x="16" y="20"/>
                    <a:pt x="16" y="20"/>
                  </a:cubicBezTo>
                  <a:cubicBezTo>
                    <a:pt x="21" y="20"/>
                    <a:pt x="32" y="5"/>
                    <a:pt x="32" y="0"/>
                  </a:cubicBezTo>
                  <a:cubicBezTo>
                    <a:pt x="27" y="1"/>
                    <a:pt x="27" y="1"/>
                    <a:pt x="27" y="1"/>
                  </a:cubicBezTo>
                  <a:lnTo>
                    <a:pt x="23" y="1"/>
                  </a:lnTo>
                  <a:close/>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53" name="î$1îḍè"/>
            <p:cNvSpPr/>
            <p:nvPr/>
          </p:nvSpPr>
          <p:spPr bwMode="auto">
            <a:xfrm>
              <a:off x="1815" y="2467"/>
              <a:ext cx="210" cy="351"/>
            </a:xfrm>
            <a:custGeom>
              <a:avLst/>
              <a:gdLst>
                <a:gd name="T0" fmla="*/ 18 w 54"/>
                <a:gd name="T1" fmla="*/ 88 h 90"/>
                <a:gd name="T2" fmla="*/ 14 w 54"/>
                <a:gd name="T3" fmla="*/ 49 h 90"/>
                <a:gd name="T4" fmla="*/ 15 w 54"/>
                <a:gd name="T5" fmla="*/ 11 h 90"/>
                <a:gd name="T6" fmla="*/ 30 w 54"/>
                <a:gd name="T7" fmla="*/ 16 h 90"/>
                <a:gd name="T8" fmla="*/ 43 w 54"/>
                <a:gd name="T9" fmla="*/ 23 h 90"/>
                <a:gd name="T10" fmla="*/ 46 w 54"/>
                <a:gd name="T11" fmla="*/ 42 h 90"/>
                <a:gd name="T12" fmla="*/ 51 w 54"/>
                <a:gd name="T13" fmla="*/ 85 h 90"/>
                <a:gd name="T14" fmla="*/ 54 w 54"/>
                <a:gd name="T15" fmla="*/ 85 h 90"/>
                <a:gd name="T16" fmla="*/ 48 w 54"/>
                <a:gd name="T17" fmla="*/ 35 h 90"/>
                <a:gd name="T18" fmla="*/ 44 w 54"/>
                <a:gd name="T19" fmla="*/ 9 h 90"/>
                <a:gd name="T20" fmla="*/ 24 w 54"/>
                <a:gd name="T21" fmla="*/ 10 h 90"/>
                <a:gd name="T22" fmla="*/ 31 w 54"/>
                <a:gd name="T23" fmla="*/ 19 h 90"/>
                <a:gd name="T24" fmla="*/ 20 w 54"/>
                <a:gd name="T25" fmla="*/ 6 h 90"/>
                <a:gd name="T26" fmla="*/ 16 w 54"/>
                <a:gd name="T27" fmla="*/ 25 h 90"/>
                <a:gd name="T28" fmla="*/ 17 w 54"/>
                <a:gd name="T29" fmla="*/ 7 h 90"/>
                <a:gd name="T30" fmla="*/ 4 w 54"/>
                <a:gd name="T31" fmla="*/ 7 h 90"/>
                <a:gd name="T32" fmla="*/ 9 w 54"/>
                <a:gd name="T33" fmla="*/ 41 h 90"/>
                <a:gd name="T34" fmla="*/ 16 w 54"/>
                <a:gd name="T35" fmla="*/ 88 h 90"/>
                <a:gd name="T36" fmla="*/ 18 w 54"/>
                <a:gd name="T37"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90">
                  <a:moveTo>
                    <a:pt x="18" y="88"/>
                  </a:moveTo>
                  <a:cubicBezTo>
                    <a:pt x="18" y="75"/>
                    <a:pt x="16" y="62"/>
                    <a:pt x="14" y="49"/>
                  </a:cubicBezTo>
                  <a:cubicBezTo>
                    <a:pt x="12" y="40"/>
                    <a:pt x="0" y="14"/>
                    <a:pt x="15" y="11"/>
                  </a:cubicBezTo>
                  <a:cubicBezTo>
                    <a:pt x="16" y="18"/>
                    <a:pt x="21" y="20"/>
                    <a:pt x="30" y="16"/>
                  </a:cubicBezTo>
                  <a:cubicBezTo>
                    <a:pt x="40" y="12"/>
                    <a:pt x="45" y="15"/>
                    <a:pt x="43" y="23"/>
                  </a:cubicBezTo>
                  <a:cubicBezTo>
                    <a:pt x="46" y="28"/>
                    <a:pt x="45" y="36"/>
                    <a:pt x="46" y="42"/>
                  </a:cubicBezTo>
                  <a:cubicBezTo>
                    <a:pt x="47" y="56"/>
                    <a:pt x="49" y="70"/>
                    <a:pt x="51" y="85"/>
                  </a:cubicBezTo>
                  <a:cubicBezTo>
                    <a:pt x="51" y="87"/>
                    <a:pt x="54" y="86"/>
                    <a:pt x="54" y="85"/>
                  </a:cubicBezTo>
                  <a:cubicBezTo>
                    <a:pt x="52" y="68"/>
                    <a:pt x="50" y="52"/>
                    <a:pt x="48" y="35"/>
                  </a:cubicBezTo>
                  <a:cubicBezTo>
                    <a:pt x="47" y="27"/>
                    <a:pt x="48" y="15"/>
                    <a:pt x="44" y="9"/>
                  </a:cubicBezTo>
                  <a:cubicBezTo>
                    <a:pt x="39" y="2"/>
                    <a:pt x="28" y="1"/>
                    <a:pt x="24" y="10"/>
                  </a:cubicBezTo>
                  <a:cubicBezTo>
                    <a:pt x="23" y="14"/>
                    <a:pt x="26" y="25"/>
                    <a:pt x="31" y="19"/>
                  </a:cubicBezTo>
                  <a:cubicBezTo>
                    <a:pt x="37" y="12"/>
                    <a:pt x="25" y="5"/>
                    <a:pt x="20" y="6"/>
                  </a:cubicBezTo>
                  <a:cubicBezTo>
                    <a:pt x="13" y="7"/>
                    <a:pt x="7" y="22"/>
                    <a:pt x="16" y="25"/>
                  </a:cubicBezTo>
                  <a:cubicBezTo>
                    <a:pt x="27" y="27"/>
                    <a:pt x="19" y="10"/>
                    <a:pt x="17" y="7"/>
                  </a:cubicBezTo>
                  <a:cubicBezTo>
                    <a:pt x="13" y="2"/>
                    <a:pt x="8" y="0"/>
                    <a:pt x="4" y="7"/>
                  </a:cubicBezTo>
                  <a:cubicBezTo>
                    <a:pt x="0" y="14"/>
                    <a:pt x="7" y="32"/>
                    <a:pt x="9" y="41"/>
                  </a:cubicBezTo>
                  <a:cubicBezTo>
                    <a:pt x="12" y="57"/>
                    <a:pt x="15" y="72"/>
                    <a:pt x="16" y="88"/>
                  </a:cubicBezTo>
                  <a:cubicBezTo>
                    <a:pt x="16" y="90"/>
                    <a:pt x="19" y="89"/>
                    <a:pt x="18" y="88"/>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algn="ctr"/>
            </a:p>
          </p:txBody>
        </p:sp>
        <p:sp>
          <p:nvSpPr>
            <p:cNvPr id="454" name="iṣḻîḍè"/>
            <p:cNvSpPr/>
            <p:nvPr/>
          </p:nvSpPr>
          <p:spPr bwMode="auto">
            <a:xfrm>
              <a:off x="3397" y="5364"/>
              <a:ext cx="287" cy="94"/>
            </a:xfrm>
            <a:custGeom>
              <a:avLst/>
              <a:gdLst>
                <a:gd name="T0" fmla="*/ 4 w 73"/>
                <a:gd name="T1" fmla="*/ 24 h 24"/>
                <a:gd name="T2" fmla="*/ 35 w 73"/>
                <a:gd name="T3" fmla="*/ 12 h 24"/>
                <a:gd name="T4" fmla="*/ 73 w 73"/>
                <a:gd name="T5" fmla="*/ 0 h 24"/>
                <a:gd name="T6" fmla="*/ 0 w 73"/>
                <a:gd name="T7" fmla="*/ 0 h 24"/>
                <a:gd name="T8" fmla="*/ 4 w 73"/>
                <a:gd name="T9" fmla="*/ 24 h 24"/>
              </a:gdLst>
              <a:ahLst/>
              <a:cxnLst>
                <a:cxn ang="0">
                  <a:pos x="T0" y="T1"/>
                </a:cxn>
                <a:cxn ang="0">
                  <a:pos x="T2" y="T3"/>
                </a:cxn>
                <a:cxn ang="0">
                  <a:pos x="T4" y="T5"/>
                </a:cxn>
                <a:cxn ang="0">
                  <a:pos x="T6" y="T7"/>
                </a:cxn>
                <a:cxn ang="0">
                  <a:pos x="T8" y="T9"/>
                </a:cxn>
              </a:cxnLst>
              <a:rect l="0" t="0" r="r" b="b"/>
              <a:pathLst>
                <a:path w="73" h="24">
                  <a:moveTo>
                    <a:pt x="4" y="24"/>
                  </a:moveTo>
                  <a:cubicBezTo>
                    <a:pt x="4" y="24"/>
                    <a:pt x="23" y="10"/>
                    <a:pt x="35" y="12"/>
                  </a:cubicBezTo>
                  <a:cubicBezTo>
                    <a:pt x="47" y="15"/>
                    <a:pt x="69" y="7"/>
                    <a:pt x="73" y="0"/>
                  </a:cubicBezTo>
                  <a:cubicBezTo>
                    <a:pt x="0" y="0"/>
                    <a:pt x="0" y="0"/>
                    <a:pt x="0" y="0"/>
                  </a:cubicBezTo>
                  <a:lnTo>
                    <a:pt x="4" y="24"/>
                  </a:lnTo>
                  <a:close/>
                </a:path>
              </a:pathLst>
            </a:custGeom>
            <a:solidFill>
              <a:srgbClr val="FFCB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5" name="îṧļîdé"/>
            <p:cNvSpPr/>
            <p:nvPr/>
          </p:nvSpPr>
          <p:spPr bwMode="auto">
            <a:xfrm>
              <a:off x="3378" y="5293"/>
              <a:ext cx="231" cy="94"/>
            </a:xfrm>
            <a:custGeom>
              <a:avLst/>
              <a:gdLst>
                <a:gd name="T0" fmla="*/ 0 w 59"/>
                <a:gd name="T1" fmla="*/ 18 h 24"/>
                <a:gd name="T2" fmla="*/ 12 w 59"/>
                <a:gd name="T3" fmla="*/ 8 h 24"/>
                <a:gd name="T4" fmla="*/ 38 w 59"/>
                <a:gd name="T5" fmla="*/ 1 h 24"/>
                <a:gd name="T6" fmla="*/ 35 w 59"/>
                <a:gd name="T7" fmla="*/ 12 h 24"/>
                <a:gd name="T8" fmla="*/ 47 w 59"/>
                <a:gd name="T9" fmla="*/ 18 h 24"/>
                <a:gd name="T10" fmla="*/ 22 w 59"/>
                <a:gd name="T11" fmla="*/ 24 h 24"/>
                <a:gd name="T12" fmla="*/ 0 w 59"/>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59" h="24">
                  <a:moveTo>
                    <a:pt x="0" y="18"/>
                  </a:moveTo>
                  <a:cubicBezTo>
                    <a:pt x="0" y="18"/>
                    <a:pt x="9" y="13"/>
                    <a:pt x="12" y="8"/>
                  </a:cubicBezTo>
                  <a:cubicBezTo>
                    <a:pt x="16" y="3"/>
                    <a:pt x="28" y="0"/>
                    <a:pt x="38" y="1"/>
                  </a:cubicBezTo>
                  <a:cubicBezTo>
                    <a:pt x="47" y="2"/>
                    <a:pt x="45" y="9"/>
                    <a:pt x="35" y="12"/>
                  </a:cubicBezTo>
                  <a:cubicBezTo>
                    <a:pt x="24" y="14"/>
                    <a:pt x="34" y="18"/>
                    <a:pt x="47" y="18"/>
                  </a:cubicBezTo>
                  <a:cubicBezTo>
                    <a:pt x="59" y="18"/>
                    <a:pt x="22" y="24"/>
                    <a:pt x="22" y="24"/>
                  </a:cubicBezTo>
                  <a:lnTo>
                    <a:pt x="0" y="18"/>
                  </a:lnTo>
                  <a:close/>
                </a:path>
              </a:pathLst>
            </a:custGeom>
            <a:solidFill>
              <a:srgbClr val="FFCB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6" name="ïSlïďê"/>
            <p:cNvSpPr/>
            <p:nvPr/>
          </p:nvSpPr>
          <p:spPr bwMode="auto">
            <a:xfrm>
              <a:off x="3472" y="5364"/>
              <a:ext cx="287" cy="94"/>
            </a:xfrm>
            <a:custGeom>
              <a:avLst/>
              <a:gdLst>
                <a:gd name="T0" fmla="*/ 68 w 73"/>
                <a:gd name="T1" fmla="*/ 24 h 24"/>
                <a:gd name="T2" fmla="*/ 37 w 73"/>
                <a:gd name="T3" fmla="*/ 12 h 24"/>
                <a:gd name="T4" fmla="*/ 0 w 73"/>
                <a:gd name="T5" fmla="*/ 0 h 24"/>
                <a:gd name="T6" fmla="*/ 73 w 73"/>
                <a:gd name="T7" fmla="*/ 0 h 24"/>
                <a:gd name="T8" fmla="*/ 68 w 73"/>
                <a:gd name="T9" fmla="*/ 24 h 24"/>
              </a:gdLst>
              <a:ahLst/>
              <a:cxnLst>
                <a:cxn ang="0">
                  <a:pos x="T0" y="T1"/>
                </a:cxn>
                <a:cxn ang="0">
                  <a:pos x="T2" y="T3"/>
                </a:cxn>
                <a:cxn ang="0">
                  <a:pos x="T4" y="T5"/>
                </a:cxn>
                <a:cxn ang="0">
                  <a:pos x="T6" y="T7"/>
                </a:cxn>
                <a:cxn ang="0">
                  <a:pos x="T8" y="T9"/>
                </a:cxn>
              </a:cxnLst>
              <a:rect l="0" t="0" r="r" b="b"/>
              <a:pathLst>
                <a:path w="73" h="24">
                  <a:moveTo>
                    <a:pt x="68" y="24"/>
                  </a:moveTo>
                  <a:cubicBezTo>
                    <a:pt x="68" y="24"/>
                    <a:pt x="50" y="10"/>
                    <a:pt x="37" y="12"/>
                  </a:cubicBezTo>
                  <a:cubicBezTo>
                    <a:pt x="25" y="15"/>
                    <a:pt x="3" y="7"/>
                    <a:pt x="0" y="0"/>
                  </a:cubicBezTo>
                  <a:cubicBezTo>
                    <a:pt x="73" y="0"/>
                    <a:pt x="73" y="0"/>
                    <a:pt x="73" y="0"/>
                  </a:cubicBezTo>
                  <a:lnTo>
                    <a:pt x="68" y="24"/>
                  </a:lnTo>
                  <a:close/>
                </a:path>
              </a:pathLst>
            </a:custGeom>
            <a:solidFill>
              <a:srgbClr val="FFCB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7" name="î$líḋé"/>
            <p:cNvSpPr/>
            <p:nvPr/>
          </p:nvSpPr>
          <p:spPr bwMode="auto">
            <a:xfrm>
              <a:off x="3543" y="5306"/>
              <a:ext cx="235" cy="81"/>
            </a:xfrm>
            <a:custGeom>
              <a:avLst/>
              <a:gdLst>
                <a:gd name="T0" fmla="*/ 60 w 60"/>
                <a:gd name="T1" fmla="*/ 15 h 21"/>
                <a:gd name="T2" fmla="*/ 46 w 60"/>
                <a:gd name="T3" fmla="*/ 10 h 21"/>
                <a:gd name="T4" fmla="*/ 23 w 60"/>
                <a:gd name="T5" fmla="*/ 1 h 21"/>
                <a:gd name="T6" fmla="*/ 27 w 60"/>
                <a:gd name="T7" fmla="*/ 12 h 21"/>
                <a:gd name="T8" fmla="*/ 12 w 60"/>
                <a:gd name="T9" fmla="*/ 15 h 21"/>
                <a:gd name="T10" fmla="*/ 37 w 60"/>
                <a:gd name="T11" fmla="*/ 21 h 21"/>
                <a:gd name="T12" fmla="*/ 60 w 60"/>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60" h="21">
                  <a:moveTo>
                    <a:pt x="60" y="15"/>
                  </a:moveTo>
                  <a:cubicBezTo>
                    <a:pt x="60" y="15"/>
                    <a:pt x="49" y="15"/>
                    <a:pt x="46" y="10"/>
                  </a:cubicBezTo>
                  <a:cubicBezTo>
                    <a:pt x="43" y="5"/>
                    <a:pt x="33" y="0"/>
                    <a:pt x="23" y="1"/>
                  </a:cubicBezTo>
                  <a:cubicBezTo>
                    <a:pt x="14" y="2"/>
                    <a:pt x="16" y="9"/>
                    <a:pt x="27" y="12"/>
                  </a:cubicBezTo>
                  <a:cubicBezTo>
                    <a:pt x="37" y="14"/>
                    <a:pt x="25" y="15"/>
                    <a:pt x="12" y="15"/>
                  </a:cubicBezTo>
                  <a:cubicBezTo>
                    <a:pt x="0" y="15"/>
                    <a:pt x="37" y="21"/>
                    <a:pt x="37" y="21"/>
                  </a:cubicBezTo>
                  <a:lnTo>
                    <a:pt x="60" y="15"/>
                  </a:lnTo>
                  <a:close/>
                </a:path>
              </a:pathLst>
            </a:custGeom>
            <a:solidFill>
              <a:srgbClr val="FFCB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8" name="îŝľîḍé"/>
            <p:cNvSpPr/>
            <p:nvPr/>
          </p:nvSpPr>
          <p:spPr bwMode="auto">
            <a:xfrm>
              <a:off x="4247" y="3163"/>
              <a:ext cx="31" cy="89"/>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1"/>
                    <a:pt x="2" y="23"/>
                    <a:pt x="4" y="23"/>
                  </a:cubicBezTo>
                  <a:cubicBezTo>
                    <a:pt x="7" y="23"/>
                    <a:pt x="8" y="21"/>
                    <a:pt x="8" y="19"/>
                  </a:cubicBezTo>
                  <a:cubicBezTo>
                    <a:pt x="8" y="4"/>
                    <a:pt x="8" y="4"/>
                    <a:pt x="8" y="4"/>
                  </a:cubicBezTo>
                  <a:cubicBezTo>
                    <a:pt x="8" y="2"/>
                    <a:pt x="7" y="0"/>
                    <a:pt x="4"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9" name="ísļiḓé"/>
            <p:cNvSpPr/>
            <p:nvPr/>
          </p:nvSpPr>
          <p:spPr bwMode="auto">
            <a:xfrm>
              <a:off x="4247" y="3275"/>
              <a:ext cx="31" cy="94"/>
            </a:xfrm>
            <a:custGeom>
              <a:avLst/>
              <a:gdLst>
                <a:gd name="T0" fmla="*/ 0 w 8"/>
                <a:gd name="T1" fmla="*/ 4 h 24"/>
                <a:gd name="T2" fmla="*/ 0 w 8"/>
                <a:gd name="T3" fmla="*/ 20 h 24"/>
                <a:gd name="T4" fmla="*/ 4 w 8"/>
                <a:gd name="T5" fmla="*/ 24 h 24"/>
                <a:gd name="T6" fmla="*/ 8 w 8"/>
                <a:gd name="T7" fmla="*/ 20 h 24"/>
                <a:gd name="T8" fmla="*/ 8 w 8"/>
                <a:gd name="T9" fmla="*/ 4 h 24"/>
                <a:gd name="T10" fmla="*/ 4 w 8"/>
                <a:gd name="T11" fmla="*/ 0 h 24"/>
                <a:gd name="T12" fmla="*/ 0 w 8"/>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0" y="4"/>
                  </a:moveTo>
                  <a:cubicBezTo>
                    <a:pt x="0" y="20"/>
                    <a:pt x="0" y="20"/>
                    <a:pt x="0" y="20"/>
                  </a:cubicBezTo>
                  <a:cubicBezTo>
                    <a:pt x="0" y="22"/>
                    <a:pt x="2" y="24"/>
                    <a:pt x="4" y="24"/>
                  </a:cubicBezTo>
                  <a:cubicBezTo>
                    <a:pt x="7" y="24"/>
                    <a:pt x="8" y="22"/>
                    <a:pt x="8" y="20"/>
                  </a:cubicBezTo>
                  <a:cubicBezTo>
                    <a:pt x="8" y="4"/>
                    <a:pt x="8" y="4"/>
                    <a:pt x="8" y="4"/>
                  </a:cubicBezTo>
                  <a:cubicBezTo>
                    <a:pt x="8" y="2"/>
                    <a:pt x="7" y="0"/>
                    <a:pt x="4" y="0"/>
                  </a:cubicBezTo>
                  <a:cubicBezTo>
                    <a:pt x="2" y="0"/>
                    <a:pt x="0" y="2"/>
                    <a:pt x="0" y="4"/>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0" name="ï$1ïde"/>
            <p:cNvSpPr/>
            <p:nvPr/>
          </p:nvSpPr>
          <p:spPr bwMode="auto">
            <a:xfrm>
              <a:off x="4278" y="3248"/>
              <a:ext cx="91"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1" y="0"/>
                    <a:pt x="0" y="2"/>
                    <a:pt x="0" y="4"/>
                  </a:cubicBezTo>
                  <a:cubicBezTo>
                    <a:pt x="0" y="7"/>
                    <a:pt x="1" y="8"/>
                    <a:pt x="4" y="8"/>
                  </a:cubicBezTo>
                  <a:cubicBezTo>
                    <a:pt x="19" y="8"/>
                    <a:pt x="19" y="8"/>
                    <a:pt x="19" y="8"/>
                  </a:cubicBezTo>
                  <a:cubicBezTo>
                    <a:pt x="21" y="8"/>
                    <a:pt x="23" y="7"/>
                    <a:pt x="23" y="4"/>
                  </a:cubicBezTo>
                  <a:cubicBezTo>
                    <a:pt x="23" y="2"/>
                    <a:pt x="21" y="0"/>
                    <a:pt x="19"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1" name="îsḻiḍè"/>
            <p:cNvSpPr/>
            <p:nvPr/>
          </p:nvSpPr>
          <p:spPr bwMode="auto">
            <a:xfrm>
              <a:off x="4162" y="3248"/>
              <a:ext cx="89"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2" y="0"/>
                    <a:pt x="0" y="2"/>
                    <a:pt x="0" y="4"/>
                  </a:cubicBezTo>
                  <a:cubicBezTo>
                    <a:pt x="0" y="7"/>
                    <a:pt x="2" y="8"/>
                    <a:pt x="4" y="8"/>
                  </a:cubicBezTo>
                  <a:cubicBezTo>
                    <a:pt x="19" y="8"/>
                    <a:pt x="19" y="8"/>
                    <a:pt x="19" y="8"/>
                  </a:cubicBezTo>
                  <a:cubicBezTo>
                    <a:pt x="21" y="8"/>
                    <a:pt x="23" y="7"/>
                    <a:pt x="23" y="4"/>
                  </a:cubicBezTo>
                  <a:cubicBezTo>
                    <a:pt x="23" y="2"/>
                    <a:pt x="21" y="0"/>
                    <a:pt x="19"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2" name="iŝlidè"/>
            <p:cNvSpPr/>
            <p:nvPr/>
          </p:nvSpPr>
          <p:spPr bwMode="auto">
            <a:xfrm>
              <a:off x="3449" y="4610"/>
              <a:ext cx="31" cy="89"/>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1"/>
                    <a:pt x="1" y="23"/>
                    <a:pt x="4" y="23"/>
                  </a:cubicBezTo>
                  <a:cubicBezTo>
                    <a:pt x="6" y="23"/>
                    <a:pt x="8" y="21"/>
                    <a:pt x="8" y="19"/>
                  </a:cubicBezTo>
                  <a:cubicBezTo>
                    <a:pt x="8" y="4"/>
                    <a:pt x="8" y="4"/>
                    <a:pt x="8" y="4"/>
                  </a:cubicBezTo>
                  <a:cubicBezTo>
                    <a:pt x="8" y="2"/>
                    <a:pt x="6" y="0"/>
                    <a:pt x="4" y="0"/>
                  </a:cubicBezTo>
                  <a:cubicBezTo>
                    <a:pt x="1"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3" name="išľíḓé"/>
            <p:cNvSpPr/>
            <p:nvPr/>
          </p:nvSpPr>
          <p:spPr bwMode="auto">
            <a:xfrm>
              <a:off x="3449" y="4722"/>
              <a:ext cx="31" cy="91"/>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2"/>
                    <a:pt x="1" y="23"/>
                    <a:pt x="4" y="23"/>
                  </a:cubicBezTo>
                  <a:cubicBezTo>
                    <a:pt x="6" y="23"/>
                    <a:pt x="8" y="22"/>
                    <a:pt x="8" y="19"/>
                  </a:cubicBezTo>
                  <a:cubicBezTo>
                    <a:pt x="8" y="4"/>
                    <a:pt x="8" y="4"/>
                    <a:pt x="8" y="4"/>
                  </a:cubicBezTo>
                  <a:cubicBezTo>
                    <a:pt x="8" y="2"/>
                    <a:pt x="6" y="0"/>
                    <a:pt x="4" y="0"/>
                  </a:cubicBezTo>
                  <a:cubicBezTo>
                    <a:pt x="1" y="0"/>
                    <a:pt x="0" y="2"/>
                    <a:pt x="0" y="4"/>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4" name="işľïdê"/>
            <p:cNvSpPr/>
            <p:nvPr/>
          </p:nvSpPr>
          <p:spPr bwMode="auto">
            <a:xfrm>
              <a:off x="3476" y="4695"/>
              <a:ext cx="89"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1" y="0"/>
                    <a:pt x="0" y="2"/>
                    <a:pt x="0" y="4"/>
                  </a:cubicBezTo>
                  <a:cubicBezTo>
                    <a:pt x="0" y="6"/>
                    <a:pt x="1" y="8"/>
                    <a:pt x="4" y="8"/>
                  </a:cubicBezTo>
                  <a:cubicBezTo>
                    <a:pt x="19" y="8"/>
                    <a:pt x="19" y="8"/>
                    <a:pt x="19" y="8"/>
                  </a:cubicBezTo>
                  <a:cubicBezTo>
                    <a:pt x="21" y="8"/>
                    <a:pt x="23" y="6"/>
                    <a:pt x="23" y="4"/>
                  </a:cubicBezTo>
                  <a:cubicBezTo>
                    <a:pt x="23" y="2"/>
                    <a:pt x="21" y="0"/>
                    <a:pt x="19"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5" name="iŝlídé"/>
            <p:cNvSpPr/>
            <p:nvPr/>
          </p:nvSpPr>
          <p:spPr bwMode="auto">
            <a:xfrm>
              <a:off x="3358" y="4695"/>
              <a:ext cx="91"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2" y="0"/>
                    <a:pt x="0" y="2"/>
                    <a:pt x="0" y="4"/>
                  </a:cubicBezTo>
                  <a:cubicBezTo>
                    <a:pt x="0" y="6"/>
                    <a:pt x="2" y="8"/>
                    <a:pt x="4" y="8"/>
                  </a:cubicBezTo>
                  <a:cubicBezTo>
                    <a:pt x="19" y="8"/>
                    <a:pt x="19" y="8"/>
                    <a:pt x="19" y="8"/>
                  </a:cubicBezTo>
                  <a:cubicBezTo>
                    <a:pt x="22" y="8"/>
                    <a:pt x="23" y="6"/>
                    <a:pt x="23" y="4"/>
                  </a:cubicBezTo>
                  <a:cubicBezTo>
                    <a:pt x="23" y="2"/>
                    <a:pt x="22" y="0"/>
                    <a:pt x="19"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6" name="ïŝ1iḓe"/>
            <p:cNvSpPr/>
            <p:nvPr/>
          </p:nvSpPr>
          <p:spPr bwMode="auto">
            <a:xfrm>
              <a:off x="4066" y="5192"/>
              <a:ext cx="33" cy="91"/>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1"/>
                    <a:pt x="2" y="23"/>
                    <a:pt x="4" y="23"/>
                  </a:cubicBezTo>
                  <a:cubicBezTo>
                    <a:pt x="6" y="23"/>
                    <a:pt x="8" y="21"/>
                    <a:pt x="8" y="19"/>
                  </a:cubicBezTo>
                  <a:cubicBezTo>
                    <a:pt x="8" y="4"/>
                    <a:pt x="8" y="4"/>
                    <a:pt x="8" y="4"/>
                  </a:cubicBezTo>
                  <a:cubicBezTo>
                    <a:pt x="8" y="2"/>
                    <a:pt x="6" y="0"/>
                    <a:pt x="4"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7" name="îṣlïḑé"/>
            <p:cNvSpPr/>
            <p:nvPr/>
          </p:nvSpPr>
          <p:spPr bwMode="auto">
            <a:xfrm>
              <a:off x="4066" y="5306"/>
              <a:ext cx="33" cy="89"/>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2"/>
                    <a:pt x="2" y="23"/>
                    <a:pt x="4" y="23"/>
                  </a:cubicBezTo>
                  <a:cubicBezTo>
                    <a:pt x="6" y="23"/>
                    <a:pt x="8" y="22"/>
                    <a:pt x="8" y="19"/>
                  </a:cubicBezTo>
                  <a:cubicBezTo>
                    <a:pt x="8" y="4"/>
                    <a:pt x="8" y="4"/>
                    <a:pt x="8" y="4"/>
                  </a:cubicBezTo>
                  <a:cubicBezTo>
                    <a:pt x="8" y="2"/>
                    <a:pt x="6" y="0"/>
                    <a:pt x="4"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8" name="í$1íďê"/>
            <p:cNvSpPr/>
            <p:nvPr/>
          </p:nvSpPr>
          <p:spPr bwMode="auto">
            <a:xfrm>
              <a:off x="4095" y="5279"/>
              <a:ext cx="89"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2" y="0"/>
                    <a:pt x="0" y="2"/>
                    <a:pt x="0" y="4"/>
                  </a:cubicBezTo>
                  <a:cubicBezTo>
                    <a:pt x="0" y="6"/>
                    <a:pt x="2" y="8"/>
                    <a:pt x="4" y="8"/>
                  </a:cubicBezTo>
                  <a:cubicBezTo>
                    <a:pt x="19" y="8"/>
                    <a:pt x="19" y="8"/>
                    <a:pt x="19" y="8"/>
                  </a:cubicBezTo>
                  <a:cubicBezTo>
                    <a:pt x="21" y="8"/>
                    <a:pt x="23" y="6"/>
                    <a:pt x="23" y="4"/>
                  </a:cubicBezTo>
                  <a:cubicBezTo>
                    <a:pt x="23" y="2"/>
                    <a:pt x="21"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9" name="íṩľíḓe"/>
            <p:cNvSpPr/>
            <p:nvPr/>
          </p:nvSpPr>
          <p:spPr bwMode="auto">
            <a:xfrm>
              <a:off x="3981" y="5279"/>
              <a:ext cx="89"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1" y="0"/>
                    <a:pt x="0" y="2"/>
                    <a:pt x="0" y="4"/>
                  </a:cubicBezTo>
                  <a:cubicBezTo>
                    <a:pt x="0" y="6"/>
                    <a:pt x="1" y="8"/>
                    <a:pt x="4" y="8"/>
                  </a:cubicBezTo>
                  <a:cubicBezTo>
                    <a:pt x="19" y="8"/>
                    <a:pt x="19" y="8"/>
                    <a:pt x="19" y="8"/>
                  </a:cubicBezTo>
                  <a:cubicBezTo>
                    <a:pt x="21" y="8"/>
                    <a:pt x="23" y="6"/>
                    <a:pt x="23" y="4"/>
                  </a:cubicBezTo>
                  <a:cubicBezTo>
                    <a:pt x="23" y="2"/>
                    <a:pt x="21"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0" name="ïṧ1iďé"/>
            <p:cNvSpPr/>
            <p:nvPr/>
          </p:nvSpPr>
          <p:spPr bwMode="auto">
            <a:xfrm>
              <a:off x="4322" y="3957"/>
              <a:ext cx="31" cy="89"/>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1"/>
                    <a:pt x="2" y="23"/>
                    <a:pt x="4" y="23"/>
                  </a:cubicBezTo>
                  <a:cubicBezTo>
                    <a:pt x="7" y="23"/>
                    <a:pt x="8" y="21"/>
                    <a:pt x="8" y="19"/>
                  </a:cubicBezTo>
                  <a:cubicBezTo>
                    <a:pt x="8" y="4"/>
                    <a:pt x="8" y="4"/>
                    <a:pt x="8" y="4"/>
                  </a:cubicBezTo>
                  <a:cubicBezTo>
                    <a:pt x="8" y="2"/>
                    <a:pt x="7" y="0"/>
                    <a:pt x="4" y="0"/>
                  </a:cubicBezTo>
                  <a:cubicBezTo>
                    <a:pt x="2" y="0"/>
                    <a:pt x="0" y="2"/>
                    <a:pt x="0" y="4"/>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1" name="iṥḷíḋè"/>
            <p:cNvSpPr/>
            <p:nvPr/>
          </p:nvSpPr>
          <p:spPr bwMode="auto">
            <a:xfrm>
              <a:off x="4322" y="4069"/>
              <a:ext cx="31" cy="89"/>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2"/>
                    <a:pt x="2" y="23"/>
                    <a:pt x="4" y="23"/>
                  </a:cubicBezTo>
                  <a:cubicBezTo>
                    <a:pt x="7" y="23"/>
                    <a:pt x="8" y="22"/>
                    <a:pt x="8" y="19"/>
                  </a:cubicBezTo>
                  <a:cubicBezTo>
                    <a:pt x="8" y="4"/>
                    <a:pt x="8" y="4"/>
                    <a:pt x="8" y="4"/>
                  </a:cubicBezTo>
                  <a:cubicBezTo>
                    <a:pt x="8" y="2"/>
                    <a:pt x="7" y="0"/>
                    <a:pt x="4" y="0"/>
                  </a:cubicBezTo>
                  <a:cubicBezTo>
                    <a:pt x="2" y="0"/>
                    <a:pt x="0" y="2"/>
                    <a:pt x="0" y="4"/>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2" name="iS1iḓe"/>
            <p:cNvSpPr/>
            <p:nvPr/>
          </p:nvSpPr>
          <p:spPr bwMode="auto">
            <a:xfrm>
              <a:off x="4349" y="4042"/>
              <a:ext cx="94" cy="31"/>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3" name="íSlîḋê"/>
            <p:cNvSpPr/>
            <p:nvPr/>
          </p:nvSpPr>
          <p:spPr bwMode="auto">
            <a:xfrm>
              <a:off x="4237" y="4042"/>
              <a:ext cx="89"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2" y="0"/>
                    <a:pt x="0" y="2"/>
                    <a:pt x="0" y="4"/>
                  </a:cubicBezTo>
                  <a:cubicBezTo>
                    <a:pt x="0" y="6"/>
                    <a:pt x="2" y="8"/>
                    <a:pt x="4" y="8"/>
                  </a:cubicBezTo>
                  <a:cubicBezTo>
                    <a:pt x="19" y="8"/>
                    <a:pt x="19" y="8"/>
                    <a:pt x="19" y="8"/>
                  </a:cubicBezTo>
                  <a:cubicBezTo>
                    <a:pt x="21" y="8"/>
                    <a:pt x="23" y="6"/>
                    <a:pt x="23" y="4"/>
                  </a:cubicBezTo>
                  <a:cubicBezTo>
                    <a:pt x="23" y="2"/>
                    <a:pt x="21" y="0"/>
                    <a:pt x="19"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4" name="ïṧḷídé"/>
            <p:cNvSpPr/>
            <p:nvPr/>
          </p:nvSpPr>
          <p:spPr bwMode="auto">
            <a:xfrm>
              <a:off x="3601" y="2575"/>
              <a:ext cx="31" cy="91"/>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1"/>
                    <a:pt x="2" y="23"/>
                    <a:pt x="4" y="23"/>
                  </a:cubicBezTo>
                  <a:cubicBezTo>
                    <a:pt x="7" y="23"/>
                    <a:pt x="8" y="21"/>
                    <a:pt x="8" y="19"/>
                  </a:cubicBezTo>
                  <a:cubicBezTo>
                    <a:pt x="8" y="4"/>
                    <a:pt x="8" y="4"/>
                    <a:pt x="8" y="4"/>
                  </a:cubicBezTo>
                  <a:cubicBezTo>
                    <a:pt x="8" y="1"/>
                    <a:pt x="7" y="0"/>
                    <a:pt x="4" y="0"/>
                  </a:cubicBezTo>
                  <a:cubicBezTo>
                    <a:pt x="2" y="0"/>
                    <a:pt x="0" y="1"/>
                    <a:pt x="0" y="4"/>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5" name="íṣḻiḋê"/>
            <p:cNvSpPr/>
            <p:nvPr/>
          </p:nvSpPr>
          <p:spPr bwMode="auto">
            <a:xfrm>
              <a:off x="3601" y="2689"/>
              <a:ext cx="31" cy="89"/>
            </a:xfrm>
            <a:custGeom>
              <a:avLst/>
              <a:gdLst>
                <a:gd name="T0" fmla="*/ 0 w 8"/>
                <a:gd name="T1" fmla="*/ 4 h 23"/>
                <a:gd name="T2" fmla="*/ 0 w 8"/>
                <a:gd name="T3" fmla="*/ 19 h 23"/>
                <a:gd name="T4" fmla="*/ 4 w 8"/>
                <a:gd name="T5" fmla="*/ 23 h 23"/>
                <a:gd name="T6" fmla="*/ 8 w 8"/>
                <a:gd name="T7" fmla="*/ 19 h 23"/>
                <a:gd name="T8" fmla="*/ 8 w 8"/>
                <a:gd name="T9" fmla="*/ 4 h 23"/>
                <a:gd name="T10" fmla="*/ 4 w 8"/>
                <a:gd name="T11" fmla="*/ 0 h 23"/>
                <a:gd name="T12" fmla="*/ 0 w 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0" y="4"/>
                  </a:moveTo>
                  <a:cubicBezTo>
                    <a:pt x="0" y="19"/>
                    <a:pt x="0" y="19"/>
                    <a:pt x="0" y="19"/>
                  </a:cubicBezTo>
                  <a:cubicBezTo>
                    <a:pt x="0" y="21"/>
                    <a:pt x="2" y="23"/>
                    <a:pt x="4" y="23"/>
                  </a:cubicBezTo>
                  <a:cubicBezTo>
                    <a:pt x="7" y="23"/>
                    <a:pt x="8" y="21"/>
                    <a:pt x="8" y="19"/>
                  </a:cubicBezTo>
                  <a:cubicBezTo>
                    <a:pt x="8" y="4"/>
                    <a:pt x="8" y="4"/>
                    <a:pt x="8" y="4"/>
                  </a:cubicBezTo>
                  <a:cubicBezTo>
                    <a:pt x="8" y="2"/>
                    <a:pt x="7" y="0"/>
                    <a:pt x="4" y="0"/>
                  </a:cubicBezTo>
                  <a:cubicBezTo>
                    <a:pt x="2" y="0"/>
                    <a:pt x="0" y="2"/>
                    <a:pt x="0" y="4"/>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6" name="iṣḷîďe"/>
            <p:cNvSpPr/>
            <p:nvPr/>
          </p:nvSpPr>
          <p:spPr bwMode="auto">
            <a:xfrm>
              <a:off x="3632" y="2662"/>
              <a:ext cx="91"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1" y="0"/>
                    <a:pt x="0" y="2"/>
                    <a:pt x="0" y="4"/>
                  </a:cubicBezTo>
                  <a:cubicBezTo>
                    <a:pt x="0" y="6"/>
                    <a:pt x="1" y="8"/>
                    <a:pt x="4" y="8"/>
                  </a:cubicBezTo>
                  <a:cubicBezTo>
                    <a:pt x="19" y="8"/>
                    <a:pt x="19" y="8"/>
                    <a:pt x="19" y="8"/>
                  </a:cubicBezTo>
                  <a:cubicBezTo>
                    <a:pt x="21" y="8"/>
                    <a:pt x="23" y="6"/>
                    <a:pt x="23" y="4"/>
                  </a:cubicBezTo>
                  <a:cubicBezTo>
                    <a:pt x="23" y="2"/>
                    <a:pt x="21" y="0"/>
                    <a:pt x="19"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7" name="iSḻïḋê"/>
            <p:cNvSpPr/>
            <p:nvPr/>
          </p:nvSpPr>
          <p:spPr bwMode="auto">
            <a:xfrm>
              <a:off x="3516" y="2662"/>
              <a:ext cx="89" cy="31"/>
            </a:xfrm>
            <a:custGeom>
              <a:avLst/>
              <a:gdLst>
                <a:gd name="T0" fmla="*/ 19 w 23"/>
                <a:gd name="T1" fmla="*/ 0 h 8"/>
                <a:gd name="T2" fmla="*/ 4 w 23"/>
                <a:gd name="T3" fmla="*/ 0 h 8"/>
                <a:gd name="T4" fmla="*/ 0 w 23"/>
                <a:gd name="T5" fmla="*/ 4 h 8"/>
                <a:gd name="T6" fmla="*/ 4 w 23"/>
                <a:gd name="T7" fmla="*/ 8 h 8"/>
                <a:gd name="T8" fmla="*/ 19 w 23"/>
                <a:gd name="T9" fmla="*/ 8 h 8"/>
                <a:gd name="T10" fmla="*/ 23 w 23"/>
                <a:gd name="T11" fmla="*/ 4 h 8"/>
                <a:gd name="T12" fmla="*/ 19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9" y="0"/>
                  </a:moveTo>
                  <a:cubicBezTo>
                    <a:pt x="4" y="0"/>
                    <a:pt x="4" y="0"/>
                    <a:pt x="4" y="0"/>
                  </a:cubicBezTo>
                  <a:cubicBezTo>
                    <a:pt x="2" y="0"/>
                    <a:pt x="0" y="2"/>
                    <a:pt x="0" y="4"/>
                  </a:cubicBezTo>
                  <a:cubicBezTo>
                    <a:pt x="0" y="6"/>
                    <a:pt x="2" y="8"/>
                    <a:pt x="4" y="8"/>
                  </a:cubicBezTo>
                  <a:cubicBezTo>
                    <a:pt x="19" y="8"/>
                    <a:pt x="19" y="8"/>
                    <a:pt x="19" y="8"/>
                  </a:cubicBezTo>
                  <a:cubicBezTo>
                    <a:pt x="22" y="8"/>
                    <a:pt x="23" y="6"/>
                    <a:pt x="23" y="4"/>
                  </a:cubicBezTo>
                  <a:cubicBezTo>
                    <a:pt x="23" y="2"/>
                    <a:pt x="22" y="0"/>
                    <a:pt x="19" y="0"/>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8" name="ï$ļíďé"/>
            <p:cNvSpPr/>
            <p:nvPr/>
          </p:nvSpPr>
          <p:spPr bwMode="auto">
            <a:xfrm>
              <a:off x="4808" y="5830"/>
              <a:ext cx="210" cy="164"/>
            </a:xfrm>
            <a:custGeom>
              <a:avLst/>
              <a:gdLst>
                <a:gd name="T0" fmla="*/ 41 w 54"/>
                <a:gd name="T1" fmla="*/ 0 h 42"/>
                <a:gd name="T2" fmla="*/ 27 w 54"/>
                <a:gd name="T3" fmla="*/ 12 h 42"/>
                <a:gd name="T4" fmla="*/ 27 w 54"/>
                <a:gd name="T5" fmla="*/ 13 h 42"/>
                <a:gd name="T6" fmla="*/ 27 w 54"/>
                <a:gd name="T7" fmla="*/ 13 h 42"/>
                <a:gd name="T8" fmla="*/ 27 w 54"/>
                <a:gd name="T9" fmla="*/ 12 h 42"/>
                <a:gd name="T10" fmla="*/ 14 w 54"/>
                <a:gd name="T11" fmla="*/ 0 h 42"/>
                <a:gd name="T12" fmla="*/ 0 w 54"/>
                <a:gd name="T13" fmla="*/ 12 h 42"/>
                <a:gd name="T14" fmla="*/ 5 w 54"/>
                <a:gd name="T15" fmla="*/ 21 h 42"/>
                <a:gd name="T16" fmla="*/ 27 w 54"/>
                <a:gd name="T17" fmla="*/ 42 h 42"/>
                <a:gd name="T18" fmla="*/ 50 w 54"/>
                <a:gd name="T19" fmla="*/ 21 h 42"/>
                <a:gd name="T20" fmla="*/ 51 w 54"/>
                <a:gd name="T21" fmla="*/ 20 h 42"/>
                <a:gd name="T22" fmla="*/ 51 w 54"/>
                <a:gd name="T23" fmla="*/ 20 h 42"/>
                <a:gd name="T24" fmla="*/ 51 w 54"/>
                <a:gd name="T25" fmla="*/ 20 h 42"/>
                <a:gd name="T26" fmla="*/ 54 w 54"/>
                <a:gd name="T27" fmla="*/ 12 h 42"/>
                <a:gd name="T28" fmla="*/ 41 w 54"/>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42">
                  <a:moveTo>
                    <a:pt x="41" y="0"/>
                  </a:moveTo>
                  <a:cubicBezTo>
                    <a:pt x="33" y="0"/>
                    <a:pt x="27" y="6"/>
                    <a:pt x="27" y="12"/>
                  </a:cubicBezTo>
                  <a:cubicBezTo>
                    <a:pt x="27" y="13"/>
                    <a:pt x="27" y="13"/>
                    <a:pt x="27" y="13"/>
                  </a:cubicBezTo>
                  <a:cubicBezTo>
                    <a:pt x="27" y="13"/>
                    <a:pt x="27" y="13"/>
                    <a:pt x="27" y="13"/>
                  </a:cubicBezTo>
                  <a:cubicBezTo>
                    <a:pt x="27" y="12"/>
                    <a:pt x="27" y="12"/>
                    <a:pt x="27" y="12"/>
                  </a:cubicBezTo>
                  <a:cubicBezTo>
                    <a:pt x="27" y="6"/>
                    <a:pt x="21" y="0"/>
                    <a:pt x="14" y="0"/>
                  </a:cubicBezTo>
                  <a:cubicBezTo>
                    <a:pt x="6" y="0"/>
                    <a:pt x="0" y="6"/>
                    <a:pt x="0" y="12"/>
                  </a:cubicBezTo>
                  <a:cubicBezTo>
                    <a:pt x="0" y="16"/>
                    <a:pt x="2" y="19"/>
                    <a:pt x="5" y="21"/>
                  </a:cubicBezTo>
                  <a:cubicBezTo>
                    <a:pt x="27" y="42"/>
                    <a:pt x="27" y="42"/>
                    <a:pt x="27" y="42"/>
                  </a:cubicBezTo>
                  <a:cubicBezTo>
                    <a:pt x="50" y="21"/>
                    <a:pt x="50" y="21"/>
                    <a:pt x="50" y="21"/>
                  </a:cubicBezTo>
                  <a:cubicBezTo>
                    <a:pt x="50" y="21"/>
                    <a:pt x="51" y="21"/>
                    <a:pt x="51" y="20"/>
                  </a:cubicBezTo>
                  <a:cubicBezTo>
                    <a:pt x="51" y="20"/>
                    <a:pt x="51" y="20"/>
                    <a:pt x="51" y="20"/>
                  </a:cubicBezTo>
                  <a:cubicBezTo>
                    <a:pt x="51" y="20"/>
                    <a:pt x="51" y="20"/>
                    <a:pt x="51" y="20"/>
                  </a:cubicBezTo>
                  <a:cubicBezTo>
                    <a:pt x="53" y="18"/>
                    <a:pt x="54" y="15"/>
                    <a:pt x="54" y="12"/>
                  </a:cubicBezTo>
                  <a:cubicBezTo>
                    <a:pt x="54" y="6"/>
                    <a:pt x="48" y="0"/>
                    <a:pt x="4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3" name="iṧ1íďe"/>
            <p:cNvSpPr/>
            <p:nvPr/>
          </p:nvSpPr>
          <p:spPr bwMode="auto">
            <a:xfrm>
              <a:off x="984" y="4034"/>
              <a:ext cx="364" cy="482"/>
            </a:xfrm>
            <a:custGeom>
              <a:avLst/>
              <a:gdLst>
                <a:gd name="T0" fmla="*/ 55 w 93"/>
                <a:gd name="T1" fmla="*/ 102 h 123"/>
                <a:gd name="T2" fmla="*/ 35 w 93"/>
                <a:gd name="T3" fmla="*/ 117 h 123"/>
                <a:gd name="T4" fmla="*/ 20 w 93"/>
                <a:gd name="T5" fmla="*/ 116 h 123"/>
                <a:gd name="T6" fmla="*/ 16 w 93"/>
                <a:gd name="T7" fmla="*/ 123 h 123"/>
                <a:gd name="T8" fmla="*/ 3 w 93"/>
                <a:gd name="T9" fmla="*/ 115 h 123"/>
                <a:gd name="T10" fmla="*/ 8 w 93"/>
                <a:gd name="T11" fmla="*/ 107 h 123"/>
                <a:gd name="T12" fmla="*/ 1 w 93"/>
                <a:gd name="T13" fmla="*/ 88 h 123"/>
                <a:gd name="T14" fmla="*/ 6 w 93"/>
                <a:gd name="T15" fmla="*/ 68 h 123"/>
                <a:gd name="T16" fmla="*/ 22 w 93"/>
                <a:gd name="T17" fmla="*/ 76 h 123"/>
                <a:gd name="T18" fmla="*/ 18 w 93"/>
                <a:gd name="T19" fmla="*/ 92 h 123"/>
                <a:gd name="T20" fmla="*/ 23 w 93"/>
                <a:gd name="T21" fmla="*/ 98 h 123"/>
                <a:gd name="T22" fmla="*/ 34 w 93"/>
                <a:gd name="T23" fmla="*/ 98 h 123"/>
                <a:gd name="T24" fmla="*/ 39 w 93"/>
                <a:gd name="T25" fmla="*/ 93 h 123"/>
                <a:gd name="T26" fmla="*/ 41 w 93"/>
                <a:gd name="T27" fmla="*/ 77 h 123"/>
                <a:gd name="T28" fmla="*/ 36 w 93"/>
                <a:gd name="T29" fmla="*/ 56 h 123"/>
                <a:gd name="T30" fmla="*/ 34 w 93"/>
                <a:gd name="T31" fmla="*/ 37 h 123"/>
                <a:gd name="T32" fmla="*/ 39 w 93"/>
                <a:gd name="T33" fmla="*/ 20 h 123"/>
                <a:gd name="T34" fmla="*/ 51 w 93"/>
                <a:gd name="T35" fmla="*/ 8 h 123"/>
                <a:gd name="T36" fmla="*/ 71 w 93"/>
                <a:gd name="T37" fmla="*/ 7 h 123"/>
                <a:gd name="T38" fmla="*/ 75 w 93"/>
                <a:gd name="T39" fmla="*/ 0 h 123"/>
                <a:gd name="T40" fmla="*/ 88 w 93"/>
                <a:gd name="T41" fmla="*/ 8 h 123"/>
                <a:gd name="T42" fmla="*/ 84 w 93"/>
                <a:gd name="T43" fmla="*/ 15 h 123"/>
                <a:gd name="T44" fmla="*/ 91 w 93"/>
                <a:gd name="T45" fmla="*/ 26 h 123"/>
                <a:gd name="T46" fmla="*/ 88 w 93"/>
                <a:gd name="T47" fmla="*/ 48 h 123"/>
                <a:gd name="T48" fmla="*/ 72 w 93"/>
                <a:gd name="T49" fmla="*/ 42 h 123"/>
                <a:gd name="T50" fmla="*/ 74 w 93"/>
                <a:gd name="T51" fmla="*/ 30 h 123"/>
                <a:gd name="T52" fmla="*/ 70 w 93"/>
                <a:gd name="T53" fmla="*/ 24 h 123"/>
                <a:gd name="T54" fmla="*/ 61 w 93"/>
                <a:gd name="T55" fmla="*/ 23 h 123"/>
                <a:gd name="T56" fmla="*/ 55 w 93"/>
                <a:gd name="T57" fmla="*/ 30 h 123"/>
                <a:gd name="T58" fmla="*/ 52 w 93"/>
                <a:gd name="T59" fmla="*/ 47 h 123"/>
                <a:gd name="T60" fmla="*/ 54 w 93"/>
                <a:gd name="T61" fmla="*/ 58 h 123"/>
                <a:gd name="T62" fmla="*/ 58 w 93"/>
                <a:gd name="T63" fmla="*/ 68 h 123"/>
                <a:gd name="T64" fmla="*/ 59 w 93"/>
                <a:gd name="T65" fmla="*/ 85 h 123"/>
                <a:gd name="T66" fmla="*/ 55 w 93"/>
                <a:gd name="T67" fmla="*/ 10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123">
                  <a:moveTo>
                    <a:pt x="55" y="102"/>
                  </a:moveTo>
                  <a:cubicBezTo>
                    <a:pt x="50" y="110"/>
                    <a:pt x="43" y="116"/>
                    <a:pt x="35" y="117"/>
                  </a:cubicBezTo>
                  <a:cubicBezTo>
                    <a:pt x="30" y="118"/>
                    <a:pt x="25" y="118"/>
                    <a:pt x="20" y="116"/>
                  </a:cubicBezTo>
                  <a:cubicBezTo>
                    <a:pt x="16" y="123"/>
                    <a:pt x="16" y="123"/>
                    <a:pt x="16" y="123"/>
                  </a:cubicBezTo>
                  <a:cubicBezTo>
                    <a:pt x="3" y="115"/>
                    <a:pt x="3" y="115"/>
                    <a:pt x="3" y="115"/>
                  </a:cubicBezTo>
                  <a:cubicBezTo>
                    <a:pt x="8" y="107"/>
                    <a:pt x="8" y="107"/>
                    <a:pt x="8" y="107"/>
                  </a:cubicBezTo>
                  <a:cubicBezTo>
                    <a:pt x="3" y="102"/>
                    <a:pt x="0" y="95"/>
                    <a:pt x="1" y="88"/>
                  </a:cubicBezTo>
                  <a:cubicBezTo>
                    <a:pt x="1" y="81"/>
                    <a:pt x="3" y="75"/>
                    <a:pt x="6" y="68"/>
                  </a:cubicBezTo>
                  <a:cubicBezTo>
                    <a:pt x="22" y="76"/>
                    <a:pt x="22" y="76"/>
                    <a:pt x="22" y="76"/>
                  </a:cubicBezTo>
                  <a:cubicBezTo>
                    <a:pt x="18" y="82"/>
                    <a:pt x="17" y="88"/>
                    <a:pt x="18" y="92"/>
                  </a:cubicBezTo>
                  <a:cubicBezTo>
                    <a:pt x="19" y="95"/>
                    <a:pt x="20" y="97"/>
                    <a:pt x="23" y="98"/>
                  </a:cubicBezTo>
                  <a:cubicBezTo>
                    <a:pt x="26" y="100"/>
                    <a:pt x="30" y="100"/>
                    <a:pt x="34" y="98"/>
                  </a:cubicBezTo>
                  <a:cubicBezTo>
                    <a:pt x="36" y="98"/>
                    <a:pt x="37" y="96"/>
                    <a:pt x="39" y="93"/>
                  </a:cubicBezTo>
                  <a:cubicBezTo>
                    <a:pt x="42" y="89"/>
                    <a:pt x="43" y="83"/>
                    <a:pt x="41" y="77"/>
                  </a:cubicBezTo>
                  <a:cubicBezTo>
                    <a:pt x="40" y="72"/>
                    <a:pt x="38" y="65"/>
                    <a:pt x="36" y="56"/>
                  </a:cubicBezTo>
                  <a:cubicBezTo>
                    <a:pt x="34" y="49"/>
                    <a:pt x="33" y="42"/>
                    <a:pt x="34" y="37"/>
                  </a:cubicBezTo>
                  <a:cubicBezTo>
                    <a:pt x="34" y="31"/>
                    <a:pt x="36" y="25"/>
                    <a:pt x="39" y="20"/>
                  </a:cubicBezTo>
                  <a:cubicBezTo>
                    <a:pt x="42" y="15"/>
                    <a:pt x="46" y="11"/>
                    <a:pt x="51" y="8"/>
                  </a:cubicBezTo>
                  <a:cubicBezTo>
                    <a:pt x="58" y="5"/>
                    <a:pt x="64" y="4"/>
                    <a:pt x="71" y="7"/>
                  </a:cubicBezTo>
                  <a:cubicBezTo>
                    <a:pt x="75" y="0"/>
                    <a:pt x="75" y="0"/>
                    <a:pt x="75" y="0"/>
                  </a:cubicBezTo>
                  <a:cubicBezTo>
                    <a:pt x="88" y="8"/>
                    <a:pt x="88" y="8"/>
                    <a:pt x="88" y="8"/>
                  </a:cubicBezTo>
                  <a:cubicBezTo>
                    <a:pt x="84" y="15"/>
                    <a:pt x="84" y="15"/>
                    <a:pt x="84" y="15"/>
                  </a:cubicBezTo>
                  <a:cubicBezTo>
                    <a:pt x="87" y="18"/>
                    <a:pt x="90" y="22"/>
                    <a:pt x="91" y="26"/>
                  </a:cubicBezTo>
                  <a:cubicBezTo>
                    <a:pt x="93" y="33"/>
                    <a:pt x="92" y="41"/>
                    <a:pt x="88" y="48"/>
                  </a:cubicBezTo>
                  <a:cubicBezTo>
                    <a:pt x="72" y="42"/>
                    <a:pt x="72" y="42"/>
                    <a:pt x="72" y="42"/>
                  </a:cubicBezTo>
                  <a:cubicBezTo>
                    <a:pt x="74" y="37"/>
                    <a:pt x="74" y="33"/>
                    <a:pt x="74" y="30"/>
                  </a:cubicBezTo>
                  <a:cubicBezTo>
                    <a:pt x="74" y="27"/>
                    <a:pt x="72" y="25"/>
                    <a:pt x="70" y="24"/>
                  </a:cubicBezTo>
                  <a:cubicBezTo>
                    <a:pt x="67" y="22"/>
                    <a:pt x="64" y="22"/>
                    <a:pt x="61" y="23"/>
                  </a:cubicBezTo>
                  <a:cubicBezTo>
                    <a:pt x="59" y="25"/>
                    <a:pt x="57" y="27"/>
                    <a:pt x="55" y="30"/>
                  </a:cubicBezTo>
                  <a:cubicBezTo>
                    <a:pt x="52" y="34"/>
                    <a:pt x="51" y="40"/>
                    <a:pt x="52" y="47"/>
                  </a:cubicBezTo>
                  <a:cubicBezTo>
                    <a:pt x="52" y="50"/>
                    <a:pt x="53" y="53"/>
                    <a:pt x="54" y="58"/>
                  </a:cubicBezTo>
                  <a:cubicBezTo>
                    <a:pt x="56" y="63"/>
                    <a:pt x="57" y="66"/>
                    <a:pt x="58" y="68"/>
                  </a:cubicBezTo>
                  <a:cubicBezTo>
                    <a:pt x="59" y="74"/>
                    <a:pt x="59" y="80"/>
                    <a:pt x="59" y="85"/>
                  </a:cubicBezTo>
                  <a:cubicBezTo>
                    <a:pt x="59" y="92"/>
                    <a:pt x="57" y="97"/>
                    <a:pt x="55" y="102"/>
                  </a:cubicBezTo>
                  <a:close/>
                </a:path>
              </a:pathLst>
            </a:custGeom>
            <a:solidFill>
              <a:schemeClr val="bg1">
                <a:lumMod val="85000"/>
              </a:schemeClr>
            </a:solidFill>
            <a:ln>
              <a:noFill/>
            </a:ln>
          </p:spPr>
          <p:txBody>
            <a:bodyPr wrap="square" lIns="91440" tIns="45720" rIns="91440" bIns="45720" anchor="ctr">
              <a:normAutofit fontScale="87500" lnSpcReduction="20000"/>
            </a:bodyPr>
            <a:lstStyle/>
            <a:p>
              <a:pPr algn="ctr"/>
            </a:p>
          </p:txBody>
        </p:sp>
        <p:sp>
          <p:nvSpPr>
            <p:cNvPr id="484" name="îṥľiḋe"/>
            <p:cNvSpPr/>
            <p:nvPr/>
          </p:nvSpPr>
          <p:spPr bwMode="auto">
            <a:xfrm>
              <a:off x="984" y="4019"/>
              <a:ext cx="360" cy="480"/>
            </a:xfrm>
            <a:custGeom>
              <a:avLst/>
              <a:gdLst>
                <a:gd name="T0" fmla="*/ 54 w 92"/>
                <a:gd name="T1" fmla="*/ 102 h 123"/>
                <a:gd name="T2" fmla="*/ 34 w 92"/>
                <a:gd name="T3" fmla="*/ 117 h 123"/>
                <a:gd name="T4" fmla="*/ 20 w 92"/>
                <a:gd name="T5" fmla="*/ 116 h 123"/>
                <a:gd name="T6" fmla="*/ 15 w 92"/>
                <a:gd name="T7" fmla="*/ 123 h 123"/>
                <a:gd name="T8" fmla="*/ 2 w 92"/>
                <a:gd name="T9" fmla="*/ 115 h 123"/>
                <a:gd name="T10" fmla="*/ 7 w 92"/>
                <a:gd name="T11" fmla="*/ 107 h 123"/>
                <a:gd name="T12" fmla="*/ 0 w 92"/>
                <a:gd name="T13" fmla="*/ 88 h 123"/>
                <a:gd name="T14" fmla="*/ 6 w 92"/>
                <a:gd name="T15" fmla="*/ 68 h 123"/>
                <a:gd name="T16" fmla="*/ 21 w 92"/>
                <a:gd name="T17" fmla="*/ 76 h 123"/>
                <a:gd name="T18" fmla="*/ 17 w 92"/>
                <a:gd name="T19" fmla="*/ 92 h 123"/>
                <a:gd name="T20" fmla="*/ 22 w 92"/>
                <a:gd name="T21" fmla="*/ 98 h 123"/>
                <a:gd name="T22" fmla="*/ 33 w 92"/>
                <a:gd name="T23" fmla="*/ 99 h 123"/>
                <a:gd name="T24" fmla="*/ 38 w 92"/>
                <a:gd name="T25" fmla="*/ 93 h 123"/>
                <a:gd name="T26" fmla="*/ 41 w 92"/>
                <a:gd name="T27" fmla="*/ 77 h 123"/>
                <a:gd name="T28" fmla="*/ 35 w 92"/>
                <a:gd name="T29" fmla="*/ 56 h 123"/>
                <a:gd name="T30" fmla="*/ 33 w 92"/>
                <a:gd name="T31" fmla="*/ 38 h 123"/>
                <a:gd name="T32" fmla="*/ 38 w 92"/>
                <a:gd name="T33" fmla="*/ 20 h 123"/>
                <a:gd name="T34" fmla="*/ 51 w 92"/>
                <a:gd name="T35" fmla="*/ 8 h 123"/>
                <a:gd name="T36" fmla="*/ 70 w 92"/>
                <a:gd name="T37" fmla="*/ 7 h 123"/>
                <a:gd name="T38" fmla="*/ 74 w 92"/>
                <a:gd name="T39" fmla="*/ 0 h 123"/>
                <a:gd name="T40" fmla="*/ 87 w 92"/>
                <a:gd name="T41" fmla="*/ 8 h 123"/>
                <a:gd name="T42" fmla="*/ 83 w 92"/>
                <a:gd name="T43" fmla="*/ 15 h 123"/>
                <a:gd name="T44" fmla="*/ 90 w 92"/>
                <a:gd name="T45" fmla="*/ 26 h 123"/>
                <a:gd name="T46" fmla="*/ 87 w 92"/>
                <a:gd name="T47" fmla="*/ 48 h 123"/>
                <a:gd name="T48" fmla="*/ 71 w 92"/>
                <a:gd name="T49" fmla="*/ 42 h 123"/>
                <a:gd name="T50" fmla="*/ 73 w 92"/>
                <a:gd name="T51" fmla="*/ 30 h 123"/>
                <a:gd name="T52" fmla="*/ 69 w 92"/>
                <a:gd name="T53" fmla="*/ 24 h 123"/>
                <a:gd name="T54" fmla="*/ 60 w 92"/>
                <a:gd name="T55" fmla="*/ 24 h 123"/>
                <a:gd name="T56" fmla="*/ 54 w 92"/>
                <a:gd name="T57" fmla="*/ 30 h 123"/>
                <a:gd name="T58" fmla="*/ 51 w 92"/>
                <a:gd name="T59" fmla="*/ 47 h 123"/>
                <a:gd name="T60" fmla="*/ 54 w 92"/>
                <a:gd name="T61" fmla="*/ 58 h 123"/>
                <a:gd name="T62" fmla="*/ 57 w 92"/>
                <a:gd name="T63" fmla="*/ 68 h 123"/>
                <a:gd name="T64" fmla="*/ 58 w 92"/>
                <a:gd name="T65" fmla="*/ 85 h 123"/>
                <a:gd name="T66" fmla="*/ 54 w 92"/>
                <a:gd name="T67" fmla="*/ 10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123">
                  <a:moveTo>
                    <a:pt x="54" y="102"/>
                  </a:moveTo>
                  <a:cubicBezTo>
                    <a:pt x="49" y="111"/>
                    <a:pt x="42" y="116"/>
                    <a:pt x="34" y="117"/>
                  </a:cubicBezTo>
                  <a:cubicBezTo>
                    <a:pt x="29" y="118"/>
                    <a:pt x="25" y="118"/>
                    <a:pt x="20" y="116"/>
                  </a:cubicBezTo>
                  <a:cubicBezTo>
                    <a:pt x="15" y="123"/>
                    <a:pt x="15" y="123"/>
                    <a:pt x="15" y="123"/>
                  </a:cubicBezTo>
                  <a:cubicBezTo>
                    <a:pt x="2" y="115"/>
                    <a:pt x="2" y="115"/>
                    <a:pt x="2" y="115"/>
                  </a:cubicBezTo>
                  <a:cubicBezTo>
                    <a:pt x="7" y="107"/>
                    <a:pt x="7" y="107"/>
                    <a:pt x="7" y="107"/>
                  </a:cubicBezTo>
                  <a:cubicBezTo>
                    <a:pt x="2" y="102"/>
                    <a:pt x="0" y="96"/>
                    <a:pt x="0" y="88"/>
                  </a:cubicBezTo>
                  <a:cubicBezTo>
                    <a:pt x="0" y="81"/>
                    <a:pt x="2" y="75"/>
                    <a:pt x="6" y="68"/>
                  </a:cubicBezTo>
                  <a:cubicBezTo>
                    <a:pt x="21" y="76"/>
                    <a:pt x="21" y="76"/>
                    <a:pt x="21" y="76"/>
                  </a:cubicBezTo>
                  <a:cubicBezTo>
                    <a:pt x="18" y="83"/>
                    <a:pt x="17" y="88"/>
                    <a:pt x="17" y="92"/>
                  </a:cubicBezTo>
                  <a:cubicBezTo>
                    <a:pt x="18" y="95"/>
                    <a:pt x="19" y="97"/>
                    <a:pt x="22" y="98"/>
                  </a:cubicBezTo>
                  <a:cubicBezTo>
                    <a:pt x="25" y="100"/>
                    <a:pt x="29" y="100"/>
                    <a:pt x="33" y="99"/>
                  </a:cubicBezTo>
                  <a:cubicBezTo>
                    <a:pt x="35" y="98"/>
                    <a:pt x="37" y="96"/>
                    <a:pt x="38" y="93"/>
                  </a:cubicBezTo>
                  <a:cubicBezTo>
                    <a:pt x="41" y="89"/>
                    <a:pt x="42" y="84"/>
                    <a:pt x="41" y="77"/>
                  </a:cubicBezTo>
                  <a:cubicBezTo>
                    <a:pt x="39" y="72"/>
                    <a:pt x="38" y="65"/>
                    <a:pt x="35" y="56"/>
                  </a:cubicBezTo>
                  <a:cubicBezTo>
                    <a:pt x="33" y="49"/>
                    <a:pt x="33" y="43"/>
                    <a:pt x="33" y="38"/>
                  </a:cubicBezTo>
                  <a:cubicBezTo>
                    <a:pt x="33" y="31"/>
                    <a:pt x="35" y="26"/>
                    <a:pt x="38" y="20"/>
                  </a:cubicBezTo>
                  <a:cubicBezTo>
                    <a:pt x="41" y="15"/>
                    <a:pt x="46" y="11"/>
                    <a:pt x="51" y="8"/>
                  </a:cubicBezTo>
                  <a:cubicBezTo>
                    <a:pt x="57" y="5"/>
                    <a:pt x="64" y="5"/>
                    <a:pt x="70" y="7"/>
                  </a:cubicBezTo>
                  <a:cubicBezTo>
                    <a:pt x="74" y="0"/>
                    <a:pt x="74" y="0"/>
                    <a:pt x="74" y="0"/>
                  </a:cubicBezTo>
                  <a:cubicBezTo>
                    <a:pt x="87" y="8"/>
                    <a:pt x="87" y="8"/>
                    <a:pt x="87" y="8"/>
                  </a:cubicBezTo>
                  <a:cubicBezTo>
                    <a:pt x="83" y="15"/>
                    <a:pt x="83" y="15"/>
                    <a:pt x="83" y="15"/>
                  </a:cubicBezTo>
                  <a:cubicBezTo>
                    <a:pt x="87" y="18"/>
                    <a:pt x="89" y="22"/>
                    <a:pt x="90" y="26"/>
                  </a:cubicBezTo>
                  <a:cubicBezTo>
                    <a:pt x="92" y="33"/>
                    <a:pt x="91" y="41"/>
                    <a:pt x="87" y="48"/>
                  </a:cubicBezTo>
                  <a:cubicBezTo>
                    <a:pt x="71" y="42"/>
                    <a:pt x="71" y="42"/>
                    <a:pt x="71" y="42"/>
                  </a:cubicBezTo>
                  <a:cubicBezTo>
                    <a:pt x="73" y="37"/>
                    <a:pt x="74" y="33"/>
                    <a:pt x="73" y="30"/>
                  </a:cubicBezTo>
                  <a:cubicBezTo>
                    <a:pt x="73" y="28"/>
                    <a:pt x="72" y="25"/>
                    <a:pt x="69" y="24"/>
                  </a:cubicBezTo>
                  <a:cubicBezTo>
                    <a:pt x="66" y="22"/>
                    <a:pt x="63" y="22"/>
                    <a:pt x="60" y="24"/>
                  </a:cubicBezTo>
                  <a:cubicBezTo>
                    <a:pt x="58" y="25"/>
                    <a:pt x="56" y="27"/>
                    <a:pt x="54" y="30"/>
                  </a:cubicBezTo>
                  <a:cubicBezTo>
                    <a:pt x="51" y="34"/>
                    <a:pt x="50" y="40"/>
                    <a:pt x="51" y="47"/>
                  </a:cubicBezTo>
                  <a:cubicBezTo>
                    <a:pt x="51" y="50"/>
                    <a:pt x="52" y="54"/>
                    <a:pt x="54" y="58"/>
                  </a:cubicBezTo>
                  <a:cubicBezTo>
                    <a:pt x="55" y="63"/>
                    <a:pt x="56" y="66"/>
                    <a:pt x="57" y="68"/>
                  </a:cubicBezTo>
                  <a:cubicBezTo>
                    <a:pt x="58" y="75"/>
                    <a:pt x="59" y="80"/>
                    <a:pt x="58" y="85"/>
                  </a:cubicBezTo>
                  <a:cubicBezTo>
                    <a:pt x="58" y="92"/>
                    <a:pt x="57" y="97"/>
                    <a:pt x="54" y="102"/>
                  </a:cubicBezTo>
                  <a:close/>
                </a:path>
              </a:pathLst>
            </a:custGeom>
            <a:solidFill>
              <a:schemeClr val="bg1">
                <a:lumMod val="85000"/>
              </a:schemeClr>
            </a:solidFill>
            <a:ln>
              <a:noFill/>
            </a:ln>
          </p:spPr>
          <p:txBody>
            <a:bodyPr wrap="square" lIns="91440" tIns="45720" rIns="91440" bIns="45720" anchor="ctr">
              <a:normAutofit fontScale="87500" lnSpcReduction="20000"/>
            </a:bodyPr>
            <a:lstStyle/>
            <a:p>
              <a:pPr algn="ctr"/>
            </a:p>
          </p:txBody>
        </p:sp>
        <p:sp>
          <p:nvSpPr>
            <p:cNvPr id="485" name="îslîḋe"/>
            <p:cNvSpPr/>
            <p:nvPr/>
          </p:nvSpPr>
          <p:spPr bwMode="auto">
            <a:xfrm>
              <a:off x="5305" y="2242"/>
              <a:ext cx="31" cy="576"/>
            </a:xfrm>
            <a:custGeom>
              <a:avLst/>
              <a:gdLst>
                <a:gd name="T0" fmla="*/ 0 w 8"/>
                <a:gd name="T1" fmla="*/ 4 h 147"/>
                <a:gd name="T2" fmla="*/ 0 w 8"/>
                <a:gd name="T3" fmla="*/ 143 h 147"/>
                <a:gd name="T4" fmla="*/ 4 w 8"/>
                <a:gd name="T5" fmla="*/ 147 h 147"/>
                <a:gd name="T6" fmla="*/ 8 w 8"/>
                <a:gd name="T7" fmla="*/ 143 h 147"/>
                <a:gd name="T8" fmla="*/ 8 w 8"/>
                <a:gd name="T9" fmla="*/ 4 h 147"/>
                <a:gd name="T10" fmla="*/ 4 w 8"/>
                <a:gd name="T11" fmla="*/ 0 h 147"/>
                <a:gd name="T12" fmla="*/ 0 w 8"/>
                <a:gd name="T13" fmla="*/ 4 h 147"/>
              </a:gdLst>
              <a:ahLst/>
              <a:cxnLst>
                <a:cxn ang="0">
                  <a:pos x="T0" y="T1"/>
                </a:cxn>
                <a:cxn ang="0">
                  <a:pos x="T2" y="T3"/>
                </a:cxn>
                <a:cxn ang="0">
                  <a:pos x="T4" y="T5"/>
                </a:cxn>
                <a:cxn ang="0">
                  <a:pos x="T6" y="T7"/>
                </a:cxn>
                <a:cxn ang="0">
                  <a:pos x="T8" y="T9"/>
                </a:cxn>
                <a:cxn ang="0">
                  <a:pos x="T10" y="T11"/>
                </a:cxn>
                <a:cxn ang="0">
                  <a:pos x="T12" y="T13"/>
                </a:cxn>
              </a:cxnLst>
              <a:rect l="0" t="0" r="r" b="b"/>
              <a:pathLst>
                <a:path w="8" h="147">
                  <a:moveTo>
                    <a:pt x="0" y="4"/>
                  </a:moveTo>
                  <a:cubicBezTo>
                    <a:pt x="0" y="143"/>
                    <a:pt x="0" y="143"/>
                    <a:pt x="0" y="143"/>
                  </a:cubicBezTo>
                  <a:cubicBezTo>
                    <a:pt x="0" y="145"/>
                    <a:pt x="2" y="147"/>
                    <a:pt x="4" y="147"/>
                  </a:cubicBezTo>
                  <a:cubicBezTo>
                    <a:pt x="7" y="147"/>
                    <a:pt x="8" y="145"/>
                    <a:pt x="8" y="143"/>
                  </a:cubicBezTo>
                  <a:cubicBezTo>
                    <a:pt x="8" y="4"/>
                    <a:pt x="8" y="4"/>
                    <a:pt x="8" y="4"/>
                  </a:cubicBezTo>
                  <a:cubicBezTo>
                    <a:pt x="8" y="2"/>
                    <a:pt x="7"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a:bodyPr>
            <a:lstStyle/>
            <a:p>
              <a:pPr algn="ctr"/>
            </a:p>
          </p:txBody>
        </p:sp>
        <p:sp>
          <p:nvSpPr>
            <p:cNvPr id="486" name="ïsḻîḑe"/>
            <p:cNvSpPr/>
            <p:nvPr/>
          </p:nvSpPr>
          <p:spPr bwMode="auto">
            <a:xfrm>
              <a:off x="5305" y="1957"/>
              <a:ext cx="31" cy="212"/>
            </a:xfrm>
            <a:custGeom>
              <a:avLst/>
              <a:gdLst>
                <a:gd name="T0" fmla="*/ 0 w 8"/>
                <a:gd name="T1" fmla="*/ 4 h 54"/>
                <a:gd name="T2" fmla="*/ 0 w 8"/>
                <a:gd name="T3" fmla="*/ 50 h 54"/>
                <a:gd name="T4" fmla="*/ 4 w 8"/>
                <a:gd name="T5" fmla="*/ 54 h 54"/>
                <a:gd name="T6" fmla="*/ 8 w 8"/>
                <a:gd name="T7" fmla="*/ 50 h 54"/>
                <a:gd name="T8" fmla="*/ 8 w 8"/>
                <a:gd name="T9" fmla="*/ 4 h 54"/>
                <a:gd name="T10" fmla="*/ 4 w 8"/>
                <a:gd name="T11" fmla="*/ 0 h 54"/>
                <a:gd name="T12" fmla="*/ 0 w 8"/>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8" h="54">
                  <a:moveTo>
                    <a:pt x="0" y="4"/>
                  </a:moveTo>
                  <a:cubicBezTo>
                    <a:pt x="0" y="50"/>
                    <a:pt x="0" y="50"/>
                    <a:pt x="0" y="50"/>
                  </a:cubicBezTo>
                  <a:cubicBezTo>
                    <a:pt x="0" y="52"/>
                    <a:pt x="2" y="54"/>
                    <a:pt x="4" y="54"/>
                  </a:cubicBezTo>
                  <a:cubicBezTo>
                    <a:pt x="7" y="54"/>
                    <a:pt x="8" y="52"/>
                    <a:pt x="8" y="50"/>
                  </a:cubicBezTo>
                  <a:cubicBezTo>
                    <a:pt x="8" y="4"/>
                    <a:pt x="8" y="4"/>
                    <a:pt x="8" y="4"/>
                  </a:cubicBezTo>
                  <a:cubicBezTo>
                    <a:pt x="8" y="2"/>
                    <a:pt x="7"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87" name="ïš1iḑê"/>
            <p:cNvSpPr/>
            <p:nvPr/>
          </p:nvSpPr>
          <p:spPr bwMode="auto">
            <a:xfrm>
              <a:off x="5305" y="1770"/>
              <a:ext cx="31" cy="69"/>
            </a:xfrm>
            <a:custGeom>
              <a:avLst/>
              <a:gdLst>
                <a:gd name="T0" fmla="*/ 0 w 8"/>
                <a:gd name="T1" fmla="*/ 4 h 18"/>
                <a:gd name="T2" fmla="*/ 0 w 8"/>
                <a:gd name="T3" fmla="*/ 14 h 18"/>
                <a:gd name="T4" fmla="*/ 4 w 8"/>
                <a:gd name="T5" fmla="*/ 18 h 18"/>
                <a:gd name="T6" fmla="*/ 8 w 8"/>
                <a:gd name="T7" fmla="*/ 14 h 18"/>
                <a:gd name="T8" fmla="*/ 8 w 8"/>
                <a:gd name="T9" fmla="*/ 4 h 18"/>
                <a:gd name="T10" fmla="*/ 4 w 8"/>
                <a:gd name="T11" fmla="*/ 0 h 18"/>
                <a:gd name="T12" fmla="*/ 0 w 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0" y="4"/>
                  </a:moveTo>
                  <a:cubicBezTo>
                    <a:pt x="0" y="14"/>
                    <a:pt x="0" y="14"/>
                    <a:pt x="0" y="14"/>
                  </a:cubicBezTo>
                  <a:cubicBezTo>
                    <a:pt x="0" y="16"/>
                    <a:pt x="2" y="18"/>
                    <a:pt x="4" y="18"/>
                  </a:cubicBezTo>
                  <a:cubicBezTo>
                    <a:pt x="7" y="18"/>
                    <a:pt x="8" y="16"/>
                    <a:pt x="8" y="14"/>
                  </a:cubicBezTo>
                  <a:cubicBezTo>
                    <a:pt x="8" y="4"/>
                    <a:pt x="8" y="4"/>
                    <a:pt x="8" y="4"/>
                  </a:cubicBezTo>
                  <a:cubicBezTo>
                    <a:pt x="8" y="1"/>
                    <a:pt x="7" y="0"/>
                    <a:pt x="4" y="0"/>
                  </a:cubicBezTo>
                  <a:cubicBezTo>
                    <a:pt x="2" y="0"/>
                    <a:pt x="0" y="1"/>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88" name="íṣļîḑé"/>
            <p:cNvSpPr/>
            <p:nvPr/>
          </p:nvSpPr>
          <p:spPr bwMode="auto">
            <a:xfrm>
              <a:off x="5305" y="1479"/>
              <a:ext cx="31" cy="71"/>
            </a:xfrm>
            <a:custGeom>
              <a:avLst/>
              <a:gdLst>
                <a:gd name="T0" fmla="*/ 0 w 8"/>
                <a:gd name="T1" fmla="*/ 4 h 18"/>
                <a:gd name="T2" fmla="*/ 0 w 8"/>
                <a:gd name="T3" fmla="*/ 14 h 18"/>
                <a:gd name="T4" fmla="*/ 4 w 8"/>
                <a:gd name="T5" fmla="*/ 18 h 18"/>
                <a:gd name="T6" fmla="*/ 8 w 8"/>
                <a:gd name="T7" fmla="*/ 14 h 18"/>
                <a:gd name="T8" fmla="*/ 8 w 8"/>
                <a:gd name="T9" fmla="*/ 4 h 18"/>
                <a:gd name="T10" fmla="*/ 4 w 8"/>
                <a:gd name="T11" fmla="*/ 0 h 18"/>
                <a:gd name="T12" fmla="*/ 0 w 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0" y="4"/>
                  </a:moveTo>
                  <a:cubicBezTo>
                    <a:pt x="0" y="14"/>
                    <a:pt x="0" y="14"/>
                    <a:pt x="0" y="14"/>
                  </a:cubicBezTo>
                  <a:cubicBezTo>
                    <a:pt x="0" y="16"/>
                    <a:pt x="2" y="18"/>
                    <a:pt x="4" y="18"/>
                  </a:cubicBezTo>
                  <a:cubicBezTo>
                    <a:pt x="7" y="18"/>
                    <a:pt x="8" y="16"/>
                    <a:pt x="8" y="14"/>
                  </a:cubicBezTo>
                  <a:cubicBezTo>
                    <a:pt x="8" y="4"/>
                    <a:pt x="8" y="4"/>
                    <a:pt x="8" y="4"/>
                  </a:cubicBezTo>
                  <a:cubicBezTo>
                    <a:pt x="8" y="2"/>
                    <a:pt x="7"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89" name="ïṩlîḓê"/>
            <p:cNvSpPr/>
            <p:nvPr/>
          </p:nvSpPr>
          <p:spPr bwMode="auto">
            <a:xfrm>
              <a:off x="3339" y="1386"/>
              <a:ext cx="31" cy="289"/>
            </a:xfrm>
            <a:custGeom>
              <a:avLst/>
              <a:gdLst>
                <a:gd name="T0" fmla="*/ 0 w 8"/>
                <a:gd name="T1" fmla="*/ 4 h 74"/>
                <a:gd name="T2" fmla="*/ 0 w 8"/>
                <a:gd name="T3" fmla="*/ 70 h 74"/>
                <a:gd name="T4" fmla="*/ 4 w 8"/>
                <a:gd name="T5" fmla="*/ 74 h 74"/>
                <a:gd name="T6" fmla="*/ 8 w 8"/>
                <a:gd name="T7" fmla="*/ 70 h 74"/>
                <a:gd name="T8" fmla="*/ 8 w 8"/>
                <a:gd name="T9" fmla="*/ 4 h 74"/>
                <a:gd name="T10" fmla="*/ 4 w 8"/>
                <a:gd name="T11" fmla="*/ 0 h 74"/>
                <a:gd name="T12" fmla="*/ 0 w 8"/>
                <a:gd name="T13" fmla="*/ 4 h 74"/>
              </a:gdLst>
              <a:ahLst/>
              <a:cxnLst>
                <a:cxn ang="0">
                  <a:pos x="T0" y="T1"/>
                </a:cxn>
                <a:cxn ang="0">
                  <a:pos x="T2" y="T3"/>
                </a:cxn>
                <a:cxn ang="0">
                  <a:pos x="T4" y="T5"/>
                </a:cxn>
                <a:cxn ang="0">
                  <a:pos x="T6" y="T7"/>
                </a:cxn>
                <a:cxn ang="0">
                  <a:pos x="T8" y="T9"/>
                </a:cxn>
                <a:cxn ang="0">
                  <a:pos x="T10" y="T11"/>
                </a:cxn>
                <a:cxn ang="0">
                  <a:pos x="T12" y="T13"/>
                </a:cxn>
              </a:cxnLst>
              <a:rect l="0" t="0" r="r" b="b"/>
              <a:pathLst>
                <a:path w="8" h="74">
                  <a:moveTo>
                    <a:pt x="0" y="4"/>
                  </a:moveTo>
                  <a:cubicBezTo>
                    <a:pt x="0" y="70"/>
                    <a:pt x="0" y="70"/>
                    <a:pt x="0" y="70"/>
                  </a:cubicBezTo>
                  <a:cubicBezTo>
                    <a:pt x="0" y="72"/>
                    <a:pt x="1" y="74"/>
                    <a:pt x="4" y="74"/>
                  </a:cubicBezTo>
                  <a:cubicBezTo>
                    <a:pt x="6" y="74"/>
                    <a:pt x="8" y="72"/>
                    <a:pt x="8" y="70"/>
                  </a:cubicBezTo>
                  <a:cubicBezTo>
                    <a:pt x="8" y="4"/>
                    <a:pt x="8" y="4"/>
                    <a:pt x="8" y="4"/>
                  </a:cubicBezTo>
                  <a:cubicBezTo>
                    <a:pt x="8" y="2"/>
                    <a:pt x="6" y="0"/>
                    <a:pt x="4" y="0"/>
                  </a:cubicBezTo>
                  <a:cubicBezTo>
                    <a:pt x="1" y="0"/>
                    <a:pt x="0" y="2"/>
                    <a:pt x="0" y="4"/>
                  </a:cubicBezTo>
                </a:path>
              </a:pathLst>
            </a:custGeom>
            <a:solidFill>
              <a:schemeClr val="bg1">
                <a:lumMod val="85000"/>
              </a:schemeClr>
            </a:solidFill>
            <a:ln>
              <a:noFill/>
            </a:ln>
          </p:spPr>
          <p:txBody>
            <a:bodyPr wrap="square" lIns="91440" tIns="45720" rIns="91440" bIns="45720" anchor="ctr">
              <a:normAutofit fontScale="40000" lnSpcReduction="20000"/>
            </a:bodyPr>
            <a:lstStyle/>
            <a:p>
              <a:pPr algn="ctr"/>
            </a:p>
          </p:txBody>
        </p:sp>
        <p:sp>
          <p:nvSpPr>
            <p:cNvPr id="490" name="îśḷíďé"/>
            <p:cNvSpPr/>
            <p:nvPr/>
          </p:nvSpPr>
          <p:spPr bwMode="auto">
            <a:xfrm>
              <a:off x="3339" y="1249"/>
              <a:ext cx="31" cy="118"/>
            </a:xfrm>
            <a:custGeom>
              <a:avLst/>
              <a:gdLst>
                <a:gd name="T0" fmla="*/ 0 w 8"/>
                <a:gd name="T1" fmla="*/ 4 h 30"/>
                <a:gd name="T2" fmla="*/ 0 w 8"/>
                <a:gd name="T3" fmla="*/ 26 h 30"/>
                <a:gd name="T4" fmla="*/ 4 w 8"/>
                <a:gd name="T5" fmla="*/ 30 h 30"/>
                <a:gd name="T6" fmla="*/ 8 w 8"/>
                <a:gd name="T7" fmla="*/ 26 h 30"/>
                <a:gd name="T8" fmla="*/ 8 w 8"/>
                <a:gd name="T9" fmla="*/ 4 h 30"/>
                <a:gd name="T10" fmla="*/ 4 w 8"/>
                <a:gd name="T11" fmla="*/ 0 h 30"/>
                <a:gd name="T12" fmla="*/ 0 w 8"/>
                <a:gd name="T13" fmla="*/ 4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0" y="4"/>
                  </a:moveTo>
                  <a:cubicBezTo>
                    <a:pt x="0" y="26"/>
                    <a:pt x="0" y="26"/>
                    <a:pt x="0" y="26"/>
                  </a:cubicBezTo>
                  <a:cubicBezTo>
                    <a:pt x="0" y="28"/>
                    <a:pt x="1" y="30"/>
                    <a:pt x="4" y="30"/>
                  </a:cubicBezTo>
                  <a:cubicBezTo>
                    <a:pt x="6" y="30"/>
                    <a:pt x="8" y="28"/>
                    <a:pt x="8" y="26"/>
                  </a:cubicBezTo>
                  <a:cubicBezTo>
                    <a:pt x="8" y="4"/>
                    <a:pt x="8" y="4"/>
                    <a:pt x="8" y="4"/>
                  </a:cubicBezTo>
                  <a:cubicBezTo>
                    <a:pt x="8" y="2"/>
                    <a:pt x="6" y="0"/>
                    <a:pt x="4" y="0"/>
                  </a:cubicBezTo>
                  <a:cubicBezTo>
                    <a:pt x="1"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91" name="ïSļïḍè"/>
            <p:cNvSpPr/>
            <p:nvPr/>
          </p:nvSpPr>
          <p:spPr bwMode="auto">
            <a:xfrm>
              <a:off x="3339" y="1159"/>
              <a:ext cx="31" cy="50"/>
            </a:xfrm>
            <a:custGeom>
              <a:avLst/>
              <a:gdLst>
                <a:gd name="T0" fmla="*/ 0 w 8"/>
                <a:gd name="T1" fmla="*/ 4 h 13"/>
                <a:gd name="T2" fmla="*/ 0 w 8"/>
                <a:gd name="T3" fmla="*/ 9 h 13"/>
                <a:gd name="T4" fmla="*/ 4 w 8"/>
                <a:gd name="T5" fmla="*/ 13 h 13"/>
                <a:gd name="T6" fmla="*/ 8 w 8"/>
                <a:gd name="T7" fmla="*/ 9 h 13"/>
                <a:gd name="T8" fmla="*/ 8 w 8"/>
                <a:gd name="T9" fmla="*/ 4 h 13"/>
                <a:gd name="T10" fmla="*/ 4 w 8"/>
                <a:gd name="T11" fmla="*/ 0 h 13"/>
                <a:gd name="T12" fmla="*/ 0 w 8"/>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0" y="4"/>
                  </a:moveTo>
                  <a:cubicBezTo>
                    <a:pt x="0" y="9"/>
                    <a:pt x="0" y="9"/>
                    <a:pt x="0" y="9"/>
                  </a:cubicBezTo>
                  <a:cubicBezTo>
                    <a:pt x="0" y="11"/>
                    <a:pt x="1" y="13"/>
                    <a:pt x="4" y="13"/>
                  </a:cubicBezTo>
                  <a:cubicBezTo>
                    <a:pt x="6" y="13"/>
                    <a:pt x="8" y="11"/>
                    <a:pt x="8" y="9"/>
                  </a:cubicBezTo>
                  <a:cubicBezTo>
                    <a:pt x="8" y="4"/>
                    <a:pt x="8" y="4"/>
                    <a:pt x="8" y="4"/>
                  </a:cubicBezTo>
                  <a:cubicBezTo>
                    <a:pt x="8" y="2"/>
                    <a:pt x="6" y="0"/>
                    <a:pt x="4" y="0"/>
                  </a:cubicBezTo>
                  <a:cubicBezTo>
                    <a:pt x="1"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92" name="iṥliḓê"/>
            <p:cNvSpPr/>
            <p:nvPr/>
          </p:nvSpPr>
          <p:spPr bwMode="auto">
            <a:xfrm>
              <a:off x="3339" y="1022"/>
              <a:ext cx="31" cy="50"/>
            </a:xfrm>
            <a:custGeom>
              <a:avLst/>
              <a:gdLst>
                <a:gd name="T0" fmla="*/ 0 w 8"/>
                <a:gd name="T1" fmla="*/ 4 h 13"/>
                <a:gd name="T2" fmla="*/ 0 w 8"/>
                <a:gd name="T3" fmla="*/ 9 h 13"/>
                <a:gd name="T4" fmla="*/ 4 w 8"/>
                <a:gd name="T5" fmla="*/ 13 h 13"/>
                <a:gd name="T6" fmla="*/ 8 w 8"/>
                <a:gd name="T7" fmla="*/ 9 h 13"/>
                <a:gd name="T8" fmla="*/ 8 w 8"/>
                <a:gd name="T9" fmla="*/ 4 h 13"/>
                <a:gd name="T10" fmla="*/ 4 w 8"/>
                <a:gd name="T11" fmla="*/ 0 h 13"/>
                <a:gd name="T12" fmla="*/ 0 w 8"/>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0" y="4"/>
                  </a:moveTo>
                  <a:cubicBezTo>
                    <a:pt x="0" y="9"/>
                    <a:pt x="0" y="9"/>
                    <a:pt x="0" y="9"/>
                  </a:cubicBezTo>
                  <a:cubicBezTo>
                    <a:pt x="0" y="11"/>
                    <a:pt x="1" y="13"/>
                    <a:pt x="4" y="13"/>
                  </a:cubicBezTo>
                  <a:cubicBezTo>
                    <a:pt x="6" y="13"/>
                    <a:pt x="8" y="11"/>
                    <a:pt x="8" y="9"/>
                  </a:cubicBezTo>
                  <a:cubicBezTo>
                    <a:pt x="8" y="4"/>
                    <a:pt x="8" y="4"/>
                    <a:pt x="8" y="4"/>
                  </a:cubicBezTo>
                  <a:cubicBezTo>
                    <a:pt x="8" y="2"/>
                    <a:pt x="6" y="0"/>
                    <a:pt x="4" y="0"/>
                  </a:cubicBezTo>
                  <a:cubicBezTo>
                    <a:pt x="1"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93" name="iṡḻîḓé"/>
            <p:cNvSpPr/>
            <p:nvPr/>
          </p:nvSpPr>
          <p:spPr bwMode="auto">
            <a:xfrm>
              <a:off x="5713" y="4499"/>
              <a:ext cx="31" cy="572"/>
            </a:xfrm>
            <a:custGeom>
              <a:avLst/>
              <a:gdLst>
                <a:gd name="T0" fmla="*/ 0 w 8"/>
                <a:gd name="T1" fmla="*/ 4 h 146"/>
                <a:gd name="T2" fmla="*/ 0 w 8"/>
                <a:gd name="T3" fmla="*/ 142 h 146"/>
                <a:gd name="T4" fmla="*/ 4 w 8"/>
                <a:gd name="T5" fmla="*/ 146 h 146"/>
                <a:gd name="T6" fmla="*/ 8 w 8"/>
                <a:gd name="T7" fmla="*/ 142 h 146"/>
                <a:gd name="T8" fmla="*/ 8 w 8"/>
                <a:gd name="T9" fmla="*/ 4 h 146"/>
                <a:gd name="T10" fmla="*/ 4 w 8"/>
                <a:gd name="T11" fmla="*/ 0 h 146"/>
                <a:gd name="T12" fmla="*/ 0 w 8"/>
                <a:gd name="T13" fmla="*/ 4 h 146"/>
              </a:gdLst>
              <a:ahLst/>
              <a:cxnLst>
                <a:cxn ang="0">
                  <a:pos x="T0" y="T1"/>
                </a:cxn>
                <a:cxn ang="0">
                  <a:pos x="T2" y="T3"/>
                </a:cxn>
                <a:cxn ang="0">
                  <a:pos x="T4" y="T5"/>
                </a:cxn>
                <a:cxn ang="0">
                  <a:pos x="T6" y="T7"/>
                </a:cxn>
                <a:cxn ang="0">
                  <a:pos x="T8" y="T9"/>
                </a:cxn>
                <a:cxn ang="0">
                  <a:pos x="T10" y="T11"/>
                </a:cxn>
                <a:cxn ang="0">
                  <a:pos x="T12" y="T13"/>
                </a:cxn>
              </a:cxnLst>
              <a:rect l="0" t="0" r="r" b="b"/>
              <a:pathLst>
                <a:path w="8" h="146">
                  <a:moveTo>
                    <a:pt x="0" y="4"/>
                  </a:moveTo>
                  <a:cubicBezTo>
                    <a:pt x="0" y="142"/>
                    <a:pt x="0" y="142"/>
                    <a:pt x="0" y="142"/>
                  </a:cubicBezTo>
                  <a:cubicBezTo>
                    <a:pt x="0" y="144"/>
                    <a:pt x="2" y="146"/>
                    <a:pt x="4" y="146"/>
                  </a:cubicBezTo>
                  <a:cubicBezTo>
                    <a:pt x="6" y="146"/>
                    <a:pt x="8" y="144"/>
                    <a:pt x="8" y="142"/>
                  </a:cubicBezTo>
                  <a:cubicBezTo>
                    <a:pt x="8" y="4"/>
                    <a:pt x="8" y="4"/>
                    <a:pt x="8" y="4"/>
                  </a:cubicBezTo>
                  <a:cubicBezTo>
                    <a:pt x="8" y="1"/>
                    <a:pt x="6" y="0"/>
                    <a:pt x="4" y="0"/>
                  </a:cubicBezTo>
                  <a:cubicBezTo>
                    <a:pt x="2" y="0"/>
                    <a:pt x="0" y="1"/>
                    <a:pt x="0" y="4"/>
                  </a:cubicBezTo>
                </a:path>
              </a:pathLst>
            </a:custGeom>
            <a:solidFill>
              <a:schemeClr val="bg1">
                <a:lumMod val="85000"/>
              </a:schemeClr>
            </a:solidFill>
            <a:ln>
              <a:noFill/>
            </a:ln>
          </p:spPr>
          <p:txBody>
            <a:bodyPr wrap="square" lIns="91440" tIns="45720" rIns="91440" bIns="45720" anchor="ctr">
              <a:normAutofit lnSpcReduction="10000"/>
            </a:bodyPr>
            <a:lstStyle/>
            <a:p>
              <a:pPr algn="ctr"/>
            </a:p>
          </p:txBody>
        </p:sp>
        <p:sp>
          <p:nvSpPr>
            <p:cNvPr id="494" name="îSļîḓê"/>
            <p:cNvSpPr/>
            <p:nvPr/>
          </p:nvSpPr>
          <p:spPr bwMode="auto">
            <a:xfrm>
              <a:off x="5713" y="4210"/>
              <a:ext cx="31" cy="212"/>
            </a:xfrm>
            <a:custGeom>
              <a:avLst/>
              <a:gdLst>
                <a:gd name="T0" fmla="*/ 0 w 8"/>
                <a:gd name="T1" fmla="*/ 4 h 54"/>
                <a:gd name="T2" fmla="*/ 0 w 8"/>
                <a:gd name="T3" fmla="*/ 50 h 54"/>
                <a:gd name="T4" fmla="*/ 4 w 8"/>
                <a:gd name="T5" fmla="*/ 54 h 54"/>
                <a:gd name="T6" fmla="*/ 8 w 8"/>
                <a:gd name="T7" fmla="*/ 50 h 54"/>
                <a:gd name="T8" fmla="*/ 8 w 8"/>
                <a:gd name="T9" fmla="*/ 4 h 54"/>
                <a:gd name="T10" fmla="*/ 4 w 8"/>
                <a:gd name="T11" fmla="*/ 0 h 54"/>
                <a:gd name="T12" fmla="*/ 0 w 8"/>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8" h="54">
                  <a:moveTo>
                    <a:pt x="0" y="4"/>
                  </a:moveTo>
                  <a:cubicBezTo>
                    <a:pt x="0" y="50"/>
                    <a:pt x="0" y="50"/>
                    <a:pt x="0" y="50"/>
                  </a:cubicBezTo>
                  <a:cubicBezTo>
                    <a:pt x="0" y="53"/>
                    <a:pt x="2" y="54"/>
                    <a:pt x="4" y="54"/>
                  </a:cubicBezTo>
                  <a:cubicBezTo>
                    <a:pt x="6" y="54"/>
                    <a:pt x="8" y="53"/>
                    <a:pt x="8" y="50"/>
                  </a:cubicBezTo>
                  <a:cubicBezTo>
                    <a:pt x="8" y="4"/>
                    <a:pt x="8" y="4"/>
                    <a:pt x="8" y="4"/>
                  </a:cubicBezTo>
                  <a:cubicBezTo>
                    <a:pt x="8" y="2"/>
                    <a:pt x="6"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95" name="ïśľiďe"/>
            <p:cNvSpPr/>
            <p:nvPr/>
          </p:nvSpPr>
          <p:spPr bwMode="auto">
            <a:xfrm>
              <a:off x="5713" y="4023"/>
              <a:ext cx="31" cy="71"/>
            </a:xfrm>
            <a:custGeom>
              <a:avLst/>
              <a:gdLst>
                <a:gd name="T0" fmla="*/ 0 w 8"/>
                <a:gd name="T1" fmla="*/ 4 h 18"/>
                <a:gd name="T2" fmla="*/ 0 w 8"/>
                <a:gd name="T3" fmla="*/ 14 h 18"/>
                <a:gd name="T4" fmla="*/ 4 w 8"/>
                <a:gd name="T5" fmla="*/ 18 h 18"/>
                <a:gd name="T6" fmla="*/ 8 w 8"/>
                <a:gd name="T7" fmla="*/ 14 h 18"/>
                <a:gd name="T8" fmla="*/ 8 w 8"/>
                <a:gd name="T9" fmla="*/ 4 h 18"/>
                <a:gd name="T10" fmla="*/ 4 w 8"/>
                <a:gd name="T11" fmla="*/ 0 h 18"/>
                <a:gd name="T12" fmla="*/ 0 w 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0" y="4"/>
                  </a:moveTo>
                  <a:cubicBezTo>
                    <a:pt x="0" y="14"/>
                    <a:pt x="0" y="14"/>
                    <a:pt x="0" y="14"/>
                  </a:cubicBezTo>
                  <a:cubicBezTo>
                    <a:pt x="0" y="16"/>
                    <a:pt x="2" y="18"/>
                    <a:pt x="4" y="18"/>
                  </a:cubicBezTo>
                  <a:cubicBezTo>
                    <a:pt x="6" y="18"/>
                    <a:pt x="8" y="16"/>
                    <a:pt x="8" y="14"/>
                  </a:cubicBezTo>
                  <a:cubicBezTo>
                    <a:pt x="8" y="4"/>
                    <a:pt x="8" y="4"/>
                    <a:pt x="8" y="4"/>
                  </a:cubicBezTo>
                  <a:cubicBezTo>
                    <a:pt x="8" y="1"/>
                    <a:pt x="6" y="0"/>
                    <a:pt x="4" y="0"/>
                  </a:cubicBezTo>
                  <a:cubicBezTo>
                    <a:pt x="2" y="0"/>
                    <a:pt x="0" y="1"/>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96" name="íṥḻîḍé"/>
            <p:cNvSpPr/>
            <p:nvPr/>
          </p:nvSpPr>
          <p:spPr bwMode="auto">
            <a:xfrm>
              <a:off x="5713" y="3732"/>
              <a:ext cx="31" cy="71"/>
            </a:xfrm>
            <a:custGeom>
              <a:avLst/>
              <a:gdLst>
                <a:gd name="T0" fmla="*/ 0 w 8"/>
                <a:gd name="T1" fmla="*/ 4 h 18"/>
                <a:gd name="T2" fmla="*/ 0 w 8"/>
                <a:gd name="T3" fmla="*/ 14 h 18"/>
                <a:gd name="T4" fmla="*/ 4 w 8"/>
                <a:gd name="T5" fmla="*/ 18 h 18"/>
                <a:gd name="T6" fmla="*/ 8 w 8"/>
                <a:gd name="T7" fmla="*/ 14 h 18"/>
                <a:gd name="T8" fmla="*/ 8 w 8"/>
                <a:gd name="T9" fmla="*/ 4 h 18"/>
                <a:gd name="T10" fmla="*/ 4 w 8"/>
                <a:gd name="T11" fmla="*/ 0 h 18"/>
                <a:gd name="T12" fmla="*/ 0 w 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0" y="4"/>
                  </a:moveTo>
                  <a:cubicBezTo>
                    <a:pt x="0" y="14"/>
                    <a:pt x="0" y="14"/>
                    <a:pt x="0" y="14"/>
                  </a:cubicBezTo>
                  <a:cubicBezTo>
                    <a:pt x="0" y="17"/>
                    <a:pt x="2" y="18"/>
                    <a:pt x="4" y="18"/>
                  </a:cubicBezTo>
                  <a:cubicBezTo>
                    <a:pt x="6" y="18"/>
                    <a:pt x="8" y="17"/>
                    <a:pt x="8" y="14"/>
                  </a:cubicBezTo>
                  <a:cubicBezTo>
                    <a:pt x="8" y="4"/>
                    <a:pt x="8" y="4"/>
                    <a:pt x="8" y="4"/>
                  </a:cubicBezTo>
                  <a:cubicBezTo>
                    <a:pt x="8" y="2"/>
                    <a:pt x="6" y="0"/>
                    <a:pt x="4"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7" name="iṣliḋe"/>
            <p:cNvSpPr/>
            <p:nvPr/>
          </p:nvSpPr>
          <p:spPr bwMode="auto">
            <a:xfrm>
              <a:off x="1851" y="5017"/>
              <a:ext cx="31" cy="574"/>
            </a:xfrm>
            <a:custGeom>
              <a:avLst/>
              <a:gdLst>
                <a:gd name="T0" fmla="*/ 0 w 8"/>
                <a:gd name="T1" fmla="*/ 4 h 147"/>
                <a:gd name="T2" fmla="*/ 0 w 8"/>
                <a:gd name="T3" fmla="*/ 143 h 147"/>
                <a:gd name="T4" fmla="*/ 4 w 8"/>
                <a:gd name="T5" fmla="*/ 147 h 147"/>
                <a:gd name="T6" fmla="*/ 8 w 8"/>
                <a:gd name="T7" fmla="*/ 143 h 147"/>
                <a:gd name="T8" fmla="*/ 8 w 8"/>
                <a:gd name="T9" fmla="*/ 4 h 147"/>
                <a:gd name="T10" fmla="*/ 4 w 8"/>
                <a:gd name="T11" fmla="*/ 0 h 147"/>
                <a:gd name="T12" fmla="*/ 0 w 8"/>
                <a:gd name="T13" fmla="*/ 4 h 147"/>
              </a:gdLst>
              <a:ahLst/>
              <a:cxnLst>
                <a:cxn ang="0">
                  <a:pos x="T0" y="T1"/>
                </a:cxn>
                <a:cxn ang="0">
                  <a:pos x="T2" y="T3"/>
                </a:cxn>
                <a:cxn ang="0">
                  <a:pos x="T4" y="T5"/>
                </a:cxn>
                <a:cxn ang="0">
                  <a:pos x="T6" y="T7"/>
                </a:cxn>
                <a:cxn ang="0">
                  <a:pos x="T8" y="T9"/>
                </a:cxn>
                <a:cxn ang="0">
                  <a:pos x="T10" y="T11"/>
                </a:cxn>
                <a:cxn ang="0">
                  <a:pos x="T12" y="T13"/>
                </a:cxn>
              </a:cxnLst>
              <a:rect l="0" t="0" r="r" b="b"/>
              <a:pathLst>
                <a:path w="8" h="147">
                  <a:moveTo>
                    <a:pt x="0" y="4"/>
                  </a:moveTo>
                  <a:cubicBezTo>
                    <a:pt x="0" y="143"/>
                    <a:pt x="0" y="143"/>
                    <a:pt x="0" y="143"/>
                  </a:cubicBezTo>
                  <a:cubicBezTo>
                    <a:pt x="0" y="145"/>
                    <a:pt x="2" y="147"/>
                    <a:pt x="4" y="147"/>
                  </a:cubicBezTo>
                  <a:cubicBezTo>
                    <a:pt x="6" y="147"/>
                    <a:pt x="8" y="145"/>
                    <a:pt x="8" y="143"/>
                  </a:cubicBezTo>
                  <a:cubicBezTo>
                    <a:pt x="8" y="4"/>
                    <a:pt x="8" y="4"/>
                    <a:pt x="8" y="4"/>
                  </a:cubicBezTo>
                  <a:cubicBezTo>
                    <a:pt x="8" y="2"/>
                    <a:pt x="6"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lnSpcReduction="10000"/>
            </a:bodyPr>
            <a:lstStyle/>
            <a:p>
              <a:pPr algn="ctr"/>
            </a:p>
          </p:txBody>
        </p:sp>
        <p:sp>
          <p:nvSpPr>
            <p:cNvPr id="498" name="íṧḷíḑè"/>
            <p:cNvSpPr/>
            <p:nvPr/>
          </p:nvSpPr>
          <p:spPr bwMode="auto">
            <a:xfrm>
              <a:off x="1851" y="4730"/>
              <a:ext cx="31" cy="212"/>
            </a:xfrm>
            <a:custGeom>
              <a:avLst/>
              <a:gdLst>
                <a:gd name="T0" fmla="*/ 0 w 8"/>
                <a:gd name="T1" fmla="*/ 4 h 54"/>
                <a:gd name="T2" fmla="*/ 0 w 8"/>
                <a:gd name="T3" fmla="*/ 50 h 54"/>
                <a:gd name="T4" fmla="*/ 4 w 8"/>
                <a:gd name="T5" fmla="*/ 54 h 54"/>
                <a:gd name="T6" fmla="*/ 8 w 8"/>
                <a:gd name="T7" fmla="*/ 50 h 54"/>
                <a:gd name="T8" fmla="*/ 8 w 8"/>
                <a:gd name="T9" fmla="*/ 4 h 54"/>
                <a:gd name="T10" fmla="*/ 4 w 8"/>
                <a:gd name="T11" fmla="*/ 0 h 54"/>
                <a:gd name="T12" fmla="*/ 0 w 8"/>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8" h="54">
                  <a:moveTo>
                    <a:pt x="0" y="4"/>
                  </a:moveTo>
                  <a:cubicBezTo>
                    <a:pt x="0" y="50"/>
                    <a:pt x="0" y="50"/>
                    <a:pt x="0" y="50"/>
                  </a:cubicBezTo>
                  <a:cubicBezTo>
                    <a:pt x="0" y="52"/>
                    <a:pt x="2" y="54"/>
                    <a:pt x="4" y="54"/>
                  </a:cubicBezTo>
                  <a:cubicBezTo>
                    <a:pt x="6" y="54"/>
                    <a:pt x="8" y="52"/>
                    <a:pt x="8" y="50"/>
                  </a:cubicBezTo>
                  <a:cubicBezTo>
                    <a:pt x="8" y="4"/>
                    <a:pt x="8" y="4"/>
                    <a:pt x="8" y="4"/>
                  </a:cubicBezTo>
                  <a:cubicBezTo>
                    <a:pt x="8" y="2"/>
                    <a:pt x="6"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499" name="ïSļiḑê"/>
            <p:cNvSpPr/>
            <p:nvPr/>
          </p:nvSpPr>
          <p:spPr bwMode="auto">
            <a:xfrm>
              <a:off x="1851" y="4539"/>
              <a:ext cx="31" cy="75"/>
            </a:xfrm>
            <a:custGeom>
              <a:avLst/>
              <a:gdLst>
                <a:gd name="T0" fmla="*/ 0 w 8"/>
                <a:gd name="T1" fmla="*/ 4 h 19"/>
                <a:gd name="T2" fmla="*/ 0 w 8"/>
                <a:gd name="T3" fmla="*/ 15 h 19"/>
                <a:gd name="T4" fmla="*/ 4 w 8"/>
                <a:gd name="T5" fmla="*/ 19 h 19"/>
                <a:gd name="T6" fmla="*/ 8 w 8"/>
                <a:gd name="T7" fmla="*/ 15 h 19"/>
                <a:gd name="T8" fmla="*/ 8 w 8"/>
                <a:gd name="T9" fmla="*/ 4 h 19"/>
                <a:gd name="T10" fmla="*/ 4 w 8"/>
                <a:gd name="T11" fmla="*/ 0 h 19"/>
                <a:gd name="T12" fmla="*/ 0 w 8"/>
                <a:gd name="T13" fmla="*/ 4 h 19"/>
              </a:gdLst>
              <a:ahLst/>
              <a:cxnLst>
                <a:cxn ang="0">
                  <a:pos x="T0" y="T1"/>
                </a:cxn>
                <a:cxn ang="0">
                  <a:pos x="T2" y="T3"/>
                </a:cxn>
                <a:cxn ang="0">
                  <a:pos x="T4" y="T5"/>
                </a:cxn>
                <a:cxn ang="0">
                  <a:pos x="T6" y="T7"/>
                </a:cxn>
                <a:cxn ang="0">
                  <a:pos x="T8" y="T9"/>
                </a:cxn>
                <a:cxn ang="0">
                  <a:pos x="T10" y="T11"/>
                </a:cxn>
                <a:cxn ang="0">
                  <a:pos x="T12" y="T13"/>
                </a:cxn>
              </a:cxnLst>
              <a:rect l="0" t="0" r="r" b="b"/>
              <a:pathLst>
                <a:path w="8" h="19">
                  <a:moveTo>
                    <a:pt x="0" y="4"/>
                  </a:moveTo>
                  <a:cubicBezTo>
                    <a:pt x="0" y="15"/>
                    <a:pt x="0" y="15"/>
                    <a:pt x="0" y="15"/>
                  </a:cubicBezTo>
                  <a:cubicBezTo>
                    <a:pt x="0" y="17"/>
                    <a:pt x="2" y="19"/>
                    <a:pt x="4" y="19"/>
                  </a:cubicBezTo>
                  <a:cubicBezTo>
                    <a:pt x="6" y="19"/>
                    <a:pt x="8" y="17"/>
                    <a:pt x="8" y="15"/>
                  </a:cubicBezTo>
                  <a:cubicBezTo>
                    <a:pt x="8" y="4"/>
                    <a:pt x="8" y="4"/>
                    <a:pt x="8" y="4"/>
                  </a:cubicBezTo>
                  <a:cubicBezTo>
                    <a:pt x="8" y="2"/>
                    <a:pt x="6"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500" name="i$lïďe"/>
            <p:cNvSpPr/>
            <p:nvPr/>
          </p:nvSpPr>
          <p:spPr bwMode="auto">
            <a:xfrm>
              <a:off x="1851" y="4254"/>
              <a:ext cx="31" cy="69"/>
            </a:xfrm>
            <a:custGeom>
              <a:avLst/>
              <a:gdLst>
                <a:gd name="T0" fmla="*/ 0 w 8"/>
                <a:gd name="T1" fmla="*/ 4 h 18"/>
                <a:gd name="T2" fmla="*/ 0 w 8"/>
                <a:gd name="T3" fmla="*/ 14 h 18"/>
                <a:gd name="T4" fmla="*/ 4 w 8"/>
                <a:gd name="T5" fmla="*/ 18 h 18"/>
                <a:gd name="T6" fmla="*/ 8 w 8"/>
                <a:gd name="T7" fmla="*/ 14 h 18"/>
                <a:gd name="T8" fmla="*/ 8 w 8"/>
                <a:gd name="T9" fmla="*/ 4 h 18"/>
                <a:gd name="T10" fmla="*/ 4 w 8"/>
                <a:gd name="T11" fmla="*/ 0 h 18"/>
                <a:gd name="T12" fmla="*/ 0 w 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0" y="4"/>
                  </a:moveTo>
                  <a:cubicBezTo>
                    <a:pt x="0" y="14"/>
                    <a:pt x="0" y="14"/>
                    <a:pt x="0" y="14"/>
                  </a:cubicBezTo>
                  <a:cubicBezTo>
                    <a:pt x="0" y="16"/>
                    <a:pt x="2" y="18"/>
                    <a:pt x="4" y="18"/>
                  </a:cubicBezTo>
                  <a:cubicBezTo>
                    <a:pt x="6" y="18"/>
                    <a:pt x="8" y="16"/>
                    <a:pt x="8" y="14"/>
                  </a:cubicBezTo>
                  <a:cubicBezTo>
                    <a:pt x="8" y="4"/>
                    <a:pt x="8" y="4"/>
                    <a:pt x="8" y="4"/>
                  </a:cubicBezTo>
                  <a:cubicBezTo>
                    <a:pt x="8" y="2"/>
                    <a:pt x="6"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501" name="isļïḑe"/>
            <p:cNvSpPr/>
            <p:nvPr/>
          </p:nvSpPr>
          <p:spPr bwMode="auto">
            <a:xfrm>
              <a:off x="1148" y="3568"/>
              <a:ext cx="31" cy="364"/>
            </a:xfrm>
            <a:custGeom>
              <a:avLst/>
              <a:gdLst>
                <a:gd name="T0" fmla="*/ 0 w 8"/>
                <a:gd name="T1" fmla="*/ 4 h 93"/>
                <a:gd name="T2" fmla="*/ 0 w 8"/>
                <a:gd name="T3" fmla="*/ 89 h 93"/>
                <a:gd name="T4" fmla="*/ 4 w 8"/>
                <a:gd name="T5" fmla="*/ 93 h 93"/>
                <a:gd name="T6" fmla="*/ 8 w 8"/>
                <a:gd name="T7" fmla="*/ 89 h 93"/>
                <a:gd name="T8" fmla="*/ 8 w 8"/>
                <a:gd name="T9" fmla="*/ 4 h 93"/>
                <a:gd name="T10" fmla="*/ 4 w 8"/>
                <a:gd name="T11" fmla="*/ 0 h 93"/>
                <a:gd name="T12" fmla="*/ 0 w 8"/>
                <a:gd name="T13" fmla="*/ 4 h 93"/>
              </a:gdLst>
              <a:ahLst/>
              <a:cxnLst>
                <a:cxn ang="0">
                  <a:pos x="T0" y="T1"/>
                </a:cxn>
                <a:cxn ang="0">
                  <a:pos x="T2" y="T3"/>
                </a:cxn>
                <a:cxn ang="0">
                  <a:pos x="T4" y="T5"/>
                </a:cxn>
                <a:cxn ang="0">
                  <a:pos x="T6" y="T7"/>
                </a:cxn>
                <a:cxn ang="0">
                  <a:pos x="T8" y="T9"/>
                </a:cxn>
                <a:cxn ang="0">
                  <a:pos x="T10" y="T11"/>
                </a:cxn>
                <a:cxn ang="0">
                  <a:pos x="T12" y="T13"/>
                </a:cxn>
              </a:cxnLst>
              <a:rect l="0" t="0" r="r" b="b"/>
              <a:pathLst>
                <a:path w="8" h="93">
                  <a:moveTo>
                    <a:pt x="0" y="4"/>
                  </a:moveTo>
                  <a:cubicBezTo>
                    <a:pt x="0" y="89"/>
                    <a:pt x="0" y="89"/>
                    <a:pt x="0" y="89"/>
                  </a:cubicBezTo>
                  <a:cubicBezTo>
                    <a:pt x="0" y="91"/>
                    <a:pt x="2" y="93"/>
                    <a:pt x="4" y="93"/>
                  </a:cubicBezTo>
                  <a:cubicBezTo>
                    <a:pt x="6" y="93"/>
                    <a:pt x="8" y="91"/>
                    <a:pt x="8" y="89"/>
                  </a:cubicBezTo>
                  <a:cubicBezTo>
                    <a:pt x="8" y="4"/>
                    <a:pt x="8" y="4"/>
                    <a:pt x="8" y="4"/>
                  </a:cubicBezTo>
                  <a:cubicBezTo>
                    <a:pt x="8" y="1"/>
                    <a:pt x="6" y="0"/>
                    <a:pt x="4" y="0"/>
                  </a:cubicBezTo>
                  <a:cubicBezTo>
                    <a:pt x="2" y="0"/>
                    <a:pt x="0" y="1"/>
                    <a:pt x="0" y="4"/>
                  </a:cubicBezTo>
                </a:path>
              </a:pathLst>
            </a:custGeom>
            <a:solidFill>
              <a:schemeClr val="bg1">
                <a:lumMod val="85000"/>
              </a:schemeClr>
            </a:solidFill>
            <a:ln>
              <a:noFill/>
            </a:ln>
          </p:spPr>
          <p:txBody>
            <a:bodyPr wrap="square" lIns="91440" tIns="45720" rIns="91440" bIns="45720" anchor="ctr">
              <a:normAutofit fontScale="62500" lnSpcReduction="20000"/>
            </a:bodyPr>
            <a:lstStyle/>
            <a:p>
              <a:pPr algn="ctr"/>
            </a:p>
          </p:txBody>
        </p:sp>
        <p:sp>
          <p:nvSpPr>
            <p:cNvPr id="502" name="iṩ1íḍe"/>
            <p:cNvSpPr/>
            <p:nvPr/>
          </p:nvSpPr>
          <p:spPr bwMode="auto">
            <a:xfrm>
              <a:off x="1148" y="3394"/>
              <a:ext cx="31" cy="139"/>
            </a:xfrm>
            <a:custGeom>
              <a:avLst/>
              <a:gdLst>
                <a:gd name="T0" fmla="*/ 0 w 8"/>
                <a:gd name="T1" fmla="*/ 4 h 36"/>
                <a:gd name="T2" fmla="*/ 0 w 8"/>
                <a:gd name="T3" fmla="*/ 32 h 36"/>
                <a:gd name="T4" fmla="*/ 4 w 8"/>
                <a:gd name="T5" fmla="*/ 36 h 36"/>
                <a:gd name="T6" fmla="*/ 8 w 8"/>
                <a:gd name="T7" fmla="*/ 32 h 36"/>
                <a:gd name="T8" fmla="*/ 8 w 8"/>
                <a:gd name="T9" fmla="*/ 4 h 36"/>
                <a:gd name="T10" fmla="*/ 4 w 8"/>
                <a:gd name="T11" fmla="*/ 0 h 36"/>
                <a:gd name="T12" fmla="*/ 0 w 8"/>
                <a:gd name="T13" fmla="*/ 4 h 36"/>
              </a:gdLst>
              <a:ahLst/>
              <a:cxnLst>
                <a:cxn ang="0">
                  <a:pos x="T0" y="T1"/>
                </a:cxn>
                <a:cxn ang="0">
                  <a:pos x="T2" y="T3"/>
                </a:cxn>
                <a:cxn ang="0">
                  <a:pos x="T4" y="T5"/>
                </a:cxn>
                <a:cxn ang="0">
                  <a:pos x="T6" y="T7"/>
                </a:cxn>
                <a:cxn ang="0">
                  <a:pos x="T8" y="T9"/>
                </a:cxn>
                <a:cxn ang="0">
                  <a:pos x="T10" y="T11"/>
                </a:cxn>
                <a:cxn ang="0">
                  <a:pos x="T12" y="T13"/>
                </a:cxn>
              </a:cxnLst>
              <a:rect l="0" t="0" r="r" b="b"/>
              <a:pathLst>
                <a:path w="8" h="36">
                  <a:moveTo>
                    <a:pt x="0" y="4"/>
                  </a:moveTo>
                  <a:cubicBezTo>
                    <a:pt x="0" y="32"/>
                    <a:pt x="0" y="32"/>
                    <a:pt x="0" y="32"/>
                  </a:cubicBezTo>
                  <a:cubicBezTo>
                    <a:pt x="0" y="34"/>
                    <a:pt x="2" y="36"/>
                    <a:pt x="4" y="36"/>
                  </a:cubicBezTo>
                  <a:cubicBezTo>
                    <a:pt x="6" y="36"/>
                    <a:pt x="8" y="34"/>
                    <a:pt x="8" y="32"/>
                  </a:cubicBezTo>
                  <a:cubicBezTo>
                    <a:pt x="8" y="4"/>
                    <a:pt x="8" y="4"/>
                    <a:pt x="8" y="4"/>
                  </a:cubicBezTo>
                  <a:cubicBezTo>
                    <a:pt x="8" y="1"/>
                    <a:pt x="6" y="0"/>
                    <a:pt x="4" y="0"/>
                  </a:cubicBezTo>
                  <a:cubicBezTo>
                    <a:pt x="2" y="0"/>
                    <a:pt x="0" y="1"/>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503" name="íṥḷíde"/>
            <p:cNvSpPr/>
            <p:nvPr/>
          </p:nvSpPr>
          <p:spPr bwMode="auto">
            <a:xfrm>
              <a:off x="1148" y="3275"/>
              <a:ext cx="31" cy="54"/>
            </a:xfrm>
            <a:custGeom>
              <a:avLst/>
              <a:gdLst>
                <a:gd name="T0" fmla="*/ 0 w 8"/>
                <a:gd name="T1" fmla="*/ 4 h 14"/>
                <a:gd name="T2" fmla="*/ 0 w 8"/>
                <a:gd name="T3" fmla="*/ 10 h 14"/>
                <a:gd name="T4" fmla="*/ 4 w 8"/>
                <a:gd name="T5" fmla="*/ 14 h 14"/>
                <a:gd name="T6" fmla="*/ 8 w 8"/>
                <a:gd name="T7" fmla="*/ 10 h 14"/>
                <a:gd name="T8" fmla="*/ 8 w 8"/>
                <a:gd name="T9" fmla="*/ 4 h 14"/>
                <a:gd name="T10" fmla="*/ 4 w 8"/>
                <a:gd name="T11" fmla="*/ 0 h 14"/>
                <a:gd name="T12" fmla="*/ 0 w 8"/>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0" y="4"/>
                  </a:moveTo>
                  <a:cubicBezTo>
                    <a:pt x="0" y="10"/>
                    <a:pt x="0" y="10"/>
                    <a:pt x="0" y="10"/>
                  </a:cubicBezTo>
                  <a:cubicBezTo>
                    <a:pt x="0" y="12"/>
                    <a:pt x="2" y="14"/>
                    <a:pt x="4" y="14"/>
                  </a:cubicBezTo>
                  <a:cubicBezTo>
                    <a:pt x="6" y="14"/>
                    <a:pt x="8" y="12"/>
                    <a:pt x="8" y="10"/>
                  </a:cubicBezTo>
                  <a:cubicBezTo>
                    <a:pt x="8" y="4"/>
                    <a:pt x="8" y="4"/>
                    <a:pt x="8" y="4"/>
                  </a:cubicBezTo>
                  <a:cubicBezTo>
                    <a:pt x="8" y="2"/>
                    <a:pt x="6"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sp>
          <p:nvSpPr>
            <p:cNvPr id="504" name="iṥḷiḋê"/>
            <p:cNvSpPr/>
            <p:nvPr/>
          </p:nvSpPr>
          <p:spPr bwMode="auto">
            <a:xfrm>
              <a:off x="1148" y="3098"/>
              <a:ext cx="31" cy="56"/>
            </a:xfrm>
            <a:custGeom>
              <a:avLst/>
              <a:gdLst>
                <a:gd name="T0" fmla="*/ 0 w 8"/>
                <a:gd name="T1" fmla="*/ 4 h 14"/>
                <a:gd name="T2" fmla="*/ 0 w 8"/>
                <a:gd name="T3" fmla="*/ 10 h 14"/>
                <a:gd name="T4" fmla="*/ 4 w 8"/>
                <a:gd name="T5" fmla="*/ 14 h 14"/>
                <a:gd name="T6" fmla="*/ 8 w 8"/>
                <a:gd name="T7" fmla="*/ 10 h 14"/>
                <a:gd name="T8" fmla="*/ 8 w 8"/>
                <a:gd name="T9" fmla="*/ 4 h 14"/>
                <a:gd name="T10" fmla="*/ 4 w 8"/>
                <a:gd name="T11" fmla="*/ 0 h 14"/>
                <a:gd name="T12" fmla="*/ 0 w 8"/>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0" y="4"/>
                  </a:moveTo>
                  <a:cubicBezTo>
                    <a:pt x="0" y="10"/>
                    <a:pt x="0" y="10"/>
                    <a:pt x="0" y="10"/>
                  </a:cubicBezTo>
                  <a:cubicBezTo>
                    <a:pt x="0" y="12"/>
                    <a:pt x="2" y="14"/>
                    <a:pt x="4" y="14"/>
                  </a:cubicBezTo>
                  <a:cubicBezTo>
                    <a:pt x="6" y="14"/>
                    <a:pt x="8" y="12"/>
                    <a:pt x="8" y="10"/>
                  </a:cubicBezTo>
                  <a:cubicBezTo>
                    <a:pt x="8" y="4"/>
                    <a:pt x="8" y="4"/>
                    <a:pt x="8" y="4"/>
                  </a:cubicBezTo>
                  <a:cubicBezTo>
                    <a:pt x="8" y="2"/>
                    <a:pt x="6" y="0"/>
                    <a:pt x="4" y="0"/>
                  </a:cubicBezTo>
                  <a:cubicBezTo>
                    <a:pt x="2" y="0"/>
                    <a:pt x="0" y="2"/>
                    <a:pt x="0" y="4"/>
                  </a:cubicBezTo>
                </a:path>
              </a:pathLst>
            </a:custGeom>
            <a:solidFill>
              <a:schemeClr val="bg1">
                <a:lumMod val="85000"/>
              </a:schemeClr>
            </a:solidFill>
            <a:ln>
              <a:noFill/>
            </a:ln>
          </p:spPr>
          <p:txBody>
            <a:bodyPr wrap="square" lIns="91440" tIns="45720" rIns="91440" bIns="45720" anchor="ctr">
              <a:normAutofit fontScale="25000" lnSpcReduction="20000"/>
            </a:bodyPr>
            <a:lstStyle/>
            <a:p>
              <a:pPr algn="ct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05510" y="908050"/>
            <a:ext cx="6826250" cy="3959225"/>
            <a:chOff x="1246" y="1550"/>
            <a:chExt cx="10750" cy="6235"/>
          </a:xfrm>
        </p:grpSpPr>
        <p:cxnSp>
          <p:nvCxnSpPr>
            <p:cNvPr id="306" name="直接连接符 305"/>
            <p:cNvCxnSpPr/>
            <p:nvPr/>
          </p:nvCxnSpPr>
          <p:spPr>
            <a:xfrm rot="10800000">
              <a:off x="2778" y="4887"/>
              <a:ext cx="601" cy="2"/>
            </a:xfrm>
            <a:prstGeom prst="line">
              <a:avLst/>
            </a:prstGeom>
            <a:solidFill>
              <a:srgbClr val="163479"/>
            </a:solidFill>
            <a:ln w="34925">
              <a:solidFill>
                <a:srgbClr val="010008"/>
              </a:solidFill>
              <a:prstDash val="sysDot"/>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rot="5400000" flipH="1" flipV="1">
              <a:off x="9740" y="3746"/>
              <a:ext cx="907"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rot="5400000" flipH="1" flipV="1">
              <a:off x="6281" y="4195"/>
              <a:ext cx="254" cy="2"/>
            </a:xfrm>
            <a:prstGeom prst="line">
              <a:avLst/>
            </a:prstGeom>
            <a:ln w="15875">
              <a:solidFill>
                <a:srgbClr val="010008"/>
              </a:solidFill>
            </a:ln>
          </p:spPr>
          <p:style>
            <a:lnRef idx="1">
              <a:schemeClr val="accent1"/>
            </a:lnRef>
            <a:fillRef idx="0">
              <a:schemeClr val="accent1"/>
            </a:fillRef>
            <a:effectRef idx="0">
              <a:schemeClr val="accent1"/>
            </a:effectRef>
            <a:fontRef idx="minor">
              <a:schemeClr val="tx1"/>
            </a:fontRef>
          </p:style>
        </p:cxnSp>
        <p:sp>
          <p:nvSpPr>
            <p:cNvPr id="52230" name="AutoShape 15"/>
            <p:cNvSpPr/>
            <p:nvPr/>
          </p:nvSpPr>
          <p:spPr>
            <a:xfrm>
              <a:off x="8741" y="4592"/>
              <a:ext cx="3047" cy="2488"/>
            </a:xfrm>
            <a:prstGeom prst="roundRect">
              <a:avLst>
                <a:gd name="adj" fmla="val 5329"/>
              </a:avLst>
            </a:prstGeom>
            <a:solidFill>
              <a:schemeClr val="bg1">
                <a:lumMod val="65000"/>
              </a:schemeClr>
            </a:solidFill>
            <a:ln w="38100" cap="flat" cmpd="dbl">
              <a:solidFill>
                <a:srgbClr val="F8F8F8"/>
              </a:solidFill>
              <a:prstDash val="solid"/>
              <a:round/>
              <a:headEnd type="none" w="med" len="med"/>
              <a:tailEnd type="none" w="med" len="med"/>
            </a:ln>
          </p:spPr>
          <p:txBody>
            <a:bodyPr wrap="none" anchor="ctr"/>
            <a:lstStyle/>
            <a:p>
              <a:pPr>
                <a:buSzTx/>
              </a:pPr>
              <a:endParaRPr lang="zh-CN" altLang="en-US" sz="1300" dirty="0">
                <a:latin typeface="微软雅黑" panose="020B0503020204020204" pitchFamily="34" charset="-122"/>
                <a:ea typeface="微软雅黑" panose="020B0503020204020204" pitchFamily="34" charset="-122"/>
              </a:endParaRPr>
            </a:p>
          </p:txBody>
        </p:sp>
        <p:sp>
          <p:nvSpPr>
            <p:cNvPr id="52231" name="AutoShape 16"/>
            <p:cNvSpPr/>
            <p:nvPr/>
          </p:nvSpPr>
          <p:spPr>
            <a:xfrm>
              <a:off x="8880" y="5034"/>
              <a:ext cx="2723" cy="396"/>
            </a:xfrm>
            <a:prstGeom prst="roundRect">
              <a:avLst>
                <a:gd name="adj" fmla="val 32838"/>
              </a:avLst>
            </a:prstGeom>
            <a:solidFill>
              <a:srgbClr val="F8F8F8"/>
            </a:solidFill>
            <a:ln w="9525" cap="flat" cmpd="sng">
              <a:noFill/>
              <a:prstDash val="solid"/>
              <a:round/>
              <a:headEnd type="none" w="med" len="med"/>
              <a:tailEnd type="none" w="med" len="med"/>
            </a:ln>
          </p:spPr>
          <p:txBody>
            <a:bodyPr wrap="none" anchor="ctr"/>
            <a:lstStyle/>
            <a:p>
              <a:pPr>
                <a:buSzTx/>
              </a:pPr>
              <a:endParaRPr lang="zh-CN" altLang="en-US" sz="1300" dirty="0">
                <a:latin typeface="微软雅黑" panose="020B0503020204020204" pitchFamily="34" charset="-122"/>
                <a:ea typeface="微软雅黑" panose="020B0503020204020204" pitchFamily="34" charset="-122"/>
              </a:endParaRPr>
            </a:p>
          </p:txBody>
        </p:sp>
        <p:sp>
          <p:nvSpPr>
            <p:cNvPr id="52232" name="AutoShape 17"/>
            <p:cNvSpPr/>
            <p:nvPr/>
          </p:nvSpPr>
          <p:spPr>
            <a:xfrm>
              <a:off x="8880" y="5507"/>
              <a:ext cx="2723" cy="396"/>
            </a:xfrm>
            <a:prstGeom prst="roundRect">
              <a:avLst>
                <a:gd name="adj" fmla="val 32838"/>
              </a:avLst>
            </a:prstGeom>
            <a:solidFill>
              <a:srgbClr val="F8F8F8"/>
            </a:solidFill>
            <a:ln w="9525" cap="flat" cmpd="sng">
              <a:noFill/>
              <a:prstDash val="solid"/>
              <a:round/>
              <a:headEnd type="none" w="med" len="med"/>
              <a:tailEnd type="none" w="med" len="med"/>
            </a:ln>
          </p:spPr>
          <p:txBody>
            <a:bodyPr wrap="none" anchor="ctr"/>
            <a:lstStyle/>
            <a:p>
              <a:pPr>
                <a:buSzTx/>
              </a:pPr>
              <a:endParaRPr lang="zh-CN" altLang="en-US" sz="1300" dirty="0">
                <a:latin typeface="微软雅黑" panose="020B0503020204020204" pitchFamily="34" charset="-122"/>
                <a:ea typeface="微软雅黑" panose="020B0503020204020204" pitchFamily="34" charset="-122"/>
              </a:endParaRPr>
            </a:p>
          </p:txBody>
        </p:sp>
        <p:sp>
          <p:nvSpPr>
            <p:cNvPr id="52233" name="AutoShape 18"/>
            <p:cNvSpPr/>
            <p:nvPr/>
          </p:nvSpPr>
          <p:spPr>
            <a:xfrm>
              <a:off x="8880" y="5979"/>
              <a:ext cx="2723" cy="396"/>
            </a:xfrm>
            <a:prstGeom prst="roundRect">
              <a:avLst>
                <a:gd name="adj" fmla="val 32838"/>
              </a:avLst>
            </a:prstGeom>
            <a:solidFill>
              <a:srgbClr val="F8F8F8"/>
            </a:solidFill>
            <a:ln w="9525" cap="flat" cmpd="sng">
              <a:noFill/>
              <a:prstDash val="solid"/>
              <a:round/>
              <a:headEnd type="none" w="med" len="med"/>
              <a:tailEnd type="none" w="med" len="med"/>
            </a:ln>
          </p:spPr>
          <p:txBody>
            <a:bodyPr wrap="none" anchor="ctr"/>
            <a:lstStyle/>
            <a:p>
              <a:pPr>
                <a:buSzTx/>
              </a:pPr>
              <a:endParaRPr lang="zh-CN" altLang="en-US" sz="1300" dirty="0">
                <a:latin typeface="微软雅黑" panose="020B0503020204020204" pitchFamily="34" charset="-122"/>
                <a:ea typeface="微软雅黑" panose="020B0503020204020204" pitchFamily="34" charset="-122"/>
              </a:endParaRPr>
            </a:p>
          </p:txBody>
        </p:sp>
        <p:sp>
          <p:nvSpPr>
            <p:cNvPr id="52234" name="AutoShape 19"/>
            <p:cNvSpPr/>
            <p:nvPr/>
          </p:nvSpPr>
          <p:spPr>
            <a:xfrm>
              <a:off x="8880" y="6454"/>
              <a:ext cx="2723" cy="396"/>
            </a:xfrm>
            <a:prstGeom prst="roundRect">
              <a:avLst>
                <a:gd name="adj" fmla="val 32838"/>
              </a:avLst>
            </a:prstGeom>
            <a:solidFill>
              <a:srgbClr val="F8F8F8"/>
            </a:solidFill>
            <a:ln w="9525" cap="flat" cmpd="sng">
              <a:noFill/>
              <a:prstDash val="solid"/>
              <a:round/>
              <a:headEnd type="none" w="med" len="med"/>
              <a:tailEnd type="none" w="med" len="med"/>
            </a:ln>
          </p:spPr>
          <p:txBody>
            <a:bodyPr wrap="none" anchor="ctr"/>
            <a:lstStyle/>
            <a:p>
              <a:pPr>
                <a:buSzTx/>
              </a:pPr>
              <a:endParaRPr lang="zh-CN" altLang="en-US" sz="1300" dirty="0">
                <a:latin typeface="微软雅黑" panose="020B0503020204020204" pitchFamily="34" charset="-122"/>
                <a:ea typeface="微软雅黑" panose="020B0503020204020204" pitchFamily="34" charset="-122"/>
              </a:endParaRPr>
            </a:p>
          </p:txBody>
        </p:sp>
        <p:sp>
          <p:nvSpPr>
            <p:cNvPr id="52235" name="AutoShape 29"/>
            <p:cNvSpPr/>
            <p:nvPr/>
          </p:nvSpPr>
          <p:spPr>
            <a:xfrm>
              <a:off x="4869" y="4587"/>
              <a:ext cx="3046" cy="2488"/>
            </a:xfrm>
            <a:prstGeom prst="roundRect">
              <a:avLst>
                <a:gd name="adj" fmla="val 5329"/>
              </a:avLst>
            </a:prstGeom>
            <a:solidFill>
              <a:schemeClr val="bg1">
                <a:lumMod val="65000"/>
              </a:schemeClr>
            </a:solidFill>
            <a:ln w="38100" cap="flat" cmpd="dbl">
              <a:solidFill>
                <a:schemeClr val="bg1">
                  <a:lumMod val="65000"/>
                </a:schemeClr>
              </a:solidFill>
              <a:prstDash val="solid"/>
              <a:round/>
              <a:headEnd type="none" w="med" len="med"/>
              <a:tailEnd type="none" w="med" len="med"/>
            </a:ln>
          </p:spPr>
          <p:txBody>
            <a:bodyPr wrap="none" anchor="ctr"/>
            <a:lstStyle/>
            <a:p>
              <a:pPr>
                <a:buSzTx/>
              </a:pPr>
              <a:endParaRPr lang="zh-CN" altLang="en-US" sz="1300" dirty="0">
                <a:latin typeface="微软雅黑" panose="020B0503020204020204" pitchFamily="34" charset="-122"/>
                <a:ea typeface="微软雅黑" panose="020B0503020204020204" pitchFamily="34" charset="-122"/>
              </a:endParaRPr>
            </a:p>
          </p:txBody>
        </p:sp>
        <p:sp>
          <p:nvSpPr>
            <p:cNvPr id="50" name="AutoShape 31"/>
            <p:cNvSpPr>
              <a:spLocks noChangeArrowheads="1"/>
            </p:cNvSpPr>
            <p:nvPr/>
          </p:nvSpPr>
          <p:spPr bwMode="gray">
            <a:xfrm>
              <a:off x="4960" y="4329"/>
              <a:ext cx="2856" cy="480"/>
            </a:xfrm>
            <a:prstGeom prst="roundRect">
              <a:avLst>
                <a:gd name="adj" fmla="val 41602"/>
              </a:avLst>
            </a:prstGeom>
            <a:solidFill>
              <a:schemeClr val="accent2"/>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2" name="AutoShape 53"/>
            <p:cNvSpPr>
              <a:spLocks noChangeArrowheads="1"/>
            </p:cNvSpPr>
            <p:nvPr/>
          </p:nvSpPr>
          <p:spPr bwMode="gray">
            <a:xfrm>
              <a:off x="8766" y="4349"/>
              <a:ext cx="2903" cy="480"/>
            </a:xfrm>
            <a:prstGeom prst="roundRect">
              <a:avLst>
                <a:gd name="adj" fmla="val 41602"/>
              </a:avLst>
            </a:prstGeom>
            <a:solidFill>
              <a:srgbClr val="163479"/>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2259" name="AutoShape 66"/>
            <p:cNvSpPr/>
            <p:nvPr/>
          </p:nvSpPr>
          <p:spPr>
            <a:xfrm>
              <a:off x="1309" y="4635"/>
              <a:ext cx="1419" cy="516"/>
            </a:xfrm>
            <a:prstGeom prst="roundRect">
              <a:avLst>
                <a:gd name="adj" fmla="val 41602"/>
              </a:avLst>
            </a:prstGeom>
            <a:solidFill>
              <a:schemeClr val="bg1">
                <a:lumMod val="50000"/>
              </a:schemeClr>
            </a:solidFill>
            <a:ln w="9525">
              <a:noFill/>
            </a:ln>
          </p:spPr>
          <p:txBody>
            <a:bodyPr wrap="none" anchor="ctr"/>
            <a:lstStyle/>
            <a:p>
              <a:pPr>
                <a:buSzTx/>
              </a:pPr>
              <a:endParaRPr lang="zh-CN" altLang="en-US" sz="1300" dirty="0">
                <a:latin typeface="微软雅黑" panose="020B0503020204020204" pitchFamily="34" charset="-122"/>
                <a:ea typeface="微软雅黑" panose="020B0503020204020204" pitchFamily="34" charset="-122"/>
              </a:endParaRPr>
            </a:p>
          </p:txBody>
        </p:sp>
        <p:grpSp>
          <p:nvGrpSpPr>
            <p:cNvPr id="52260" name="Group 67"/>
            <p:cNvGrpSpPr/>
            <p:nvPr/>
          </p:nvGrpSpPr>
          <p:grpSpPr>
            <a:xfrm>
              <a:off x="1314" y="4711"/>
              <a:ext cx="58" cy="401"/>
              <a:chOff x="1016" y="1768"/>
              <a:chExt cx="68" cy="198"/>
            </a:xfrm>
          </p:grpSpPr>
          <p:sp>
            <p:nvSpPr>
              <p:cNvPr id="52261" name="AutoShape 68"/>
              <p:cNvSpPr/>
              <p:nvPr/>
            </p:nvSpPr>
            <p:spPr>
              <a:xfrm rot="-267535" flipV="1">
                <a:off x="1016" y="1768"/>
                <a:ext cx="68" cy="198"/>
              </a:xfrm>
              <a:prstGeom prst="moon">
                <a:avLst>
                  <a:gd name="adj" fmla="val 20051"/>
                </a:avLst>
              </a:prstGeom>
              <a:solidFill>
                <a:srgbClr val="FFFFFF">
                  <a:alpha val="39999"/>
                </a:srgbClr>
              </a:solidFill>
              <a:ln w="9525">
                <a:noFill/>
              </a:ln>
            </p:spPr>
            <p:txBody>
              <a:bodyPr wrap="none" anchor="ctr"/>
              <a:lstStyle/>
              <a:p>
                <a:pPr>
                  <a:buSzTx/>
                </a:pPr>
                <a:endParaRPr lang="zh-CN" altLang="en-US" sz="1300" dirty="0">
                  <a:latin typeface="微软雅黑" panose="020B0503020204020204" pitchFamily="34" charset="-122"/>
                  <a:ea typeface="微软雅黑" panose="020B0503020204020204" pitchFamily="34" charset="-122"/>
                </a:endParaRPr>
              </a:p>
            </p:txBody>
          </p:sp>
          <p:sp>
            <p:nvSpPr>
              <p:cNvPr id="52262" name="AutoShape 69"/>
              <p:cNvSpPr/>
              <p:nvPr/>
            </p:nvSpPr>
            <p:spPr>
              <a:xfrm rot="-267535" flipV="1">
                <a:off x="1020" y="1783"/>
                <a:ext cx="42" cy="167"/>
              </a:xfrm>
              <a:prstGeom prst="moon">
                <a:avLst>
                  <a:gd name="adj" fmla="val 20051"/>
                </a:avLst>
              </a:prstGeom>
              <a:solidFill>
                <a:srgbClr val="FFFFFF">
                  <a:alpha val="39999"/>
                </a:srgbClr>
              </a:solidFill>
              <a:ln w="9525">
                <a:noFill/>
              </a:ln>
            </p:spPr>
            <p:txBody>
              <a:bodyPr wrap="none" anchor="ctr"/>
              <a:lstStyle/>
              <a:p>
                <a:pPr>
                  <a:buSzTx/>
                </a:pPr>
                <a:endParaRPr lang="zh-CN" altLang="en-US" sz="1300" dirty="0">
                  <a:latin typeface="微软雅黑" panose="020B0503020204020204" pitchFamily="34" charset="-122"/>
                  <a:ea typeface="微软雅黑" panose="020B0503020204020204" pitchFamily="34" charset="-122"/>
                </a:endParaRPr>
              </a:p>
            </p:txBody>
          </p:sp>
          <p:sp>
            <p:nvSpPr>
              <p:cNvPr id="52263" name="AutoShape 70"/>
              <p:cNvSpPr/>
              <p:nvPr/>
            </p:nvSpPr>
            <p:spPr>
              <a:xfrm rot="-267535" flipV="1">
                <a:off x="1018" y="1805"/>
                <a:ext cx="27" cy="123"/>
              </a:xfrm>
              <a:prstGeom prst="moon">
                <a:avLst>
                  <a:gd name="adj" fmla="val 20051"/>
                </a:avLst>
              </a:prstGeom>
              <a:solidFill>
                <a:srgbClr val="FFFFFF">
                  <a:alpha val="39999"/>
                </a:srgbClr>
              </a:solidFill>
              <a:ln w="9525">
                <a:noFill/>
              </a:ln>
            </p:spPr>
            <p:txBody>
              <a:bodyPr wrap="none" anchor="ctr"/>
              <a:lstStyle/>
              <a:p>
                <a:pPr>
                  <a:buSzTx/>
                </a:pPr>
                <a:endParaRPr lang="zh-CN" altLang="en-US" sz="1300" dirty="0">
                  <a:latin typeface="微软雅黑" panose="020B0503020204020204" pitchFamily="34" charset="-122"/>
                  <a:ea typeface="微软雅黑" panose="020B0503020204020204" pitchFamily="34" charset="-122"/>
                </a:endParaRPr>
              </a:p>
            </p:txBody>
          </p:sp>
        </p:grpSp>
        <p:grpSp>
          <p:nvGrpSpPr>
            <p:cNvPr id="52264" name="Group 71"/>
            <p:cNvGrpSpPr/>
            <p:nvPr/>
          </p:nvGrpSpPr>
          <p:grpSpPr>
            <a:xfrm>
              <a:off x="2667" y="4706"/>
              <a:ext cx="64" cy="423"/>
              <a:chOff x="2619" y="1771"/>
              <a:chExt cx="68" cy="198"/>
            </a:xfrm>
          </p:grpSpPr>
          <p:sp>
            <p:nvSpPr>
              <p:cNvPr id="52265" name="AutoShape 72"/>
              <p:cNvSpPr/>
              <p:nvPr/>
            </p:nvSpPr>
            <p:spPr>
              <a:xfrm rot="267535" flipH="1" flipV="1">
                <a:off x="2619" y="1771"/>
                <a:ext cx="68" cy="198"/>
              </a:xfrm>
              <a:prstGeom prst="moon">
                <a:avLst>
                  <a:gd name="adj" fmla="val 20051"/>
                </a:avLst>
              </a:prstGeom>
              <a:solidFill>
                <a:srgbClr val="333333">
                  <a:alpha val="20000"/>
                </a:srgbClr>
              </a:solidFill>
              <a:ln w="9525">
                <a:noFill/>
              </a:ln>
            </p:spPr>
            <p:txBody>
              <a:bodyPr wrap="none" anchor="ctr"/>
              <a:lstStyle/>
              <a:p>
                <a:pPr>
                  <a:buSzTx/>
                </a:pPr>
                <a:endParaRPr lang="zh-CN" altLang="en-US" sz="1300" dirty="0">
                  <a:latin typeface="微软雅黑" panose="020B0503020204020204" pitchFamily="34" charset="-122"/>
                  <a:ea typeface="微软雅黑" panose="020B0503020204020204" pitchFamily="34" charset="-122"/>
                </a:endParaRPr>
              </a:p>
            </p:txBody>
          </p:sp>
          <p:sp>
            <p:nvSpPr>
              <p:cNvPr id="52266" name="AutoShape 73"/>
              <p:cNvSpPr/>
              <p:nvPr/>
            </p:nvSpPr>
            <p:spPr>
              <a:xfrm rot="267535" flipH="1" flipV="1">
                <a:off x="2641" y="1786"/>
                <a:ext cx="42" cy="167"/>
              </a:xfrm>
              <a:prstGeom prst="moon">
                <a:avLst>
                  <a:gd name="adj" fmla="val 20051"/>
                </a:avLst>
              </a:prstGeom>
              <a:solidFill>
                <a:srgbClr val="333333">
                  <a:alpha val="20000"/>
                </a:srgbClr>
              </a:solidFill>
              <a:ln w="9525">
                <a:noFill/>
              </a:ln>
            </p:spPr>
            <p:txBody>
              <a:bodyPr wrap="none" anchor="ctr"/>
              <a:lstStyle/>
              <a:p>
                <a:pPr>
                  <a:buSzTx/>
                </a:pPr>
                <a:endParaRPr lang="zh-CN" altLang="en-US" sz="1300" dirty="0">
                  <a:latin typeface="微软雅黑" panose="020B0503020204020204" pitchFamily="34" charset="-122"/>
                  <a:ea typeface="微软雅黑" panose="020B0503020204020204" pitchFamily="34" charset="-122"/>
                </a:endParaRPr>
              </a:p>
            </p:txBody>
          </p:sp>
          <p:sp>
            <p:nvSpPr>
              <p:cNvPr id="52267" name="AutoShape 74"/>
              <p:cNvSpPr/>
              <p:nvPr/>
            </p:nvSpPr>
            <p:spPr>
              <a:xfrm rot="267535" flipH="1" flipV="1">
                <a:off x="2658" y="1808"/>
                <a:ext cx="27" cy="123"/>
              </a:xfrm>
              <a:prstGeom prst="moon">
                <a:avLst>
                  <a:gd name="adj" fmla="val 29657"/>
                </a:avLst>
              </a:prstGeom>
              <a:solidFill>
                <a:srgbClr val="333333">
                  <a:alpha val="20000"/>
                </a:srgbClr>
              </a:solidFill>
              <a:ln w="9525">
                <a:noFill/>
              </a:ln>
            </p:spPr>
            <p:txBody>
              <a:bodyPr wrap="none" anchor="ctr"/>
              <a:lstStyle/>
              <a:p>
                <a:pPr>
                  <a:buSzTx/>
                </a:pPr>
                <a:endParaRPr lang="zh-CN" altLang="en-US" sz="1300" dirty="0">
                  <a:latin typeface="微软雅黑" panose="020B0503020204020204" pitchFamily="34" charset="-122"/>
                  <a:ea typeface="微软雅黑" panose="020B0503020204020204" pitchFamily="34" charset="-122"/>
                </a:endParaRPr>
              </a:p>
            </p:txBody>
          </p:sp>
        </p:grpSp>
        <p:sp>
          <p:nvSpPr>
            <p:cNvPr id="52269" name="AutoShape 115"/>
            <p:cNvSpPr/>
            <p:nvPr/>
          </p:nvSpPr>
          <p:spPr>
            <a:xfrm>
              <a:off x="5013" y="5029"/>
              <a:ext cx="2723" cy="396"/>
            </a:xfrm>
            <a:prstGeom prst="roundRect">
              <a:avLst>
                <a:gd name="adj" fmla="val 32838"/>
              </a:avLst>
            </a:prstGeom>
            <a:solidFill>
              <a:srgbClr val="F8F8F8"/>
            </a:solidFill>
            <a:ln w="9525" cap="flat" cmpd="sng">
              <a:noFill/>
              <a:prstDash val="solid"/>
              <a:round/>
              <a:headEnd type="none" w="med" len="med"/>
              <a:tailEnd type="none" w="med" len="med"/>
            </a:ln>
          </p:spPr>
          <p:txBody>
            <a:bodyPr wrap="none" anchor="ctr"/>
            <a:lstStyle/>
            <a:p>
              <a:pPr>
                <a:buSzTx/>
              </a:pPr>
              <a:endParaRPr lang="zh-CN" altLang="en-US" sz="1300" dirty="0">
                <a:solidFill>
                  <a:srgbClr val="010008"/>
                </a:solidFill>
                <a:latin typeface="微软雅黑" panose="020B0503020204020204" pitchFamily="34" charset="-122"/>
                <a:ea typeface="微软雅黑" panose="020B0503020204020204" pitchFamily="34" charset="-122"/>
              </a:endParaRPr>
            </a:p>
          </p:txBody>
        </p:sp>
        <p:sp>
          <p:nvSpPr>
            <p:cNvPr id="52270" name="AutoShape 116"/>
            <p:cNvSpPr/>
            <p:nvPr/>
          </p:nvSpPr>
          <p:spPr>
            <a:xfrm>
              <a:off x="5013" y="5502"/>
              <a:ext cx="2723" cy="396"/>
            </a:xfrm>
            <a:prstGeom prst="roundRect">
              <a:avLst>
                <a:gd name="adj" fmla="val 32838"/>
              </a:avLst>
            </a:prstGeom>
            <a:solidFill>
              <a:srgbClr val="F8F8F8"/>
            </a:solidFill>
            <a:ln w="9525" cap="flat" cmpd="sng">
              <a:noFill/>
              <a:prstDash val="solid"/>
              <a:round/>
              <a:headEnd type="none" w="med" len="med"/>
              <a:tailEnd type="none" w="med" len="med"/>
            </a:ln>
          </p:spPr>
          <p:txBody>
            <a:bodyPr wrap="none" anchor="ctr"/>
            <a:lstStyle/>
            <a:p>
              <a:pPr>
                <a:buSzTx/>
              </a:pPr>
              <a:endParaRPr lang="zh-CN" altLang="en-US" sz="1300" dirty="0">
                <a:solidFill>
                  <a:srgbClr val="010008"/>
                </a:solidFill>
                <a:latin typeface="微软雅黑" panose="020B0503020204020204" pitchFamily="34" charset="-122"/>
                <a:ea typeface="微软雅黑" panose="020B0503020204020204" pitchFamily="34" charset="-122"/>
              </a:endParaRPr>
            </a:p>
          </p:txBody>
        </p:sp>
        <p:sp>
          <p:nvSpPr>
            <p:cNvPr id="52271" name="AutoShape 117"/>
            <p:cNvSpPr/>
            <p:nvPr/>
          </p:nvSpPr>
          <p:spPr>
            <a:xfrm>
              <a:off x="5052" y="5975"/>
              <a:ext cx="2723" cy="396"/>
            </a:xfrm>
            <a:prstGeom prst="roundRect">
              <a:avLst>
                <a:gd name="adj" fmla="val 32838"/>
              </a:avLst>
            </a:prstGeom>
            <a:solidFill>
              <a:srgbClr val="F8F8F8"/>
            </a:solidFill>
            <a:ln w="9525" cap="flat" cmpd="sng">
              <a:noFill/>
              <a:prstDash val="solid"/>
              <a:round/>
              <a:headEnd type="none" w="med" len="med"/>
              <a:tailEnd type="none" w="med" len="med"/>
            </a:ln>
          </p:spPr>
          <p:txBody>
            <a:bodyPr wrap="none" anchor="ctr"/>
            <a:lstStyle/>
            <a:p>
              <a:pPr>
                <a:buSzTx/>
              </a:pPr>
              <a:endParaRPr lang="zh-CN" altLang="en-US" sz="1300" dirty="0">
                <a:solidFill>
                  <a:srgbClr val="010008"/>
                </a:solidFill>
                <a:latin typeface="微软雅黑" panose="020B0503020204020204" pitchFamily="34" charset="-122"/>
                <a:ea typeface="微软雅黑" panose="020B0503020204020204" pitchFamily="34" charset="-122"/>
              </a:endParaRPr>
            </a:p>
          </p:txBody>
        </p:sp>
        <p:sp>
          <p:nvSpPr>
            <p:cNvPr id="52272" name="AutoShape 118"/>
            <p:cNvSpPr/>
            <p:nvPr/>
          </p:nvSpPr>
          <p:spPr>
            <a:xfrm>
              <a:off x="5052" y="6449"/>
              <a:ext cx="2723" cy="396"/>
            </a:xfrm>
            <a:prstGeom prst="roundRect">
              <a:avLst>
                <a:gd name="adj" fmla="val 32838"/>
              </a:avLst>
            </a:prstGeom>
            <a:solidFill>
              <a:srgbClr val="F8F8F8"/>
            </a:solidFill>
            <a:ln w="9525" cap="flat" cmpd="sng">
              <a:noFill/>
              <a:prstDash val="solid"/>
              <a:round/>
              <a:headEnd type="none" w="med" len="med"/>
              <a:tailEnd type="none" w="med" len="med"/>
            </a:ln>
          </p:spPr>
          <p:txBody>
            <a:bodyPr wrap="none" anchor="ctr"/>
            <a:lstStyle/>
            <a:p>
              <a:pPr>
                <a:buSzTx/>
              </a:pPr>
              <a:endParaRPr lang="zh-CN" altLang="en-US" sz="1300" dirty="0">
                <a:latin typeface="微软雅黑" panose="020B0503020204020204" pitchFamily="34" charset="-122"/>
                <a:ea typeface="微软雅黑" panose="020B0503020204020204" pitchFamily="34" charset="-122"/>
              </a:endParaRPr>
            </a:p>
          </p:txBody>
        </p:sp>
        <p:sp>
          <p:nvSpPr>
            <p:cNvPr id="139" name="AutoShape 120"/>
            <p:cNvSpPr>
              <a:spLocks noChangeArrowheads="1"/>
            </p:cNvSpPr>
            <p:nvPr/>
          </p:nvSpPr>
          <p:spPr bwMode="gray">
            <a:xfrm>
              <a:off x="1400" y="1779"/>
              <a:ext cx="3755" cy="768"/>
            </a:xfrm>
            <a:prstGeom prst="roundRect">
              <a:avLst>
                <a:gd name="adj" fmla="val 13181"/>
              </a:avLst>
            </a:prstGeom>
            <a:solidFill>
              <a:srgbClr val="163479"/>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2276" name="Rectangle 122"/>
            <p:cNvSpPr/>
            <p:nvPr/>
          </p:nvSpPr>
          <p:spPr>
            <a:xfrm>
              <a:off x="1400" y="1932"/>
              <a:ext cx="3545" cy="459"/>
            </a:xfrm>
            <a:prstGeom prst="rect">
              <a:avLst/>
            </a:prstGeom>
            <a:noFill/>
            <a:ln w="9525">
              <a:noFill/>
            </a:ln>
          </p:spPr>
          <p:txBody>
            <a:bodyPr wrap="square" anchor="t">
              <a:spAutoFit/>
            </a:bodyPr>
            <a:lstStyle/>
            <a:p>
              <a:pPr algn="ctr">
                <a:buSzTx/>
              </a:pPr>
              <a:r>
                <a:rPr lang="zh-CN" altLang="en-US" sz="1300" b="1" dirty="0">
                  <a:solidFill>
                    <a:srgbClr val="FEFFFF"/>
                  </a:solidFill>
                  <a:latin typeface="微软雅黑" panose="020B0503020204020204" pitchFamily="34" charset="-122"/>
                  <a:ea typeface="微软雅黑" panose="020B0503020204020204" pitchFamily="34" charset="-122"/>
                </a:rPr>
                <a:t>一般采油工岗操作内容</a:t>
              </a:r>
              <a:endParaRPr lang="zh-CN" altLang="en-US" sz="1300" b="1" dirty="0">
                <a:solidFill>
                  <a:srgbClr val="FEFFFF"/>
                </a:solidFill>
                <a:latin typeface="微软雅黑" panose="020B0503020204020204" pitchFamily="34" charset="-122"/>
                <a:ea typeface="微软雅黑" panose="020B0503020204020204" pitchFamily="34" charset="-122"/>
              </a:endParaRPr>
            </a:p>
          </p:txBody>
        </p:sp>
        <p:sp>
          <p:nvSpPr>
            <p:cNvPr id="52277" name="Rectangle 123"/>
            <p:cNvSpPr/>
            <p:nvPr/>
          </p:nvSpPr>
          <p:spPr>
            <a:xfrm>
              <a:off x="1246" y="4654"/>
              <a:ext cx="1484" cy="459"/>
            </a:xfrm>
            <a:prstGeom prst="rect">
              <a:avLst/>
            </a:prstGeom>
            <a:noFill/>
            <a:ln w="9525">
              <a:noFill/>
            </a:ln>
          </p:spPr>
          <p:txBody>
            <a:bodyPr anchor="t">
              <a:spAutoFit/>
            </a:bodyPr>
            <a:lstStyle/>
            <a:p>
              <a:pPr algn="ctr">
                <a:buSzTx/>
              </a:pPr>
              <a:r>
                <a:rPr lang="zh-CN" altLang="en-US" sz="1300" b="1" dirty="0">
                  <a:solidFill>
                    <a:schemeClr val="bg1"/>
                  </a:solidFill>
                  <a:latin typeface="微软雅黑" panose="020B0503020204020204" pitchFamily="34" charset="-122"/>
                  <a:ea typeface="微软雅黑" panose="020B0503020204020204" pitchFamily="34" charset="-122"/>
                </a:rPr>
                <a:t>略</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52278" name="Rectangle 127"/>
            <p:cNvSpPr/>
            <p:nvPr/>
          </p:nvSpPr>
          <p:spPr>
            <a:xfrm>
              <a:off x="5367" y="4314"/>
              <a:ext cx="2025" cy="459"/>
            </a:xfrm>
            <a:prstGeom prst="rect">
              <a:avLst/>
            </a:prstGeom>
            <a:noFill/>
            <a:ln w="9525">
              <a:noFill/>
            </a:ln>
          </p:spPr>
          <p:txBody>
            <a:bodyPr wrap="square" anchor="t">
              <a:spAutoFit/>
            </a:bodyPr>
            <a:lstStyle/>
            <a:p>
              <a:pPr algn="ctr">
                <a:buSzTx/>
              </a:pPr>
              <a:r>
                <a:rPr lang="zh-CN" altLang="en-US" sz="1300" b="1" dirty="0">
                  <a:solidFill>
                    <a:srgbClr val="FEFFFF"/>
                  </a:solidFill>
                  <a:latin typeface="微软雅黑" panose="020B0503020204020204" pitchFamily="34" charset="-122"/>
                  <a:ea typeface="微软雅黑" panose="020B0503020204020204" pitchFamily="34" charset="-122"/>
                </a:rPr>
                <a:t>水井管理单元</a:t>
              </a:r>
              <a:endParaRPr lang="zh-CN" altLang="en-US" sz="1300" b="1" dirty="0">
                <a:solidFill>
                  <a:srgbClr val="FEFFFF"/>
                </a:solidFill>
                <a:latin typeface="微软雅黑" panose="020B0503020204020204" pitchFamily="34" charset="-122"/>
                <a:ea typeface="微软雅黑" panose="020B0503020204020204" pitchFamily="34" charset="-122"/>
              </a:endParaRPr>
            </a:p>
          </p:txBody>
        </p:sp>
        <p:sp>
          <p:nvSpPr>
            <p:cNvPr id="149" name="Rectangle 130"/>
            <p:cNvSpPr>
              <a:spLocks noChangeArrowheads="1"/>
            </p:cNvSpPr>
            <p:nvPr/>
          </p:nvSpPr>
          <p:spPr bwMode="gray">
            <a:xfrm>
              <a:off x="8946" y="4349"/>
              <a:ext cx="2625" cy="459"/>
            </a:xfrm>
            <a:prstGeom prst="rect">
              <a:avLst/>
            </a:prstGeom>
            <a:noFill/>
            <a:ln w="9525">
              <a:noFill/>
              <a:miter lim="800000"/>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00" b="1" i="0" u="none" strike="noStrike" kern="1200" cap="none" spc="-100" normalizeH="0" baseline="0" noProof="0" dirty="0">
                  <a:ln>
                    <a:noFill/>
                  </a:ln>
                  <a:solidFill>
                    <a:srgbClr val="FEFFFF"/>
                  </a:solidFill>
                  <a:effectLst/>
                  <a:uLnTx/>
                  <a:uFillTx/>
                  <a:latin typeface="微软雅黑" panose="020B0503020204020204" pitchFamily="34" charset="-122"/>
                  <a:ea typeface="微软雅黑" panose="020B0503020204020204" pitchFamily="34" charset="-122"/>
                  <a:cs typeface="+mn-cs"/>
                </a:rPr>
                <a:t>抽油机管理单元</a:t>
              </a:r>
              <a:endParaRPr kumimoji="0" lang="zh-CN" altLang="en-US" sz="1300" b="1" i="0" u="none" strike="noStrike" kern="1200" cap="none" spc="-100" normalizeH="0" baseline="0" noProof="0" dirty="0">
                <a:ln>
                  <a:noFill/>
                </a:ln>
                <a:solidFill>
                  <a:srgbClr val="FEFFFF"/>
                </a:solidFill>
                <a:effectLst/>
                <a:uLnTx/>
                <a:uFillTx/>
                <a:latin typeface="微软雅黑" panose="020B0503020204020204" pitchFamily="34" charset="-122"/>
                <a:ea typeface="微软雅黑" panose="020B0503020204020204" pitchFamily="34" charset="-122"/>
                <a:cs typeface="+mn-cs"/>
              </a:endParaRPr>
            </a:p>
          </p:txBody>
        </p:sp>
        <p:sp>
          <p:nvSpPr>
            <p:cNvPr id="52280" name="Rectangle 131"/>
            <p:cNvSpPr/>
            <p:nvPr/>
          </p:nvSpPr>
          <p:spPr>
            <a:xfrm>
              <a:off x="5053" y="4994"/>
              <a:ext cx="1885" cy="459"/>
            </a:xfrm>
            <a:prstGeom prst="rect">
              <a:avLst/>
            </a:prstGeom>
            <a:noFill/>
            <a:ln w="9525">
              <a:noFill/>
            </a:ln>
          </p:spPr>
          <p:txBody>
            <a:bodyPr wrap="square" anchor="t">
              <a:spAutoFit/>
            </a:bodyPr>
            <a:lstStyle/>
            <a:p>
              <a:pPr>
                <a:buSzTx/>
              </a:pPr>
              <a:r>
                <a:rPr lang="zh-CN" altLang="en-US" sz="1300" dirty="0">
                  <a:solidFill>
                    <a:srgbClr val="010008"/>
                  </a:solidFill>
                  <a:latin typeface="微软雅黑" panose="020B0503020204020204" pitchFamily="34" charset="-122"/>
                  <a:ea typeface="微软雅黑" panose="020B0503020204020204" pitchFamily="34" charset="-122"/>
                </a:rPr>
                <a:t>水井检查</a:t>
              </a:r>
              <a:endParaRPr lang="zh-CN" altLang="en-US" sz="1300" b="1" dirty="0">
                <a:solidFill>
                  <a:srgbClr val="010008"/>
                </a:solidFill>
                <a:latin typeface="微软雅黑" panose="020B0503020204020204" pitchFamily="34" charset="-122"/>
                <a:ea typeface="微软雅黑" panose="020B0503020204020204" pitchFamily="34" charset="-122"/>
              </a:endParaRPr>
            </a:p>
          </p:txBody>
        </p:sp>
        <p:sp>
          <p:nvSpPr>
            <p:cNvPr id="52281" name="Rectangle 132"/>
            <p:cNvSpPr/>
            <p:nvPr/>
          </p:nvSpPr>
          <p:spPr>
            <a:xfrm>
              <a:off x="5013" y="5475"/>
              <a:ext cx="2868" cy="459"/>
            </a:xfrm>
            <a:prstGeom prst="rect">
              <a:avLst/>
            </a:prstGeom>
            <a:noFill/>
            <a:ln w="9525">
              <a:noFill/>
            </a:ln>
          </p:spPr>
          <p:txBody>
            <a:bodyPr wrap="square" anchor="t">
              <a:spAutoFit/>
            </a:bodyPr>
            <a:lstStyle/>
            <a:p>
              <a:pPr>
                <a:buSzTx/>
              </a:pPr>
              <a:r>
                <a:rPr lang="zh-CN" altLang="en-US" sz="1300" dirty="0">
                  <a:solidFill>
                    <a:srgbClr val="010008"/>
                  </a:solidFill>
                  <a:latin typeface="微软雅黑" panose="020B0503020204020204" pitchFamily="34" charset="-122"/>
                  <a:ea typeface="微软雅黑" panose="020B0503020204020204" pitchFamily="34" charset="-122"/>
                </a:rPr>
                <a:t>水井开、停井（关井）</a:t>
              </a:r>
              <a:endParaRPr lang="zh-CN" altLang="en-US" sz="1300" dirty="0">
                <a:solidFill>
                  <a:srgbClr val="010008"/>
                </a:solidFill>
                <a:latin typeface="微软雅黑" panose="020B0503020204020204" pitchFamily="34" charset="-122"/>
                <a:ea typeface="微软雅黑" panose="020B0503020204020204" pitchFamily="34" charset="-122"/>
              </a:endParaRPr>
            </a:p>
          </p:txBody>
        </p:sp>
        <p:sp>
          <p:nvSpPr>
            <p:cNvPr id="52282" name="Rectangle 133"/>
            <p:cNvSpPr/>
            <p:nvPr/>
          </p:nvSpPr>
          <p:spPr>
            <a:xfrm>
              <a:off x="5035" y="5948"/>
              <a:ext cx="1903" cy="459"/>
            </a:xfrm>
            <a:prstGeom prst="rect">
              <a:avLst/>
            </a:prstGeom>
            <a:noFill/>
            <a:ln w="9525">
              <a:noFill/>
            </a:ln>
          </p:spPr>
          <p:txBody>
            <a:bodyPr wrap="square" anchor="t">
              <a:spAutoFit/>
            </a:bodyPr>
            <a:lstStyle/>
            <a:p>
              <a:pPr>
                <a:buSzTx/>
              </a:pPr>
              <a:r>
                <a:rPr lang="zh-CN" altLang="en-US" sz="1300" dirty="0">
                  <a:solidFill>
                    <a:srgbClr val="010008"/>
                  </a:solidFill>
                  <a:latin typeface="微软雅黑" panose="020B0503020204020204" pitchFamily="34" charset="-122"/>
                  <a:ea typeface="微软雅黑" panose="020B0503020204020204" pitchFamily="34" charset="-122"/>
                </a:rPr>
                <a:t>水井</a:t>
              </a:r>
              <a:r>
                <a:rPr lang="zh-CN" altLang="zh-CN" sz="1300" dirty="0">
                  <a:solidFill>
                    <a:srgbClr val="010008"/>
                  </a:solidFill>
                  <a:latin typeface="微软雅黑" panose="020B0503020204020204" pitchFamily="34" charset="-122"/>
                  <a:ea typeface="微软雅黑" panose="020B0503020204020204" pitchFamily="34" charset="-122"/>
                </a:rPr>
                <a:t>测油套压</a:t>
              </a:r>
              <a:endParaRPr lang="en-US" altLang="zh-CN" sz="1300" dirty="0">
                <a:solidFill>
                  <a:srgbClr val="010008"/>
                </a:solidFill>
                <a:latin typeface="微软雅黑" panose="020B0503020204020204" pitchFamily="34" charset="-122"/>
                <a:ea typeface="微软雅黑" panose="020B0503020204020204" pitchFamily="34" charset="-122"/>
              </a:endParaRPr>
            </a:p>
          </p:txBody>
        </p:sp>
        <p:sp>
          <p:nvSpPr>
            <p:cNvPr id="153" name="Rectangle 134"/>
            <p:cNvSpPr>
              <a:spLocks noChangeArrowheads="1"/>
            </p:cNvSpPr>
            <p:nvPr/>
          </p:nvSpPr>
          <p:spPr bwMode="auto">
            <a:xfrm>
              <a:off x="5086" y="6460"/>
              <a:ext cx="1028" cy="386"/>
            </a:xfrm>
            <a:prstGeom prst="rect">
              <a:avLst/>
            </a:prstGeom>
            <a:noFill/>
            <a:ln w="9525">
              <a:noFill/>
              <a:miter lim="800000"/>
            </a:ln>
            <a:effectLst/>
          </p:spPr>
          <p:txBody>
            <a:bodyPr>
              <a:spAutoFit/>
            </a:bodyPr>
            <a:lstStyle/>
            <a:p>
              <a:pPr marL="0" marR="0" lvl="0" indent="0" algn="l" defTabSz="914400" rtl="0" eaLnBrk="1" fontAlgn="base" latinLnBrk="0" hangingPunct="1">
                <a:lnSpc>
                  <a:spcPts val="1200"/>
                </a:lnSpc>
                <a:spcBef>
                  <a:spcPct val="0"/>
                </a:spcBef>
                <a:spcAft>
                  <a:spcPts val="0"/>
                </a:spcAft>
                <a:buClrTx/>
                <a:buSzTx/>
                <a:buFontTx/>
                <a:buNone/>
                <a:defRPr/>
              </a:pPr>
              <a:r>
                <a:rPr kumimoji="0" lang="zh-CN" altLang="en-US" sz="1300" b="0" i="0" u="none" strike="noStrike" kern="0" cap="none" spc="0" normalizeH="0" baseline="0" noProof="0" dirty="0">
                  <a:ln>
                    <a:noFill/>
                  </a:ln>
                  <a:solidFill>
                    <a:srgbClr val="02040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略</a:t>
              </a:r>
              <a:r>
                <a:rPr kumimoji="0" lang="en-US" altLang="zh-CN" sz="1300" b="0" i="0" u="none" strike="noStrike" kern="0" cap="none" spc="0" normalizeH="0" baseline="0" noProof="0" dirty="0">
                  <a:ln>
                    <a:noFill/>
                  </a:ln>
                  <a:solidFill>
                    <a:srgbClr val="02040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300" b="0" i="0" u="none" strike="noStrike" kern="100" cap="none" spc="0" normalizeH="0" baseline="0" noProof="0" dirty="0">
                <a:ln>
                  <a:noFill/>
                </a:ln>
                <a:solidFill>
                  <a:srgbClr val="020406"/>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2284" name="Rectangle 143"/>
            <p:cNvSpPr/>
            <p:nvPr/>
          </p:nvSpPr>
          <p:spPr>
            <a:xfrm>
              <a:off x="9110" y="4999"/>
              <a:ext cx="1762" cy="459"/>
            </a:xfrm>
            <a:prstGeom prst="rect">
              <a:avLst/>
            </a:prstGeom>
            <a:noFill/>
            <a:ln w="9525">
              <a:noFill/>
            </a:ln>
          </p:spPr>
          <p:txBody>
            <a:bodyPr wrap="square" anchor="t">
              <a:spAutoFit/>
            </a:bodyPr>
            <a:lstStyle/>
            <a:p>
              <a:pPr>
                <a:buSzTx/>
              </a:pPr>
              <a:r>
                <a:rPr lang="zh-CN" altLang="en-US" sz="1300" dirty="0">
                  <a:solidFill>
                    <a:srgbClr val="010008"/>
                  </a:solidFill>
                  <a:latin typeface="微软雅黑" panose="020B0503020204020204" pitchFamily="34" charset="-122"/>
                  <a:ea typeface="微软雅黑" panose="020B0503020204020204" pitchFamily="34" charset="-122"/>
                </a:rPr>
                <a:t>抽油机检查</a:t>
              </a:r>
              <a:endParaRPr lang="zh-CN" altLang="en-US" sz="1300" b="1" dirty="0">
                <a:solidFill>
                  <a:srgbClr val="010008"/>
                </a:solidFill>
                <a:latin typeface="微软雅黑" panose="020B0503020204020204" pitchFamily="34" charset="-122"/>
                <a:ea typeface="微软雅黑" panose="020B0503020204020204" pitchFamily="34" charset="-122"/>
              </a:endParaRPr>
            </a:p>
          </p:txBody>
        </p:sp>
        <p:sp>
          <p:nvSpPr>
            <p:cNvPr id="52285" name="Rectangle 144"/>
            <p:cNvSpPr/>
            <p:nvPr/>
          </p:nvSpPr>
          <p:spPr>
            <a:xfrm>
              <a:off x="9110" y="5464"/>
              <a:ext cx="1763" cy="459"/>
            </a:xfrm>
            <a:prstGeom prst="rect">
              <a:avLst/>
            </a:prstGeom>
            <a:noFill/>
            <a:ln w="9525">
              <a:noFill/>
            </a:ln>
          </p:spPr>
          <p:txBody>
            <a:bodyPr wrap="square" anchor="t">
              <a:spAutoFit/>
            </a:bodyPr>
            <a:lstStyle/>
            <a:p>
              <a:pPr>
                <a:buSzTx/>
              </a:pPr>
              <a:r>
                <a:rPr lang="zh-CN" altLang="en-US" sz="1300" dirty="0">
                  <a:solidFill>
                    <a:srgbClr val="010008"/>
                  </a:solidFill>
                  <a:latin typeface="微软雅黑" panose="020B0503020204020204" pitchFamily="34" charset="-122"/>
                  <a:ea typeface="微软雅黑" panose="020B0503020204020204" pitchFamily="34" charset="-122"/>
                </a:rPr>
                <a:t>抽油机启停</a:t>
              </a:r>
              <a:endParaRPr lang="zh-CN" altLang="en-US" sz="1300" dirty="0">
                <a:solidFill>
                  <a:srgbClr val="010008"/>
                </a:solidFill>
                <a:latin typeface="微软雅黑" panose="020B0503020204020204" pitchFamily="34" charset="-122"/>
                <a:ea typeface="微软雅黑" panose="020B0503020204020204" pitchFamily="34" charset="-122"/>
              </a:endParaRPr>
            </a:p>
          </p:txBody>
        </p:sp>
        <p:sp>
          <p:nvSpPr>
            <p:cNvPr id="52286" name="Rectangle 145"/>
            <p:cNvSpPr/>
            <p:nvPr/>
          </p:nvSpPr>
          <p:spPr>
            <a:xfrm>
              <a:off x="9110" y="5938"/>
              <a:ext cx="1989" cy="459"/>
            </a:xfrm>
            <a:prstGeom prst="rect">
              <a:avLst/>
            </a:prstGeom>
            <a:noFill/>
            <a:ln w="9525">
              <a:noFill/>
            </a:ln>
          </p:spPr>
          <p:txBody>
            <a:bodyPr wrap="square" anchor="t">
              <a:spAutoFit/>
            </a:bodyPr>
            <a:lstStyle/>
            <a:p>
              <a:pPr>
                <a:buSzTx/>
              </a:pPr>
              <a:r>
                <a:rPr lang="zh-CN" altLang="en-US" sz="1300" dirty="0">
                  <a:solidFill>
                    <a:srgbClr val="010008"/>
                  </a:solidFill>
                  <a:latin typeface="微软雅黑" panose="020B0503020204020204" pitchFamily="34" charset="-122"/>
                  <a:ea typeface="微软雅黑" panose="020B0503020204020204" pitchFamily="34" charset="-122"/>
                </a:rPr>
                <a:t>抽油机换皮带</a:t>
              </a:r>
              <a:endParaRPr lang="zh-CN" altLang="en-US" sz="1300" dirty="0">
                <a:solidFill>
                  <a:srgbClr val="010008"/>
                </a:solidFill>
                <a:latin typeface="微软雅黑" panose="020B0503020204020204" pitchFamily="34" charset="-122"/>
                <a:ea typeface="微软雅黑" panose="020B0503020204020204" pitchFamily="34" charset="-122"/>
              </a:endParaRPr>
            </a:p>
          </p:txBody>
        </p:sp>
        <p:sp>
          <p:nvSpPr>
            <p:cNvPr id="165" name="Rectangle 146"/>
            <p:cNvSpPr>
              <a:spLocks noChangeArrowheads="1"/>
            </p:cNvSpPr>
            <p:nvPr/>
          </p:nvSpPr>
          <p:spPr bwMode="auto">
            <a:xfrm>
              <a:off x="9110" y="6480"/>
              <a:ext cx="1382" cy="386"/>
            </a:xfrm>
            <a:prstGeom prst="rect">
              <a:avLst/>
            </a:prstGeom>
            <a:noFill/>
            <a:ln w="9525">
              <a:noFill/>
              <a:miter lim="800000"/>
            </a:ln>
            <a:effectLst/>
          </p:spPr>
          <p:txBody>
            <a:bodyPr wrap="square">
              <a:spAutoFit/>
            </a:bodyPr>
            <a:lstStyle/>
            <a:p>
              <a:pPr marL="0" marR="0" lvl="0" indent="0" algn="l" defTabSz="914400" rtl="0" eaLnBrk="1" fontAlgn="base" latinLnBrk="0" hangingPunct="1">
                <a:lnSpc>
                  <a:spcPts val="1200"/>
                </a:lnSpc>
                <a:spcBef>
                  <a:spcPct val="0"/>
                </a:spcBef>
                <a:spcAft>
                  <a:spcPts val="0"/>
                </a:spcAft>
                <a:buClrTx/>
                <a:buSzTx/>
                <a:buFontTx/>
                <a:buNone/>
                <a:defRPr/>
              </a:pPr>
              <a:r>
                <a:rPr kumimoji="0" lang="zh-CN" altLang="en-US" sz="1300" b="0" i="0" u="none" strike="noStrike" kern="0" cap="none" spc="0" normalizeH="0" baseline="0" noProof="0" dirty="0">
                  <a:ln>
                    <a:noFill/>
                  </a:ln>
                  <a:solidFill>
                    <a:srgbClr val="02040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略</a:t>
              </a:r>
              <a:r>
                <a:rPr kumimoji="0" lang="en-US" altLang="zh-CN" sz="1300" b="0" i="0" u="none" strike="noStrike" kern="0" cap="none" spc="0" normalizeH="0" baseline="0" noProof="0" dirty="0">
                  <a:ln>
                    <a:noFill/>
                  </a:ln>
                  <a:solidFill>
                    <a:srgbClr val="02040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300" b="0" i="0" u="none" strike="noStrike" kern="100" cap="none" spc="0" normalizeH="0" baseline="0" noProof="0" dirty="0">
                <a:ln>
                  <a:noFill/>
                </a:ln>
                <a:solidFill>
                  <a:srgbClr val="020406"/>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42" name="直接连接符 241"/>
            <p:cNvCxnSpPr/>
            <p:nvPr/>
          </p:nvCxnSpPr>
          <p:spPr>
            <a:xfrm rot="5400000">
              <a:off x="1376" y="4483"/>
              <a:ext cx="3897" cy="2"/>
            </a:xfrm>
            <a:prstGeom prst="line">
              <a:avLst/>
            </a:prstGeom>
            <a:ln w="349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a:off x="3402" y="4054"/>
              <a:ext cx="3000" cy="2"/>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a:off x="3362" y="3292"/>
              <a:ext cx="6832" cy="2"/>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2292" name="Picture 51" descr="circuler_1"/>
            <p:cNvPicPr>
              <a:picLocks noChangeAspect="1"/>
            </p:cNvPicPr>
            <p:nvPr/>
          </p:nvPicPr>
          <p:blipFill>
            <a:blip r:embed="rId1"/>
            <a:stretch>
              <a:fillRect/>
            </a:stretch>
          </p:blipFill>
          <p:spPr>
            <a:xfrm>
              <a:off x="3206" y="3188"/>
              <a:ext cx="247" cy="224"/>
            </a:xfrm>
            <a:prstGeom prst="rect">
              <a:avLst/>
            </a:prstGeom>
            <a:solidFill>
              <a:srgbClr val="163479"/>
            </a:solidFill>
            <a:ln w="9525">
              <a:noFill/>
            </a:ln>
          </p:spPr>
        </p:pic>
        <p:sp>
          <p:nvSpPr>
            <p:cNvPr id="262" name="Oval 52"/>
            <p:cNvSpPr>
              <a:spLocks noChangeArrowheads="1"/>
            </p:cNvSpPr>
            <p:nvPr/>
          </p:nvSpPr>
          <p:spPr bwMode="gray">
            <a:xfrm>
              <a:off x="3206" y="3188"/>
              <a:ext cx="246" cy="224"/>
            </a:xfrm>
            <a:prstGeom prst="ellipse">
              <a:avLst/>
            </a:prstGeom>
            <a:solidFill>
              <a:srgbClr val="163479"/>
            </a:soli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52294" name="Group 53"/>
            <p:cNvGrpSpPr/>
            <p:nvPr/>
          </p:nvGrpSpPr>
          <p:grpSpPr>
            <a:xfrm rot="20302575" flipH="1" flipV="1">
              <a:off x="3237" y="3356"/>
              <a:ext cx="212" cy="47"/>
              <a:chOff x="2526" y="1060"/>
              <a:chExt cx="896" cy="236"/>
            </a:xfrm>
            <a:solidFill>
              <a:srgbClr val="163479"/>
            </a:solidFill>
          </p:grpSpPr>
          <p:grpSp>
            <p:nvGrpSpPr>
              <p:cNvPr id="52295" name="Group 54"/>
              <p:cNvGrpSpPr/>
              <p:nvPr/>
            </p:nvGrpSpPr>
            <p:grpSpPr>
              <a:xfrm>
                <a:off x="2526" y="1060"/>
                <a:ext cx="742" cy="186"/>
                <a:chOff x="1565" y="2568"/>
                <a:chExt cx="1118" cy="279"/>
              </a:xfrm>
              <a:grpFill/>
            </p:grpSpPr>
            <p:sp>
              <p:nvSpPr>
                <p:cNvPr id="52296" name="AutoShape 55"/>
                <p:cNvSpPr/>
                <p:nvPr/>
              </p:nvSpPr>
              <p:spPr>
                <a:xfrm rot="5263130">
                  <a:off x="1868" y="2294"/>
                  <a:ext cx="226" cy="816"/>
                </a:xfrm>
                <a:prstGeom prst="moon">
                  <a:avLst>
                    <a:gd name="adj" fmla="val 49773"/>
                  </a:avLst>
                </a:prstGeom>
                <a:grpFill/>
                <a:ln w="9525">
                  <a:noFill/>
                </a:ln>
              </p:spPr>
              <p:txBody>
                <a:bodyPr wrap="none" anchor="ctr"/>
                <a:lstStyle/>
                <a:p>
                  <a:pPr>
                    <a:buSzTx/>
                  </a:pPr>
                  <a:endParaRPr lang="zh-CN" altLang="en-US" sz="1300" dirty="0">
                    <a:solidFill>
                      <a:srgbClr val="000000"/>
                    </a:solidFill>
                    <a:latin typeface="微软雅黑" panose="020B0503020204020204" pitchFamily="34" charset="-122"/>
                    <a:ea typeface="微软雅黑" panose="020B0503020204020204" pitchFamily="34" charset="-122"/>
                  </a:endParaRPr>
                </a:p>
              </p:txBody>
            </p:sp>
            <p:sp>
              <p:nvSpPr>
                <p:cNvPr id="52297" name="AutoShape 56"/>
                <p:cNvSpPr/>
                <p:nvPr/>
              </p:nvSpPr>
              <p:spPr>
                <a:xfrm rot="6078281">
                  <a:off x="1996" y="2289"/>
                  <a:ext cx="226" cy="816"/>
                </a:xfrm>
                <a:prstGeom prst="moon">
                  <a:avLst>
                    <a:gd name="adj" fmla="val 49773"/>
                  </a:avLst>
                </a:prstGeom>
                <a:grpFill/>
                <a:ln w="9525">
                  <a:noFill/>
                </a:ln>
              </p:spPr>
              <p:txBody>
                <a:bodyPr wrap="none" anchor="ctr"/>
                <a:lstStyle/>
                <a:p>
                  <a:pPr>
                    <a:buSzTx/>
                  </a:pPr>
                  <a:endParaRPr lang="zh-CN" altLang="en-US" sz="1300" dirty="0">
                    <a:solidFill>
                      <a:srgbClr val="000000"/>
                    </a:solidFill>
                    <a:latin typeface="微软雅黑" panose="020B0503020204020204" pitchFamily="34" charset="-122"/>
                    <a:ea typeface="微软雅黑" panose="020B0503020204020204" pitchFamily="34" charset="-122"/>
                  </a:endParaRPr>
                </a:p>
              </p:txBody>
            </p:sp>
            <p:sp>
              <p:nvSpPr>
                <p:cNvPr id="52298" name="AutoShape 57"/>
                <p:cNvSpPr/>
                <p:nvPr/>
              </p:nvSpPr>
              <p:spPr>
                <a:xfrm rot="6373927">
                  <a:off x="2068" y="2320"/>
                  <a:ext cx="226" cy="816"/>
                </a:xfrm>
                <a:prstGeom prst="moon">
                  <a:avLst>
                    <a:gd name="adj" fmla="val 49773"/>
                  </a:avLst>
                </a:prstGeom>
                <a:grpFill/>
                <a:ln w="9525">
                  <a:noFill/>
                </a:ln>
              </p:spPr>
              <p:txBody>
                <a:bodyPr wrap="none" anchor="ctr"/>
                <a:lstStyle/>
                <a:p>
                  <a:pPr>
                    <a:buSzTx/>
                  </a:pPr>
                  <a:endParaRPr lang="zh-CN" altLang="en-US" sz="1300" dirty="0">
                    <a:solidFill>
                      <a:srgbClr val="000000"/>
                    </a:solidFill>
                    <a:latin typeface="微软雅黑" panose="020B0503020204020204" pitchFamily="34" charset="-122"/>
                    <a:ea typeface="微软雅黑" panose="020B0503020204020204" pitchFamily="34" charset="-122"/>
                  </a:endParaRPr>
                </a:p>
              </p:txBody>
            </p:sp>
            <p:sp>
              <p:nvSpPr>
                <p:cNvPr id="52299" name="AutoShape 58"/>
                <p:cNvSpPr/>
                <p:nvPr/>
              </p:nvSpPr>
              <p:spPr>
                <a:xfrm rot="6906312">
                  <a:off x="2157" y="2343"/>
                  <a:ext cx="226" cy="816"/>
                </a:xfrm>
                <a:prstGeom prst="moon">
                  <a:avLst>
                    <a:gd name="adj" fmla="val 49773"/>
                  </a:avLst>
                </a:prstGeom>
                <a:grpFill/>
                <a:ln w="9525">
                  <a:noFill/>
                </a:ln>
              </p:spPr>
              <p:txBody>
                <a:bodyPr wrap="none" anchor="ctr"/>
                <a:lstStyle/>
                <a:p>
                  <a:pPr>
                    <a:buSzTx/>
                  </a:pPr>
                  <a:endParaRPr lang="zh-CN" altLang="en-US" sz="1300" dirty="0">
                    <a:solidFill>
                      <a:srgbClr val="000000"/>
                    </a:solidFill>
                    <a:latin typeface="微软雅黑" panose="020B0503020204020204" pitchFamily="34" charset="-122"/>
                    <a:ea typeface="微软雅黑" panose="020B0503020204020204" pitchFamily="34" charset="-122"/>
                  </a:endParaRPr>
                </a:p>
              </p:txBody>
            </p:sp>
          </p:grpSp>
          <p:grpSp>
            <p:nvGrpSpPr>
              <p:cNvPr id="52300" name="Group 59"/>
              <p:cNvGrpSpPr/>
              <p:nvPr/>
            </p:nvGrpSpPr>
            <p:grpSpPr>
              <a:xfrm rot="1353540">
                <a:off x="2680" y="1110"/>
                <a:ext cx="742" cy="186"/>
                <a:chOff x="1565" y="2568"/>
                <a:chExt cx="1118" cy="279"/>
              </a:xfrm>
              <a:grpFill/>
            </p:grpSpPr>
            <p:sp>
              <p:nvSpPr>
                <p:cNvPr id="52301" name="AutoShape 60"/>
                <p:cNvSpPr/>
                <p:nvPr/>
              </p:nvSpPr>
              <p:spPr>
                <a:xfrm rot="5263130">
                  <a:off x="1881" y="2279"/>
                  <a:ext cx="226" cy="816"/>
                </a:xfrm>
                <a:prstGeom prst="moon">
                  <a:avLst>
                    <a:gd name="adj" fmla="val 49773"/>
                  </a:avLst>
                </a:prstGeom>
                <a:grpFill/>
                <a:ln w="9525">
                  <a:noFill/>
                </a:ln>
              </p:spPr>
              <p:txBody>
                <a:bodyPr wrap="none" anchor="ctr"/>
                <a:lstStyle/>
                <a:p>
                  <a:pPr>
                    <a:buSzTx/>
                  </a:pPr>
                  <a:endParaRPr lang="zh-CN" altLang="en-US" sz="1300" dirty="0">
                    <a:solidFill>
                      <a:srgbClr val="000000"/>
                    </a:solidFill>
                    <a:latin typeface="微软雅黑" panose="020B0503020204020204" pitchFamily="34" charset="-122"/>
                    <a:ea typeface="微软雅黑" panose="020B0503020204020204" pitchFamily="34" charset="-122"/>
                  </a:endParaRPr>
                </a:p>
              </p:txBody>
            </p:sp>
            <p:sp>
              <p:nvSpPr>
                <p:cNvPr id="52302" name="AutoShape 61"/>
                <p:cNvSpPr/>
                <p:nvPr/>
              </p:nvSpPr>
              <p:spPr>
                <a:xfrm rot="6078281">
                  <a:off x="2011" y="2277"/>
                  <a:ext cx="226" cy="816"/>
                </a:xfrm>
                <a:prstGeom prst="moon">
                  <a:avLst>
                    <a:gd name="adj" fmla="val 49773"/>
                  </a:avLst>
                </a:prstGeom>
                <a:grpFill/>
                <a:ln w="9525">
                  <a:noFill/>
                </a:ln>
              </p:spPr>
              <p:txBody>
                <a:bodyPr wrap="none" anchor="ctr"/>
                <a:lstStyle/>
                <a:p>
                  <a:pPr>
                    <a:buSzTx/>
                  </a:pPr>
                  <a:endParaRPr lang="zh-CN" altLang="en-US" sz="1300" dirty="0">
                    <a:solidFill>
                      <a:srgbClr val="000000"/>
                    </a:solidFill>
                    <a:latin typeface="微软雅黑" panose="020B0503020204020204" pitchFamily="34" charset="-122"/>
                    <a:ea typeface="微软雅黑" panose="020B0503020204020204" pitchFamily="34" charset="-122"/>
                  </a:endParaRPr>
                </a:p>
              </p:txBody>
            </p:sp>
            <p:sp>
              <p:nvSpPr>
                <p:cNvPr id="52303" name="AutoShape 62"/>
                <p:cNvSpPr/>
                <p:nvPr/>
              </p:nvSpPr>
              <p:spPr>
                <a:xfrm rot="6373927">
                  <a:off x="2076" y="2318"/>
                  <a:ext cx="226" cy="816"/>
                </a:xfrm>
                <a:prstGeom prst="moon">
                  <a:avLst>
                    <a:gd name="adj" fmla="val 49773"/>
                  </a:avLst>
                </a:prstGeom>
                <a:grpFill/>
                <a:ln w="9525">
                  <a:noFill/>
                </a:ln>
              </p:spPr>
              <p:txBody>
                <a:bodyPr wrap="none" anchor="ctr"/>
                <a:lstStyle/>
                <a:p>
                  <a:pPr>
                    <a:buSzTx/>
                  </a:pPr>
                  <a:endParaRPr lang="zh-CN" altLang="en-US" sz="1300" dirty="0">
                    <a:solidFill>
                      <a:srgbClr val="000000"/>
                    </a:solidFill>
                    <a:latin typeface="微软雅黑" panose="020B0503020204020204" pitchFamily="34" charset="-122"/>
                    <a:ea typeface="微软雅黑" panose="020B0503020204020204" pitchFamily="34" charset="-122"/>
                  </a:endParaRPr>
                </a:p>
              </p:txBody>
            </p:sp>
            <p:sp>
              <p:nvSpPr>
                <p:cNvPr id="52304" name="AutoShape 63"/>
                <p:cNvSpPr/>
                <p:nvPr/>
              </p:nvSpPr>
              <p:spPr>
                <a:xfrm rot="6906312">
                  <a:off x="2167" y="2344"/>
                  <a:ext cx="226" cy="816"/>
                </a:xfrm>
                <a:prstGeom prst="moon">
                  <a:avLst>
                    <a:gd name="adj" fmla="val 49773"/>
                  </a:avLst>
                </a:prstGeom>
                <a:grpFill/>
                <a:ln w="9525">
                  <a:noFill/>
                </a:ln>
              </p:spPr>
              <p:txBody>
                <a:bodyPr wrap="none" anchor="ctr"/>
                <a:lstStyle/>
                <a:p>
                  <a:pPr>
                    <a:buSzTx/>
                  </a:pPr>
                  <a:endParaRPr lang="zh-CN" altLang="en-US" sz="1300" dirty="0">
                    <a:solidFill>
                      <a:srgbClr val="000000"/>
                    </a:solidFill>
                    <a:latin typeface="微软雅黑" panose="020B0503020204020204" pitchFamily="34" charset="-122"/>
                    <a:ea typeface="微软雅黑" panose="020B0503020204020204" pitchFamily="34" charset="-122"/>
                  </a:endParaRPr>
                </a:p>
              </p:txBody>
            </p:sp>
          </p:grpSp>
        </p:grpSp>
        <p:pic>
          <p:nvPicPr>
            <p:cNvPr id="52307" name="Picture 51" descr="circuler_1"/>
            <p:cNvPicPr>
              <a:picLocks noChangeAspect="1"/>
            </p:cNvPicPr>
            <p:nvPr/>
          </p:nvPicPr>
          <p:blipFill>
            <a:blip r:embed="rId1"/>
            <a:stretch>
              <a:fillRect/>
            </a:stretch>
          </p:blipFill>
          <p:spPr>
            <a:xfrm>
              <a:off x="3220" y="3933"/>
              <a:ext cx="247" cy="224"/>
            </a:xfrm>
            <a:prstGeom prst="rect">
              <a:avLst/>
            </a:prstGeom>
            <a:solidFill>
              <a:srgbClr val="163479"/>
            </a:solidFill>
            <a:ln w="9525">
              <a:noFill/>
            </a:ln>
          </p:spPr>
        </p:pic>
        <p:sp>
          <p:nvSpPr>
            <p:cNvPr id="292" name="Oval 52"/>
            <p:cNvSpPr>
              <a:spLocks noChangeArrowheads="1"/>
            </p:cNvSpPr>
            <p:nvPr/>
          </p:nvSpPr>
          <p:spPr bwMode="gray">
            <a:xfrm>
              <a:off x="3220" y="3933"/>
              <a:ext cx="246" cy="224"/>
            </a:xfrm>
            <a:prstGeom prst="ellipse">
              <a:avLst/>
            </a:prstGeom>
            <a:solidFill>
              <a:srgbClr val="163479"/>
            </a:soli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cxnSp>
          <p:nvCxnSpPr>
            <p:cNvPr id="305" name="直接连接符 304"/>
            <p:cNvCxnSpPr/>
            <p:nvPr/>
          </p:nvCxnSpPr>
          <p:spPr>
            <a:xfrm rot="5400000">
              <a:off x="2880" y="6713"/>
              <a:ext cx="889" cy="2"/>
            </a:xfrm>
            <a:prstGeom prst="line">
              <a:avLst/>
            </a:prstGeom>
            <a:ln w="349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2323" name="Picture 51" descr="circuler_1"/>
            <p:cNvPicPr>
              <a:picLocks noChangeAspect="1"/>
            </p:cNvPicPr>
            <p:nvPr/>
          </p:nvPicPr>
          <p:blipFill>
            <a:blip r:embed="rId1"/>
            <a:stretch>
              <a:fillRect/>
            </a:stretch>
          </p:blipFill>
          <p:spPr>
            <a:xfrm>
              <a:off x="3206" y="4781"/>
              <a:ext cx="247" cy="224"/>
            </a:xfrm>
            <a:prstGeom prst="rect">
              <a:avLst/>
            </a:prstGeom>
            <a:solidFill>
              <a:srgbClr val="163479"/>
            </a:solidFill>
            <a:ln w="9525">
              <a:noFill/>
            </a:ln>
          </p:spPr>
        </p:pic>
        <p:sp>
          <p:nvSpPr>
            <p:cNvPr id="198" name="Oval 52"/>
            <p:cNvSpPr>
              <a:spLocks noChangeArrowheads="1"/>
            </p:cNvSpPr>
            <p:nvPr/>
          </p:nvSpPr>
          <p:spPr bwMode="gray">
            <a:xfrm>
              <a:off x="3206" y="4781"/>
              <a:ext cx="246" cy="224"/>
            </a:xfrm>
            <a:prstGeom prst="ellipse">
              <a:avLst/>
            </a:prstGeom>
            <a:solidFill>
              <a:srgbClr val="163479"/>
            </a:soli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52325" name="Group 53"/>
            <p:cNvGrpSpPr/>
            <p:nvPr/>
          </p:nvGrpSpPr>
          <p:grpSpPr>
            <a:xfrm rot="20302575" flipH="1" flipV="1">
              <a:off x="3229" y="4949"/>
              <a:ext cx="213" cy="47"/>
              <a:chOff x="2528" y="1060"/>
              <a:chExt cx="894" cy="236"/>
            </a:xfrm>
            <a:solidFill>
              <a:srgbClr val="163479"/>
            </a:solidFill>
          </p:grpSpPr>
          <p:grpSp>
            <p:nvGrpSpPr>
              <p:cNvPr id="52326" name="Group 54"/>
              <p:cNvGrpSpPr/>
              <p:nvPr/>
            </p:nvGrpSpPr>
            <p:grpSpPr>
              <a:xfrm>
                <a:off x="2528" y="1060"/>
                <a:ext cx="742" cy="186"/>
                <a:chOff x="1565" y="2568"/>
                <a:chExt cx="1118" cy="279"/>
              </a:xfrm>
              <a:grpFill/>
            </p:grpSpPr>
            <p:sp>
              <p:nvSpPr>
                <p:cNvPr id="52327" name="AutoShape 55"/>
                <p:cNvSpPr/>
                <p:nvPr/>
              </p:nvSpPr>
              <p:spPr>
                <a:xfrm rot="5263130">
                  <a:off x="1868" y="2297"/>
                  <a:ext cx="226" cy="809"/>
                </a:xfrm>
                <a:prstGeom prst="moon">
                  <a:avLst>
                    <a:gd name="adj" fmla="val 49773"/>
                  </a:avLst>
                </a:prstGeom>
                <a:grpFill/>
                <a:ln w="9525">
                  <a:noFill/>
                </a:ln>
              </p:spPr>
              <p:txBody>
                <a:bodyPr wrap="none" anchor="ctr"/>
                <a:lstStyle/>
                <a:p>
                  <a:pPr>
                    <a:buSzTx/>
                  </a:pPr>
                  <a:endParaRPr lang="zh-CN" altLang="en-US" sz="1300" dirty="0">
                    <a:solidFill>
                      <a:srgbClr val="000000"/>
                    </a:solidFill>
                    <a:latin typeface="微软雅黑" panose="020B0503020204020204" pitchFamily="34" charset="-122"/>
                    <a:ea typeface="微软雅黑" panose="020B0503020204020204" pitchFamily="34" charset="-122"/>
                  </a:endParaRPr>
                </a:p>
              </p:txBody>
            </p:sp>
            <p:sp>
              <p:nvSpPr>
                <p:cNvPr id="52328" name="AutoShape 56"/>
                <p:cNvSpPr/>
                <p:nvPr/>
              </p:nvSpPr>
              <p:spPr>
                <a:xfrm rot="6078281">
                  <a:off x="2006" y="2296"/>
                  <a:ext cx="226" cy="809"/>
                </a:xfrm>
                <a:prstGeom prst="moon">
                  <a:avLst>
                    <a:gd name="adj" fmla="val 49773"/>
                  </a:avLst>
                </a:prstGeom>
                <a:grpFill/>
                <a:ln w="9525">
                  <a:noFill/>
                </a:ln>
              </p:spPr>
              <p:txBody>
                <a:bodyPr wrap="none" anchor="ctr"/>
                <a:lstStyle/>
                <a:p>
                  <a:pPr>
                    <a:buSzTx/>
                  </a:pPr>
                  <a:endParaRPr lang="zh-CN" altLang="en-US" sz="1300" dirty="0">
                    <a:solidFill>
                      <a:srgbClr val="000000"/>
                    </a:solidFill>
                    <a:latin typeface="微软雅黑" panose="020B0503020204020204" pitchFamily="34" charset="-122"/>
                    <a:ea typeface="微软雅黑" panose="020B0503020204020204" pitchFamily="34" charset="-122"/>
                  </a:endParaRPr>
                </a:p>
              </p:txBody>
            </p:sp>
            <p:sp>
              <p:nvSpPr>
                <p:cNvPr id="52329" name="AutoShape 57"/>
                <p:cNvSpPr/>
                <p:nvPr/>
              </p:nvSpPr>
              <p:spPr>
                <a:xfrm rot="6373927">
                  <a:off x="2075" y="2320"/>
                  <a:ext cx="226" cy="822"/>
                </a:xfrm>
                <a:prstGeom prst="moon">
                  <a:avLst>
                    <a:gd name="adj" fmla="val 49773"/>
                  </a:avLst>
                </a:prstGeom>
                <a:grpFill/>
                <a:ln w="9525">
                  <a:noFill/>
                </a:ln>
              </p:spPr>
              <p:txBody>
                <a:bodyPr wrap="none" anchor="ctr"/>
                <a:lstStyle/>
                <a:p>
                  <a:pPr>
                    <a:buSzTx/>
                  </a:pPr>
                  <a:endParaRPr lang="zh-CN" altLang="en-US" sz="1300" dirty="0">
                    <a:solidFill>
                      <a:srgbClr val="000000"/>
                    </a:solidFill>
                    <a:latin typeface="微软雅黑" panose="020B0503020204020204" pitchFamily="34" charset="-122"/>
                    <a:ea typeface="微软雅黑" panose="020B0503020204020204" pitchFamily="34" charset="-122"/>
                  </a:endParaRPr>
                </a:p>
              </p:txBody>
            </p:sp>
            <p:sp>
              <p:nvSpPr>
                <p:cNvPr id="52330" name="AutoShape 58"/>
                <p:cNvSpPr/>
                <p:nvPr/>
              </p:nvSpPr>
              <p:spPr>
                <a:xfrm rot="6906312">
                  <a:off x="2166" y="2351"/>
                  <a:ext cx="226" cy="809"/>
                </a:xfrm>
                <a:prstGeom prst="moon">
                  <a:avLst>
                    <a:gd name="adj" fmla="val 49773"/>
                  </a:avLst>
                </a:prstGeom>
                <a:grpFill/>
                <a:ln w="9525">
                  <a:noFill/>
                </a:ln>
              </p:spPr>
              <p:txBody>
                <a:bodyPr wrap="none" anchor="ctr"/>
                <a:lstStyle/>
                <a:p>
                  <a:pPr>
                    <a:buSzTx/>
                  </a:pPr>
                  <a:endParaRPr lang="zh-CN" altLang="en-US" sz="1300" dirty="0">
                    <a:solidFill>
                      <a:srgbClr val="000000"/>
                    </a:solidFill>
                    <a:latin typeface="微软雅黑" panose="020B0503020204020204" pitchFamily="34" charset="-122"/>
                    <a:ea typeface="微软雅黑" panose="020B0503020204020204" pitchFamily="34" charset="-122"/>
                  </a:endParaRPr>
                </a:p>
              </p:txBody>
            </p:sp>
          </p:grpSp>
          <p:grpSp>
            <p:nvGrpSpPr>
              <p:cNvPr id="52331" name="Group 59"/>
              <p:cNvGrpSpPr/>
              <p:nvPr/>
            </p:nvGrpSpPr>
            <p:grpSpPr>
              <a:xfrm rot="1353540">
                <a:off x="2680" y="1110"/>
                <a:ext cx="742" cy="186"/>
                <a:chOff x="1565" y="2568"/>
                <a:chExt cx="1118" cy="279"/>
              </a:xfrm>
              <a:grpFill/>
            </p:grpSpPr>
            <p:sp>
              <p:nvSpPr>
                <p:cNvPr id="52332" name="AutoShape 60"/>
                <p:cNvSpPr/>
                <p:nvPr/>
              </p:nvSpPr>
              <p:spPr>
                <a:xfrm rot="5263130">
                  <a:off x="1882" y="2280"/>
                  <a:ext cx="226" cy="809"/>
                </a:xfrm>
                <a:prstGeom prst="moon">
                  <a:avLst>
                    <a:gd name="adj" fmla="val 49773"/>
                  </a:avLst>
                </a:prstGeom>
                <a:grpFill/>
                <a:ln w="9525">
                  <a:noFill/>
                </a:ln>
              </p:spPr>
              <p:txBody>
                <a:bodyPr wrap="none" anchor="ctr"/>
                <a:lstStyle/>
                <a:p>
                  <a:pPr>
                    <a:buSzTx/>
                  </a:pPr>
                  <a:endParaRPr lang="zh-CN" altLang="en-US" sz="1300" dirty="0">
                    <a:solidFill>
                      <a:srgbClr val="000000"/>
                    </a:solidFill>
                    <a:latin typeface="微软雅黑" panose="020B0503020204020204" pitchFamily="34" charset="-122"/>
                    <a:ea typeface="微软雅黑" panose="020B0503020204020204" pitchFamily="34" charset="-122"/>
                  </a:endParaRPr>
                </a:p>
              </p:txBody>
            </p:sp>
            <p:sp>
              <p:nvSpPr>
                <p:cNvPr id="52333" name="AutoShape 61"/>
                <p:cNvSpPr/>
                <p:nvPr/>
              </p:nvSpPr>
              <p:spPr>
                <a:xfrm rot="6078281">
                  <a:off x="2023" y="2278"/>
                  <a:ext cx="226" cy="809"/>
                </a:xfrm>
                <a:prstGeom prst="moon">
                  <a:avLst>
                    <a:gd name="adj" fmla="val 49773"/>
                  </a:avLst>
                </a:prstGeom>
                <a:grpFill/>
                <a:ln w="9525">
                  <a:noFill/>
                </a:ln>
              </p:spPr>
              <p:txBody>
                <a:bodyPr wrap="none" anchor="ctr"/>
                <a:lstStyle/>
                <a:p>
                  <a:pPr>
                    <a:buSzTx/>
                  </a:pPr>
                  <a:endParaRPr lang="zh-CN" altLang="en-US" sz="1300" dirty="0">
                    <a:solidFill>
                      <a:srgbClr val="000000"/>
                    </a:solidFill>
                    <a:latin typeface="微软雅黑" panose="020B0503020204020204" pitchFamily="34" charset="-122"/>
                    <a:ea typeface="微软雅黑" panose="020B0503020204020204" pitchFamily="34" charset="-122"/>
                  </a:endParaRPr>
                </a:p>
              </p:txBody>
            </p:sp>
            <p:sp>
              <p:nvSpPr>
                <p:cNvPr id="52334" name="AutoShape 62"/>
                <p:cNvSpPr/>
                <p:nvPr/>
              </p:nvSpPr>
              <p:spPr>
                <a:xfrm rot="6373927">
                  <a:off x="2084" y="2315"/>
                  <a:ext cx="226" cy="822"/>
                </a:xfrm>
                <a:prstGeom prst="moon">
                  <a:avLst>
                    <a:gd name="adj" fmla="val 49773"/>
                  </a:avLst>
                </a:prstGeom>
                <a:grpFill/>
                <a:ln w="9525">
                  <a:noFill/>
                </a:ln>
              </p:spPr>
              <p:txBody>
                <a:bodyPr wrap="none" anchor="ctr"/>
                <a:lstStyle/>
                <a:p>
                  <a:pPr>
                    <a:buSzTx/>
                  </a:pPr>
                  <a:endParaRPr lang="zh-CN" altLang="en-US" sz="1300" dirty="0">
                    <a:solidFill>
                      <a:srgbClr val="000000"/>
                    </a:solidFill>
                    <a:latin typeface="微软雅黑" panose="020B0503020204020204" pitchFamily="34" charset="-122"/>
                    <a:ea typeface="微软雅黑" panose="020B0503020204020204" pitchFamily="34" charset="-122"/>
                  </a:endParaRPr>
                </a:p>
              </p:txBody>
            </p:sp>
            <p:sp>
              <p:nvSpPr>
                <p:cNvPr id="52335" name="AutoShape 63"/>
                <p:cNvSpPr/>
                <p:nvPr/>
              </p:nvSpPr>
              <p:spPr>
                <a:xfrm rot="6906312">
                  <a:off x="2178" y="2346"/>
                  <a:ext cx="226" cy="809"/>
                </a:xfrm>
                <a:prstGeom prst="moon">
                  <a:avLst>
                    <a:gd name="adj" fmla="val 49773"/>
                  </a:avLst>
                </a:prstGeom>
                <a:grpFill/>
                <a:ln w="9525">
                  <a:noFill/>
                </a:ln>
              </p:spPr>
              <p:txBody>
                <a:bodyPr wrap="none" anchor="ctr"/>
                <a:lstStyle/>
                <a:p>
                  <a:pPr>
                    <a:buSzTx/>
                  </a:pPr>
                  <a:endParaRPr lang="zh-CN" altLang="en-US" sz="1300" dirty="0">
                    <a:solidFill>
                      <a:srgbClr val="000000"/>
                    </a:solidFill>
                    <a:latin typeface="微软雅黑" panose="020B0503020204020204" pitchFamily="34" charset="-122"/>
                    <a:ea typeface="微软雅黑" panose="020B0503020204020204" pitchFamily="34" charset="-122"/>
                  </a:endParaRPr>
                </a:p>
              </p:txBody>
            </p:sp>
          </p:grpSp>
        </p:grpSp>
        <p:sp>
          <p:nvSpPr>
            <p:cNvPr id="311" name="矩形 310"/>
            <p:cNvSpPr/>
            <p:nvPr/>
          </p:nvSpPr>
          <p:spPr>
            <a:xfrm>
              <a:off x="7447" y="1550"/>
              <a:ext cx="2747" cy="841"/>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srgbClr val="010008"/>
                  </a:solidFill>
                  <a:effectLst/>
                  <a:uLnTx/>
                  <a:uFillTx/>
                  <a:latin typeface="微软雅黑" panose="020B0503020204020204" pitchFamily="34" charset="-122"/>
                  <a:ea typeface="微软雅黑" panose="020B0503020204020204" pitchFamily="34" charset="-122"/>
                  <a:cs typeface="+mn-cs"/>
                </a:rPr>
                <a:t>管理单元</a:t>
              </a:r>
              <a:endParaRPr kumimoji="0" lang="zh-CN" altLang="en-US" sz="1300" b="0" i="0" u="none" strike="noStrike" kern="1200" cap="none" spc="0" normalizeH="0" baseline="0" noProof="0" dirty="0">
                <a:ln>
                  <a:noFill/>
                </a:ln>
                <a:solidFill>
                  <a:srgbClr val="010008"/>
                </a:solidFill>
                <a:effectLst/>
                <a:uLnTx/>
                <a:uFillTx/>
                <a:latin typeface="微软雅黑" panose="020B0503020204020204" pitchFamily="34" charset="-122"/>
                <a:ea typeface="微软雅黑" panose="020B0503020204020204" pitchFamily="34" charset="-122"/>
                <a:cs typeface="+mn-cs"/>
              </a:endParaRPr>
            </a:p>
          </p:txBody>
        </p:sp>
        <p:cxnSp>
          <p:nvCxnSpPr>
            <p:cNvPr id="313" name="直接箭头连接符 312"/>
            <p:cNvCxnSpPr/>
            <p:nvPr/>
          </p:nvCxnSpPr>
          <p:spPr>
            <a:xfrm flipH="1">
              <a:off x="6919" y="1988"/>
              <a:ext cx="506" cy="2229"/>
            </a:xfrm>
            <a:prstGeom prst="straightConnector1">
              <a:avLst/>
            </a:prstGeom>
            <a:ln w="47625">
              <a:solidFill>
                <a:schemeClr val="bg1">
                  <a:lumMod val="6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15" name="直接箭头连接符 314"/>
            <p:cNvCxnSpPr>
              <a:stCxn id="311" idx="3"/>
            </p:cNvCxnSpPr>
            <p:nvPr/>
          </p:nvCxnSpPr>
          <p:spPr>
            <a:xfrm>
              <a:off x="10194" y="1971"/>
              <a:ext cx="689" cy="2313"/>
            </a:xfrm>
            <a:prstGeom prst="straightConnector1">
              <a:avLst/>
            </a:prstGeom>
            <a:ln w="47625">
              <a:solidFill>
                <a:schemeClr val="bg1">
                  <a:lumMod val="6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09" name="矩形 308"/>
            <p:cNvSpPr/>
            <p:nvPr/>
          </p:nvSpPr>
          <p:spPr>
            <a:xfrm>
              <a:off x="8674" y="4250"/>
              <a:ext cx="3322" cy="672"/>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08" name="矩形 307"/>
            <p:cNvSpPr/>
            <p:nvPr/>
          </p:nvSpPr>
          <p:spPr>
            <a:xfrm>
              <a:off x="4736" y="4217"/>
              <a:ext cx="3298" cy="672"/>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30" name="矩形 329"/>
            <p:cNvSpPr/>
            <p:nvPr/>
          </p:nvSpPr>
          <p:spPr>
            <a:xfrm>
              <a:off x="4736" y="4890"/>
              <a:ext cx="3297" cy="2186"/>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dirty="0">
                <a:ln>
                  <a:noFill/>
                </a:ln>
                <a:solidFill>
                  <a:srgbClr val="010008"/>
                </a:solidFill>
                <a:effectLst/>
                <a:uLnTx/>
                <a:uFillTx/>
                <a:latin typeface="微软雅黑" panose="020B0503020204020204" pitchFamily="34" charset="-122"/>
                <a:ea typeface="微软雅黑" panose="020B0503020204020204" pitchFamily="34" charset="-122"/>
                <a:cs typeface="+mn-cs"/>
              </a:endParaRPr>
            </a:p>
          </p:txBody>
        </p:sp>
        <p:sp>
          <p:nvSpPr>
            <p:cNvPr id="331" name="矩形 330"/>
            <p:cNvSpPr/>
            <p:nvPr/>
          </p:nvSpPr>
          <p:spPr>
            <a:xfrm>
              <a:off x="8699" y="4922"/>
              <a:ext cx="3297" cy="2186"/>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dirty="0">
                <a:ln>
                  <a:noFill/>
                </a:ln>
                <a:solidFill>
                  <a:srgbClr val="010008"/>
                </a:solidFill>
                <a:effectLst/>
                <a:uLnTx/>
                <a:uFillTx/>
                <a:latin typeface="微软雅黑" panose="020B0503020204020204" pitchFamily="34" charset="-122"/>
                <a:ea typeface="微软雅黑" panose="020B0503020204020204" pitchFamily="34" charset="-122"/>
                <a:cs typeface="+mn-cs"/>
              </a:endParaRPr>
            </a:p>
          </p:txBody>
        </p:sp>
        <p:cxnSp>
          <p:nvCxnSpPr>
            <p:cNvPr id="334" name="直接箭头连接符 333"/>
            <p:cNvCxnSpPr/>
            <p:nvPr/>
          </p:nvCxnSpPr>
          <p:spPr>
            <a:xfrm flipH="1">
              <a:off x="7310" y="3263"/>
              <a:ext cx="850" cy="1814"/>
            </a:xfrm>
            <a:prstGeom prst="straightConnector1">
              <a:avLst/>
            </a:prstGeom>
            <a:ln w="47625">
              <a:solidFill>
                <a:schemeClr val="tx1">
                  <a:lumMod val="65000"/>
                  <a:lumOff val="3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37" name="直接箭头连接符 336"/>
            <p:cNvCxnSpPr/>
            <p:nvPr/>
          </p:nvCxnSpPr>
          <p:spPr>
            <a:xfrm>
              <a:off x="8610" y="3263"/>
              <a:ext cx="760" cy="1818"/>
            </a:xfrm>
            <a:prstGeom prst="straightConnector1">
              <a:avLst/>
            </a:prstGeom>
            <a:ln w="47625">
              <a:solidFill>
                <a:schemeClr val="tx1">
                  <a:lumMod val="65000"/>
                  <a:lumOff val="3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40" name="矩形 339"/>
            <p:cNvSpPr/>
            <p:nvPr/>
          </p:nvSpPr>
          <p:spPr>
            <a:xfrm>
              <a:off x="7447" y="2391"/>
              <a:ext cx="2747" cy="841"/>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srgbClr val="010008"/>
                  </a:solidFill>
                  <a:effectLst/>
                  <a:uLnTx/>
                  <a:uFillTx/>
                  <a:latin typeface="微软雅黑" panose="020B0503020204020204" pitchFamily="34" charset="-122"/>
                  <a:ea typeface="微软雅黑" panose="020B0503020204020204" pitchFamily="34" charset="-122"/>
                  <a:cs typeface="+mn-cs"/>
                </a:rPr>
                <a:t>基本操作项目</a:t>
              </a:r>
              <a:endParaRPr kumimoji="0" lang="zh-CN" altLang="en-US" sz="1300" b="0" i="0" u="none" strike="noStrike" kern="1200" cap="none" spc="0" normalizeH="0" baseline="0" noProof="0" dirty="0">
                <a:ln>
                  <a:noFill/>
                </a:ln>
                <a:solidFill>
                  <a:srgbClr val="010008"/>
                </a:solidFill>
                <a:effectLst/>
                <a:uLnTx/>
                <a:uFillTx/>
                <a:latin typeface="微软雅黑" panose="020B0503020204020204" pitchFamily="34" charset="-122"/>
                <a:ea typeface="微软雅黑" panose="020B0503020204020204" pitchFamily="34" charset="-122"/>
                <a:cs typeface="+mn-cs"/>
              </a:endParaRPr>
            </a:p>
          </p:txBody>
        </p:sp>
        <p:sp>
          <p:nvSpPr>
            <p:cNvPr id="52351" name="矩形 340"/>
            <p:cNvSpPr/>
            <p:nvPr/>
          </p:nvSpPr>
          <p:spPr>
            <a:xfrm>
              <a:off x="5409" y="7327"/>
              <a:ext cx="2918" cy="459"/>
            </a:xfrm>
            <a:prstGeom prst="rect">
              <a:avLst/>
            </a:prstGeom>
            <a:noFill/>
            <a:ln w="9525">
              <a:noFill/>
            </a:ln>
          </p:spPr>
          <p:txBody>
            <a:bodyPr wrap="square" anchor="t">
              <a:spAutoFit/>
            </a:bodyPr>
            <a:lstStyle/>
            <a:p>
              <a:pPr>
                <a:buSzTx/>
              </a:pPr>
              <a:r>
                <a:rPr lang="zh-CN" altLang="en-US" sz="1300" b="1" dirty="0">
                  <a:solidFill>
                    <a:srgbClr val="010008"/>
                  </a:solidFill>
                  <a:latin typeface="微软雅黑" panose="020B0503020204020204" pitchFamily="34" charset="-122"/>
                  <a:ea typeface="微软雅黑" panose="020B0503020204020204" pitchFamily="34" charset="-122"/>
                </a:rPr>
                <a:t>操作项目划分示意图</a:t>
              </a:r>
              <a:endParaRPr lang="zh-CN" altLang="en-US" sz="1300" b="1" dirty="0">
                <a:solidFill>
                  <a:srgbClr val="010008"/>
                </a:solidFill>
                <a:latin typeface="微软雅黑" panose="020B0503020204020204" pitchFamily="34" charset="-122"/>
                <a:ea typeface="微软雅黑" panose="020B0503020204020204" pitchFamily="34" charset="-122"/>
              </a:endParaRP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5842" name="AutoShape 76"/>
          <p:cNvCxnSpPr/>
          <p:nvPr/>
        </p:nvCxnSpPr>
        <p:spPr>
          <a:xfrm rot="16200000" flipH="1">
            <a:off x="3898900" y="3635375"/>
            <a:ext cx="77597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44" name="Rectangle 3"/>
          <p:cNvSpPr txBox="1"/>
          <p:nvPr/>
        </p:nvSpPr>
        <p:spPr>
          <a:xfrm>
            <a:off x="830580" y="4268470"/>
            <a:ext cx="6918325" cy="417830"/>
          </a:xfrm>
          <a:prstGeom prst="rect">
            <a:avLst/>
          </a:prstGeom>
          <a:noFill/>
          <a:ln w="9525">
            <a:noFill/>
          </a:ln>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lnSpc>
                <a:spcPts val="3500"/>
              </a:lnSpc>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岗位培训矩阵建立流程   </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eaLnBrk="1" hangingPunct="1">
              <a:lnSpc>
                <a:spcPts val="3500"/>
              </a:lnSpc>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eaLnBrk="1" hangingPunct="1">
              <a:lnSpc>
                <a:spcPts val="3500"/>
              </a:lnSpc>
              <a:spcBef>
                <a:spcPct val="0"/>
              </a:spcBef>
              <a:buClrTx/>
              <a:buSzTx/>
              <a:buFont typeface="Arial" panose="020B0604020202020204" pitchFamily="34" charset="0"/>
              <a:buNone/>
            </a:pP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5845" name="AutoShape 76"/>
          <p:cNvCxnSpPr/>
          <p:nvPr/>
        </p:nvCxnSpPr>
        <p:spPr>
          <a:xfrm rot="16200000" flipH="1">
            <a:off x="3514090" y="1870710"/>
            <a:ext cx="1554480" cy="2540"/>
          </a:xfrm>
          <a:prstGeom prst="straightConnector1">
            <a:avLst/>
          </a:prstGeom>
          <a:ln w="19050" cap="flat" cmpd="sng">
            <a:solidFill>
              <a:srgbClr val="010008"/>
            </a:solidFill>
            <a:prstDash val="solid"/>
            <a:headEnd type="none" w="med" len="med"/>
            <a:tailEnd type="none" w="med" len="med"/>
          </a:ln>
        </p:spPr>
      </p:cxnSp>
      <p:sp>
        <p:nvSpPr>
          <p:cNvPr id="35897" name="AutoShape 108"/>
          <p:cNvSpPr/>
          <p:nvPr/>
        </p:nvSpPr>
        <p:spPr>
          <a:xfrm>
            <a:off x="3515995" y="885825"/>
            <a:ext cx="1503045" cy="309880"/>
          </a:xfrm>
          <a:prstGeom prst="roundRect">
            <a:avLst>
              <a:gd name="adj" fmla="val 16667"/>
            </a:avLst>
          </a:prstGeom>
          <a:solidFill>
            <a:srgbClr val="A6A6A6"/>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96" name="Text Box 110"/>
          <p:cNvSpPr txBox="1"/>
          <p:nvPr/>
        </p:nvSpPr>
        <p:spPr>
          <a:xfrm>
            <a:off x="3633470" y="876300"/>
            <a:ext cx="1299845" cy="29083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rgbClr val="FFFFFF"/>
                </a:solidFill>
                <a:latin typeface="微软雅黑" panose="020B0503020204020204" pitchFamily="34" charset="-122"/>
                <a:ea typeface="微软雅黑" panose="020B0503020204020204" pitchFamily="34" charset="-122"/>
              </a:rPr>
              <a:t>明确编制责任</a:t>
            </a:r>
            <a:endParaRPr lang="zh-CN" altLang="en-US" sz="1300" b="1" dirty="0">
              <a:solidFill>
                <a:srgbClr val="FFFFFF"/>
              </a:solidFill>
              <a:latin typeface="微软雅黑" panose="020B0503020204020204" pitchFamily="34" charset="-122"/>
              <a:ea typeface="微软雅黑" panose="020B0503020204020204" pitchFamily="34" charset="-122"/>
            </a:endParaRPr>
          </a:p>
        </p:txBody>
      </p:sp>
      <p:sp>
        <p:nvSpPr>
          <p:cNvPr id="35893" name="AutoShape 104"/>
          <p:cNvSpPr/>
          <p:nvPr/>
        </p:nvSpPr>
        <p:spPr>
          <a:xfrm>
            <a:off x="3521710" y="1417955"/>
            <a:ext cx="1503045" cy="310515"/>
          </a:xfrm>
          <a:prstGeom prst="roundRect">
            <a:avLst>
              <a:gd name="adj" fmla="val 16667"/>
            </a:avLst>
          </a:prstGeom>
          <a:solidFill>
            <a:srgbClr val="A6A6A6"/>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92" name="Text Box 106"/>
          <p:cNvSpPr txBox="1"/>
          <p:nvPr/>
        </p:nvSpPr>
        <p:spPr>
          <a:xfrm>
            <a:off x="3633470" y="1424940"/>
            <a:ext cx="1317625"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岗位职责梳理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89" name="AutoShape 88"/>
          <p:cNvSpPr/>
          <p:nvPr/>
        </p:nvSpPr>
        <p:spPr>
          <a:xfrm>
            <a:off x="3521710" y="3400425"/>
            <a:ext cx="150431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88" name="Text Box 106"/>
          <p:cNvSpPr txBox="1"/>
          <p:nvPr/>
        </p:nvSpPr>
        <p:spPr>
          <a:xfrm>
            <a:off x="3591560" y="3406775"/>
            <a:ext cx="1417320" cy="291465"/>
          </a:xfrm>
          <a:prstGeom prst="rect">
            <a:avLst/>
          </a:prstGeom>
          <a:solidFill>
            <a:schemeClr val="bg1">
              <a:lumMod val="65000"/>
            </a:schemeClr>
          </a:solid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确认培训要求</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cxnSp>
        <p:nvCxnSpPr>
          <p:cNvPr id="35849" name="AutoShape 76"/>
          <p:cNvCxnSpPr/>
          <p:nvPr/>
        </p:nvCxnSpPr>
        <p:spPr>
          <a:xfrm rot="16200000" flipH="1">
            <a:off x="6717665" y="2938780"/>
            <a:ext cx="56896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0" name="AutoShape 76"/>
          <p:cNvCxnSpPr/>
          <p:nvPr/>
        </p:nvCxnSpPr>
        <p:spPr>
          <a:xfrm rot="16200000" flipH="1">
            <a:off x="4926965" y="2938780"/>
            <a:ext cx="56896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1" name="AutoShape 76"/>
          <p:cNvCxnSpPr/>
          <p:nvPr/>
        </p:nvCxnSpPr>
        <p:spPr>
          <a:xfrm rot="16200000" flipH="1">
            <a:off x="3024505" y="2938780"/>
            <a:ext cx="56959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2" name="AutoShape 76"/>
          <p:cNvCxnSpPr/>
          <p:nvPr/>
        </p:nvCxnSpPr>
        <p:spPr>
          <a:xfrm rot="16200000" flipH="1">
            <a:off x="1267460" y="2941320"/>
            <a:ext cx="569595" cy="127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85" name="AutoShape 85"/>
          <p:cNvSpPr/>
          <p:nvPr/>
        </p:nvSpPr>
        <p:spPr>
          <a:xfrm>
            <a:off x="848360" y="2750820"/>
            <a:ext cx="144145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83" name="AutoShape 85"/>
          <p:cNvSpPr/>
          <p:nvPr/>
        </p:nvSpPr>
        <p:spPr>
          <a:xfrm>
            <a:off x="2588895" y="2750820"/>
            <a:ext cx="144145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81" name="AutoShape 85"/>
          <p:cNvSpPr/>
          <p:nvPr/>
        </p:nvSpPr>
        <p:spPr>
          <a:xfrm>
            <a:off x="4486275" y="2750820"/>
            <a:ext cx="144081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79" name="AutoShape 85"/>
          <p:cNvSpPr/>
          <p:nvPr/>
        </p:nvSpPr>
        <p:spPr>
          <a:xfrm>
            <a:off x="6020435" y="2736850"/>
            <a:ext cx="184277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57" name="Text Box 106"/>
          <p:cNvSpPr txBox="1"/>
          <p:nvPr/>
        </p:nvSpPr>
        <p:spPr>
          <a:xfrm>
            <a:off x="910590" y="2746375"/>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通用安全知识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58" name="Text Box 106"/>
          <p:cNvSpPr txBox="1"/>
          <p:nvPr/>
        </p:nvSpPr>
        <p:spPr>
          <a:xfrm>
            <a:off x="2588895" y="2754630"/>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本岗位操作技能</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16" name="Text Box 106"/>
          <p:cNvSpPr txBox="1">
            <a:spLocks noChangeArrowheads="1"/>
          </p:cNvSpPr>
          <p:nvPr/>
        </p:nvSpPr>
        <p:spPr bwMode="gray">
          <a:xfrm>
            <a:off x="4453890" y="2754630"/>
            <a:ext cx="1473200" cy="291465"/>
          </a:xfrm>
          <a:prstGeom prst="rect">
            <a:avLst/>
          </a:prstGeom>
          <a:noFill/>
          <a:ln w="9525" algn="ctr">
            <a:noFill/>
            <a:miter lim="800000"/>
          </a:ln>
          <a:effectLst/>
          <a:extLst>
            <a:ext uri="{909E8E84-426E-40DD-AFC4-6F175D3DCCD1}">
              <a14:hiddenFill xmlns:a14="http://schemas.microsoft.com/office/drawing/2010/main">
                <a:solidFill>
                  <a:schemeClr val="bg1">
                    <a:lumMod val="65000"/>
                  </a:schemeClr>
                </a:solidFill>
              </a14:hiddenFill>
            </a:ext>
          </a:extLst>
        </p:spPr>
        <p:txBody>
          <a:bodyPr wrap="square">
            <a:spAutoFit/>
          </a:bodyPr>
          <a:lstStyle/>
          <a:p>
            <a:pPr marR="0" algn="ctr" defTabSz="914400" eaLnBrk="1" fontAlgn="auto" hangingPunct="1">
              <a:spcBef>
                <a:spcPct val="50000"/>
              </a:spcBef>
              <a:spcAft>
                <a:spcPts val="0"/>
              </a:spcAft>
              <a:buClrTx/>
              <a:buSzTx/>
              <a:buFontTx/>
              <a:defRPr/>
            </a:pPr>
            <a:r>
              <a:rPr kumimoji="0" lang="zh-CN" altLang="en-US" sz="1300" b="1" kern="0" cap="none" spc="-150" normalizeH="0" baseline="0" noProof="0" dirty="0">
                <a:solidFill>
                  <a:schemeClr val="bg1"/>
                </a:solidFill>
                <a:latin typeface="微软雅黑" panose="020B0503020204020204" pitchFamily="34" charset="-122"/>
                <a:ea typeface="微软雅黑" panose="020B0503020204020204" pitchFamily="34" charset="-122"/>
                <a:cs typeface="+mn-cs"/>
              </a:rPr>
              <a:t>生产受控管理流程</a:t>
            </a:r>
            <a:endParaRPr kumimoji="0" lang="zh-CN" altLang="en-US" sz="1300" b="1" kern="0" cap="none" spc="-15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17" name="Text Box 106"/>
          <p:cNvSpPr txBox="1">
            <a:spLocks noChangeArrowheads="1"/>
          </p:cNvSpPr>
          <p:nvPr/>
        </p:nvSpPr>
        <p:spPr bwMode="gray">
          <a:xfrm>
            <a:off x="6058535" y="2722880"/>
            <a:ext cx="1718310" cy="291465"/>
          </a:xfrm>
          <a:prstGeom prst="rect">
            <a:avLst/>
          </a:prstGeom>
          <a:noFill/>
          <a:ln w="9525" algn="ctr">
            <a:noFill/>
            <a:miter lim="800000"/>
          </a:ln>
          <a:effectLst/>
          <a:extLst>
            <a:ext uri="{909E8E84-426E-40DD-AFC4-6F175D3DCCD1}">
              <a14:hiddenFill xmlns:a14="http://schemas.microsoft.com/office/drawing/2010/main">
                <a:solidFill>
                  <a:schemeClr val="bg1">
                    <a:lumMod val="65000"/>
                  </a:schemeClr>
                </a:solidFill>
              </a14:hiddenFill>
            </a:ext>
          </a:extLst>
        </p:spPr>
        <p:txBody>
          <a:bodyPr wrap="square">
            <a:spAutoFit/>
          </a:bodyPr>
          <a:lstStyle/>
          <a:p>
            <a:pPr marR="0" algn="ctr" defTabSz="914400" eaLnBrk="1" fontAlgn="auto" hangingPunct="1">
              <a:spcBef>
                <a:spcPct val="50000"/>
              </a:spcBef>
              <a:spcAft>
                <a:spcPts val="0"/>
              </a:spcAft>
              <a:buClrTx/>
              <a:buSzTx/>
              <a:buFontTx/>
              <a:defRPr/>
            </a:pPr>
            <a:r>
              <a:rPr kumimoji="0" lang="en-US" altLang="zh-CN" sz="1300" b="1" kern="0" cap="none" spc="-10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HSE</a:t>
            </a:r>
            <a:r>
              <a:rPr kumimoji="0" lang="zh-CN" altLang="en-US" sz="1300" b="1" kern="0" cap="none" spc="-25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知识、方法与工具</a:t>
            </a:r>
            <a:endParaRPr kumimoji="0" lang="en-US" altLang="zh-CN" sz="1300" b="1" kern="0" cap="none" spc="-25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5861" name="AutoShape 76"/>
          <p:cNvCxnSpPr/>
          <p:nvPr/>
        </p:nvCxnSpPr>
        <p:spPr>
          <a:xfrm flipH="1">
            <a:off x="1532255" y="3246120"/>
            <a:ext cx="548195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62" name="AutoShape 76"/>
          <p:cNvCxnSpPr/>
          <p:nvPr/>
        </p:nvCxnSpPr>
        <p:spPr>
          <a:xfrm flipH="1">
            <a:off x="1532255" y="2650490"/>
            <a:ext cx="548195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77" name="AutoShape 104"/>
          <p:cNvSpPr/>
          <p:nvPr/>
        </p:nvSpPr>
        <p:spPr>
          <a:xfrm>
            <a:off x="3545205" y="3916045"/>
            <a:ext cx="150304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64" name="Text Box 106"/>
          <p:cNvSpPr txBox="1"/>
          <p:nvPr/>
        </p:nvSpPr>
        <p:spPr>
          <a:xfrm>
            <a:off x="3597275" y="3910330"/>
            <a:ext cx="1417320" cy="291465"/>
          </a:xfrm>
          <a:prstGeom prst="rect">
            <a:avLst/>
          </a:prstGeom>
          <a:solidFill>
            <a:schemeClr val="bg1">
              <a:lumMod val="65000"/>
            </a:schemeClr>
          </a:solid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形成培训矩阵</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23900" y="1296670"/>
            <a:ext cx="7211695" cy="1992630"/>
          </a:xfrm>
          <a:prstGeom prst="rect">
            <a:avLst/>
          </a:prstGeom>
          <a:noFill/>
          <a:ln w="158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5866" name="TextBox 107"/>
          <p:cNvSpPr txBox="1"/>
          <p:nvPr/>
        </p:nvSpPr>
        <p:spPr>
          <a:xfrm>
            <a:off x="786130" y="1358265"/>
            <a:ext cx="1802765" cy="2914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岗位需求分析</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875" name="AutoShape 104"/>
          <p:cNvSpPr/>
          <p:nvPr/>
        </p:nvSpPr>
        <p:spPr>
          <a:xfrm>
            <a:off x="3521710" y="1807845"/>
            <a:ext cx="1503045" cy="310515"/>
          </a:xfrm>
          <a:prstGeom prst="roundRect">
            <a:avLst>
              <a:gd name="adj" fmla="val 16667"/>
            </a:avLst>
          </a:prstGeom>
          <a:solidFill>
            <a:srgbClr val="A6A6A6"/>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4" name="Text Box 106"/>
          <p:cNvSpPr txBox="1"/>
          <p:nvPr/>
        </p:nvSpPr>
        <p:spPr>
          <a:xfrm>
            <a:off x="3633470" y="1795780"/>
            <a:ext cx="1317625"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操作项目划分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1" name="AutoShape 88"/>
          <p:cNvSpPr/>
          <p:nvPr/>
        </p:nvSpPr>
        <p:spPr>
          <a:xfrm>
            <a:off x="3521710" y="2219325"/>
            <a:ext cx="1503045" cy="310515"/>
          </a:xfrm>
          <a:prstGeom prst="roundRect">
            <a:avLst>
              <a:gd name="adj" fmla="val 16667"/>
            </a:avLst>
          </a:prstGeom>
          <a:solidFill>
            <a:srgbClr val="ED7D31"/>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0" name="Text Box 106"/>
          <p:cNvSpPr txBox="1"/>
          <p:nvPr/>
        </p:nvSpPr>
        <p:spPr>
          <a:xfrm>
            <a:off x="3608070" y="2215515"/>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确认培训内容</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54660" y="970915"/>
            <a:ext cx="3082925" cy="368300"/>
          </a:xfrm>
          <a:prstGeom prst="rect">
            <a:avLst/>
          </a:prstGeom>
          <a:noFill/>
        </p:spPr>
        <p:txBody>
          <a:bodyPr wrap="square" rtlCol="0" anchor="t">
            <a:spAutoFit/>
          </a:bodyPr>
          <a:lstStyle/>
          <a:p>
            <a:r>
              <a:rPr lang="zh-CN" altLang="en-US">
                <a:solidFill>
                  <a:schemeClr val="tx1">
                    <a:lumMod val="75000"/>
                    <a:lumOff val="25000"/>
                  </a:schemeClr>
                </a:solidFill>
              </a:rPr>
              <a:t>（四）确定HSE培训内容</a:t>
            </a:r>
            <a:endParaRPr lang="zh-CN" altLang="en-US">
              <a:solidFill>
                <a:schemeClr val="tx1">
                  <a:lumMod val="75000"/>
                  <a:lumOff val="25000"/>
                </a:schemeClr>
              </a:solidFill>
            </a:endParaRPr>
          </a:p>
        </p:txBody>
      </p:sp>
      <p:sp>
        <p:nvSpPr>
          <p:cNvPr id="5" name="文本框 4"/>
          <p:cNvSpPr txBox="1"/>
          <p:nvPr/>
        </p:nvSpPr>
        <p:spPr>
          <a:xfrm>
            <a:off x="1049020" y="1691005"/>
            <a:ext cx="3873500" cy="181483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rPr>
              <a:t>HSE培训内容是HSE培训的关键，也是培训矩阵的核心要素，一般包括通用安全知识，本岗位基本操作技能，生产受控管理流程，HSE知识、方法与工具四个部分。</a:t>
            </a:r>
            <a:endParaRPr lang="zh-CN" altLang="en-US" sz="1400" b="1">
              <a:solidFill>
                <a:schemeClr val="tx1">
                  <a:lumMod val="75000"/>
                  <a:lumOff val="25000"/>
                </a:schemeClr>
              </a:solidFill>
            </a:endParaRPr>
          </a:p>
        </p:txBody>
      </p:sp>
      <p:grpSp>
        <p:nvGrpSpPr>
          <p:cNvPr id="120" name="išliḑé"/>
          <p:cNvGrpSpPr/>
          <p:nvPr/>
        </p:nvGrpSpPr>
        <p:grpSpPr>
          <a:xfrm>
            <a:off x="5600700" y="1076960"/>
            <a:ext cx="3409950" cy="3837940"/>
            <a:chOff x="4577550" y="1893099"/>
            <a:chExt cx="3090637" cy="3478207"/>
          </a:xfrm>
        </p:grpSpPr>
        <p:sp>
          <p:nvSpPr>
            <p:cNvPr id="51" name="íSḷïďé"/>
            <p:cNvSpPr/>
            <p:nvPr/>
          </p:nvSpPr>
          <p:spPr bwMode="auto">
            <a:xfrm>
              <a:off x="4577550" y="2271999"/>
              <a:ext cx="2419514" cy="2934621"/>
            </a:xfrm>
            <a:custGeom>
              <a:avLst/>
              <a:gdLst>
                <a:gd name="T0" fmla="*/ 893 w 940"/>
                <a:gd name="T1" fmla="*/ 1142 h 1142"/>
                <a:gd name="T2" fmla="*/ 42 w 940"/>
                <a:gd name="T3" fmla="*/ 1138 h 1142"/>
                <a:gd name="T4" fmla="*/ 0 w 940"/>
                <a:gd name="T5" fmla="*/ 1096 h 1142"/>
                <a:gd name="T6" fmla="*/ 5 w 940"/>
                <a:gd name="T7" fmla="*/ 42 h 1142"/>
                <a:gd name="T8" fmla="*/ 47 w 940"/>
                <a:gd name="T9" fmla="*/ 0 h 1142"/>
                <a:gd name="T10" fmla="*/ 898 w 940"/>
                <a:gd name="T11" fmla="*/ 4 h 1142"/>
                <a:gd name="T12" fmla="*/ 940 w 940"/>
                <a:gd name="T13" fmla="*/ 46 h 1142"/>
                <a:gd name="T14" fmla="*/ 935 w 940"/>
                <a:gd name="T15" fmla="*/ 1100 h 1142"/>
                <a:gd name="T16" fmla="*/ 893 w 940"/>
                <a:gd name="T17"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0" h="1142">
                  <a:moveTo>
                    <a:pt x="893" y="1142"/>
                  </a:moveTo>
                  <a:cubicBezTo>
                    <a:pt x="42" y="1138"/>
                    <a:pt x="42" y="1138"/>
                    <a:pt x="42" y="1138"/>
                  </a:cubicBezTo>
                  <a:cubicBezTo>
                    <a:pt x="19" y="1138"/>
                    <a:pt x="0" y="1119"/>
                    <a:pt x="0" y="1096"/>
                  </a:cubicBezTo>
                  <a:cubicBezTo>
                    <a:pt x="5" y="42"/>
                    <a:pt x="5" y="42"/>
                    <a:pt x="5" y="42"/>
                  </a:cubicBezTo>
                  <a:cubicBezTo>
                    <a:pt x="5" y="18"/>
                    <a:pt x="24" y="0"/>
                    <a:pt x="47" y="0"/>
                  </a:cubicBezTo>
                  <a:cubicBezTo>
                    <a:pt x="898" y="4"/>
                    <a:pt x="898" y="4"/>
                    <a:pt x="898" y="4"/>
                  </a:cubicBezTo>
                  <a:cubicBezTo>
                    <a:pt x="921" y="4"/>
                    <a:pt x="940" y="23"/>
                    <a:pt x="940" y="46"/>
                  </a:cubicBezTo>
                  <a:cubicBezTo>
                    <a:pt x="935" y="1100"/>
                    <a:pt x="935" y="1100"/>
                    <a:pt x="935" y="1100"/>
                  </a:cubicBezTo>
                  <a:cubicBezTo>
                    <a:pt x="935" y="1123"/>
                    <a:pt x="916" y="1142"/>
                    <a:pt x="893" y="1142"/>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52" name="îşḻîḍê"/>
            <p:cNvSpPr/>
            <p:nvPr/>
          </p:nvSpPr>
          <p:spPr bwMode="auto">
            <a:xfrm>
              <a:off x="4658034" y="2399537"/>
              <a:ext cx="2212729" cy="2743933"/>
            </a:xfrm>
            <a:custGeom>
              <a:avLst/>
              <a:gdLst>
                <a:gd name="T0" fmla="*/ 1777 w 1787"/>
                <a:gd name="T1" fmla="*/ 2216 h 2216"/>
                <a:gd name="T2" fmla="*/ 0 w 1787"/>
                <a:gd name="T3" fmla="*/ 2207 h 2216"/>
                <a:gd name="T4" fmla="*/ 10 w 1787"/>
                <a:gd name="T5" fmla="*/ 0 h 2216"/>
                <a:gd name="T6" fmla="*/ 1787 w 1787"/>
                <a:gd name="T7" fmla="*/ 9 h 2216"/>
                <a:gd name="T8" fmla="*/ 1777 w 1787"/>
                <a:gd name="T9" fmla="*/ 2216 h 2216"/>
              </a:gdLst>
              <a:ahLst/>
              <a:cxnLst>
                <a:cxn ang="0">
                  <a:pos x="T0" y="T1"/>
                </a:cxn>
                <a:cxn ang="0">
                  <a:pos x="T2" y="T3"/>
                </a:cxn>
                <a:cxn ang="0">
                  <a:pos x="T4" y="T5"/>
                </a:cxn>
                <a:cxn ang="0">
                  <a:pos x="T6" y="T7"/>
                </a:cxn>
                <a:cxn ang="0">
                  <a:pos x="T8" y="T9"/>
                </a:cxn>
              </a:cxnLst>
              <a:rect l="0" t="0" r="r" b="b"/>
              <a:pathLst>
                <a:path w="1787" h="2216">
                  <a:moveTo>
                    <a:pt x="1777" y="2216"/>
                  </a:moveTo>
                  <a:lnTo>
                    <a:pt x="0" y="2207"/>
                  </a:lnTo>
                  <a:lnTo>
                    <a:pt x="10" y="0"/>
                  </a:lnTo>
                  <a:lnTo>
                    <a:pt x="1787" y="9"/>
                  </a:lnTo>
                  <a:lnTo>
                    <a:pt x="1777" y="2216"/>
                  </a:lnTo>
                  <a:close/>
                </a:path>
              </a:pathLst>
            </a:custGeom>
            <a:solidFill>
              <a:srgbClr val="8096C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53" name="iṣḻíḋe"/>
            <p:cNvSpPr/>
            <p:nvPr/>
          </p:nvSpPr>
          <p:spPr bwMode="auto">
            <a:xfrm>
              <a:off x="4703850" y="2366105"/>
              <a:ext cx="2166914" cy="2743933"/>
            </a:xfrm>
            <a:custGeom>
              <a:avLst/>
              <a:gdLst>
                <a:gd name="T0" fmla="*/ 1740 w 1750"/>
                <a:gd name="T1" fmla="*/ 2216 h 2216"/>
                <a:gd name="T2" fmla="*/ 0 w 1750"/>
                <a:gd name="T3" fmla="*/ 2209 h 2216"/>
                <a:gd name="T4" fmla="*/ 11 w 1750"/>
                <a:gd name="T5" fmla="*/ 0 h 2216"/>
                <a:gd name="T6" fmla="*/ 1750 w 1750"/>
                <a:gd name="T7" fmla="*/ 9 h 2216"/>
                <a:gd name="T8" fmla="*/ 1740 w 1750"/>
                <a:gd name="T9" fmla="*/ 2216 h 2216"/>
              </a:gdLst>
              <a:ahLst/>
              <a:cxnLst>
                <a:cxn ang="0">
                  <a:pos x="T0" y="T1"/>
                </a:cxn>
                <a:cxn ang="0">
                  <a:pos x="T2" y="T3"/>
                </a:cxn>
                <a:cxn ang="0">
                  <a:pos x="T4" y="T5"/>
                </a:cxn>
                <a:cxn ang="0">
                  <a:pos x="T6" y="T7"/>
                </a:cxn>
                <a:cxn ang="0">
                  <a:pos x="T8" y="T9"/>
                </a:cxn>
              </a:cxnLst>
              <a:rect l="0" t="0" r="r" b="b"/>
              <a:pathLst>
                <a:path w="1750" h="2216">
                  <a:moveTo>
                    <a:pt x="1740" y="2216"/>
                  </a:moveTo>
                  <a:lnTo>
                    <a:pt x="0" y="2209"/>
                  </a:lnTo>
                  <a:lnTo>
                    <a:pt x="11" y="0"/>
                  </a:lnTo>
                  <a:lnTo>
                    <a:pt x="1750" y="9"/>
                  </a:lnTo>
                  <a:lnTo>
                    <a:pt x="1740" y="22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54" name="is1iḍè"/>
            <p:cNvSpPr/>
            <p:nvPr/>
          </p:nvSpPr>
          <p:spPr bwMode="auto">
            <a:xfrm>
              <a:off x="6335845" y="2893594"/>
              <a:ext cx="303368" cy="303368"/>
            </a:xfrm>
            <a:custGeom>
              <a:avLst/>
              <a:gdLst>
                <a:gd name="T0" fmla="*/ 245 w 245"/>
                <a:gd name="T1" fmla="*/ 245 h 245"/>
                <a:gd name="T2" fmla="*/ 0 w 245"/>
                <a:gd name="T3" fmla="*/ 245 h 245"/>
                <a:gd name="T4" fmla="*/ 0 w 245"/>
                <a:gd name="T5" fmla="*/ 0 h 245"/>
                <a:gd name="T6" fmla="*/ 245 w 245"/>
                <a:gd name="T7" fmla="*/ 0 h 245"/>
                <a:gd name="T8" fmla="*/ 245 w 245"/>
                <a:gd name="T9" fmla="*/ 245 h 245"/>
                <a:gd name="T10" fmla="*/ 14 w 245"/>
                <a:gd name="T11" fmla="*/ 230 h 245"/>
                <a:gd name="T12" fmla="*/ 230 w 245"/>
                <a:gd name="T13" fmla="*/ 230 h 245"/>
                <a:gd name="T14" fmla="*/ 230 w 245"/>
                <a:gd name="T15" fmla="*/ 12 h 245"/>
                <a:gd name="T16" fmla="*/ 14 w 245"/>
                <a:gd name="T17" fmla="*/ 12 h 245"/>
                <a:gd name="T18" fmla="*/ 14 w 245"/>
                <a:gd name="T19" fmla="*/ 23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245">
                  <a:moveTo>
                    <a:pt x="245" y="245"/>
                  </a:moveTo>
                  <a:lnTo>
                    <a:pt x="0" y="245"/>
                  </a:lnTo>
                  <a:lnTo>
                    <a:pt x="0" y="0"/>
                  </a:lnTo>
                  <a:lnTo>
                    <a:pt x="245" y="0"/>
                  </a:lnTo>
                  <a:lnTo>
                    <a:pt x="245" y="245"/>
                  </a:lnTo>
                  <a:close/>
                  <a:moveTo>
                    <a:pt x="14" y="230"/>
                  </a:moveTo>
                  <a:lnTo>
                    <a:pt x="230" y="230"/>
                  </a:lnTo>
                  <a:lnTo>
                    <a:pt x="230" y="12"/>
                  </a:lnTo>
                  <a:lnTo>
                    <a:pt x="14" y="12"/>
                  </a:lnTo>
                  <a:lnTo>
                    <a:pt x="14" y="230"/>
                  </a:lnTo>
                  <a:close/>
                </a:path>
              </a:pathLst>
            </a:custGeom>
            <a:solidFill>
              <a:srgbClr val="D1DBD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0000" lnSpcReduction="10000"/>
            </a:bodyPr>
            <a:lstStyle/>
            <a:p>
              <a:pPr algn="ctr"/>
            </a:p>
          </p:txBody>
        </p:sp>
        <p:sp>
          <p:nvSpPr>
            <p:cNvPr id="55" name="íşlîḍè"/>
            <p:cNvSpPr/>
            <p:nvPr/>
          </p:nvSpPr>
          <p:spPr bwMode="auto">
            <a:xfrm>
              <a:off x="4953973" y="2893594"/>
              <a:ext cx="630263" cy="59435"/>
            </a:xfrm>
            <a:prstGeom prst="rect">
              <a:avLst/>
            </a:prstGeom>
            <a:solidFill>
              <a:srgbClr val="ADBE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56" name="î$ḻíḍé"/>
            <p:cNvSpPr/>
            <p:nvPr/>
          </p:nvSpPr>
          <p:spPr bwMode="auto">
            <a:xfrm>
              <a:off x="4953973" y="3014941"/>
              <a:ext cx="1206042" cy="19812"/>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57" name="íṣḷïḓê"/>
            <p:cNvSpPr/>
            <p:nvPr/>
          </p:nvSpPr>
          <p:spPr bwMode="auto">
            <a:xfrm>
              <a:off x="4953973" y="3094188"/>
              <a:ext cx="1206042" cy="21050"/>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58" name="íSľíḑé"/>
            <p:cNvSpPr/>
            <p:nvPr/>
          </p:nvSpPr>
          <p:spPr bwMode="auto">
            <a:xfrm>
              <a:off x="4953973" y="3175912"/>
              <a:ext cx="1206042" cy="21050"/>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59" name="îṩḻîdé"/>
            <p:cNvSpPr/>
            <p:nvPr/>
          </p:nvSpPr>
          <p:spPr bwMode="auto">
            <a:xfrm>
              <a:off x="6335845" y="3487948"/>
              <a:ext cx="303368" cy="303368"/>
            </a:xfrm>
            <a:custGeom>
              <a:avLst/>
              <a:gdLst>
                <a:gd name="T0" fmla="*/ 245 w 245"/>
                <a:gd name="T1" fmla="*/ 245 h 245"/>
                <a:gd name="T2" fmla="*/ 0 w 245"/>
                <a:gd name="T3" fmla="*/ 245 h 245"/>
                <a:gd name="T4" fmla="*/ 0 w 245"/>
                <a:gd name="T5" fmla="*/ 0 h 245"/>
                <a:gd name="T6" fmla="*/ 245 w 245"/>
                <a:gd name="T7" fmla="*/ 0 h 245"/>
                <a:gd name="T8" fmla="*/ 245 w 245"/>
                <a:gd name="T9" fmla="*/ 245 h 245"/>
                <a:gd name="T10" fmla="*/ 14 w 245"/>
                <a:gd name="T11" fmla="*/ 230 h 245"/>
                <a:gd name="T12" fmla="*/ 230 w 245"/>
                <a:gd name="T13" fmla="*/ 230 h 245"/>
                <a:gd name="T14" fmla="*/ 230 w 245"/>
                <a:gd name="T15" fmla="*/ 14 h 245"/>
                <a:gd name="T16" fmla="*/ 14 w 245"/>
                <a:gd name="T17" fmla="*/ 14 h 245"/>
                <a:gd name="T18" fmla="*/ 14 w 245"/>
                <a:gd name="T19" fmla="*/ 23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245">
                  <a:moveTo>
                    <a:pt x="245" y="245"/>
                  </a:moveTo>
                  <a:lnTo>
                    <a:pt x="0" y="245"/>
                  </a:lnTo>
                  <a:lnTo>
                    <a:pt x="0" y="0"/>
                  </a:lnTo>
                  <a:lnTo>
                    <a:pt x="245" y="0"/>
                  </a:lnTo>
                  <a:lnTo>
                    <a:pt x="245" y="245"/>
                  </a:lnTo>
                  <a:close/>
                  <a:moveTo>
                    <a:pt x="14" y="230"/>
                  </a:moveTo>
                  <a:lnTo>
                    <a:pt x="230" y="230"/>
                  </a:lnTo>
                  <a:lnTo>
                    <a:pt x="230" y="14"/>
                  </a:lnTo>
                  <a:lnTo>
                    <a:pt x="14" y="14"/>
                  </a:lnTo>
                  <a:lnTo>
                    <a:pt x="14" y="230"/>
                  </a:lnTo>
                  <a:close/>
                </a:path>
              </a:pathLst>
            </a:custGeom>
            <a:solidFill>
              <a:srgbClr val="D1DBD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0000" lnSpcReduction="10000"/>
            </a:bodyPr>
            <a:lstStyle/>
            <a:p>
              <a:pPr algn="ctr"/>
            </a:p>
          </p:txBody>
        </p:sp>
        <p:sp>
          <p:nvSpPr>
            <p:cNvPr id="60" name="iṡļíḍê"/>
            <p:cNvSpPr/>
            <p:nvPr/>
          </p:nvSpPr>
          <p:spPr bwMode="auto">
            <a:xfrm>
              <a:off x="4953973" y="3487948"/>
              <a:ext cx="630263" cy="58198"/>
            </a:xfrm>
            <a:prstGeom prst="rect">
              <a:avLst/>
            </a:prstGeom>
            <a:solidFill>
              <a:srgbClr val="ADBE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1" name="ísļîde"/>
            <p:cNvSpPr/>
            <p:nvPr/>
          </p:nvSpPr>
          <p:spPr bwMode="auto">
            <a:xfrm>
              <a:off x="4953973" y="3610533"/>
              <a:ext cx="1206042" cy="21050"/>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2" name="ïš1iďé"/>
            <p:cNvSpPr/>
            <p:nvPr/>
          </p:nvSpPr>
          <p:spPr bwMode="auto">
            <a:xfrm>
              <a:off x="4953973" y="3691018"/>
              <a:ext cx="1206042" cy="19812"/>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3" name="íSľíḑè"/>
            <p:cNvSpPr/>
            <p:nvPr/>
          </p:nvSpPr>
          <p:spPr bwMode="auto">
            <a:xfrm>
              <a:off x="4953973" y="3772742"/>
              <a:ext cx="1206042" cy="18574"/>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4" name="ïšľîďê"/>
            <p:cNvSpPr/>
            <p:nvPr/>
          </p:nvSpPr>
          <p:spPr bwMode="auto">
            <a:xfrm>
              <a:off x="6335845" y="4083539"/>
              <a:ext cx="303368" cy="303368"/>
            </a:xfrm>
            <a:custGeom>
              <a:avLst/>
              <a:gdLst>
                <a:gd name="T0" fmla="*/ 245 w 245"/>
                <a:gd name="T1" fmla="*/ 245 h 245"/>
                <a:gd name="T2" fmla="*/ 0 w 245"/>
                <a:gd name="T3" fmla="*/ 245 h 245"/>
                <a:gd name="T4" fmla="*/ 0 w 245"/>
                <a:gd name="T5" fmla="*/ 0 h 245"/>
                <a:gd name="T6" fmla="*/ 245 w 245"/>
                <a:gd name="T7" fmla="*/ 0 h 245"/>
                <a:gd name="T8" fmla="*/ 245 w 245"/>
                <a:gd name="T9" fmla="*/ 245 h 245"/>
                <a:gd name="T10" fmla="*/ 14 w 245"/>
                <a:gd name="T11" fmla="*/ 231 h 245"/>
                <a:gd name="T12" fmla="*/ 230 w 245"/>
                <a:gd name="T13" fmla="*/ 231 h 245"/>
                <a:gd name="T14" fmla="*/ 230 w 245"/>
                <a:gd name="T15" fmla="*/ 15 h 245"/>
                <a:gd name="T16" fmla="*/ 14 w 245"/>
                <a:gd name="T17" fmla="*/ 15 h 245"/>
                <a:gd name="T18" fmla="*/ 14 w 245"/>
                <a:gd name="T19" fmla="*/ 23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245">
                  <a:moveTo>
                    <a:pt x="245" y="245"/>
                  </a:moveTo>
                  <a:lnTo>
                    <a:pt x="0" y="245"/>
                  </a:lnTo>
                  <a:lnTo>
                    <a:pt x="0" y="0"/>
                  </a:lnTo>
                  <a:lnTo>
                    <a:pt x="245" y="0"/>
                  </a:lnTo>
                  <a:lnTo>
                    <a:pt x="245" y="245"/>
                  </a:lnTo>
                  <a:close/>
                  <a:moveTo>
                    <a:pt x="14" y="231"/>
                  </a:moveTo>
                  <a:lnTo>
                    <a:pt x="230" y="231"/>
                  </a:lnTo>
                  <a:lnTo>
                    <a:pt x="230" y="15"/>
                  </a:lnTo>
                  <a:lnTo>
                    <a:pt x="14" y="15"/>
                  </a:lnTo>
                  <a:lnTo>
                    <a:pt x="14" y="231"/>
                  </a:lnTo>
                  <a:close/>
                </a:path>
              </a:pathLst>
            </a:custGeom>
            <a:solidFill>
              <a:srgbClr val="D1DBD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0000" lnSpcReduction="10000"/>
            </a:bodyPr>
            <a:lstStyle/>
            <a:p>
              <a:pPr algn="ctr"/>
            </a:p>
          </p:txBody>
        </p:sp>
        <p:sp>
          <p:nvSpPr>
            <p:cNvPr id="65" name="îS1íde"/>
            <p:cNvSpPr/>
            <p:nvPr/>
          </p:nvSpPr>
          <p:spPr bwMode="auto">
            <a:xfrm>
              <a:off x="4953973" y="4083539"/>
              <a:ext cx="630263" cy="59435"/>
            </a:xfrm>
            <a:prstGeom prst="rect">
              <a:avLst/>
            </a:prstGeom>
            <a:solidFill>
              <a:srgbClr val="ADBE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6" name="iS1îḓé"/>
            <p:cNvSpPr/>
            <p:nvPr/>
          </p:nvSpPr>
          <p:spPr bwMode="auto">
            <a:xfrm>
              <a:off x="4953973" y="4207363"/>
              <a:ext cx="1206042" cy="17335"/>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7" name="išḻiḑê"/>
            <p:cNvSpPr/>
            <p:nvPr/>
          </p:nvSpPr>
          <p:spPr bwMode="auto">
            <a:xfrm>
              <a:off x="4953973" y="4286610"/>
              <a:ext cx="1206042" cy="21050"/>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8" name="îṩľíḋe"/>
            <p:cNvSpPr/>
            <p:nvPr/>
          </p:nvSpPr>
          <p:spPr bwMode="auto">
            <a:xfrm>
              <a:off x="4953973" y="4367096"/>
              <a:ext cx="1206042" cy="19812"/>
            </a:xfrm>
            <a:prstGeom prst="rect">
              <a:avLst/>
            </a:prstGeom>
            <a:solidFill>
              <a:srgbClr val="D1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69" name="iṧḷiḍé"/>
            <p:cNvSpPr/>
            <p:nvPr/>
          </p:nvSpPr>
          <p:spPr bwMode="auto">
            <a:xfrm>
              <a:off x="6324701" y="2821776"/>
              <a:ext cx="438336" cy="315751"/>
            </a:xfrm>
            <a:custGeom>
              <a:avLst/>
              <a:gdLst>
                <a:gd name="T0" fmla="*/ 0 w 170"/>
                <a:gd name="T1" fmla="*/ 56 h 123"/>
                <a:gd name="T2" fmla="*/ 61 w 170"/>
                <a:gd name="T3" fmla="*/ 123 h 123"/>
                <a:gd name="T4" fmla="*/ 170 w 170"/>
                <a:gd name="T5" fmla="*/ 20 h 123"/>
                <a:gd name="T6" fmla="*/ 155 w 170"/>
                <a:gd name="T7" fmla="*/ 0 h 123"/>
                <a:gd name="T8" fmla="*/ 63 w 170"/>
                <a:gd name="T9" fmla="*/ 104 h 123"/>
                <a:gd name="T10" fmla="*/ 16 w 170"/>
                <a:gd name="T11" fmla="*/ 37 h 123"/>
                <a:gd name="T12" fmla="*/ 0 w 170"/>
                <a:gd name="T13" fmla="*/ 56 h 123"/>
              </a:gdLst>
              <a:ahLst/>
              <a:cxnLst>
                <a:cxn ang="0">
                  <a:pos x="T0" y="T1"/>
                </a:cxn>
                <a:cxn ang="0">
                  <a:pos x="T2" y="T3"/>
                </a:cxn>
                <a:cxn ang="0">
                  <a:pos x="T4" y="T5"/>
                </a:cxn>
                <a:cxn ang="0">
                  <a:pos x="T6" y="T7"/>
                </a:cxn>
                <a:cxn ang="0">
                  <a:pos x="T8" y="T9"/>
                </a:cxn>
                <a:cxn ang="0">
                  <a:pos x="T10" y="T11"/>
                </a:cxn>
                <a:cxn ang="0">
                  <a:pos x="T12" y="T13"/>
                </a:cxn>
              </a:cxnLst>
              <a:rect l="0" t="0" r="r" b="b"/>
              <a:pathLst>
                <a:path w="170" h="123">
                  <a:moveTo>
                    <a:pt x="0" y="56"/>
                  </a:moveTo>
                  <a:cubicBezTo>
                    <a:pt x="0" y="56"/>
                    <a:pt x="39" y="79"/>
                    <a:pt x="61" y="123"/>
                  </a:cubicBezTo>
                  <a:cubicBezTo>
                    <a:pt x="61" y="123"/>
                    <a:pt x="113" y="40"/>
                    <a:pt x="170" y="20"/>
                  </a:cubicBezTo>
                  <a:cubicBezTo>
                    <a:pt x="155" y="0"/>
                    <a:pt x="155" y="0"/>
                    <a:pt x="155" y="0"/>
                  </a:cubicBezTo>
                  <a:cubicBezTo>
                    <a:pt x="155" y="0"/>
                    <a:pt x="106" y="30"/>
                    <a:pt x="63" y="104"/>
                  </a:cubicBezTo>
                  <a:cubicBezTo>
                    <a:pt x="63" y="104"/>
                    <a:pt x="47" y="62"/>
                    <a:pt x="16" y="37"/>
                  </a:cubicBezTo>
                  <a:lnTo>
                    <a:pt x="0" y="56"/>
                  </a:lnTo>
                  <a:close/>
                </a:path>
              </a:pathLst>
            </a:custGeom>
            <a:solidFill>
              <a:srgbClr val="1B1B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70" name="îŝlîde"/>
            <p:cNvSpPr/>
            <p:nvPr/>
          </p:nvSpPr>
          <p:spPr bwMode="auto">
            <a:xfrm>
              <a:off x="6395280" y="3407462"/>
              <a:ext cx="437098" cy="313274"/>
            </a:xfrm>
            <a:custGeom>
              <a:avLst/>
              <a:gdLst>
                <a:gd name="T0" fmla="*/ 0 w 170"/>
                <a:gd name="T1" fmla="*/ 55 h 122"/>
                <a:gd name="T2" fmla="*/ 61 w 170"/>
                <a:gd name="T3" fmla="*/ 122 h 122"/>
                <a:gd name="T4" fmla="*/ 170 w 170"/>
                <a:gd name="T5" fmla="*/ 19 h 122"/>
                <a:gd name="T6" fmla="*/ 155 w 170"/>
                <a:gd name="T7" fmla="*/ 0 h 122"/>
                <a:gd name="T8" fmla="*/ 64 w 170"/>
                <a:gd name="T9" fmla="*/ 103 h 122"/>
                <a:gd name="T10" fmla="*/ 17 w 170"/>
                <a:gd name="T11" fmla="*/ 36 h 122"/>
                <a:gd name="T12" fmla="*/ 0 w 170"/>
                <a:gd name="T13" fmla="*/ 55 h 122"/>
              </a:gdLst>
              <a:ahLst/>
              <a:cxnLst>
                <a:cxn ang="0">
                  <a:pos x="T0" y="T1"/>
                </a:cxn>
                <a:cxn ang="0">
                  <a:pos x="T2" y="T3"/>
                </a:cxn>
                <a:cxn ang="0">
                  <a:pos x="T4" y="T5"/>
                </a:cxn>
                <a:cxn ang="0">
                  <a:pos x="T6" y="T7"/>
                </a:cxn>
                <a:cxn ang="0">
                  <a:pos x="T8" y="T9"/>
                </a:cxn>
                <a:cxn ang="0">
                  <a:pos x="T10" y="T11"/>
                </a:cxn>
                <a:cxn ang="0">
                  <a:pos x="T12" y="T13"/>
                </a:cxn>
              </a:cxnLst>
              <a:rect l="0" t="0" r="r" b="b"/>
              <a:pathLst>
                <a:path w="170" h="122">
                  <a:moveTo>
                    <a:pt x="0" y="55"/>
                  </a:moveTo>
                  <a:cubicBezTo>
                    <a:pt x="0" y="55"/>
                    <a:pt x="39" y="78"/>
                    <a:pt x="61" y="122"/>
                  </a:cubicBezTo>
                  <a:cubicBezTo>
                    <a:pt x="61" y="122"/>
                    <a:pt x="113" y="40"/>
                    <a:pt x="170" y="19"/>
                  </a:cubicBezTo>
                  <a:cubicBezTo>
                    <a:pt x="155" y="0"/>
                    <a:pt x="155" y="0"/>
                    <a:pt x="155" y="0"/>
                  </a:cubicBezTo>
                  <a:cubicBezTo>
                    <a:pt x="155" y="0"/>
                    <a:pt x="106" y="29"/>
                    <a:pt x="64" y="103"/>
                  </a:cubicBezTo>
                  <a:cubicBezTo>
                    <a:pt x="64" y="103"/>
                    <a:pt x="47" y="61"/>
                    <a:pt x="17" y="36"/>
                  </a:cubicBezTo>
                  <a:lnTo>
                    <a:pt x="0" y="55"/>
                  </a:lnTo>
                  <a:close/>
                </a:path>
              </a:pathLst>
            </a:custGeom>
            <a:solidFill>
              <a:srgbClr val="1B1B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algn="ctr"/>
            </a:p>
          </p:txBody>
        </p:sp>
        <p:sp>
          <p:nvSpPr>
            <p:cNvPr id="71" name="iṥḷidê"/>
            <p:cNvSpPr/>
            <p:nvPr/>
          </p:nvSpPr>
          <p:spPr bwMode="auto">
            <a:xfrm>
              <a:off x="6603304" y="3651395"/>
              <a:ext cx="234027" cy="273651"/>
            </a:xfrm>
            <a:custGeom>
              <a:avLst/>
              <a:gdLst>
                <a:gd name="T0" fmla="*/ 91 w 91"/>
                <a:gd name="T1" fmla="*/ 89 h 106"/>
                <a:gd name="T2" fmla="*/ 17 w 91"/>
                <a:gd name="T3" fmla="*/ 0 h 106"/>
                <a:gd name="T4" fmla="*/ 0 w 91"/>
                <a:gd name="T5" fmla="*/ 24 h 106"/>
                <a:gd name="T6" fmla="*/ 59 w 91"/>
                <a:gd name="T7" fmla="*/ 106 h 106"/>
                <a:gd name="T8" fmla="*/ 91 w 91"/>
                <a:gd name="T9" fmla="*/ 89 h 106"/>
              </a:gdLst>
              <a:ahLst/>
              <a:cxnLst>
                <a:cxn ang="0">
                  <a:pos x="T0" y="T1"/>
                </a:cxn>
                <a:cxn ang="0">
                  <a:pos x="T2" y="T3"/>
                </a:cxn>
                <a:cxn ang="0">
                  <a:pos x="T4" y="T5"/>
                </a:cxn>
                <a:cxn ang="0">
                  <a:pos x="T6" y="T7"/>
                </a:cxn>
                <a:cxn ang="0">
                  <a:pos x="T8" y="T9"/>
                </a:cxn>
              </a:cxnLst>
              <a:rect l="0" t="0" r="r" b="b"/>
              <a:pathLst>
                <a:path w="91" h="106">
                  <a:moveTo>
                    <a:pt x="91" y="89"/>
                  </a:moveTo>
                  <a:cubicBezTo>
                    <a:pt x="91" y="89"/>
                    <a:pt x="43" y="17"/>
                    <a:pt x="17" y="0"/>
                  </a:cubicBezTo>
                  <a:cubicBezTo>
                    <a:pt x="17" y="0"/>
                    <a:pt x="5" y="14"/>
                    <a:pt x="0" y="24"/>
                  </a:cubicBezTo>
                  <a:cubicBezTo>
                    <a:pt x="0" y="24"/>
                    <a:pt x="48" y="84"/>
                    <a:pt x="59" y="106"/>
                  </a:cubicBezTo>
                  <a:lnTo>
                    <a:pt x="91" y="89"/>
                  </a:lnTo>
                  <a:close/>
                </a:path>
              </a:pathLst>
            </a:custGeom>
            <a:solidFill>
              <a:srgbClr val="3D9EE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7500" lnSpcReduction="20000"/>
            </a:bodyPr>
            <a:lstStyle/>
            <a:p>
              <a:pPr algn="ctr"/>
            </a:p>
          </p:txBody>
        </p:sp>
        <p:sp>
          <p:nvSpPr>
            <p:cNvPr id="72" name="íṣľîḋé"/>
            <p:cNvSpPr/>
            <p:nvPr/>
          </p:nvSpPr>
          <p:spPr bwMode="auto">
            <a:xfrm>
              <a:off x="6916578" y="5160805"/>
              <a:ext cx="240218" cy="157256"/>
            </a:xfrm>
            <a:custGeom>
              <a:avLst/>
              <a:gdLst>
                <a:gd name="T0" fmla="*/ 39 w 93"/>
                <a:gd name="T1" fmla="*/ 9 h 61"/>
                <a:gd name="T2" fmla="*/ 21 w 93"/>
                <a:gd name="T3" fmla="*/ 33 h 61"/>
                <a:gd name="T4" fmla="*/ 6 w 93"/>
                <a:gd name="T5" fmla="*/ 58 h 61"/>
                <a:gd name="T6" fmla="*/ 72 w 93"/>
                <a:gd name="T7" fmla="*/ 40 h 61"/>
                <a:gd name="T8" fmla="*/ 71 w 93"/>
                <a:gd name="T9" fmla="*/ 0 h 61"/>
                <a:gd name="T10" fmla="*/ 39 w 93"/>
                <a:gd name="T11" fmla="*/ 9 h 61"/>
              </a:gdLst>
              <a:ahLst/>
              <a:cxnLst>
                <a:cxn ang="0">
                  <a:pos x="T0" y="T1"/>
                </a:cxn>
                <a:cxn ang="0">
                  <a:pos x="T2" y="T3"/>
                </a:cxn>
                <a:cxn ang="0">
                  <a:pos x="T4" y="T5"/>
                </a:cxn>
                <a:cxn ang="0">
                  <a:pos x="T6" y="T7"/>
                </a:cxn>
                <a:cxn ang="0">
                  <a:pos x="T8" y="T9"/>
                </a:cxn>
                <a:cxn ang="0">
                  <a:pos x="T10" y="T11"/>
                </a:cxn>
              </a:cxnLst>
              <a:rect l="0" t="0" r="r" b="b"/>
              <a:pathLst>
                <a:path w="93" h="61">
                  <a:moveTo>
                    <a:pt x="39" y="9"/>
                  </a:moveTo>
                  <a:cubicBezTo>
                    <a:pt x="39" y="9"/>
                    <a:pt x="34" y="21"/>
                    <a:pt x="21" y="33"/>
                  </a:cubicBezTo>
                  <a:cubicBezTo>
                    <a:pt x="8" y="46"/>
                    <a:pt x="0" y="56"/>
                    <a:pt x="6" y="58"/>
                  </a:cubicBezTo>
                  <a:cubicBezTo>
                    <a:pt x="12" y="61"/>
                    <a:pt x="61" y="45"/>
                    <a:pt x="72" y="40"/>
                  </a:cubicBezTo>
                  <a:cubicBezTo>
                    <a:pt x="84" y="35"/>
                    <a:pt x="93" y="35"/>
                    <a:pt x="71" y="0"/>
                  </a:cubicBezTo>
                  <a:lnTo>
                    <a:pt x="39" y="9"/>
                  </a:lnTo>
                  <a:close/>
                </a:path>
              </a:pathLst>
            </a:custGeom>
            <a:solidFill>
              <a:srgbClr val="3D9EE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0000" lnSpcReduction="20000"/>
            </a:bodyPr>
            <a:lstStyle/>
            <a:p>
              <a:pPr algn="ctr"/>
            </a:p>
          </p:txBody>
        </p:sp>
        <p:sp>
          <p:nvSpPr>
            <p:cNvPr id="73" name="íŝlîdè"/>
            <p:cNvSpPr/>
            <p:nvPr/>
          </p:nvSpPr>
          <p:spPr bwMode="auto">
            <a:xfrm>
              <a:off x="6824948" y="4427769"/>
              <a:ext cx="699604" cy="756563"/>
            </a:xfrm>
            <a:custGeom>
              <a:avLst/>
              <a:gdLst>
                <a:gd name="T0" fmla="*/ 20 w 272"/>
                <a:gd name="T1" fmla="*/ 36 h 294"/>
                <a:gd name="T2" fmla="*/ 75 w 272"/>
                <a:gd name="T3" fmla="*/ 294 h 294"/>
                <a:gd name="T4" fmla="*/ 107 w 272"/>
                <a:gd name="T5" fmla="*/ 285 h 294"/>
                <a:gd name="T6" fmla="*/ 66 w 272"/>
                <a:gd name="T7" fmla="*/ 73 h 294"/>
                <a:gd name="T8" fmla="*/ 86 w 272"/>
                <a:gd name="T9" fmla="*/ 70 h 294"/>
                <a:gd name="T10" fmla="*/ 272 w 272"/>
                <a:gd name="T11" fmla="*/ 169 h 294"/>
                <a:gd name="T12" fmla="*/ 272 w 272"/>
                <a:gd name="T13" fmla="*/ 133 h 294"/>
                <a:gd name="T14" fmla="*/ 125 w 272"/>
                <a:gd name="T15" fmla="*/ 0 h 294"/>
                <a:gd name="T16" fmla="*/ 20 w 272"/>
                <a:gd name="T17" fmla="*/ 3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294">
                  <a:moveTo>
                    <a:pt x="20" y="36"/>
                  </a:moveTo>
                  <a:cubicBezTo>
                    <a:pt x="20" y="36"/>
                    <a:pt x="0" y="180"/>
                    <a:pt x="75" y="294"/>
                  </a:cubicBezTo>
                  <a:cubicBezTo>
                    <a:pt x="107" y="285"/>
                    <a:pt x="107" y="285"/>
                    <a:pt x="107" y="285"/>
                  </a:cubicBezTo>
                  <a:cubicBezTo>
                    <a:pt x="107" y="285"/>
                    <a:pt x="53" y="152"/>
                    <a:pt x="66" y="73"/>
                  </a:cubicBezTo>
                  <a:cubicBezTo>
                    <a:pt x="86" y="70"/>
                    <a:pt x="86" y="70"/>
                    <a:pt x="86" y="70"/>
                  </a:cubicBezTo>
                  <a:cubicBezTo>
                    <a:pt x="86" y="70"/>
                    <a:pt x="122" y="169"/>
                    <a:pt x="272" y="169"/>
                  </a:cubicBezTo>
                  <a:cubicBezTo>
                    <a:pt x="272" y="133"/>
                    <a:pt x="272" y="133"/>
                    <a:pt x="272" y="133"/>
                  </a:cubicBezTo>
                  <a:cubicBezTo>
                    <a:pt x="272" y="133"/>
                    <a:pt x="124" y="136"/>
                    <a:pt x="125" y="0"/>
                  </a:cubicBezTo>
                  <a:lnTo>
                    <a:pt x="20" y="36"/>
                  </a:lnTo>
                  <a:close/>
                </a:path>
              </a:pathLst>
            </a:custGeom>
            <a:solidFill>
              <a:srgbClr val="062F7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4" name="í$ḻïdè"/>
            <p:cNvSpPr/>
            <p:nvPr/>
          </p:nvSpPr>
          <p:spPr bwMode="auto">
            <a:xfrm>
              <a:off x="6824948" y="4500825"/>
              <a:ext cx="220406" cy="683507"/>
            </a:xfrm>
            <a:custGeom>
              <a:avLst/>
              <a:gdLst>
                <a:gd name="T0" fmla="*/ 86 w 86"/>
                <a:gd name="T1" fmla="*/ 263 h 266"/>
                <a:gd name="T2" fmla="*/ 86 w 86"/>
                <a:gd name="T3" fmla="*/ 263 h 266"/>
                <a:gd name="T4" fmla="*/ 44 w 86"/>
                <a:gd name="T5" fmla="*/ 4 h 266"/>
                <a:gd name="T6" fmla="*/ 44 w 86"/>
                <a:gd name="T7" fmla="*/ 0 h 266"/>
                <a:gd name="T8" fmla="*/ 20 w 86"/>
                <a:gd name="T9" fmla="*/ 8 h 266"/>
                <a:gd name="T10" fmla="*/ 75 w 86"/>
                <a:gd name="T11" fmla="*/ 266 h 266"/>
                <a:gd name="T12" fmla="*/ 86 w 86"/>
                <a:gd name="T13" fmla="*/ 263 h 266"/>
              </a:gdLst>
              <a:ahLst/>
              <a:cxnLst>
                <a:cxn ang="0">
                  <a:pos x="T0" y="T1"/>
                </a:cxn>
                <a:cxn ang="0">
                  <a:pos x="T2" y="T3"/>
                </a:cxn>
                <a:cxn ang="0">
                  <a:pos x="T4" y="T5"/>
                </a:cxn>
                <a:cxn ang="0">
                  <a:pos x="T6" y="T7"/>
                </a:cxn>
                <a:cxn ang="0">
                  <a:pos x="T8" y="T9"/>
                </a:cxn>
                <a:cxn ang="0">
                  <a:pos x="T10" y="T11"/>
                </a:cxn>
                <a:cxn ang="0">
                  <a:pos x="T12" y="T13"/>
                </a:cxn>
              </a:cxnLst>
              <a:rect l="0" t="0" r="r" b="b"/>
              <a:pathLst>
                <a:path w="86" h="266">
                  <a:moveTo>
                    <a:pt x="86" y="263"/>
                  </a:moveTo>
                  <a:cubicBezTo>
                    <a:pt x="86" y="263"/>
                    <a:pt x="86" y="263"/>
                    <a:pt x="86" y="263"/>
                  </a:cubicBezTo>
                  <a:cubicBezTo>
                    <a:pt x="16" y="167"/>
                    <a:pt x="44" y="4"/>
                    <a:pt x="44" y="4"/>
                  </a:cubicBezTo>
                  <a:cubicBezTo>
                    <a:pt x="44" y="0"/>
                    <a:pt x="44" y="0"/>
                    <a:pt x="44" y="0"/>
                  </a:cubicBezTo>
                  <a:cubicBezTo>
                    <a:pt x="20" y="8"/>
                    <a:pt x="20" y="8"/>
                    <a:pt x="20" y="8"/>
                  </a:cubicBezTo>
                  <a:cubicBezTo>
                    <a:pt x="20" y="8"/>
                    <a:pt x="0" y="152"/>
                    <a:pt x="75" y="266"/>
                  </a:cubicBezTo>
                  <a:lnTo>
                    <a:pt x="86" y="263"/>
                  </a:lnTo>
                  <a:close/>
                </a:path>
              </a:pathLst>
            </a:custGeom>
            <a:solidFill>
              <a:srgbClr val="061D3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5" name="íSļîdê"/>
            <p:cNvSpPr/>
            <p:nvPr/>
          </p:nvSpPr>
          <p:spPr bwMode="auto">
            <a:xfrm>
              <a:off x="6994587" y="4525590"/>
              <a:ext cx="529965" cy="336800"/>
            </a:xfrm>
            <a:custGeom>
              <a:avLst/>
              <a:gdLst>
                <a:gd name="T0" fmla="*/ 206 w 206"/>
                <a:gd name="T1" fmla="*/ 114 h 131"/>
                <a:gd name="T2" fmla="*/ 38 w 206"/>
                <a:gd name="T3" fmla="*/ 36 h 131"/>
                <a:gd name="T4" fmla="*/ 44 w 206"/>
                <a:gd name="T5" fmla="*/ 0 h 131"/>
                <a:gd name="T6" fmla="*/ 0 w 206"/>
                <a:gd name="T7" fmla="*/ 35 h 131"/>
                <a:gd name="T8" fmla="*/ 20 w 206"/>
                <a:gd name="T9" fmla="*/ 32 h 131"/>
                <a:gd name="T10" fmla="*/ 206 w 206"/>
                <a:gd name="T11" fmla="*/ 131 h 131"/>
                <a:gd name="T12" fmla="*/ 206 w 206"/>
                <a:gd name="T13" fmla="*/ 114 h 131"/>
              </a:gdLst>
              <a:ahLst/>
              <a:cxnLst>
                <a:cxn ang="0">
                  <a:pos x="T0" y="T1"/>
                </a:cxn>
                <a:cxn ang="0">
                  <a:pos x="T2" y="T3"/>
                </a:cxn>
                <a:cxn ang="0">
                  <a:pos x="T4" y="T5"/>
                </a:cxn>
                <a:cxn ang="0">
                  <a:pos x="T6" y="T7"/>
                </a:cxn>
                <a:cxn ang="0">
                  <a:pos x="T8" y="T9"/>
                </a:cxn>
                <a:cxn ang="0">
                  <a:pos x="T10" y="T11"/>
                </a:cxn>
                <a:cxn ang="0">
                  <a:pos x="T12" y="T13"/>
                </a:cxn>
              </a:cxnLst>
              <a:rect l="0" t="0" r="r" b="b"/>
              <a:pathLst>
                <a:path w="206" h="131">
                  <a:moveTo>
                    <a:pt x="206" y="114"/>
                  </a:moveTo>
                  <a:cubicBezTo>
                    <a:pt x="96" y="125"/>
                    <a:pt x="38" y="36"/>
                    <a:pt x="38" y="36"/>
                  </a:cubicBezTo>
                  <a:cubicBezTo>
                    <a:pt x="47" y="23"/>
                    <a:pt x="44" y="0"/>
                    <a:pt x="44" y="0"/>
                  </a:cubicBezTo>
                  <a:cubicBezTo>
                    <a:pt x="39" y="15"/>
                    <a:pt x="0" y="35"/>
                    <a:pt x="0" y="35"/>
                  </a:cubicBezTo>
                  <a:cubicBezTo>
                    <a:pt x="20" y="32"/>
                    <a:pt x="20" y="32"/>
                    <a:pt x="20" y="32"/>
                  </a:cubicBezTo>
                  <a:cubicBezTo>
                    <a:pt x="20" y="32"/>
                    <a:pt x="56" y="131"/>
                    <a:pt x="206" y="131"/>
                  </a:cubicBezTo>
                  <a:lnTo>
                    <a:pt x="206" y="114"/>
                  </a:lnTo>
                  <a:close/>
                </a:path>
              </a:pathLst>
            </a:custGeom>
            <a:solidFill>
              <a:srgbClr val="061D3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6" name="íṩḻïde"/>
            <p:cNvSpPr/>
            <p:nvPr/>
          </p:nvSpPr>
          <p:spPr bwMode="auto">
            <a:xfrm>
              <a:off x="6489386" y="4035248"/>
              <a:ext cx="656265" cy="485389"/>
            </a:xfrm>
            <a:custGeom>
              <a:avLst/>
              <a:gdLst>
                <a:gd name="T0" fmla="*/ 139 w 255"/>
                <a:gd name="T1" fmla="*/ 37 h 189"/>
                <a:gd name="T2" fmla="*/ 0 w 255"/>
                <a:gd name="T3" fmla="*/ 120 h 189"/>
                <a:gd name="T4" fmla="*/ 12 w 255"/>
                <a:gd name="T5" fmla="*/ 143 h 189"/>
                <a:gd name="T6" fmla="*/ 139 w 255"/>
                <a:gd name="T7" fmla="*/ 85 h 189"/>
                <a:gd name="T8" fmla="*/ 150 w 255"/>
                <a:gd name="T9" fmla="*/ 189 h 189"/>
                <a:gd name="T10" fmla="*/ 255 w 255"/>
                <a:gd name="T11" fmla="*/ 153 h 189"/>
                <a:gd name="T12" fmla="*/ 176 w 255"/>
                <a:gd name="T13" fmla="*/ 0 h 189"/>
                <a:gd name="T14" fmla="*/ 139 w 255"/>
                <a:gd name="T15" fmla="*/ 37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89">
                  <a:moveTo>
                    <a:pt x="139" y="37"/>
                  </a:moveTo>
                  <a:cubicBezTo>
                    <a:pt x="139" y="37"/>
                    <a:pt x="100" y="81"/>
                    <a:pt x="0" y="120"/>
                  </a:cubicBezTo>
                  <a:cubicBezTo>
                    <a:pt x="12" y="143"/>
                    <a:pt x="12" y="143"/>
                    <a:pt x="12" y="143"/>
                  </a:cubicBezTo>
                  <a:cubicBezTo>
                    <a:pt x="12" y="143"/>
                    <a:pt x="97" y="132"/>
                    <a:pt x="139" y="85"/>
                  </a:cubicBezTo>
                  <a:cubicBezTo>
                    <a:pt x="139" y="85"/>
                    <a:pt x="138" y="152"/>
                    <a:pt x="150" y="189"/>
                  </a:cubicBezTo>
                  <a:cubicBezTo>
                    <a:pt x="150" y="189"/>
                    <a:pt x="241" y="179"/>
                    <a:pt x="255" y="153"/>
                  </a:cubicBezTo>
                  <a:cubicBezTo>
                    <a:pt x="255" y="153"/>
                    <a:pt x="216" y="47"/>
                    <a:pt x="176" y="0"/>
                  </a:cubicBezTo>
                  <a:lnTo>
                    <a:pt x="139" y="37"/>
                  </a:lnTo>
                  <a:close/>
                </a:path>
              </a:pathLst>
            </a:custGeom>
            <a:solidFill>
              <a:srgbClr val="3D9EE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7" name="iṥľîďé"/>
            <p:cNvSpPr/>
            <p:nvPr/>
          </p:nvSpPr>
          <p:spPr bwMode="auto">
            <a:xfrm>
              <a:off x="6703601" y="3860656"/>
              <a:ext cx="255077" cy="251362"/>
            </a:xfrm>
            <a:prstGeom prst="ellipse">
              <a:avLst/>
            </a:prstGeom>
            <a:solidFill>
              <a:srgbClr val="FFC9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5000" lnSpcReduction="20000"/>
            </a:bodyPr>
            <a:lstStyle/>
            <a:p>
              <a:pPr algn="ctr"/>
            </a:p>
          </p:txBody>
        </p:sp>
        <p:sp>
          <p:nvSpPr>
            <p:cNvPr id="78" name="îṩļiḑê"/>
            <p:cNvSpPr/>
            <p:nvPr/>
          </p:nvSpPr>
          <p:spPr bwMode="auto">
            <a:xfrm>
              <a:off x="7524552" y="4752187"/>
              <a:ext cx="143635" cy="226598"/>
            </a:xfrm>
            <a:custGeom>
              <a:avLst/>
              <a:gdLst>
                <a:gd name="T0" fmla="*/ 0 w 56"/>
                <a:gd name="T1" fmla="*/ 43 h 88"/>
                <a:gd name="T2" fmla="*/ 27 w 56"/>
                <a:gd name="T3" fmla="*/ 61 h 88"/>
                <a:gd name="T4" fmla="*/ 53 w 56"/>
                <a:gd name="T5" fmla="*/ 78 h 88"/>
                <a:gd name="T6" fmla="*/ 34 w 56"/>
                <a:gd name="T7" fmla="*/ 7 h 88"/>
                <a:gd name="T8" fmla="*/ 0 w 56"/>
                <a:gd name="T9" fmla="*/ 7 h 88"/>
                <a:gd name="T10" fmla="*/ 0 w 56"/>
                <a:gd name="T11" fmla="*/ 43 h 88"/>
              </a:gdLst>
              <a:ahLst/>
              <a:cxnLst>
                <a:cxn ang="0">
                  <a:pos x="T0" y="T1"/>
                </a:cxn>
                <a:cxn ang="0">
                  <a:pos x="T2" y="T3"/>
                </a:cxn>
                <a:cxn ang="0">
                  <a:pos x="T4" y="T5"/>
                </a:cxn>
                <a:cxn ang="0">
                  <a:pos x="T6" y="T7"/>
                </a:cxn>
                <a:cxn ang="0">
                  <a:pos x="T8" y="T9"/>
                </a:cxn>
                <a:cxn ang="0">
                  <a:pos x="T10" y="T11"/>
                </a:cxn>
              </a:cxnLst>
              <a:rect l="0" t="0" r="r" b="b"/>
              <a:pathLst>
                <a:path w="56" h="88">
                  <a:moveTo>
                    <a:pt x="0" y="43"/>
                  </a:moveTo>
                  <a:cubicBezTo>
                    <a:pt x="0" y="43"/>
                    <a:pt x="13" y="50"/>
                    <a:pt x="27" y="61"/>
                  </a:cubicBezTo>
                  <a:cubicBezTo>
                    <a:pt x="40" y="72"/>
                    <a:pt x="51" y="88"/>
                    <a:pt x="53" y="78"/>
                  </a:cubicBezTo>
                  <a:cubicBezTo>
                    <a:pt x="56" y="68"/>
                    <a:pt x="37" y="19"/>
                    <a:pt x="34" y="7"/>
                  </a:cubicBezTo>
                  <a:cubicBezTo>
                    <a:pt x="31" y="0"/>
                    <a:pt x="0" y="7"/>
                    <a:pt x="0" y="7"/>
                  </a:cubicBezTo>
                  <a:lnTo>
                    <a:pt x="0" y="43"/>
                  </a:lnTo>
                  <a:close/>
                </a:path>
              </a:pathLst>
            </a:custGeom>
            <a:solidFill>
              <a:srgbClr val="3D9EE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79" name="ísḷïḋê"/>
            <p:cNvSpPr/>
            <p:nvPr/>
          </p:nvSpPr>
          <p:spPr bwMode="auto">
            <a:xfrm>
              <a:off x="6672645" y="3821033"/>
              <a:ext cx="308321" cy="252600"/>
            </a:xfrm>
            <a:custGeom>
              <a:avLst/>
              <a:gdLst>
                <a:gd name="T0" fmla="*/ 14 w 120"/>
                <a:gd name="T1" fmla="*/ 53 h 98"/>
                <a:gd name="T2" fmla="*/ 40 w 120"/>
                <a:gd name="T3" fmla="*/ 64 h 98"/>
                <a:gd name="T4" fmla="*/ 78 w 120"/>
                <a:gd name="T5" fmla="*/ 80 h 98"/>
                <a:gd name="T6" fmla="*/ 89 w 120"/>
                <a:gd name="T7" fmla="*/ 70 h 98"/>
                <a:gd name="T8" fmla="*/ 84 w 120"/>
                <a:gd name="T9" fmla="*/ 92 h 98"/>
                <a:gd name="T10" fmla="*/ 99 w 120"/>
                <a:gd name="T11" fmla="*/ 98 h 98"/>
                <a:gd name="T12" fmla="*/ 111 w 120"/>
                <a:gd name="T13" fmla="*/ 39 h 98"/>
                <a:gd name="T14" fmla="*/ 86 w 120"/>
                <a:gd name="T15" fmla="*/ 15 h 98"/>
                <a:gd name="T16" fmla="*/ 46 w 120"/>
                <a:gd name="T17" fmla="*/ 7 h 98"/>
                <a:gd name="T18" fmla="*/ 2 w 120"/>
                <a:gd name="T19" fmla="*/ 27 h 98"/>
                <a:gd name="T20" fmla="*/ 14 w 120"/>
                <a:gd name="T21" fmla="*/ 5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98">
                  <a:moveTo>
                    <a:pt x="14" y="53"/>
                  </a:moveTo>
                  <a:cubicBezTo>
                    <a:pt x="14" y="53"/>
                    <a:pt x="17" y="64"/>
                    <a:pt x="40" y="64"/>
                  </a:cubicBezTo>
                  <a:cubicBezTo>
                    <a:pt x="62" y="64"/>
                    <a:pt x="76" y="69"/>
                    <a:pt x="78" y="80"/>
                  </a:cubicBezTo>
                  <a:cubicBezTo>
                    <a:pt x="78" y="80"/>
                    <a:pt x="85" y="70"/>
                    <a:pt x="89" y="70"/>
                  </a:cubicBezTo>
                  <a:cubicBezTo>
                    <a:pt x="94" y="71"/>
                    <a:pt x="94" y="89"/>
                    <a:pt x="84" y="92"/>
                  </a:cubicBezTo>
                  <a:cubicBezTo>
                    <a:pt x="99" y="98"/>
                    <a:pt x="99" y="98"/>
                    <a:pt x="99" y="98"/>
                  </a:cubicBezTo>
                  <a:cubicBezTo>
                    <a:pt x="99" y="98"/>
                    <a:pt x="120" y="71"/>
                    <a:pt x="111" y="39"/>
                  </a:cubicBezTo>
                  <a:cubicBezTo>
                    <a:pt x="104" y="15"/>
                    <a:pt x="86" y="15"/>
                    <a:pt x="86" y="15"/>
                  </a:cubicBezTo>
                  <a:cubicBezTo>
                    <a:pt x="86" y="15"/>
                    <a:pt x="65" y="0"/>
                    <a:pt x="46" y="7"/>
                  </a:cubicBezTo>
                  <a:cubicBezTo>
                    <a:pt x="26" y="14"/>
                    <a:pt x="9" y="40"/>
                    <a:pt x="2" y="27"/>
                  </a:cubicBezTo>
                  <a:cubicBezTo>
                    <a:pt x="2" y="27"/>
                    <a:pt x="0" y="53"/>
                    <a:pt x="14" y="53"/>
                  </a:cubicBezTo>
                  <a:close/>
                </a:path>
              </a:pathLst>
            </a:custGeom>
            <a:solidFill>
              <a:srgbClr val="062F7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0000" lnSpcReduction="20000"/>
            </a:bodyPr>
            <a:lstStyle/>
            <a:p>
              <a:pPr algn="ctr"/>
            </a:p>
          </p:txBody>
        </p:sp>
        <p:sp>
          <p:nvSpPr>
            <p:cNvPr id="80" name="isľíḑe"/>
            <p:cNvSpPr/>
            <p:nvPr/>
          </p:nvSpPr>
          <p:spPr bwMode="auto">
            <a:xfrm>
              <a:off x="6330892" y="4312613"/>
              <a:ext cx="189451" cy="151065"/>
            </a:xfrm>
            <a:custGeom>
              <a:avLst/>
              <a:gdLst>
                <a:gd name="T0" fmla="*/ 62 w 74"/>
                <a:gd name="T1" fmla="*/ 12 h 59"/>
                <a:gd name="T2" fmla="*/ 33 w 74"/>
                <a:gd name="T3" fmla="*/ 3 h 59"/>
                <a:gd name="T4" fmla="*/ 48 w 74"/>
                <a:gd name="T5" fmla="*/ 18 h 59"/>
                <a:gd name="T6" fmla="*/ 12 w 74"/>
                <a:gd name="T7" fmla="*/ 42 h 59"/>
                <a:gd name="T8" fmla="*/ 74 w 74"/>
                <a:gd name="T9" fmla="*/ 35 h 59"/>
                <a:gd name="T10" fmla="*/ 62 w 74"/>
                <a:gd name="T11" fmla="*/ 12 h 59"/>
              </a:gdLst>
              <a:ahLst/>
              <a:cxnLst>
                <a:cxn ang="0">
                  <a:pos x="T0" y="T1"/>
                </a:cxn>
                <a:cxn ang="0">
                  <a:pos x="T2" y="T3"/>
                </a:cxn>
                <a:cxn ang="0">
                  <a:pos x="T4" y="T5"/>
                </a:cxn>
                <a:cxn ang="0">
                  <a:pos x="T6" y="T7"/>
                </a:cxn>
                <a:cxn ang="0">
                  <a:pos x="T8" y="T9"/>
                </a:cxn>
                <a:cxn ang="0">
                  <a:pos x="T10" y="T11"/>
                </a:cxn>
              </a:cxnLst>
              <a:rect l="0" t="0" r="r" b="b"/>
              <a:pathLst>
                <a:path w="74" h="59">
                  <a:moveTo>
                    <a:pt x="62" y="12"/>
                  </a:moveTo>
                  <a:cubicBezTo>
                    <a:pt x="62" y="12"/>
                    <a:pt x="42" y="0"/>
                    <a:pt x="33" y="3"/>
                  </a:cubicBezTo>
                  <a:cubicBezTo>
                    <a:pt x="25" y="6"/>
                    <a:pt x="48" y="18"/>
                    <a:pt x="48" y="18"/>
                  </a:cubicBezTo>
                  <a:cubicBezTo>
                    <a:pt x="48" y="18"/>
                    <a:pt x="24" y="36"/>
                    <a:pt x="12" y="42"/>
                  </a:cubicBezTo>
                  <a:cubicBezTo>
                    <a:pt x="0" y="48"/>
                    <a:pt x="41" y="59"/>
                    <a:pt x="74" y="35"/>
                  </a:cubicBezTo>
                  <a:lnTo>
                    <a:pt x="62" y="12"/>
                  </a:lnTo>
                  <a:close/>
                </a:path>
              </a:pathLst>
            </a:custGeom>
            <a:solidFill>
              <a:srgbClr val="FFC9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81" name="íšļíḋé"/>
            <p:cNvSpPr/>
            <p:nvPr/>
          </p:nvSpPr>
          <p:spPr bwMode="auto">
            <a:xfrm>
              <a:off x="6507960" y="3548621"/>
              <a:ext cx="164686" cy="169639"/>
            </a:xfrm>
            <a:custGeom>
              <a:avLst/>
              <a:gdLst>
                <a:gd name="T0" fmla="*/ 37 w 64"/>
                <a:gd name="T1" fmla="*/ 64 h 66"/>
                <a:gd name="T2" fmla="*/ 4 w 64"/>
                <a:gd name="T3" fmla="*/ 61 h 66"/>
                <a:gd name="T4" fmla="*/ 26 w 64"/>
                <a:gd name="T5" fmla="*/ 53 h 66"/>
                <a:gd name="T6" fmla="*/ 45 w 64"/>
                <a:gd name="T7" fmla="*/ 7 h 66"/>
                <a:gd name="T8" fmla="*/ 54 w 64"/>
                <a:gd name="T9" fmla="*/ 40 h 66"/>
                <a:gd name="T10" fmla="*/ 37 w 64"/>
                <a:gd name="T11" fmla="*/ 64 h 66"/>
              </a:gdLst>
              <a:ahLst/>
              <a:cxnLst>
                <a:cxn ang="0">
                  <a:pos x="T0" y="T1"/>
                </a:cxn>
                <a:cxn ang="0">
                  <a:pos x="T2" y="T3"/>
                </a:cxn>
                <a:cxn ang="0">
                  <a:pos x="T4" y="T5"/>
                </a:cxn>
                <a:cxn ang="0">
                  <a:pos x="T6" y="T7"/>
                </a:cxn>
                <a:cxn ang="0">
                  <a:pos x="T8" y="T9"/>
                </a:cxn>
                <a:cxn ang="0">
                  <a:pos x="T10" y="T11"/>
                </a:cxn>
              </a:cxnLst>
              <a:rect l="0" t="0" r="r" b="b"/>
              <a:pathLst>
                <a:path w="64" h="66">
                  <a:moveTo>
                    <a:pt x="37" y="64"/>
                  </a:moveTo>
                  <a:cubicBezTo>
                    <a:pt x="37" y="64"/>
                    <a:pt x="7" y="66"/>
                    <a:pt x="4" y="61"/>
                  </a:cubicBezTo>
                  <a:cubicBezTo>
                    <a:pt x="0" y="57"/>
                    <a:pt x="15" y="53"/>
                    <a:pt x="26" y="53"/>
                  </a:cubicBezTo>
                  <a:cubicBezTo>
                    <a:pt x="26" y="53"/>
                    <a:pt x="36" y="10"/>
                    <a:pt x="45" y="7"/>
                  </a:cubicBezTo>
                  <a:cubicBezTo>
                    <a:pt x="64" y="0"/>
                    <a:pt x="54" y="40"/>
                    <a:pt x="54" y="40"/>
                  </a:cubicBezTo>
                  <a:cubicBezTo>
                    <a:pt x="54" y="40"/>
                    <a:pt x="40" y="58"/>
                    <a:pt x="37" y="64"/>
                  </a:cubicBezTo>
                  <a:close/>
                </a:path>
              </a:pathLst>
            </a:custGeom>
            <a:solidFill>
              <a:srgbClr val="FFC9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82" name="ïṣļiḍé"/>
            <p:cNvSpPr/>
            <p:nvPr/>
          </p:nvSpPr>
          <p:spPr bwMode="auto">
            <a:xfrm>
              <a:off x="6672645" y="3891613"/>
              <a:ext cx="283557" cy="182021"/>
            </a:xfrm>
            <a:custGeom>
              <a:avLst/>
              <a:gdLst>
                <a:gd name="T0" fmla="*/ 14 w 110"/>
                <a:gd name="T1" fmla="*/ 26 h 71"/>
                <a:gd name="T2" fmla="*/ 40 w 110"/>
                <a:gd name="T3" fmla="*/ 37 h 71"/>
                <a:gd name="T4" fmla="*/ 78 w 110"/>
                <a:gd name="T5" fmla="*/ 53 h 71"/>
                <a:gd name="T6" fmla="*/ 89 w 110"/>
                <a:gd name="T7" fmla="*/ 43 h 71"/>
                <a:gd name="T8" fmla="*/ 84 w 110"/>
                <a:gd name="T9" fmla="*/ 65 h 71"/>
                <a:gd name="T10" fmla="*/ 99 w 110"/>
                <a:gd name="T11" fmla="*/ 71 h 71"/>
                <a:gd name="T12" fmla="*/ 110 w 110"/>
                <a:gd name="T13" fmla="*/ 49 h 71"/>
                <a:gd name="T14" fmla="*/ 108 w 110"/>
                <a:gd name="T15" fmla="*/ 31 h 71"/>
                <a:gd name="T16" fmla="*/ 84 w 110"/>
                <a:gd name="T17" fmla="*/ 25 h 71"/>
                <a:gd name="T18" fmla="*/ 73 w 110"/>
                <a:gd name="T19" fmla="*/ 7 h 71"/>
                <a:gd name="T20" fmla="*/ 38 w 110"/>
                <a:gd name="T21" fmla="*/ 22 h 71"/>
                <a:gd name="T22" fmla="*/ 4 w 110"/>
                <a:gd name="T23" fmla="*/ 3 h 71"/>
                <a:gd name="T24" fmla="*/ 2 w 110"/>
                <a:gd name="T25" fmla="*/ 0 h 71"/>
                <a:gd name="T26" fmla="*/ 14 w 110"/>
                <a:gd name="T27" fmla="*/ 2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71">
                  <a:moveTo>
                    <a:pt x="14" y="26"/>
                  </a:moveTo>
                  <a:cubicBezTo>
                    <a:pt x="14" y="26"/>
                    <a:pt x="17" y="37"/>
                    <a:pt x="40" y="37"/>
                  </a:cubicBezTo>
                  <a:cubicBezTo>
                    <a:pt x="62" y="37"/>
                    <a:pt x="76" y="42"/>
                    <a:pt x="78" y="53"/>
                  </a:cubicBezTo>
                  <a:cubicBezTo>
                    <a:pt x="78" y="53"/>
                    <a:pt x="85" y="43"/>
                    <a:pt x="89" y="43"/>
                  </a:cubicBezTo>
                  <a:cubicBezTo>
                    <a:pt x="94" y="44"/>
                    <a:pt x="94" y="62"/>
                    <a:pt x="84" y="65"/>
                  </a:cubicBezTo>
                  <a:cubicBezTo>
                    <a:pt x="99" y="71"/>
                    <a:pt x="99" y="71"/>
                    <a:pt x="99" y="71"/>
                  </a:cubicBezTo>
                  <a:cubicBezTo>
                    <a:pt x="99" y="71"/>
                    <a:pt x="106" y="62"/>
                    <a:pt x="110" y="49"/>
                  </a:cubicBezTo>
                  <a:cubicBezTo>
                    <a:pt x="110" y="42"/>
                    <a:pt x="109" y="34"/>
                    <a:pt x="108" y="31"/>
                  </a:cubicBezTo>
                  <a:cubicBezTo>
                    <a:pt x="104" y="20"/>
                    <a:pt x="96" y="24"/>
                    <a:pt x="84" y="25"/>
                  </a:cubicBezTo>
                  <a:cubicBezTo>
                    <a:pt x="72" y="25"/>
                    <a:pt x="73" y="7"/>
                    <a:pt x="73" y="7"/>
                  </a:cubicBezTo>
                  <a:cubicBezTo>
                    <a:pt x="73" y="7"/>
                    <a:pt x="58" y="22"/>
                    <a:pt x="38" y="22"/>
                  </a:cubicBezTo>
                  <a:cubicBezTo>
                    <a:pt x="22" y="21"/>
                    <a:pt x="9" y="9"/>
                    <a:pt x="4" y="3"/>
                  </a:cubicBezTo>
                  <a:cubicBezTo>
                    <a:pt x="4" y="2"/>
                    <a:pt x="3" y="2"/>
                    <a:pt x="2" y="0"/>
                  </a:cubicBezTo>
                  <a:cubicBezTo>
                    <a:pt x="2" y="0"/>
                    <a:pt x="0" y="26"/>
                    <a:pt x="14" y="26"/>
                  </a:cubicBezTo>
                  <a:close/>
                </a:path>
              </a:pathLst>
            </a:custGeom>
            <a:solidFill>
              <a:srgbClr val="061D3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5000" lnSpcReduction="20000"/>
            </a:bodyPr>
            <a:lstStyle/>
            <a:p>
              <a:pPr algn="ctr"/>
            </a:p>
          </p:txBody>
        </p:sp>
        <p:sp>
          <p:nvSpPr>
            <p:cNvPr id="83" name="işlíḋé"/>
            <p:cNvSpPr/>
            <p:nvPr/>
          </p:nvSpPr>
          <p:spPr bwMode="auto">
            <a:xfrm>
              <a:off x="6505483" y="4176407"/>
              <a:ext cx="432145" cy="344230"/>
            </a:xfrm>
            <a:custGeom>
              <a:avLst/>
              <a:gdLst>
                <a:gd name="T0" fmla="*/ 146 w 168"/>
                <a:gd name="T1" fmla="*/ 0 h 134"/>
                <a:gd name="T2" fmla="*/ 91 w 168"/>
                <a:gd name="T3" fmla="*/ 40 h 134"/>
                <a:gd name="T4" fmla="*/ 0 w 168"/>
                <a:gd name="T5" fmla="*/ 77 h 134"/>
                <a:gd name="T6" fmla="*/ 6 w 168"/>
                <a:gd name="T7" fmla="*/ 88 h 134"/>
                <a:gd name="T8" fmla="*/ 133 w 168"/>
                <a:gd name="T9" fmla="*/ 30 h 134"/>
                <a:gd name="T10" fmla="*/ 144 w 168"/>
                <a:gd name="T11" fmla="*/ 134 h 134"/>
                <a:gd name="T12" fmla="*/ 168 w 168"/>
                <a:gd name="T13" fmla="*/ 130 h 134"/>
                <a:gd name="T14" fmla="*/ 146 w 168"/>
                <a:gd name="T15" fmla="*/ 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34">
                  <a:moveTo>
                    <a:pt x="146" y="0"/>
                  </a:moveTo>
                  <a:cubicBezTo>
                    <a:pt x="146" y="0"/>
                    <a:pt x="140" y="7"/>
                    <a:pt x="91" y="40"/>
                  </a:cubicBezTo>
                  <a:cubicBezTo>
                    <a:pt x="61" y="59"/>
                    <a:pt x="25" y="71"/>
                    <a:pt x="0" y="77"/>
                  </a:cubicBezTo>
                  <a:cubicBezTo>
                    <a:pt x="6" y="88"/>
                    <a:pt x="6" y="88"/>
                    <a:pt x="6" y="88"/>
                  </a:cubicBezTo>
                  <a:cubicBezTo>
                    <a:pt x="6" y="88"/>
                    <a:pt x="91" y="77"/>
                    <a:pt x="133" y="30"/>
                  </a:cubicBezTo>
                  <a:cubicBezTo>
                    <a:pt x="133" y="30"/>
                    <a:pt x="132" y="97"/>
                    <a:pt x="144" y="134"/>
                  </a:cubicBezTo>
                  <a:cubicBezTo>
                    <a:pt x="144" y="134"/>
                    <a:pt x="154" y="133"/>
                    <a:pt x="168" y="130"/>
                  </a:cubicBezTo>
                  <a:cubicBezTo>
                    <a:pt x="146" y="73"/>
                    <a:pt x="146" y="0"/>
                    <a:pt x="146" y="0"/>
                  </a:cubicBezTo>
                  <a:close/>
                </a:path>
              </a:pathLst>
            </a:custGeom>
            <a:solidFill>
              <a:srgbClr val="116EC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4" name="ï$ľïdê"/>
            <p:cNvSpPr/>
            <p:nvPr/>
          </p:nvSpPr>
          <p:spPr bwMode="auto">
            <a:xfrm>
              <a:off x="6916578" y="5176902"/>
              <a:ext cx="139921" cy="136206"/>
            </a:xfrm>
            <a:custGeom>
              <a:avLst/>
              <a:gdLst>
                <a:gd name="T0" fmla="*/ 51 w 54"/>
                <a:gd name="T1" fmla="*/ 19 h 53"/>
                <a:gd name="T2" fmla="*/ 50 w 54"/>
                <a:gd name="T3" fmla="*/ 0 h 53"/>
                <a:gd name="T4" fmla="*/ 39 w 54"/>
                <a:gd name="T5" fmla="*/ 3 h 53"/>
                <a:gd name="T6" fmla="*/ 21 w 54"/>
                <a:gd name="T7" fmla="*/ 27 h 53"/>
                <a:gd name="T8" fmla="*/ 6 w 54"/>
                <a:gd name="T9" fmla="*/ 52 h 53"/>
                <a:gd name="T10" fmla="*/ 20 w 54"/>
                <a:gd name="T11" fmla="*/ 50 h 53"/>
                <a:gd name="T12" fmla="*/ 51 w 54"/>
                <a:gd name="T13" fmla="*/ 19 h 53"/>
              </a:gdLst>
              <a:ahLst/>
              <a:cxnLst>
                <a:cxn ang="0">
                  <a:pos x="T0" y="T1"/>
                </a:cxn>
                <a:cxn ang="0">
                  <a:pos x="T2" y="T3"/>
                </a:cxn>
                <a:cxn ang="0">
                  <a:pos x="T4" y="T5"/>
                </a:cxn>
                <a:cxn ang="0">
                  <a:pos x="T6" y="T7"/>
                </a:cxn>
                <a:cxn ang="0">
                  <a:pos x="T8" y="T9"/>
                </a:cxn>
                <a:cxn ang="0">
                  <a:pos x="T10" y="T11"/>
                </a:cxn>
                <a:cxn ang="0">
                  <a:pos x="T12" y="T13"/>
                </a:cxn>
              </a:cxnLst>
              <a:rect l="0" t="0" r="r" b="b"/>
              <a:pathLst>
                <a:path w="54" h="53">
                  <a:moveTo>
                    <a:pt x="51" y="19"/>
                  </a:moveTo>
                  <a:cubicBezTo>
                    <a:pt x="54" y="15"/>
                    <a:pt x="53" y="8"/>
                    <a:pt x="50" y="0"/>
                  </a:cubicBezTo>
                  <a:cubicBezTo>
                    <a:pt x="39" y="3"/>
                    <a:pt x="39" y="3"/>
                    <a:pt x="39" y="3"/>
                  </a:cubicBezTo>
                  <a:cubicBezTo>
                    <a:pt x="39" y="3"/>
                    <a:pt x="34" y="15"/>
                    <a:pt x="21" y="27"/>
                  </a:cubicBezTo>
                  <a:cubicBezTo>
                    <a:pt x="8" y="40"/>
                    <a:pt x="0" y="50"/>
                    <a:pt x="6" y="52"/>
                  </a:cubicBezTo>
                  <a:cubicBezTo>
                    <a:pt x="8" y="53"/>
                    <a:pt x="13" y="52"/>
                    <a:pt x="20" y="50"/>
                  </a:cubicBezTo>
                  <a:cubicBezTo>
                    <a:pt x="29" y="33"/>
                    <a:pt x="45" y="27"/>
                    <a:pt x="51" y="19"/>
                  </a:cubicBezTo>
                  <a:close/>
                </a:path>
              </a:pathLst>
            </a:custGeom>
            <a:solidFill>
              <a:srgbClr val="116EC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íŝliḓê"/>
            <p:cNvSpPr/>
            <p:nvPr/>
          </p:nvSpPr>
          <p:spPr bwMode="auto">
            <a:xfrm>
              <a:off x="7524552" y="4819052"/>
              <a:ext cx="138682" cy="159733"/>
            </a:xfrm>
            <a:custGeom>
              <a:avLst/>
              <a:gdLst>
                <a:gd name="T0" fmla="*/ 53 w 54"/>
                <a:gd name="T1" fmla="*/ 52 h 62"/>
                <a:gd name="T2" fmla="*/ 51 w 54"/>
                <a:gd name="T3" fmla="*/ 35 h 62"/>
                <a:gd name="T4" fmla="*/ 18 w 54"/>
                <a:gd name="T5" fmla="*/ 7 h 62"/>
                <a:gd name="T6" fmla="*/ 0 w 54"/>
                <a:gd name="T7" fmla="*/ 0 h 62"/>
                <a:gd name="T8" fmla="*/ 0 w 54"/>
                <a:gd name="T9" fmla="*/ 17 h 62"/>
                <a:gd name="T10" fmla="*/ 27 w 54"/>
                <a:gd name="T11" fmla="*/ 35 h 62"/>
                <a:gd name="T12" fmla="*/ 53 w 54"/>
                <a:gd name="T13" fmla="*/ 52 h 62"/>
              </a:gdLst>
              <a:ahLst/>
              <a:cxnLst>
                <a:cxn ang="0">
                  <a:pos x="T0" y="T1"/>
                </a:cxn>
                <a:cxn ang="0">
                  <a:pos x="T2" y="T3"/>
                </a:cxn>
                <a:cxn ang="0">
                  <a:pos x="T4" y="T5"/>
                </a:cxn>
                <a:cxn ang="0">
                  <a:pos x="T6" y="T7"/>
                </a:cxn>
                <a:cxn ang="0">
                  <a:pos x="T8" y="T9"/>
                </a:cxn>
                <a:cxn ang="0">
                  <a:pos x="T10" y="T11"/>
                </a:cxn>
                <a:cxn ang="0">
                  <a:pos x="T12" y="T13"/>
                </a:cxn>
              </a:cxnLst>
              <a:rect l="0" t="0" r="r" b="b"/>
              <a:pathLst>
                <a:path w="54" h="62">
                  <a:moveTo>
                    <a:pt x="53" y="52"/>
                  </a:moveTo>
                  <a:cubicBezTo>
                    <a:pt x="54" y="49"/>
                    <a:pt x="53" y="43"/>
                    <a:pt x="51" y="35"/>
                  </a:cubicBezTo>
                  <a:cubicBezTo>
                    <a:pt x="39" y="25"/>
                    <a:pt x="24" y="12"/>
                    <a:pt x="18" y="7"/>
                  </a:cubicBezTo>
                  <a:cubicBezTo>
                    <a:pt x="16" y="5"/>
                    <a:pt x="8" y="3"/>
                    <a:pt x="0" y="0"/>
                  </a:cubicBezTo>
                  <a:cubicBezTo>
                    <a:pt x="0" y="17"/>
                    <a:pt x="0" y="17"/>
                    <a:pt x="0" y="17"/>
                  </a:cubicBezTo>
                  <a:cubicBezTo>
                    <a:pt x="0" y="17"/>
                    <a:pt x="13" y="24"/>
                    <a:pt x="27" y="35"/>
                  </a:cubicBezTo>
                  <a:cubicBezTo>
                    <a:pt x="40" y="46"/>
                    <a:pt x="51" y="62"/>
                    <a:pt x="53" y="52"/>
                  </a:cubicBezTo>
                  <a:close/>
                </a:path>
              </a:pathLst>
            </a:custGeom>
            <a:solidFill>
              <a:srgbClr val="116EC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86" name="ïṧḻíḋê"/>
            <p:cNvSpPr/>
            <p:nvPr/>
          </p:nvSpPr>
          <p:spPr bwMode="auto">
            <a:xfrm>
              <a:off x="5507465" y="2114743"/>
              <a:ext cx="797424" cy="460624"/>
            </a:xfrm>
            <a:custGeom>
              <a:avLst/>
              <a:gdLst>
                <a:gd name="T0" fmla="*/ 137 w 310"/>
                <a:gd name="T1" fmla="*/ 0 h 179"/>
                <a:gd name="T2" fmla="*/ 310 w 310"/>
                <a:gd name="T3" fmla="*/ 179 h 179"/>
                <a:gd name="T4" fmla="*/ 282 w 310"/>
                <a:gd name="T5" fmla="*/ 179 h 179"/>
                <a:gd name="T6" fmla="*/ 166 w 310"/>
                <a:gd name="T7" fmla="*/ 63 h 179"/>
                <a:gd name="T8" fmla="*/ 0 w 310"/>
                <a:gd name="T9" fmla="*/ 63 h 179"/>
                <a:gd name="T10" fmla="*/ 87 w 310"/>
                <a:gd name="T11" fmla="*/ 7 h 179"/>
                <a:gd name="T12" fmla="*/ 137 w 310"/>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310" h="179">
                  <a:moveTo>
                    <a:pt x="137" y="0"/>
                  </a:moveTo>
                  <a:cubicBezTo>
                    <a:pt x="137" y="0"/>
                    <a:pt x="266" y="25"/>
                    <a:pt x="310" y="179"/>
                  </a:cubicBezTo>
                  <a:cubicBezTo>
                    <a:pt x="282" y="179"/>
                    <a:pt x="282" y="179"/>
                    <a:pt x="282" y="179"/>
                  </a:cubicBezTo>
                  <a:cubicBezTo>
                    <a:pt x="282" y="179"/>
                    <a:pt x="233" y="71"/>
                    <a:pt x="166" y="63"/>
                  </a:cubicBezTo>
                  <a:cubicBezTo>
                    <a:pt x="0" y="63"/>
                    <a:pt x="0" y="63"/>
                    <a:pt x="0" y="63"/>
                  </a:cubicBezTo>
                  <a:cubicBezTo>
                    <a:pt x="0" y="63"/>
                    <a:pt x="37" y="14"/>
                    <a:pt x="87" y="7"/>
                  </a:cubicBezTo>
                  <a:cubicBezTo>
                    <a:pt x="137" y="0"/>
                    <a:pt x="137" y="0"/>
                    <a:pt x="137" y="0"/>
                  </a:cubicBezTo>
                  <a:close/>
                </a:path>
              </a:pathLst>
            </a:custGeom>
            <a:solidFill>
              <a:srgbClr val="3D9EE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7" name="iṡlïḍe"/>
            <p:cNvSpPr/>
            <p:nvPr/>
          </p:nvSpPr>
          <p:spPr bwMode="auto">
            <a:xfrm>
              <a:off x="5507465" y="2135793"/>
              <a:ext cx="745418" cy="439574"/>
            </a:xfrm>
            <a:custGeom>
              <a:avLst/>
              <a:gdLst>
                <a:gd name="T0" fmla="*/ 252 w 290"/>
                <a:gd name="T1" fmla="*/ 104 h 171"/>
                <a:gd name="T2" fmla="*/ 161 w 290"/>
                <a:gd name="T3" fmla="*/ 38 h 171"/>
                <a:gd name="T4" fmla="*/ 95 w 290"/>
                <a:gd name="T5" fmla="*/ 24 h 171"/>
                <a:gd name="T6" fmla="*/ 79 w 290"/>
                <a:gd name="T7" fmla="*/ 0 h 171"/>
                <a:gd name="T8" fmla="*/ 0 w 290"/>
                <a:gd name="T9" fmla="*/ 55 h 171"/>
                <a:gd name="T10" fmla="*/ 166 w 290"/>
                <a:gd name="T11" fmla="*/ 55 h 171"/>
                <a:gd name="T12" fmla="*/ 282 w 290"/>
                <a:gd name="T13" fmla="*/ 171 h 171"/>
                <a:gd name="T14" fmla="*/ 290 w 290"/>
                <a:gd name="T15" fmla="*/ 171 h 171"/>
                <a:gd name="T16" fmla="*/ 252 w 290"/>
                <a:gd name="T17" fmla="*/ 10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171">
                  <a:moveTo>
                    <a:pt x="252" y="104"/>
                  </a:moveTo>
                  <a:cubicBezTo>
                    <a:pt x="214" y="62"/>
                    <a:pt x="188" y="40"/>
                    <a:pt x="161" y="38"/>
                  </a:cubicBezTo>
                  <a:cubicBezTo>
                    <a:pt x="134" y="36"/>
                    <a:pt x="107" y="39"/>
                    <a:pt x="95" y="24"/>
                  </a:cubicBezTo>
                  <a:cubicBezTo>
                    <a:pt x="89" y="17"/>
                    <a:pt x="84" y="8"/>
                    <a:pt x="79" y="0"/>
                  </a:cubicBezTo>
                  <a:cubicBezTo>
                    <a:pt x="33" y="11"/>
                    <a:pt x="0" y="55"/>
                    <a:pt x="0" y="55"/>
                  </a:cubicBezTo>
                  <a:cubicBezTo>
                    <a:pt x="166" y="55"/>
                    <a:pt x="166" y="55"/>
                    <a:pt x="166" y="55"/>
                  </a:cubicBezTo>
                  <a:cubicBezTo>
                    <a:pt x="233" y="63"/>
                    <a:pt x="282" y="171"/>
                    <a:pt x="282" y="171"/>
                  </a:cubicBezTo>
                  <a:cubicBezTo>
                    <a:pt x="290" y="171"/>
                    <a:pt x="290" y="171"/>
                    <a:pt x="290" y="171"/>
                  </a:cubicBezTo>
                  <a:cubicBezTo>
                    <a:pt x="284" y="154"/>
                    <a:pt x="273" y="128"/>
                    <a:pt x="252" y="104"/>
                  </a:cubicBezTo>
                  <a:close/>
                </a:path>
              </a:pathLst>
            </a:custGeom>
            <a:solidFill>
              <a:srgbClr val="116EC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śḷiḓè"/>
            <p:cNvSpPr/>
            <p:nvPr/>
          </p:nvSpPr>
          <p:spPr bwMode="auto">
            <a:xfrm>
              <a:off x="5622621" y="1952534"/>
              <a:ext cx="324418" cy="262506"/>
            </a:xfrm>
            <a:custGeom>
              <a:avLst/>
              <a:gdLst>
                <a:gd name="T0" fmla="*/ 119 w 126"/>
                <a:gd name="T1" fmla="*/ 51 h 102"/>
                <a:gd name="T2" fmla="*/ 114 w 126"/>
                <a:gd name="T3" fmla="*/ 51 h 102"/>
                <a:gd name="T4" fmla="*/ 114 w 126"/>
                <a:gd name="T5" fmla="*/ 51 h 102"/>
                <a:gd name="T6" fmla="*/ 63 w 126"/>
                <a:gd name="T7" fmla="*/ 0 h 102"/>
                <a:gd name="T8" fmla="*/ 12 w 126"/>
                <a:gd name="T9" fmla="*/ 51 h 102"/>
                <a:gd name="T10" fmla="*/ 12 w 126"/>
                <a:gd name="T11" fmla="*/ 51 h 102"/>
                <a:gd name="T12" fmla="*/ 7 w 126"/>
                <a:gd name="T13" fmla="*/ 51 h 102"/>
                <a:gd name="T14" fmla="*/ 2 w 126"/>
                <a:gd name="T15" fmla="*/ 64 h 102"/>
                <a:gd name="T16" fmla="*/ 14 w 126"/>
                <a:gd name="T17" fmla="*/ 71 h 102"/>
                <a:gd name="T18" fmla="*/ 16 w 126"/>
                <a:gd name="T19" fmla="*/ 70 h 102"/>
                <a:gd name="T20" fmla="*/ 63 w 126"/>
                <a:gd name="T21" fmla="*/ 102 h 102"/>
                <a:gd name="T22" fmla="*/ 110 w 126"/>
                <a:gd name="T23" fmla="*/ 70 h 102"/>
                <a:gd name="T24" fmla="*/ 112 w 126"/>
                <a:gd name="T25" fmla="*/ 71 h 102"/>
                <a:gd name="T26" fmla="*/ 124 w 126"/>
                <a:gd name="T27" fmla="*/ 64 h 102"/>
                <a:gd name="T28" fmla="*/ 119 w 126"/>
                <a:gd name="T29" fmla="*/ 5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2">
                  <a:moveTo>
                    <a:pt x="119" y="51"/>
                  </a:moveTo>
                  <a:cubicBezTo>
                    <a:pt x="117" y="50"/>
                    <a:pt x="115" y="51"/>
                    <a:pt x="114" y="51"/>
                  </a:cubicBezTo>
                  <a:cubicBezTo>
                    <a:pt x="114" y="51"/>
                    <a:pt x="114" y="51"/>
                    <a:pt x="114" y="51"/>
                  </a:cubicBezTo>
                  <a:cubicBezTo>
                    <a:pt x="114" y="23"/>
                    <a:pt x="91" y="0"/>
                    <a:pt x="63" y="0"/>
                  </a:cubicBezTo>
                  <a:cubicBezTo>
                    <a:pt x="35" y="0"/>
                    <a:pt x="12" y="23"/>
                    <a:pt x="12" y="51"/>
                  </a:cubicBezTo>
                  <a:cubicBezTo>
                    <a:pt x="12" y="51"/>
                    <a:pt x="12" y="51"/>
                    <a:pt x="12" y="51"/>
                  </a:cubicBezTo>
                  <a:cubicBezTo>
                    <a:pt x="10" y="51"/>
                    <a:pt x="9" y="50"/>
                    <a:pt x="7" y="51"/>
                  </a:cubicBezTo>
                  <a:cubicBezTo>
                    <a:pt x="2" y="53"/>
                    <a:pt x="0" y="59"/>
                    <a:pt x="2" y="64"/>
                  </a:cubicBezTo>
                  <a:cubicBezTo>
                    <a:pt x="4" y="69"/>
                    <a:pt x="9" y="72"/>
                    <a:pt x="14" y="71"/>
                  </a:cubicBezTo>
                  <a:cubicBezTo>
                    <a:pt x="15" y="70"/>
                    <a:pt x="15" y="70"/>
                    <a:pt x="16" y="70"/>
                  </a:cubicBezTo>
                  <a:cubicBezTo>
                    <a:pt x="23" y="88"/>
                    <a:pt x="41" y="102"/>
                    <a:pt x="63" y="102"/>
                  </a:cubicBezTo>
                  <a:cubicBezTo>
                    <a:pt x="84" y="102"/>
                    <a:pt x="103" y="88"/>
                    <a:pt x="110" y="70"/>
                  </a:cubicBezTo>
                  <a:cubicBezTo>
                    <a:pt x="111" y="70"/>
                    <a:pt x="111" y="70"/>
                    <a:pt x="112" y="71"/>
                  </a:cubicBezTo>
                  <a:cubicBezTo>
                    <a:pt x="116" y="72"/>
                    <a:pt x="122" y="69"/>
                    <a:pt x="124" y="64"/>
                  </a:cubicBezTo>
                  <a:cubicBezTo>
                    <a:pt x="126" y="59"/>
                    <a:pt x="123" y="53"/>
                    <a:pt x="119" y="51"/>
                  </a:cubicBezTo>
                  <a:close/>
                </a:path>
              </a:pathLst>
            </a:custGeom>
            <a:solidFill>
              <a:srgbClr val="FFC9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7500" lnSpcReduction="20000"/>
            </a:bodyPr>
            <a:lstStyle/>
            <a:p>
              <a:pPr algn="ctr"/>
            </a:p>
          </p:txBody>
        </p:sp>
        <p:sp>
          <p:nvSpPr>
            <p:cNvPr id="89" name="îšḻîḑè"/>
            <p:cNvSpPr/>
            <p:nvPr/>
          </p:nvSpPr>
          <p:spPr bwMode="auto">
            <a:xfrm>
              <a:off x="5622621" y="1966154"/>
              <a:ext cx="200594" cy="248886"/>
            </a:xfrm>
            <a:custGeom>
              <a:avLst/>
              <a:gdLst>
                <a:gd name="T0" fmla="*/ 27 w 78"/>
                <a:gd name="T1" fmla="*/ 38 h 97"/>
                <a:gd name="T2" fmla="*/ 42 w 78"/>
                <a:gd name="T3" fmla="*/ 0 h 97"/>
                <a:gd name="T4" fmla="*/ 12 w 78"/>
                <a:gd name="T5" fmla="*/ 46 h 97"/>
                <a:gd name="T6" fmla="*/ 12 w 78"/>
                <a:gd name="T7" fmla="*/ 46 h 97"/>
                <a:gd name="T8" fmla="*/ 7 w 78"/>
                <a:gd name="T9" fmla="*/ 46 h 97"/>
                <a:gd name="T10" fmla="*/ 2 w 78"/>
                <a:gd name="T11" fmla="*/ 59 h 97"/>
                <a:gd name="T12" fmla="*/ 14 w 78"/>
                <a:gd name="T13" fmla="*/ 66 h 97"/>
                <a:gd name="T14" fmla="*/ 16 w 78"/>
                <a:gd name="T15" fmla="*/ 65 h 97"/>
                <a:gd name="T16" fmla="*/ 63 w 78"/>
                <a:gd name="T17" fmla="*/ 97 h 97"/>
                <a:gd name="T18" fmla="*/ 78 w 78"/>
                <a:gd name="T19" fmla="*/ 95 h 97"/>
                <a:gd name="T20" fmla="*/ 27 w 78"/>
                <a:gd name="T21" fmla="*/ 3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7">
                  <a:moveTo>
                    <a:pt x="27" y="38"/>
                  </a:moveTo>
                  <a:cubicBezTo>
                    <a:pt x="27" y="24"/>
                    <a:pt x="32" y="10"/>
                    <a:pt x="42" y="0"/>
                  </a:cubicBezTo>
                  <a:cubicBezTo>
                    <a:pt x="24" y="8"/>
                    <a:pt x="12" y="26"/>
                    <a:pt x="12" y="46"/>
                  </a:cubicBezTo>
                  <a:cubicBezTo>
                    <a:pt x="12" y="46"/>
                    <a:pt x="12" y="46"/>
                    <a:pt x="12" y="46"/>
                  </a:cubicBezTo>
                  <a:cubicBezTo>
                    <a:pt x="10" y="46"/>
                    <a:pt x="9" y="45"/>
                    <a:pt x="7" y="46"/>
                  </a:cubicBezTo>
                  <a:cubicBezTo>
                    <a:pt x="2" y="48"/>
                    <a:pt x="0" y="54"/>
                    <a:pt x="2" y="59"/>
                  </a:cubicBezTo>
                  <a:cubicBezTo>
                    <a:pt x="4" y="64"/>
                    <a:pt x="9" y="67"/>
                    <a:pt x="14" y="66"/>
                  </a:cubicBezTo>
                  <a:cubicBezTo>
                    <a:pt x="15" y="65"/>
                    <a:pt x="15" y="65"/>
                    <a:pt x="16" y="65"/>
                  </a:cubicBezTo>
                  <a:cubicBezTo>
                    <a:pt x="23" y="83"/>
                    <a:pt x="41" y="97"/>
                    <a:pt x="63" y="97"/>
                  </a:cubicBezTo>
                  <a:cubicBezTo>
                    <a:pt x="68" y="97"/>
                    <a:pt x="73" y="96"/>
                    <a:pt x="78" y="95"/>
                  </a:cubicBezTo>
                  <a:cubicBezTo>
                    <a:pt x="49" y="92"/>
                    <a:pt x="27" y="68"/>
                    <a:pt x="27" y="38"/>
                  </a:cubicBezTo>
                  <a:close/>
                </a:path>
              </a:pathLst>
            </a:custGeom>
            <a:solidFill>
              <a:srgbClr val="EAAE8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0000" lnSpcReduction="20000"/>
            </a:bodyPr>
            <a:lstStyle/>
            <a:p>
              <a:pPr algn="ctr"/>
            </a:p>
          </p:txBody>
        </p:sp>
        <p:sp>
          <p:nvSpPr>
            <p:cNvPr id="90" name="îṥḷîdé"/>
            <p:cNvSpPr/>
            <p:nvPr/>
          </p:nvSpPr>
          <p:spPr bwMode="auto">
            <a:xfrm>
              <a:off x="5625097" y="1893099"/>
              <a:ext cx="314512" cy="211739"/>
            </a:xfrm>
            <a:custGeom>
              <a:avLst/>
              <a:gdLst>
                <a:gd name="T0" fmla="*/ 77 w 122"/>
                <a:gd name="T1" fmla="*/ 44 h 82"/>
                <a:gd name="T2" fmla="*/ 34 w 122"/>
                <a:gd name="T3" fmla="*/ 74 h 82"/>
                <a:gd name="T4" fmla="*/ 40 w 122"/>
                <a:gd name="T5" fmla="*/ 59 h 82"/>
                <a:gd name="T6" fmla="*/ 15 w 122"/>
                <a:gd name="T7" fmla="*/ 82 h 82"/>
                <a:gd name="T8" fmla="*/ 6 w 122"/>
                <a:gd name="T9" fmla="*/ 74 h 82"/>
                <a:gd name="T10" fmla="*/ 72 w 122"/>
                <a:gd name="T11" fmla="*/ 10 h 82"/>
                <a:gd name="T12" fmla="*/ 68 w 122"/>
                <a:gd name="T13" fmla="*/ 2 h 82"/>
                <a:gd name="T14" fmla="*/ 104 w 122"/>
                <a:gd name="T15" fmla="*/ 29 h 82"/>
                <a:gd name="T16" fmla="*/ 118 w 122"/>
                <a:gd name="T17" fmla="*/ 74 h 82"/>
                <a:gd name="T18" fmla="*/ 109 w 122"/>
                <a:gd name="T19" fmla="*/ 78 h 82"/>
                <a:gd name="T20" fmla="*/ 77 w 122"/>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82">
                  <a:moveTo>
                    <a:pt x="77" y="44"/>
                  </a:moveTo>
                  <a:cubicBezTo>
                    <a:pt x="77" y="44"/>
                    <a:pt x="59" y="71"/>
                    <a:pt x="34" y="74"/>
                  </a:cubicBezTo>
                  <a:cubicBezTo>
                    <a:pt x="40" y="59"/>
                    <a:pt x="40" y="59"/>
                    <a:pt x="40" y="59"/>
                  </a:cubicBezTo>
                  <a:cubicBezTo>
                    <a:pt x="40" y="59"/>
                    <a:pt x="18" y="67"/>
                    <a:pt x="15" y="82"/>
                  </a:cubicBezTo>
                  <a:cubicBezTo>
                    <a:pt x="15" y="82"/>
                    <a:pt x="10" y="74"/>
                    <a:pt x="6" y="74"/>
                  </a:cubicBezTo>
                  <a:cubicBezTo>
                    <a:pt x="6" y="74"/>
                    <a:pt x="0" y="0"/>
                    <a:pt x="72" y="10"/>
                  </a:cubicBezTo>
                  <a:cubicBezTo>
                    <a:pt x="68" y="2"/>
                    <a:pt x="68" y="2"/>
                    <a:pt x="68" y="2"/>
                  </a:cubicBezTo>
                  <a:cubicBezTo>
                    <a:pt x="68" y="2"/>
                    <a:pt x="95" y="4"/>
                    <a:pt x="104" y="29"/>
                  </a:cubicBezTo>
                  <a:cubicBezTo>
                    <a:pt x="104" y="29"/>
                    <a:pt x="122" y="35"/>
                    <a:pt x="118" y="74"/>
                  </a:cubicBezTo>
                  <a:cubicBezTo>
                    <a:pt x="118" y="74"/>
                    <a:pt x="113" y="72"/>
                    <a:pt x="109" y="78"/>
                  </a:cubicBezTo>
                  <a:cubicBezTo>
                    <a:pt x="109" y="78"/>
                    <a:pt x="103" y="48"/>
                    <a:pt x="77" y="44"/>
                  </a:cubicBezTo>
                  <a:close/>
                </a:path>
              </a:pathLst>
            </a:custGeom>
            <a:solidFill>
              <a:srgbClr val="062F7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0000" lnSpcReduction="20000"/>
            </a:bodyPr>
            <a:lstStyle/>
            <a:p>
              <a:pPr algn="ctr"/>
            </a:p>
          </p:txBody>
        </p:sp>
        <p:sp>
          <p:nvSpPr>
            <p:cNvPr id="91" name="íŝḻîḍé"/>
            <p:cNvSpPr/>
            <p:nvPr/>
          </p:nvSpPr>
          <p:spPr bwMode="auto">
            <a:xfrm>
              <a:off x="6212021" y="2575367"/>
              <a:ext cx="133730" cy="127539"/>
            </a:xfrm>
            <a:custGeom>
              <a:avLst/>
              <a:gdLst>
                <a:gd name="T0" fmla="*/ 8 w 52"/>
                <a:gd name="T1" fmla="*/ 0 h 50"/>
                <a:gd name="T2" fmla="*/ 1 w 52"/>
                <a:gd name="T3" fmla="*/ 23 h 50"/>
                <a:gd name="T4" fmla="*/ 14 w 52"/>
                <a:gd name="T5" fmla="*/ 16 h 50"/>
                <a:gd name="T6" fmla="*/ 32 w 52"/>
                <a:gd name="T7" fmla="*/ 29 h 50"/>
                <a:gd name="T8" fmla="*/ 46 w 52"/>
                <a:gd name="T9" fmla="*/ 42 h 50"/>
                <a:gd name="T10" fmla="*/ 36 w 52"/>
                <a:gd name="T11" fmla="*/ 0 h 50"/>
                <a:gd name="T12" fmla="*/ 8 w 52"/>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2" h="50">
                  <a:moveTo>
                    <a:pt x="8" y="0"/>
                  </a:moveTo>
                  <a:cubicBezTo>
                    <a:pt x="8" y="0"/>
                    <a:pt x="0" y="18"/>
                    <a:pt x="1" y="23"/>
                  </a:cubicBezTo>
                  <a:cubicBezTo>
                    <a:pt x="2" y="28"/>
                    <a:pt x="10" y="25"/>
                    <a:pt x="14" y="16"/>
                  </a:cubicBezTo>
                  <a:cubicBezTo>
                    <a:pt x="14" y="16"/>
                    <a:pt x="26" y="17"/>
                    <a:pt x="32" y="29"/>
                  </a:cubicBezTo>
                  <a:cubicBezTo>
                    <a:pt x="38" y="41"/>
                    <a:pt x="43" y="50"/>
                    <a:pt x="46" y="42"/>
                  </a:cubicBezTo>
                  <a:cubicBezTo>
                    <a:pt x="49" y="35"/>
                    <a:pt x="52" y="21"/>
                    <a:pt x="36" y="0"/>
                  </a:cubicBezTo>
                  <a:lnTo>
                    <a:pt x="8" y="0"/>
                  </a:lnTo>
                  <a:close/>
                </a:path>
              </a:pathLst>
            </a:custGeom>
            <a:solidFill>
              <a:srgbClr val="FFC9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2" name="îṣḷíḋê"/>
            <p:cNvSpPr/>
            <p:nvPr/>
          </p:nvSpPr>
          <p:spPr bwMode="auto">
            <a:xfrm>
              <a:off x="5455459" y="2253425"/>
              <a:ext cx="126300" cy="76771"/>
            </a:xfrm>
            <a:custGeom>
              <a:avLst/>
              <a:gdLst>
                <a:gd name="T0" fmla="*/ 37 w 49"/>
                <a:gd name="T1" fmla="*/ 5 h 30"/>
                <a:gd name="T2" fmla="*/ 3 w 49"/>
                <a:gd name="T3" fmla="*/ 7 h 30"/>
                <a:gd name="T4" fmla="*/ 6 w 49"/>
                <a:gd name="T5" fmla="*/ 28 h 30"/>
                <a:gd name="T6" fmla="*/ 47 w 49"/>
                <a:gd name="T7" fmla="*/ 23 h 30"/>
                <a:gd name="T8" fmla="*/ 37 w 49"/>
                <a:gd name="T9" fmla="*/ 5 h 30"/>
              </a:gdLst>
              <a:ahLst/>
              <a:cxnLst>
                <a:cxn ang="0">
                  <a:pos x="T0" y="T1"/>
                </a:cxn>
                <a:cxn ang="0">
                  <a:pos x="T2" y="T3"/>
                </a:cxn>
                <a:cxn ang="0">
                  <a:pos x="T4" y="T5"/>
                </a:cxn>
                <a:cxn ang="0">
                  <a:pos x="T6" y="T7"/>
                </a:cxn>
                <a:cxn ang="0">
                  <a:pos x="T8" y="T9"/>
                </a:cxn>
              </a:cxnLst>
              <a:rect l="0" t="0" r="r" b="b"/>
              <a:pathLst>
                <a:path w="49" h="30">
                  <a:moveTo>
                    <a:pt x="37" y="5"/>
                  </a:moveTo>
                  <a:cubicBezTo>
                    <a:pt x="37" y="5"/>
                    <a:pt x="5" y="0"/>
                    <a:pt x="3" y="7"/>
                  </a:cubicBezTo>
                  <a:cubicBezTo>
                    <a:pt x="2" y="13"/>
                    <a:pt x="0" y="25"/>
                    <a:pt x="6" y="28"/>
                  </a:cubicBezTo>
                  <a:cubicBezTo>
                    <a:pt x="13" y="30"/>
                    <a:pt x="45" y="30"/>
                    <a:pt x="47" y="23"/>
                  </a:cubicBezTo>
                  <a:cubicBezTo>
                    <a:pt x="48" y="16"/>
                    <a:pt x="49" y="6"/>
                    <a:pt x="37" y="5"/>
                  </a:cubicBezTo>
                  <a:close/>
                </a:path>
              </a:pathLst>
            </a:custGeom>
            <a:solidFill>
              <a:srgbClr val="FFC9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3" name="íşḻíḓê"/>
            <p:cNvSpPr/>
            <p:nvPr/>
          </p:nvSpPr>
          <p:spPr bwMode="auto">
            <a:xfrm>
              <a:off x="5627574" y="1916625"/>
              <a:ext cx="157256" cy="188212"/>
            </a:xfrm>
            <a:custGeom>
              <a:avLst/>
              <a:gdLst>
                <a:gd name="T0" fmla="*/ 61 w 61"/>
                <a:gd name="T1" fmla="*/ 28 h 73"/>
                <a:gd name="T2" fmla="*/ 24 w 61"/>
                <a:gd name="T3" fmla="*/ 33 h 73"/>
                <a:gd name="T4" fmla="*/ 57 w 61"/>
                <a:gd name="T5" fmla="*/ 0 h 73"/>
                <a:gd name="T6" fmla="*/ 5 w 61"/>
                <a:gd name="T7" fmla="*/ 65 h 73"/>
                <a:gd name="T8" fmla="*/ 14 w 61"/>
                <a:gd name="T9" fmla="*/ 73 h 73"/>
                <a:gd name="T10" fmla="*/ 39 w 61"/>
                <a:gd name="T11" fmla="*/ 50 h 73"/>
                <a:gd name="T12" fmla="*/ 33 w 61"/>
                <a:gd name="T13" fmla="*/ 65 h 73"/>
                <a:gd name="T14" fmla="*/ 61 w 61"/>
                <a:gd name="T15" fmla="*/ 28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73">
                  <a:moveTo>
                    <a:pt x="61" y="28"/>
                  </a:moveTo>
                  <a:cubicBezTo>
                    <a:pt x="43" y="26"/>
                    <a:pt x="24" y="33"/>
                    <a:pt x="24" y="33"/>
                  </a:cubicBezTo>
                  <a:cubicBezTo>
                    <a:pt x="34" y="11"/>
                    <a:pt x="50" y="3"/>
                    <a:pt x="57" y="0"/>
                  </a:cubicBezTo>
                  <a:cubicBezTo>
                    <a:pt x="0" y="1"/>
                    <a:pt x="5" y="65"/>
                    <a:pt x="5" y="65"/>
                  </a:cubicBezTo>
                  <a:cubicBezTo>
                    <a:pt x="9" y="65"/>
                    <a:pt x="14" y="73"/>
                    <a:pt x="14" y="73"/>
                  </a:cubicBezTo>
                  <a:cubicBezTo>
                    <a:pt x="17" y="58"/>
                    <a:pt x="39" y="50"/>
                    <a:pt x="39" y="50"/>
                  </a:cubicBezTo>
                  <a:cubicBezTo>
                    <a:pt x="33" y="65"/>
                    <a:pt x="33" y="65"/>
                    <a:pt x="33" y="65"/>
                  </a:cubicBezTo>
                  <a:cubicBezTo>
                    <a:pt x="55" y="53"/>
                    <a:pt x="61" y="28"/>
                    <a:pt x="61" y="28"/>
                  </a:cubicBezTo>
                  <a:close/>
                </a:path>
              </a:pathLst>
            </a:custGeom>
            <a:solidFill>
              <a:srgbClr val="061D3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94" name="isḻïḑê"/>
            <p:cNvSpPr/>
            <p:nvPr/>
          </p:nvSpPr>
          <p:spPr bwMode="auto">
            <a:xfrm>
              <a:off x="5161997" y="5048126"/>
              <a:ext cx="746657" cy="292224"/>
            </a:xfrm>
            <a:custGeom>
              <a:avLst/>
              <a:gdLst>
                <a:gd name="T0" fmla="*/ 214 w 290"/>
                <a:gd name="T1" fmla="*/ 16 h 114"/>
                <a:gd name="T2" fmla="*/ 159 w 290"/>
                <a:gd name="T3" fmla="*/ 5 h 114"/>
                <a:gd name="T4" fmla="*/ 159 w 290"/>
                <a:gd name="T5" fmla="*/ 0 h 114"/>
                <a:gd name="T6" fmla="*/ 145 w 290"/>
                <a:gd name="T7" fmla="*/ 2 h 114"/>
                <a:gd name="T8" fmla="*/ 131 w 290"/>
                <a:gd name="T9" fmla="*/ 0 h 114"/>
                <a:gd name="T10" fmla="*/ 131 w 290"/>
                <a:gd name="T11" fmla="*/ 5 h 114"/>
                <a:gd name="T12" fmla="*/ 76 w 290"/>
                <a:gd name="T13" fmla="*/ 16 h 114"/>
                <a:gd name="T14" fmla="*/ 4 w 290"/>
                <a:gd name="T15" fmla="*/ 74 h 114"/>
                <a:gd name="T16" fmla="*/ 145 w 290"/>
                <a:gd name="T17" fmla="*/ 99 h 114"/>
                <a:gd name="T18" fmla="*/ 286 w 290"/>
                <a:gd name="T19" fmla="*/ 74 h 114"/>
                <a:gd name="T20" fmla="*/ 214 w 290"/>
                <a:gd name="T21" fmla="*/ 1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114">
                  <a:moveTo>
                    <a:pt x="214" y="16"/>
                  </a:moveTo>
                  <a:cubicBezTo>
                    <a:pt x="159" y="5"/>
                    <a:pt x="159" y="5"/>
                    <a:pt x="159" y="5"/>
                  </a:cubicBezTo>
                  <a:cubicBezTo>
                    <a:pt x="159" y="0"/>
                    <a:pt x="159" y="0"/>
                    <a:pt x="159" y="0"/>
                  </a:cubicBezTo>
                  <a:cubicBezTo>
                    <a:pt x="145" y="2"/>
                    <a:pt x="145" y="2"/>
                    <a:pt x="145" y="2"/>
                  </a:cubicBezTo>
                  <a:cubicBezTo>
                    <a:pt x="131" y="0"/>
                    <a:pt x="131" y="0"/>
                    <a:pt x="131" y="0"/>
                  </a:cubicBezTo>
                  <a:cubicBezTo>
                    <a:pt x="131" y="5"/>
                    <a:pt x="131" y="5"/>
                    <a:pt x="131" y="5"/>
                  </a:cubicBezTo>
                  <a:cubicBezTo>
                    <a:pt x="76" y="16"/>
                    <a:pt x="76" y="16"/>
                    <a:pt x="76" y="16"/>
                  </a:cubicBezTo>
                  <a:cubicBezTo>
                    <a:pt x="76" y="16"/>
                    <a:pt x="0" y="40"/>
                    <a:pt x="4" y="74"/>
                  </a:cubicBezTo>
                  <a:cubicBezTo>
                    <a:pt x="7" y="105"/>
                    <a:pt x="93" y="114"/>
                    <a:pt x="145" y="99"/>
                  </a:cubicBezTo>
                  <a:cubicBezTo>
                    <a:pt x="196" y="114"/>
                    <a:pt x="283" y="105"/>
                    <a:pt x="286" y="74"/>
                  </a:cubicBezTo>
                  <a:cubicBezTo>
                    <a:pt x="290" y="40"/>
                    <a:pt x="214" y="16"/>
                    <a:pt x="214" y="16"/>
                  </a:cubicBezTo>
                  <a:close/>
                </a:path>
              </a:pathLst>
            </a:custGeom>
            <a:solidFill>
              <a:srgbClr val="062F7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0000" lnSpcReduction="10000"/>
            </a:bodyPr>
            <a:lstStyle/>
            <a:p>
              <a:pPr algn="ctr"/>
            </a:p>
          </p:txBody>
        </p:sp>
        <p:sp>
          <p:nvSpPr>
            <p:cNvPr id="95" name="iSlíḓé"/>
            <p:cNvSpPr/>
            <p:nvPr/>
          </p:nvSpPr>
          <p:spPr bwMode="auto">
            <a:xfrm>
              <a:off x="5161997" y="5060508"/>
              <a:ext cx="735512" cy="279841"/>
            </a:xfrm>
            <a:custGeom>
              <a:avLst/>
              <a:gdLst>
                <a:gd name="T0" fmla="*/ 286 w 286"/>
                <a:gd name="T1" fmla="*/ 69 h 109"/>
                <a:gd name="T2" fmla="*/ 286 w 286"/>
                <a:gd name="T3" fmla="*/ 66 h 109"/>
                <a:gd name="T4" fmla="*/ 200 w 286"/>
                <a:gd name="T5" fmla="*/ 65 h 109"/>
                <a:gd name="T6" fmla="*/ 225 w 286"/>
                <a:gd name="T7" fmla="*/ 40 h 109"/>
                <a:gd name="T8" fmla="*/ 135 w 286"/>
                <a:gd name="T9" fmla="*/ 40 h 109"/>
                <a:gd name="T10" fmla="*/ 89 w 286"/>
                <a:gd name="T11" fmla="*/ 45 h 109"/>
                <a:gd name="T12" fmla="*/ 145 w 286"/>
                <a:gd name="T13" fmla="*/ 55 h 109"/>
                <a:gd name="T14" fmla="*/ 161 w 286"/>
                <a:gd name="T15" fmla="*/ 80 h 109"/>
                <a:gd name="T16" fmla="*/ 35 w 286"/>
                <a:gd name="T17" fmla="*/ 55 h 109"/>
                <a:gd name="T18" fmla="*/ 128 w 286"/>
                <a:gd name="T19" fmla="*/ 0 h 109"/>
                <a:gd name="T20" fmla="*/ 76 w 286"/>
                <a:gd name="T21" fmla="*/ 11 h 109"/>
                <a:gd name="T22" fmla="*/ 4 w 286"/>
                <a:gd name="T23" fmla="*/ 69 h 109"/>
                <a:gd name="T24" fmla="*/ 145 w 286"/>
                <a:gd name="T25" fmla="*/ 94 h 109"/>
                <a:gd name="T26" fmla="*/ 286 w 286"/>
                <a:gd name="T27" fmla="*/ 6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109">
                  <a:moveTo>
                    <a:pt x="286" y="69"/>
                  </a:moveTo>
                  <a:cubicBezTo>
                    <a:pt x="286" y="68"/>
                    <a:pt x="286" y="67"/>
                    <a:pt x="286" y="66"/>
                  </a:cubicBezTo>
                  <a:cubicBezTo>
                    <a:pt x="263" y="86"/>
                    <a:pt x="205" y="83"/>
                    <a:pt x="200" y="65"/>
                  </a:cubicBezTo>
                  <a:cubicBezTo>
                    <a:pt x="194" y="46"/>
                    <a:pt x="225" y="40"/>
                    <a:pt x="225" y="40"/>
                  </a:cubicBezTo>
                  <a:cubicBezTo>
                    <a:pt x="225" y="40"/>
                    <a:pt x="159" y="40"/>
                    <a:pt x="135" y="40"/>
                  </a:cubicBezTo>
                  <a:cubicBezTo>
                    <a:pt x="110" y="40"/>
                    <a:pt x="89" y="45"/>
                    <a:pt x="89" y="45"/>
                  </a:cubicBezTo>
                  <a:cubicBezTo>
                    <a:pt x="145" y="55"/>
                    <a:pt x="145" y="55"/>
                    <a:pt x="145" y="55"/>
                  </a:cubicBezTo>
                  <a:cubicBezTo>
                    <a:pt x="161" y="80"/>
                    <a:pt x="161" y="80"/>
                    <a:pt x="161" y="80"/>
                  </a:cubicBezTo>
                  <a:cubicBezTo>
                    <a:pt x="161" y="80"/>
                    <a:pt x="34" y="73"/>
                    <a:pt x="35" y="55"/>
                  </a:cubicBezTo>
                  <a:cubicBezTo>
                    <a:pt x="36" y="37"/>
                    <a:pt x="128" y="0"/>
                    <a:pt x="128" y="0"/>
                  </a:cubicBezTo>
                  <a:cubicBezTo>
                    <a:pt x="76" y="11"/>
                    <a:pt x="76" y="11"/>
                    <a:pt x="76" y="11"/>
                  </a:cubicBezTo>
                  <a:cubicBezTo>
                    <a:pt x="76" y="11"/>
                    <a:pt x="0" y="35"/>
                    <a:pt x="4" y="69"/>
                  </a:cubicBezTo>
                  <a:cubicBezTo>
                    <a:pt x="7" y="100"/>
                    <a:pt x="93" y="109"/>
                    <a:pt x="145" y="94"/>
                  </a:cubicBezTo>
                  <a:cubicBezTo>
                    <a:pt x="196" y="109"/>
                    <a:pt x="283" y="100"/>
                    <a:pt x="286" y="69"/>
                  </a:cubicBezTo>
                  <a:close/>
                </a:path>
              </a:pathLst>
            </a:custGeom>
            <a:solidFill>
              <a:srgbClr val="061D3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7500" lnSpcReduction="20000"/>
            </a:bodyPr>
            <a:lstStyle/>
            <a:p>
              <a:pPr algn="ctr"/>
            </a:p>
          </p:txBody>
        </p:sp>
        <p:sp>
          <p:nvSpPr>
            <p:cNvPr id="96" name="iṩlîḍé"/>
            <p:cNvSpPr/>
            <p:nvPr/>
          </p:nvSpPr>
          <p:spPr bwMode="auto">
            <a:xfrm>
              <a:off x="6083245" y="4458725"/>
              <a:ext cx="216692" cy="121347"/>
            </a:xfrm>
            <a:custGeom>
              <a:avLst/>
              <a:gdLst>
                <a:gd name="T0" fmla="*/ 19 w 84"/>
                <a:gd name="T1" fmla="*/ 44 h 47"/>
                <a:gd name="T2" fmla="*/ 15 w 84"/>
                <a:gd name="T3" fmla="*/ 32 h 47"/>
                <a:gd name="T4" fmla="*/ 6 w 84"/>
                <a:gd name="T5" fmla="*/ 7 h 47"/>
                <a:gd name="T6" fmla="*/ 22 w 84"/>
                <a:gd name="T7" fmla="*/ 18 h 47"/>
                <a:gd name="T8" fmla="*/ 82 w 84"/>
                <a:gd name="T9" fmla="*/ 9 h 47"/>
                <a:gd name="T10" fmla="*/ 33 w 84"/>
                <a:gd name="T11" fmla="*/ 47 h 47"/>
                <a:gd name="T12" fmla="*/ 19 w 84"/>
                <a:gd name="T13" fmla="*/ 44 h 47"/>
              </a:gdLst>
              <a:ahLst/>
              <a:cxnLst>
                <a:cxn ang="0">
                  <a:pos x="T0" y="T1"/>
                </a:cxn>
                <a:cxn ang="0">
                  <a:pos x="T2" y="T3"/>
                </a:cxn>
                <a:cxn ang="0">
                  <a:pos x="T4" y="T5"/>
                </a:cxn>
                <a:cxn ang="0">
                  <a:pos x="T6" y="T7"/>
                </a:cxn>
                <a:cxn ang="0">
                  <a:pos x="T8" y="T9"/>
                </a:cxn>
                <a:cxn ang="0">
                  <a:pos x="T10" y="T11"/>
                </a:cxn>
                <a:cxn ang="0">
                  <a:pos x="T12" y="T13"/>
                </a:cxn>
              </a:cxnLst>
              <a:rect l="0" t="0" r="r" b="b"/>
              <a:pathLst>
                <a:path w="84" h="47">
                  <a:moveTo>
                    <a:pt x="19" y="44"/>
                  </a:moveTo>
                  <a:cubicBezTo>
                    <a:pt x="15" y="32"/>
                    <a:pt x="15" y="32"/>
                    <a:pt x="15" y="32"/>
                  </a:cubicBezTo>
                  <a:cubicBezTo>
                    <a:pt x="15" y="32"/>
                    <a:pt x="0" y="12"/>
                    <a:pt x="6" y="7"/>
                  </a:cubicBezTo>
                  <a:cubicBezTo>
                    <a:pt x="11" y="2"/>
                    <a:pt x="11" y="14"/>
                    <a:pt x="22" y="18"/>
                  </a:cubicBezTo>
                  <a:cubicBezTo>
                    <a:pt x="33" y="23"/>
                    <a:pt x="79" y="0"/>
                    <a:pt x="82" y="9"/>
                  </a:cubicBezTo>
                  <a:cubicBezTo>
                    <a:pt x="84" y="16"/>
                    <a:pt x="45" y="32"/>
                    <a:pt x="33" y="47"/>
                  </a:cubicBezTo>
                  <a:lnTo>
                    <a:pt x="19" y="44"/>
                  </a:lnTo>
                  <a:close/>
                </a:path>
              </a:pathLst>
            </a:custGeom>
            <a:solidFill>
              <a:srgbClr val="FFC9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7" name="iṥḻiḑe"/>
            <p:cNvSpPr/>
            <p:nvPr/>
          </p:nvSpPr>
          <p:spPr bwMode="auto">
            <a:xfrm>
              <a:off x="5231338" y="4539210"/>
              <a:ext cx="937345" cy="542348"/>
            </a:xfrm>
            <a:custGeom>
              <a:avLst/>
              <a:gdLst>
                <a:gd name="T0" fmla="*/ 115 w 364"/>
                <a:gd name="T1" fmla="*/ 44 h 211"/>
                <a:gd name="T2" fmla="*/ 54 w 364"/>
                <a:gd name="T3" fmla="*/ 68 h 211"/>
                <a:gd name="T4" fmla="*/ 4 w 364"/>
                <a:gd name="T5" fmla="*/ 175 h 211"/>
                <a:gd name="T6" fmla="*/ 86 w 364"/>
                <a:gd name="T7" fmla="*/ 211 h 211"/>
                <a:gd name="T8" fmla="*/ 179 w 364"/>
                <a:gd name="T9" fmla="*/ 211 h 211"/>
                <a:gd name="T10" fmla="*/ 194 w 364"/>
                <a:gd name="T11" fmla="*/ 95 h 211"/>
                <a:gd name="T12" fmla="*/ 287 w 364"/>
                <a:gd name="T13" fmla="*/ 95 h 211"/>
                <a:gd name="T14" fmla="*/ 364 w 364"/>
                <a:gd name="T15" fmla="*/ 16 h 211"/>
                <a:gd name="T16" fmla="*/ 346 w 364"/>
                <a:gd name="T17" fmla="*/ 1 h 211"/>
                <a:gd name="T18" fmla="*/ 275 w 364"/>
                <a:gd name="T19" fmla="*/ 62 h 211"/>
                <a:gd name="T20" fmla="*/ 129 w 364"/>
                <a:gd name="T21" fmla="*/ 44 h 211"/>
                <a:gd name="T22" fmla="*/ 115 w 364"/>
                <a:gd name="T23" fmla="*/ 4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211">
                  <a:moveTo>
                    <a:pt x="115" y="44"/>
                  </a:moveTo>
                  <a:cubicBezTo>
                    <a:pt x="115" y="44"/>
                    <a:pt x="61" y="63"/>
                    <a:pt x="54" y="68"/>
                  </a:cubicBezTo>
                  <a:cubicBezTo>
                    <a:pt x="43" y="75"/>
                    <a:pt x="0" y="162"/>
                    <a:pt x="4" y="175"/>
                  </a:cubicBezTo>
                  <a:cubicBezTo>
                    <a:pt x="13" y="199"/>
                    <a:pt x="86" y="211"/>
                    <a:pt x="86" y="211"/>
                  </a:cubicBezTo>
                  <a:cubicBezTo>
                    <a:pt x="179" y="211"/>
                    <a:pt x="179" y="211"/>
                    <a:pt x="179" y="211"/>
                  </a:cubicBezTo>
                  <a:cubicBezTo>
                    <a:pt x="194" y="95"/>
                    <a:pt x="194" y="95"/>
                    <a:pt x="194" y="95"/>
                  </a:cubicBezTo>
                  <a:cubicBezTo>
                    <a:pt x="194" y="95"/>
                    <a:pt x="278" y="96"/>
                    <a:pt x="287" y="95"/>
                  </a:cubicBezTo>
                  <a:cubicBezTo>
                    <a:pt x="307" y="91"/>
                    <a:pt x="364" y="16"/>
                    <a:pt x="364" y="16"/>
                  </a:cubicBezTo>
                  <a:cubicBezTo>
                    <a:pt x="364" y="16"/>
                    <a:pt x="351" y="0"/>
                    <a:pt x="346" y="1"/>
                  </a:cubicBezTo>
                  <a:cubicBezTo>
                    <a:pt x="346" y="1"/>
                    <a:pt x="284" y="61"/>
                    <a:pt x="275" y="62"/>
                  </a:cubicBezTo>
                  <a:cubicBezTo>
                    <a:pt x="267" y="63"/>
                    <a:pt x="137" y="44"/>
                    <a:pt x="129" y="44"/>
                  </a:cubicBezTo>
                  <a:cubicBezTo>
                    <a:pt x="122" y="44"/>
                    <a:pt x="115" y="44"/>
                    <a:pt x="115" y="44"/>
                  </a:cubicBezTo>
                  <a:close/>
                </a:path>
              </a:pathLst>
            </a:custGeom>
            <a:solidFill>
              <a:srgbClr val="3D9EE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8" name="î$ļïḋé"/>
            <p:cNvSpPr/>
            <p:nvPr/>
          </p:nvSpPr>
          <p:spPr bwMode="auto">
            <a:xfrm>
              <a:off x="5231338" y="4708849"/>
              <a:ext cx="147351" cy="349183"/>
            </a:xfrm>
            <a:custGeom>
              <a:avLst/>
              <a:gdLst>
                <a:gd name="T0" fmla="*/ 57 w 57"/>
                <a:gd name="T1" fmla="*/ 0 h 136"/>
                <a:gd name="T2" fmla="*/ 54 w 57"/>
                <a:gd name="T3" fmla="*/ 2 h 136"/>
                <a:gd name="T4" fmla="*/ 4 w 57"/>
                <a:gd name="T5" fmla="*/ 109 h 136"/>
                <a:gd name="T6" fmla="*/ 50 w 57"/>
                <a:gd name="T7" fmla="*/ 136 h 136"/>
                <a:gd name="T8" fmla="*/ 57 w 57"/>
                <a:gd name="T9" fmla="*/ 122 h 136"/>
                <a:gd name="T10" fmla="*/ 18 w 57"/>
                <a:gd name="T11" fmla="*/ 92 h 136"/>
                <a:gd name="T12" fmla="*/ 57 w 57"/>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57" h="136">
                  <a:moveTo>
                    <a:pt x="57" y="0"/>
                  </a:moveTo>
                  <a:cubicBezTo>
                    <a:pt x="56" y="1"/>
                    <a:pt x="55" y="1"/>
                    <a:pt x="54" y="2"/>
                  </a:cubicBezTo>
                  <a:cubicBezTo>
                    <a:pt x="43" y="9"/>
                    <a:pt x="0" y="96"/>
                    <a:pt x="4" y="109"/>
                  </a:cubicBezTo>
                  <a:cubicBezTo>
                    <a:pt x="9" y="121"/>
                    <a:pt x="30" y="130"/>
                    <a:pt x="50" y="136"/>
                  </a:cubicBezTo>
                  <a:cubicBezTo>
                    <a:pt x="57" y="122"/>
                    <a:pt x="57" y="122"/>
                    <a:pt x="57" y="122"/>
                  </a:cubicBezTo>
                  <a:cubicBezTo>
                    <a:pt x="57" y="122"/>
                    <a:pt x="16" y="100"/>
                    <a:pt x="18" y="92"/>
                  </a:cubicBezTo>
                  <a:cubicBezTo>
                    <a:pt x="21" y="85"/>
                    <a:pt x="48" y="19"/>
                    <a:pt x="57" y="0"/>
                  </a:cubicBezTo>
                  <a:close/>
                </a:path>
              </a:pathLst>
            </a:custGeom>
            <a:solidFill>
              <a:srgbClr val="116EC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îsḻiḍê"/>
            <p:cNvSpPr/>
            <p:nvPr/>
          </p:nvSpPr>
          <p:spPr bwMode="auto">
            <a:xfrm>
              <a:off x="5496321" y="4618457"/>
              <a:ext cx="78009" cy="64388"/>
            </a:xfrm>
            <a:prstGeom prst="ellipse">
              <a:avLst/>
            </a:prstGeom>
            <a:solidFill>
              <a:srgbClr val="D89A7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0" name="îṥliḑè"/>
            <p:cNvSpPr/>
            <p:nvPr/>
          </p:nvSpPr>
          <p:spPr bwMode="auto">
            <a:xfrm>
              <a:off x="5372497" y="4391860"/>
              <a:ext cx="324418" cy="260030"/>
            </a:xfrm>
            <a:custGeom>
              <a:avLst/>
              <a:gdLst>
                <a:gd name="T0" fmla="*/ 119 w 126"/>
                <a:gd name="T1" fmla="*/ 50 h 101"/>
                <a:gd name="T2" fmla="*/ 114 w 126"/>
                <a:gd name="T3" fmla="*/ 50 h 101"/>
                <a:gd name="T4" fmla="*/ 114 w 126"/>
                <a:gd name="T5" fmla="*/ 50 h 101"/>
                <a:gd name="T6" fmla="*/ 63 w 126"/>
                <a:gd name="T7" fmla="*/ 0 h 101"/>
                <a:gd name="T8" fmla="*/ 12 w 126"/>
                <a:gd name="T9" fmla="*/ 50 h 101"/>
                <a:gd name="T10" fmla="*/ 12 w 126"/>
                <a:gd name="T11" fmla="*/ 50 h 101"/>
                <a:gd name="T12" fmla="*/ 7 w 126"/>
                <a:gd name="T13" fmla="*/ 50 h 101"/>
                <a:gd name="T14" fmla="*/ 2 w 126"/>
                <a:gd name="T15" fmla="*/ 63 h 101"/>
                <a:gd name="T16" fmla="*/ 14 w 126"/>
                <a:gd name="T17" fmla="*/ 70 h 101"/>
                <a:gd name="T18" fmla="*/ 16 w 126"/>
                <a:gd name="T19" fmla="*/ 69 h 101"/>
                <a:gd name="T20" fmla="*/ 63 w 126"/>
                <a:gd name="T21" fmla="*/ 101 h 101"/>
                <a:gd name="T22" fmla="*/ 110 w 126"/>
                <a:gd name="T23" fmla="*/ 69 h 101"/>
                <a:gd name="T24" fmla="*/ 112 w 126"/>
                <a:gd name="T25" fmla="*/ 70 h 101"/>
                <a:gd name="T26" fmla="*/ 124 w 126"/>
                <a:gd name="T27" fmla="*/ 63 h 101"/>
                <a:gd name="T28" fmla="*/ 119 w 126"/>
                <a:gd name="T29"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1">
                  <a:moveTo>
                    <a:pt x="119" y="50"/>
                  </a:moveTo>
                  <a:cubicBezTo>
                    <a:pt x="117" y="50"/>
                    <a:pt x="115" y="50"/>
                    <a:pt x="114" y="50"/>
                  </a:cubicBezTo>
                  <a:cubicBezTo>
                    <a:pt x="114" y="50"/>
                    <a:pt x="114" y="50"/>
                    <a:pt x="114" y="50"/>
                  </a:cubicBezTo>
                  <a:cubicBezTo>
                    <a:pt x="114" y="22"/>
                    <a:pt x="91" y="0"/>
                    <a:pt x="63" y="0"/>
                  </a:cubicBezTo>
                  <a:cubicBezTo>
                    <a:pt x="35" y="0"/>
                    <a:pt x="12" y="22"/>
                    <a:pt x="12" y="50"/>
                  </a:cubicBezTo>
                  <a:cubicBezTo>
                    <a:pt x="12" y="50"/>
                    <a:pt x="12" y="50"/>
                    <a:pt x="12" y="50"/>
                  </a:cubicBezTo>
                  <a:cubicBezTo>
                    <a:pt x="11" y="50"/>
                    <a:pt x="9" y="50"/>
                    <a:pt x="7" y="50"/>
                  </a:cubicBezTo>
                  <a:cubicBezTo>
                    <a:pt x="2" y="52"/>
                    <a:pt x="0" y="58"/>
                    <a:pt x="2" y="63"/>
                  </a:cubicBezTo>
                  <a:cubicBezTo>
                    <a:pt x="4" y="69"/>
                    <a:pt x="10" y="72"/>
                    <a:pt x="14" y="70"/>
                  </a:cubicBezTo>
                  <a:cubicBezTo>
                    <a:pt x="15" y="70"/>
                    <a:pt x="15" y="69"/>
                    <a:pt x="16" y="69"/>
                  </a:cubicBezTo>
                  <a:cubicBezTo>
                    <a:pt x="23" y="88"/>
                    <a:pt x="42" y="101"/>
                    <a:pt x="63" y="101"/>
                  </a:cubicBezTo>
                  <a:cubicBezTo>
                    <a:pt x="84" y="101"/>
                    <a:pt x="103" y="88"/>
                    <a:pt x="110" y="69"/>
                  </a:cubicBezTo>
                  <a:cubicBezTo>
                    <a:pt x="111" y="69"/>
                    <a:pt x="111" y="70"/>
                    <a:pt x="112" y="70"/>
                  </a:cubicBezTo>
                  <a:cubicBezTo>
                    <a:pt x="116" y="72"/>
                    <a:pt x="122" y="69"/>
                    <a:pt x="124" y="63"/>
                  </a:cubicBezTo>
                  <a:cubicBezTo>
                    <a:pt x="126" y="58"/>
                    <a:pt x="124" y="52"/>
                    <a:pt x="119" y="50"/>
                  </a:cubicBezTo>
                  <a:close/>
                </a:path>
              </a:pathLst>
            </a:custGeom>
            <a:solidFill>
              <a:srgbClr val="FFC99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7500" lnSpcReduction="20000"/>
            </a:bodyPr>
            <a:lstStyle/>
            <a:p>
              <a:pPr algn="ctr"/>
            </a:p>
          </p:txBody>
        </p:sp>
        <p:sp>
          <p:nvSpPr>
            <p:cNvPr id="101" name="í$ḷidê"/>
            <p:cNvSpPr/>
            <p:nvPr/>
          </p:nvSpPr>
          <p:spPr bwMode="auto">
            <a:xfrm>
              <a:off x="5372497" y="4458725"/>
              <a:ext cx="219168" cy="193165"/>
            </a:xfrm>
            <a:custGeom>
              <a:avLst/>
              <a:gdLst>
                <a:gd name="T0" fmla="*/ 82 w 85"/>
                <a:gd name="T1" fmla="*/ 70 h 75"/>
                <a:gd name="T2" fmla="*/ 18 w 85"/>
                <a:gd name="T3" fmla="*/ 5 h 75"/>
                <a:gd name="T4" fmla="*/ 18 w 85"/>
                <a:gd name="T5" fmla="*/ 0 h 75"/>
                <a:gd name="T6" fmla="*/ 12 w 85"/>
                <a:gd name="T7" fmla="*/ 24 h 75"/>
                <a:gd name="T8" fmla="*/ 12 w 85"/>
                <a:gd name="T9" fmla="*/ 24 h 75"/>
                <a:gd name="T10" fmla="*/ 7 w 85"/>
                <a:gd name="T11" fmla="*/ 24 h 75"/>
                <a:gd name="T12" fmla="*/ 2 w 85"/>
                <a:gd name="T13" fmla="*/ 37 h 75"/>
                <a:gd name="T14" fmla="*/ 14 w 85"/>
                <a:gd name="T15" fmla="*/ 44 h 75"/>
                <a:gd name="T16" fmla="*/ 16 w 85"/>
                <a:gd name="T17" fmla="*/ 43 h 75"/>
                <a:gd name="T18" fmla="*/ 63 w 85"/>
                <a:gd name="T19" fmla="*/ 75 h 75"/>
                <a:gd name="T20" fmla="*/ 85 w 85"/>
                <a:gd name="T21" fmla="*/ 70 h 75"/>
                <a:gd name="T22" fmla="*/ 82 w 85"/>
                <a:gd name="T23" fmla="*/ 7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75">
                  <a:moveTo>
                    <a:pt x="82" y="70"/>
                  </a:moveTo>
                  <a:cubicBezTo>
                    <a:pt x="47" y="70"/>
                    <a:pt x="18" y="41"/>
                    <a:pt x="18" y="5"/>
                  </a:cubicBezTo>
                  <a:cubicBezTo>
                    <a:pt x="18" y="4"/>
                    <a:pt x="18" y="2"/>
                    <a:pt x="18" y="0"/>
                  </a:cubicBezTo>
                  <a:cubicBezTo>
                    <a:pt x="14" y="7"/>
                    <a:pt x="12" y="16"/>
                    <a:pt x="12" y="24"/>
                  </a:cubicBezTo>
                  <a:cubicBezTo>
                    <a:pt x="12" y="24"/>
                    <a:pt x="12" y="24"/>
                    <a:pt x="12" y="24"/>
                  </a:cubicBezTo>
                  <a:cubicBezTo>
                    <a:pt x="11" y="24"/>
                    <a:pt x="9" y="24"/>
                    <a:pt x="7" y="24"/>
                  </a:cubicBezTo>
                  <a:cubicBezTo>
                    <a:pt x="2" y="26"/>
                    <a:pt x="0" y="32"/>
                    <a:pt x="2" y="37"/>
                  </a:cubicBezTo>
                  <a:cubicBezTo>
                    <a:pt x="4" y="43"/>
                    <a:pt x="10" y="46"/>
                    <a:pt x="14" y="44"/>
                  </a:cubicBezTo>
                  <a:cubicBezTo>
                    <a:pt x="15" y="44"/>
                    <a:pt x="15" y="43"/>
                    <a:pt x="16" y="43"/>
                  </a:cubicBezTo>
                  <a:cubicBezTo>
                    <a:pt x="23" y="62"/>
                    <a:pt x="42" y="75"/>
                    <a:pt x="63" y="75"/>
                  </a:cubicBezTo>
                  <a:cubicBezTo>
                    <a:pt x="71" y="75"/>
                    <a:pt x="79" y="73"/>
                    <a:pt x="85" y="70"/>
                  </a:cubicBezTo>
                  <a:cubicBezTo>
                    <a:pt x="84" y="70"/>
                    <a:pt x="83" y="70"/>
                    <a:pt x="82" y="70"/>
                  </a:cubicBezTo>
                  <a:close/>
                </a:path>
              </a:pathLst>
            </a:custGeom>
            <a:solidFill>
              <a:srgbClr val="EAB1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2500" lnSpcReduction="20000"/>
            </a:bodyPr>
            <a:lstStyle/>
            <a:p>
              <a:pPr algn="ctr"/>
            </a:p>
          </p:txBody>
        </p:sp>
        <p:sp>
          <p:nvSpPr>
            <p:cNvPr id="102" name="îŝļíḋe"/>
            <p:cNvSpPr/>
            <p:nvPr/>
          </p:nvSpPr>
          <p:spPr bwMode="auto">
            <a:xfrm>
              <a:off x="5381164" y="4333663"/>
              <a:ext cx="308321" cy="208024"/>
            </a:xfrm>
            <a:custGeom>
              <a:avLst/>
              <a:gdLst>
                <a:gd name="T0" fmla="*/ 32 w 120"/>
                <a:gd name="T1" fmla="*/ 49 h 81"/>
                <a:gd name="T2" fmla="*/ 71 w 120"/>
                <a:gd name="T3" fmla="*/ 61 h 81"/>
                <a:gd name="T4" fmla="*/ 107 w 120"/>
                <a:gd name="T5" fmla="*/ 81 h 81"/>
                <a:gd name="T6" fmla="*/ 116 w 120"/>
                <a:gd name="T7" fmla="*/ 73 h 81"/>
                <a:gd name="T8" fmla="*/ 96 w 120"/>
                <a:gd name="T9" fmla="*/ 26 h 81"/>
                <a:gd name="T10" fmla="*/ 28 w 120"/>
                <a:gd name="T11" fmla="*/ 30 h 81"/>
                <a:gd name="T12" fmla="*/ 4 w 120"/>
                <a:gd name="T13" fmla="*/ 73 h 81"/>
                <a:gd name="T14" fmla="*/ 14 w 120"/>
                <a:gd name="T15" fmla="*/ 79 h 81"/>
                <a:gd name="T16" fmla="*/ 32 w 120"/>
                <a:gd name="T17"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81">
                  <a:moveTo>
                    <a:pt x="32" y="49"/>
                  </a:moveTo>
                  <a:cubicBezTo>
                    <a:pt x="32" y="49"/>
                    <a:pt x="39" y="62"/>
                    <a:pt x="71" y="61"/>
                  </a:cubicBezTo>
                  <a:cubicBezTo>
                    <a:pt x="103" y="60"/>
                    <a:pt x="106" y="70"/>
                    <a:pt x="107" y="81"/>
                  </a:cubicBezTo>
                  <a:cubicBezTo>
                    <a:pt x="107" y="81"/>
                    <a:pt x="108" y="73"/>
                    <a:pt x="116" y="73"/>
                  </a:cubicBezTo>
                  <a:cubicBezTo>
                    <a:pt x="116" y="73"/>
                    <a:pt x="120" y="44"/>
                    <a:pt x="96" y="26"/>
                  </a:cubicBezTo>
                  <a:cubicBezTo>
                    <a:pt x="59" y="0"/>
                    <a:pt x="28" y="30"/>
                    <a:pt x="28" y="30"/>
                  </a:cubicBezTo>
                  <a:cubicBezTo>
                    <a:pt x="28" y="30"/>
                    <a:pt x="0" y="36"/>
                    <a:pt x="4" y="73"/>
                  </a:cubicBezTo>
                  <a:cubicBezTo>
                    <a:pt x="4" y="73"/>
                    <a:pt x="12" y="73"/>
                    <a:pt x="14" y="79"/>
                  </a:cubicBezTo>
                  <a:cubicBezTo>
                    <a:pt x="14" y="79"/>
                    <a:pt x="15" y="57"/>
                    <a:pt x="32" y="49"/>
                  </a:cubicBezTo>
                  <a:close/>
                </a:path>
              </a:pathLst>
            </a:custGeom>
            <a:solidFill>
              <a:srgbClr val="062F7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0000" lnSpcReduction="20000"/>
            </a:bodyPr>
            <a:lstStyle/>
            <a:p>
              <a:pPr algn="ctr"/>
            </a:p>
          </p:txBody>
        </p:sp>
        <p:sp>
          <p:nvSpPr>
            <p:cNvPr id="103" name="ïSļïḍè"/>
            <p:cNvSpPr/>
            <p:nvPr/>
          </p:nvSpPr>
          <p:spPr bwMode="auto">
            <a:xfrm>
              <a:off x="5314300" y="4826481"/>
              <a:ext cx="442051" cy="255077"/>
            </a:xfrm>
            <a:custGeom>
              <a:avLst/>
              <a:gdLst>
                <a:gd name="T0" fmla="*/ 164 w 172"/>
                <a:gd name="T1" fmla="*/ 0 h 99"/>
                <a:gd name="T2" fmla="*/ 8 w 172"/>
                <a:gd name="T3" fmla="*/ 0 h 99"/>
                <a:gd name="T4" fmla="*/ 4 w 172"/>
                <a:gd name="T5" fmla="*/ 1 h 99"/>
                <a:gd name="T6" fmla="*/ 0 w 172"/>
                <a:gd name="T7" fmla="*/ 8 h 99"/>
                <a:gd name="T8" fmla="*/ 0 w 172"/>
                <a:gd name="T9" fmla="*/ 90 h 99"/>
                <a:gd name="T10" fmla="*/ 4 w 172"/>
                <a:gd name="T11" fmla="*/ 98 h 99"/>
                <a:gd name="T12" fmla="*/ 8 w 172"/>
                <a:gd name="T13" fmla="*/ 99 h 99"/>
                <a:gd name="T14" fmla="*/ 164 w 172"/>
                <a:gd name="T15" fmla="*/ 99 h 99"/>
                <a:gd name="T16" fmla="*/ 171 w 172"/>
                <a:gd name="T17" fmla="*/ 95 h 99"/>
                <a:gd name="T18" fmla="*/ 172 w 172"/>
                <a:gd name="T19" fmla="*/ 90 h 99"/>
                <a:gd name="T20" fmla="*/ 172 w 172"/>
                <a:gd name="T21" fmla="*/ 8 h 99"/>
                <a:gd name="T22" fmla="*/ 170 w 172"/>
                <a:gd name="T23" fmla="*/ 2 h 99"/>
                <a:gd name="T24" fmla="*/ 164 w 172"/>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99">
                  <a:moveTo>
                    <a:pt x="164" y="0"/>
                  </a:moveTo>
                  <a:cubicBezTo>
                    <a:pt x="8" y="0"/>
                    <a:pt x="8" y="0"/>
                    <a:pt x="8" y="0"/>
                  </a:cubicBezTo>
                  <a:cubicBezTo>
                    <a:pt x="7" y="0"/>
                    <a:pt x="5" y="0"/>
                    <a:pt x="4" y="1"/>
                  </a:cubicBezTo>
                  <a:cubicBezTo>
                    <a:pt x="1" y="2"/>
                    <a:pt x="0" y="5"/>
                    <a:pt x="0" y="8"/>
                  </a:cubicBezTo>
                  <a:cubicBezTo>
                    <a:pt x="0" y="90"/>
                    <a:pt x="0" y="90"/>
                    <a:pt x="0" y="90"/>
                  </a:cubicBezTo>
                  <a:cubicBezTo>
                    <a:pt x="0" y="94"/>
                    <a:pt x="1" y="96"/>
                    <a:pt x="4" y="98"/>
                  </a:cubicBezTo>
                  <a:cubicBezTo>
                    <a:pt x="5" y="98"/>
                    <a:pt x="7" y="99"/>
                    <a:pt x="8" y="99"/>
                  </a:cubicBezTo>
                  <a:cubicBezTo>
                    <a:pt x="164" y="99"/>
                    <a:pt x="164" y="99"/>
                    <a:pt x="164" y="99"/>
                  </a:cubicBezTo>
                  <a:cubicBezTo>
                    <a:pt x="167" y="99"/>
                    <a:pt x="169" y="97"/>
                    <a:pt x="171" y="95"/>
                  </a:cubicBezTo>
                  <a:cubicBezTo>
                    <a:pt x="172" y="94"/>
                    <a:pt x="172" y="92"/>
                    <a:pt x="172" y="90"/>
                  </a:cubicBezTo>
                  <a:cubicBezTo>
                    <a:pt x="172" y="8"/>
                    <a:pt x="172" y="8"/>
                    <a:pt x="172" y="8"/>
                  </a:cubicBezTo>
                  <a:cubicBezTo>
                    <a:pt x="172" y="6"/>
                    <a:pt x="171" y="4"/>
                    <a:pt x="170" y="2"/>
                  </a:cubicBezTo>
                  <a:cubicBezTo>
                    <a:pt x="168" y="1"/>
                    <a:pt x="166" y="0"/>
                    <a:pt x="164" y="0"/>
                  </a:cubicBezTo>
                  <a:close/>
                </a:path>
              </a:pathLst>
            </a:custGeom>
            <a:solidFill>
              <a:srgbClr val="D1DBD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0000" lnSpcReduction="20000"/>
            </a:bodyPr>
            <a:lstStyle/>
            <a:p>
              <a:pPr algn="ctr"/>
            </a:p>
          </p:txBody>
        </p:sp>
        <p:sp>
          <p:nvSpPr>
            <p:cNvPr id="104" name="isḷîďé"/>
            <p:cNvSpPr/>
            <p:nvPr/>
          </p:nvSpPr>
          <p:spPr bwMode="auto">
            <a:xfrm>
              <a:off x="5314300" y="5081558"/>
              <a:ext cx="442051" cy="24765"/>
            </a:xfrm>
            <a:custGeom>
              <a:avLst/>
              <a:gdLst>
                <a:gd name="T0" fmla="*/ 170 w 172"/>
                <a:gd name="T1" fmla="*/ 10 h 10"/>
                <a:gd name="T2" fmla="*/ 2 w 172"/>
                <a:gd name="T3" fmla="*/ 10 h 10"/>
                <a:gd name="T4" fmla="*/ 1 w 172"/>
                <a:gd name="T5" fmla="*/ 10 h 10"/>
                <a:gd name="T6" fmla="*/ 0 w 172"/>
                <a:gd name="T7" fmla="*/ 7 h 10"/>
                <a:gd name="T8" fmla="*/ 0 w 172"/>
                <a:gd name="T9" fmla="*/ 2 h 10"/>
                <a:gd name="T10" fmla="*/ 0 w 172"/>
                <a:gd name="T11" fmla="*/ 1 h 10"/>
                <a:gd name="T12" fmla="*/ 2 w 172"/>
                <a:gd name="T13" fmla="*/ 0 h 10"/>
                <a:gd name="T14" fmla="*/ 170 w 172"/>
                <a:gd name="T15" fmla="*/ 0 h 10"/>
                <a:gd name="T16" fmla="*/ 172 w 172"/>
                <a:gd name="T17" fmla="*/ 1 h 10"/>
                <a:gd name="T18" fmla="*/ 172 w 172"/>
                <a:gd name="T19" fmla="*/ 2 h 10"/>
                <a:gd name="T20" fmla="*/ 172 w 172"/>
                <a:gd name="T21" fmla="*/ 7 h 10"/>
                <a:gd name="T22" fmla="*/ 172 w 172"/>
                <a:gd name="T23" fmla="*/ 9 h 10"/>
                <a:gd name="T24" fmla="*/ 170 w 172"/>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0">
                  <a:moveTo>
                    <a:pt x="170" y="10"/>
                  </a:moveTo>
                  <a:cubicBezTo>
                    <a:pt x="2" y="10"/>
                    <a:pt x="2" y="10"/>
                    <a:pt x="2" y="10"/>
                  </a:cubicBezTo>
                  <a:cubicBezTo>
                    <a:pt x="2" y="10"/>
                    <a:pt x="1" y="10"/>
                    <a:pt x="1" y="10"/>
                  </a:cubicBezTo>
                  <a:cubicBezTo>
                    <a:pt x="0" y="9"/>
                    <a:pt x="0" y="8"/>
                    <a:pt x="0" y="7"/>
                  </a:cubicBezTo>
                  <a:cubicBezTo>
                    <a:pt x="0" y="2"/>
                    <a:pt x="0" y="2"/>
                    <a:pt x="0" y="2"/>
                  </a:cubicBezTo>
                  <a:cubicBezTo>
                    <a:pt x="0" y="2"/>
                    <a:pt x="0" y="1"/>
                    <a:pt x="0" y="1"/>
                  </a:cubicBezTo>
                  <a:cubicBezTo>
                    <a:pt x="1" y="0"/>
                    <a:pt x="2" y="0"/>
                    <a:pt x="2" y="0"/>
                  </a:cubicBezTo>
                  <a:cubicBezTo>
                    <a:pt x="170" y="0"/>
                    <a:pt x="170" y="0"/>
                    <a:pt x="170" y="0"/>
                  </a:cubicBezTo>
                  <a:cubicBezTo>
                    <a:pt x="170" y="0"/>
                    <a:pt x="171" y="0"/>
                    <a:pt x="172" y="1"/>
                  </a:cubicBezTo>
                  <a:cubicBezTo>
                    <a:pt x="172" y="1"/>
                    <a:pt x="172" y="2"/>
                    <a:pt x="172" y="2"/>
                  </a:cubicBezTo>
                  <a:cubicBezTo>
                    <a:pt x="172" y="7"/>
                    <a:pt x="172" y="7"/>
                    <a:pt x="172" y="7"/>
                  </a:cubicBezTo>
                  <a:cubicBezTo>
                    <a:pt x="172" y="8"/>
                    <a:pt x="172" y="8"/>
                    <a:pt x="172" y="9"/>
                  </a:cubicBezTo>
                  <a:cubicBezTo>
                    <a:pt x="171" y="10"/>
                    <a:pt x="171" y="10"/>
                    <a:pt x="170" y="10"/>
                  </a:cubicBezTo>
                  <a:close/>
                </a:path>
              </a:pathLst>
            </a:custGeom>
            <a:solidFill>
              <a:srgbClr val="ADBEE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ïs1ídê"/>
            <p:cNvSpPr/>
            <p:nvPr/>
          </p:nvSpPr>
          <p:spPr bwMode="auto">
            <a:xfrm>
              <a:off x="5491368" y="4911920"/>
              <a:ext cx="85439" cy="84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6" name="íşḻîďè"/>
            <p:cNvSpPr/>
            <p:nvPr/>
          </p:nvSpPr>
          <p:spPr bwMode="auto">
            <a:xfrm>
              <a:off x="5534706" y="5194238"/>
              <a:ext cx="144874" cy="177068"/>
            </a:xfrm>
            <a:custGeom>
              <a:avLst/>
              <a:gdLst>
                <a:gd name="T0" fmla="*/ 0 w 56"/>
                <a:gd name="T1" fmla="*/ 42 h 69"/>
                <a:gd name="T2" fmla="*/ 26 w 56"/>
                <a:gd name="T3" fmla="*/ 53 h 69"/>
                <a:gd name="T4" fmla="*/ 55 w 56"/>
                <a:gd name="T5" fmla="*/ 61 h 69"/>
                <a:gd name="T6" fmla="*/ 32 w 56"/>
                <a:gd name="T7" fmla="*/ 17 h 69"/>
                <a:gd name="T8" fmla="*/ 15 w 56"/>
                <a:gd name="T9" fmla="*/ 4 h 69"/>
                <a:gd name="T10" fmla="*/ 0 w 56"/>
                <a:gd name="T11" fmla="*/ 7 h 69"/>
                <a:gd name="T12" fmla="*/ 0 w 56"/>
                <a:gd name="T13" fmla="*/ 42 h 69"/>
              </a:gdLst>
              <a:ahLst/>
              <a:cxnLst>
                <a:cxn ang="0">
                  <a:pos x="T0" y="T1"/>
                </a:cxn>
                <a:cxn ang="0">
                  <a:pos x="T2" y="T3"/>
                </a:cxn>
                <a:cxn ang="0">
                  <a:pos x="T4" y="T5"/>
                </a:cxn>
                <a:cxn ang="0">
                  <a:pos x="T6" y="T7"/>
                </a:cxn>
                <a:cxn ang="0">
                  <a:pos x="T8" y="T9"/>
                </a:cxn>
                <a:cxn ang="0">
                  <a:pos x="T10" y="T11"/>
                </a:cxn>
                <a:cxn ang="0">
                  <a:pos x="T12" y="T13"/>
                </a:cxn>
              </a:cxnLst>
              <a:rect l="0" t="0" r="r" b="b"/>
              <a:pathLst>
                <a:path w="56" h="69">
                  <a:moveTo>
                    <a:pt x="0" y="42"/>
                  </a:moveTo>
                  <a:cubicBezTo>
                    <a:pt x="0" y="42"/>
                    <a:pt x="14" y="38"/>
                    <a:pt x="26" y="53"/>
                  </a:cubicBezTo>
                  <a:cubicBezTo>
                    <a:pt x="37" y="69"/>
                    <a:pt x="54" y="69"/>
                    <a:pt x="55" y="61"/>
                  </a:cubicBezTo>
                  <a:cubicBezTo>
                    <a:pt x="56" y="53"/>
                    <a:pt x="38" y="24"/>
                    <a:pt x="32" y="17"/>
                  </a:cubicBezTo>
                  <a:cubicBezTo>
                    <a:pt x="26" y="9"/>
                    <a:pt x="20" y="0"/>
                    <a:pt x="15" y="4"/>
                  </a:cubicBezTo>
                  <a:cubicBezTo>
                    <a:pt x="10" y="7"/>
                    <a:pt x="0" y="7"/>
                    <a:pt x="0" y="7"/>
                  </a:cubicBezTo>
                  <a:cubicBezTo>
                    <a:pt x="0" y="7"/>
                    <a:pt x="6" y="18"/>
                    <a:pt x="0" y="42"/>
                  </a:cubicBezTo>
                  <a:close/>
                </a:path>
              </a:pathLst>
            </a:custGeom>
            <a:solidFill>
              <a:srgbClr val="3D9EE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07" name="íṩ1ïḍé"/>
            <p:cNvSpPr/>
            <p:nvPr/>
          </p:nvSpPr>
          <p:spPr bwMode="auto">
            <a:xfrm>
              <a:off x="5383641" y="4412910"/>
              <a:ext cx="277365" cy="128777"/>
            </a:xfrm>
            <a:custGeom>
              <a:avLst/>
              <a:gdLst>
                <a:gd name="T0" fmla="*/ 76 w 108"/>
                <a:gd name="T1" fmla="*/ 22 h 50"/>
                <a:gd name="T2" fmla="*/ 39 w 108"/>
                <a:gd name="T3" fmla="*/ 9 h 50"/>
                <a:gd name="T4" fmla="*/ 15 w 108"/>
                <a:gd name="T5" fmla="*/ 20 h 50"/>
                <a:gd name="T6" fmla="*/ 24 w 108"/>
                <a:gd name="T7" fmla="*/ 0 h 50"/>
                <a:gd name="T8" fmla="*/ 3 w 108"/>
                <a:gd name="T9" fmla="*/ 42 h 50"/>
                <a:gd name="T10" fmla="*/ 13 w 108"/>
                <a:gd name="T11" fmla="*/ 48 h 50"/>
                <a:gd name="T12" fmla="*/ 31 w 108"/>
                <a:gd name="T13" fmla="*/ 18 h 50"/>
                <a:gd name="T14" fmla="*/ 70 w 108"/>
                <a:gd name="T15" fmla="*/ 30 h 50"/>
                <a:gd name="T16" fmla="*/ 106 w 108"/>
                <a:gd name="T17" fmla="*/ 50 h 50"/>
                <a:gd name="T18" fmla="*/ 76 w 108"/>
                <a:gd name="T19" fmla="*/ 2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50">
                  <a:moveTo>
                    <a:pt x="76" y="22"/>
                  </a:moveTo>
                  <a:cubicBezTo>
                    <a:pt x="52" y="25"/>
                    <a:pt x="39" y="9"/>
                    <a:pt x="39" y="9"/>
                  </a:cubicBezTo>
                  <a:cubicBezTo>
                    <a:pt x="24" y="12"/>
                    <a:pt x="15" y="20"/>
                    <a:pt x="15" y="20"/>
                  </a:cubicBezTo>
                  <a:cubicBezTo>
                    <a:pt x="18" y="10"/>
                    <a:pt x="22" y="3"/>
                    <a:pt x="24" y="0"/>
                  </a:cubicBezTo>
                  <a:cubicBezTo>
                    <a:pt x="17" y="3"/>
                    <a:pt x="0" y="13"/>
                    <a:pt x="3" y="42"/>
                  </a:cubicBezTo>
                  <a:cubicBezTo>
                    <a:pt x="3" y="42"/>
                    <a:pt x="11" y="42"/>
                    <a:pt x="13" y="48"/>
                  </a:cubicBezTo>
                  <a:cubicBezTo>
                    <a:pt x="13" y="48"/>
                    <a:pt x="14" y="26"/>
                    <a:pt x="31" y="18"/>
                  </a:cubicBezTo>
                  <a:cubicBezTo>
                    <a:pt x="31" y="18"/>
                    <a:pt x="38" y="31"/>
                    <a:pt x="70" y="30"/>
                  </a:cubicBezTo>
                  <a:cubicBezTo>
                    <a:pt x="102" y="29"/>
                    <a:pt x="105" y="39"/>
                    <a:pt x="106" y="50"/>
                  </a:cubicBezTo>
                  <a:cubicBezTo>
                    <a:pt x="108" y="34"/>
                    <a:pt x="100" y="19"/>
                    <a:pt x="76" y="22"/>
                  </a:cubicBezTo>
                  <a:close/>
                </a:path>
              </a:pathLst>
            </a:custGeom>
            <a:solidFill>
              <a:srgbClr val="061D3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8" name="ïśḷîḋè"/>
            <p:cNvSpPr/>
            <p:nvPr/>
          </p:nvSpPr>
          <p:spPr bwMode="auto">
            <a:xfrm>
              <a:off x="5730347" y="4563975"/>
              <a:ext cx="438336" cy="221645"/>
            </a:xfrm>
            <a:custGeom>
              <a:avLst/>
              <a:gdLst>
                <a:gd name="T0" fmla="*/ 93 w 170"/>
                <a:gd name="T1" fmla="*/ 85 h 86"/>
                <a:gd name="T2" fmla="*/ 170 w 170"/>
                <a:gd name="T3" fmla="*/ 6 h 86"/>
                <a:gd name="T4" fmla="*/ 165 w 170"/>
                <a:gd name="T5" fmla="*/ 0 h 86"/>
                <a:gd name="T6" fmla="*/ 93 w 170"/>
                <a:gd name="T7" fmla="*/ 77 h 86"/>
                <a:gd name="T8" fmla="*/ 2 w 170"/>
                <a:gd name="T9" fmla="*/ 73 h 86"/>
                <a:gd name="T10" fmla="*/ 0 w 170"/>
                <a:gd name="T11" fmla="*/ 85 h 86"/>
                <a:gd name="T12" fmla="*/ 93 w 170"/>
                <a:gd name="T13" fmla="*/ 85 h 86"/>
              </a:gdLst>
              <a:ahLst/>
              <a:cxnLst>
                <a:cxn ang="0">
                  <a:pos x="T0" y="T1"/>
                </a:cxn>
                <a:cxn ang="0">
                  <a:pos x="T2" y="T3"/>
                </a:cxn>
                <a:cxn ang="0">
                  <a:pos x="T4" y="T5"/>
                </a:cxn>
                <a:cxn ang="0">
                  <a:pos x="T6" y="T7"/>
                </a:cxn>
                <a:cxn ang="0">
                  <a:pos x="T8" y="T9"/>
                </a:cxn>
                <a:cxn ang="0">
                  <a:pos x="T10" y="T11"/>
                </a:cxn>
                <a:cxn ang="0">
                  <a:pos x="T12" y="T13"/>
                </a:cxn>
              </a:cxnLst>
              <a:rect l="0" t="0" r="r" b="b"/>
              <a:pathLst>
                <a:path w="170" h="86">
                  <a:moveTo>
                    <a:pt x="93" y="85"/>
                  </a:moveTo>
                  <a:cubicBezTo>
                    <a:pt x="113" y="81"/>
                    <a:pt x="170" y="6"/>
                    <a:pt x="170" y="6"/>
                  </a:cubicBezTo>
                  <a:cubicBezTo>
                    <a:pt x="170" y="6"/>
                    <a:pt x="168" y="3"/>
                    <a:pt x="165" y="0"/>
                  </a:cubicBezTo>
                  <a:cubicBezTo>
                    <a:pt x="146" y="22"/>
                    <a:pt x="99" y="75"/>
                    <a:pt x="93" y="77"/>
                  </a:cubicBezTo>
                  <a:cubicBezTo>
                    <a:pt x="85" y="79"/>
                    <a:pt x="2" y="73"/>
                    <a:pt x="2" y="73"/>
                  </a:cubicBezTo>
                  <a:cubicBezTo>
                    <a:pt x="0" y="85"/>
                    <a:pt x="0" y="85"/>
                    <a:pt x="0" y="85"/>
                  </a:cubicBezTo>
                  <a:cubicBezTo>
                    <a:pt x="0" y="85"/>
                    <a:pt x="84" y="86"/>
                    <a:pt x="93" y="85"/>
                  </a:cubicBezTo>
                  <a:close/>
                </a:path>
              </a:pathLst>
            </a:custGeom>
            <a:solidFill>
              <a:srgbClr val="116EC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5000" lnSpcReduction="20000"/>
            </a:bodyPr>
            <a:lstStyle/>
            <a:p>
              <a:pPr algn="ctr"/>
            </a:p>
          </p:txBody>
        </p:sp>
        <p:sp>
          <p:nvSpPr>
            <p:cNvPr id="109" name="iṧ1ïďè"/>
            <p:cNvSpPr/>
            <p:nvPr/>
          </p:nvSpPr>
          <p:spPr bwMode="auto">
            <a:xfrm>
              <a:off x="5534706" y="5266055"/>
              <a:ext cx="142398" cy="105251"/>
            </a:xfrm>
            <a:custGeom>
              <a:avLst/>
              <a:gdLst>
                <a:gd name="T0" fmla="*/ 26 w 55"/>
                <a:gd name="T1" fmla="*/ 25 h 41"/>
                <a:gd name="T2" fmla="*/ 55 w 55"/>
                <a:gd name="T3" fmla="*/ 33 h 41"/>
                <a:gd name="T4" fmla="*/ 54 w 55"/>
                <a:gd name="T5" fmla="*/ 28 h 41"/>
                <a:gd name="T6" fmla="*/ 46 w 55"/>
                <a:gd name="T7" fmla="*/ 28 h 41"/>
                <a:gd name="T8" fmla="*/ 24 w 55"/>
                <a:gd name="T9" fmla="*/ 6 h 41"/>
                <a:gd name="T10" fmla="*/ 2 w 55"/>
                <a:gd name="T11" fmla="*/ 0 h 41"/>
                <a:gd name="T12" fmla="*/ 0 w 55"/>
                <a:gd name="T13" fmla="*/ 14 h 41"/>
                <a:gd name="T14" fmla="*/ 26 w 55"/>
                <a:gd name="T15" fmla="*/ 25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1">
                  <a:moveTo>
                    <a:pt x="26" y="25"/>
                  </a:moveTo>
                  <a:cubicBezTo>
                    <a:pt x="37" y="41"/>
                    <a:pt x="54" y="41"/>
                    <a:pt x="55" y="33"/>
                  </a:cubicBezTo>
                  <a:cubicBezTo>
                    <a:pt x="55" y="32"/>
                    <a:pt x="55" y="30"/>
                    <a:pt x="54" y="28"/>
                  </a:cubicBezTo>
                  <a:cubicBezTo>
                    <a:pt x="52" y="29"/>
                    <a:pt x="49" y="29"/>
                    <a:pt x="46" y="28"/>
                  </a:cubicBezTo>
                  <a:cubicBezTo>
                    <a:pt x="37" y="26"/>
                    <a:pt x="33" y="13"/>
                    <a:pt x="24" y="6"/>
                  </a:cubicBezTo>
                  <a:cubicBezTo>
                    <a:pt x="19" y="3"/>
                    <a:pt x="10" y="1"/>
                    <a:pt x="2" y="0"/>
                  </a:cubicBezTo>
                  <a:cubicBezTo>
                    <a:pt x="2" y="4"/>
                    <a:pt x="1" y="9"/>
                    <a:pt x="0" y="14"/>
                  </a:cubicBezTo>
                  <a:cubicBezTo>
                    <a:pt x="0" y="14"/>
                    <a:pt x="14" y="10"/>
                    <a:pt x="26" y="25"/>
                  </a:cubicBezTo>
                  <a:close/>
                </a:path>
              </a:pathLst>
            </a:custGeom>
            <a:solidFill>
              <a:srgbClr val="116EC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0" name="îṥliḋê"/>
            <p:cNvSpPr/>
            <p:nvPr/>
          </p:nvSpPr>
          <p:spPr bwMode="auto">
            <a:xfrm>
              <a:off x="6013904" y="4176407"/>
              <a:ext cx="434621" cy="313274"/>
            </a:xfrm>
            <a:custGeom>
              <a:avLst/>
              <a:gdLst>
                <a:gd name="T0" fmla="*/ 0 w 169"/>
                <a:gd name="T1" fmla="*/ 55 h 122"/>
                <a:gd name="T2" fmla="*/ 60 w 169"/>
                <a:gd name="T3" fmla="*/ 122 h 122"/>
                <a:gd name="T4" fmla="*/ 169 w 169"/>
                <a:gd name="T5" fmla="*/ 19 h 122"/>
                <a:gd name="T6" fmla="*/ 154 w 169"/>
                <a:gd name="T7" fmla="*/ 0 h 122"/>
                <a:gd name="T8" fmla="*/ 63 w 169"/>
                <a:gd name="T9" fmla="*/ 103 h 122"/>
                <a:gd name="T10" fmla="*/ 16 w 169"/>
                <a:gd name="T11" fmla="*/ 36 h 122"/>
                <a:gd name="T12" fmla="*/ 0 w 169"/>
                <a:gd name="T13" fmla="*/ 55 h 122"/>
              </a:gdLst>
              <a:ahLst/>
              <a:cxnLst>
                <a:cxn ang="0">
                  <a:pos x="T0" y="T1"/>
                </a:cxn>
                <a:cxn ang="0">
                  <a:pos x="T2" y="T3"/>
                </a:cxn>
                <a:cxn ang="0">
                  <a:pos x="T4" y="T5"/>
                </a:cxn>
                <a:cxn ang="0">
                  <a:pos x="T6" y="T7"/>
                </a:cxn>
                <a:cxn ang="0">
                  <a:pos x="T8" y="T9"/>
                </a:cxn>
                <a:cxn ang="0">
                  <a:pos x="T10" y="T11"/>
                </a:cxn>
                <a:cxn ang="0">
                  <a:pos x="T12" y="T13"/>
                </a:cxn>
              </a:cxnLst>
              <a:rect l="0" t="0" r="r" b="b"/>
              <a:pathLst>
                <a:path w="169" h="122">
                  <a:moveTo>
                    <a:pt x="0" y="55"/>
                  </a:moveTo>
                  <a:cubicBezTo>
                    <a:pt x="0" y="55"/>
                    <a:pt x="38" y="78"/>
                    <a:pt x="60" y="122"/>
                  </a:cubicBezTo>
                  <a:cubicBezTo>
                    <a:pt x="60" y="122"/>
                    <a:pt x="112" y="40"/>
                    <a:pt x="169" y="19"/>
                  </a:cubicBezTo>
                  <a:cubicBezTo>
                    <a:pt x="154" y="0"/>
                    <a:pt x="154" y="0"/>
                    <a:pt x="154" y="0"/>
                  </a:cubicBezTo>
                  <a:cubicBezTo>
                    <a:pt x="154" y="0"/>
                    <a:pt x="105" y="29"/>
                    <a:pt x="63" y="103"/>
                  </a:cubicBezTo>
                  <a:cubicBezTo>
                    <a:pt x="63" y="103"/>
                    <a:pt x="46" y="61"/>
                    <a:pt x="16" y="36"/>
                  </a:cubicBezTo>
                  <a:lnTo>
                    <a:pt x="0" y="55"/>
                  </a:lnTo>
                  <a:close/>
                </a:path>
              </a:pathLst>
            </a:custGeom>
            <a:solidFill>
              <a:srgbClr val="1B1B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algn="ct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35610" y="875665"/>
            <a:ext cx="3082925" cy="368300"/>
          </a:xfrm>
          <a:prstGeom prst="rect">
            <a:avLst/>
          </a:prstGeom>
          <a:noFill/>
        </p:spPr>
        <p:txBody>
          <a:bodyPr wrap="square" rtlCol="0" anchor="t">
            <a:spAutoFit/>
          </a:bodyPr>
          <a:lstStyle/>
          <a:p>
            <a:r>
              <a:rPr lang="zh-CN" altLang="en-US">
                <a:solidFill>
                  <a:schemeClr val="tx1">
                    <a:lumMod val="75000"/>
                    <a:lumOff val="25000"/>
                  </a:schemeClr>
                </a:solidFill>
              </a:rPr>
              <a:t>（四）确定HSE培训内容</a:t>
            </a:r>
            <a:endParaRPr lang="zh-CN" altLang="en-US">
              <a:solidFill>
                <a:schemeClr val="tx1">
                  <a:lumMod val="75000"/>
                  <a:lumOff val="25000"/>
                </a:schemeClr>
              </a:solidFill>
            </a:endParaRPr>
          </a:p>
        </p:txBody>
      </p:sp>
      <p:grpSp>
        <p:nvGrpSpPr>
          <p:cNvPr id="80" name="组合 79"/>
          <p:cNvGrpSpPr/>
          <p:nvPr/>
        </p:nvGrpSpPr>
        <p:grpSpPr>
          <a:xfrm>
            <a:off x="1015365" y="1839595"/>
            <a:ext cx="7094220" cy="2038350"/>
            <a:chOff x="1614" y="3316"/>
            <a:chExt cx="11172" cy="2776"/>
          </a:xfrm>
        </p:grpSpPr>
        <p:sp>
          <p:nvSpPr>
            <p:cNvPr id="57" name="单圆角矩形 56"/>
            <p:cNvSpPr/>
            <p:nvPr>
              <p:custDataLst>
                <p:tags r:id="rId1"/>
              </p:custDataLst>
            </p:nvPr>
          </p:nvSpPr>
          <p:spPr>
            <a:xfrm>
              <a:off x="1614" y="3316"/>
              <a:ext cx="2194" cy="1418"/>
            </a:xfrm>
            <a:prstGeom prst="round1Rect">
              <a:avLst>
                <a:gd name="adj" fmla="val 26191"/>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a:lnSpc>
                  <a:spcPct val="150000"/>
                </a:lnSpc>
                <a:spcBef>
                  <a:spcPts val="0"/>
                </a:spcBef>
                <a:spcAft>
                  <a:spcPts val="0"/>
                </a:spcAft>
                <a:buSzPct val="100000"/>
              </a:pPr>
              <a:r>
                <a:rPr lang="zh-CN" altLang="en-US" sz="1350" b="1">
                  <a:solidFill>
                    <a:schemeClr val="bg1"/>
                  </a:solidFill>
                  <a:latin typeface="微软雅黑" panose="020B0503020204020204" pitchFamily="34" charset="-122"/>
                  <a:ea typeface="微软雅黑" panose="020B0503020204020204" pitchFamily="34" charset="-122"/>
                </a:rPr>
                <a:t>通用安全知识</a:t>
              </a:r>
              <a:endParaRPr lang="zh-CN" altLang="en-US" sz="1350" b="1">
                <a:solidFill>
                  <a:schemeClr val="bg1"/>
                </a:solidFill>
                <a:latin typeface="微软雅黑" panose="020B0503020204020204" pitchFamily="34" charset="-122"/>
                <a:ea typeface="微软雅黑" panose="020B0503020204020204" pitchFamily="34" charset="-122"/>
              </a:endParaRPr>
            </a:p>
          </p:txBody>
        </p:sp>
        <p:sp>
          <p:nvSpPr>
            <p:cNvPr id="58" name="任意多边形 57"/>
            <p:cNvSpPr/>
            <p:nvPr>
              <p:custDataLst>
                <p:tags r:id="rId2"/>
              </p:custDataLst>
            </p:nvPr>
          </p:nvSpPr>
          <p:spPr>
            <a:xfrm>
              <a:off x="1615" y="4734"/>
              <a:ext cx="825" cy="412"/>
            </a:xfrm>
            <a:custGeom>
              <a:avLst/>
              <a:gdLst>
                <a:gd name="connsiteX0" fmla="*/ 932810 w 1028663"/>
                <a:gd name="connsiteY0" fmla="*/ 513800 h 514350"/>
                <a:gd name="connsiteX1" fmla="*/ 932649 w 1028663"/>
                <a:gd name="connsiteY1" fmla="*/ 514350 h 514350"/>
                <a:gd name="connsiteX2" fmla="*/ 932511 w 1028663"/>
                <a:gd name="connsiteY2" fmla="*/ 514274 h 514350"/>
                <a:gd name="connsiteX3" fmla="*/ 0 w 1028663"/>
                <a:gd name="connsiteY3" fmla="*/ 0 h 514350"/>
                <a:gd name="connsiteX4" fmla="*/ 942548 w 1028663"/>
                <a:gd name="connsiteY4" fmla="*/ 0 h 514350"/>
                <a:gd name="connsiteX5" fmla="*/ 1028663 w 1028663"/>
                <a:gd name="connsiteY5" fmla="*/ 102137 h 514350"/>
                <a:gd name="connsiteX6" fmla="*/ 680712 w 1028663"/>
                <a:gd name="connsiteY6" fmla="*/ 375260 h 514350"/>
                <a:gd name="connsiteX7" fmla="*/ 18249 w 1028663"/>
                <a:gd name="connsiteY7" fmla="*/ 9525 h 514350"/>
                <a:gd name="connsiteX8" fmla="*/ 10742 w 1028663"/>
                <a:gd name="connsiteY8" fmla="*/ 56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63" h="514350">
                  <a:moveTo>
                    <a:pt x="932810" y="513800"/>
                  </a:moveTo>
                  <a:lnTo>
                    <a:pt x="932649" y="514350"/>
                  </a:lnTo>
                  <a:lnTo>
                    <a:pt x="932511" y="514274"/>
                  </a:lnTo>
                  <a:close/>
                  <a:moveTo>
                    <a:pt x="0" y="0"/>
                  </a:moveTo>
                  <a:lnTo>
                    <a:pt x="942548" y="0"/>
                  </a:lnTo>
                  <a:lnTo>
                    <a:pt x="1028663" y="102137"/>
                  </a:lnTo>
                  <a:lnTo>
                    <a:pt x="680712" y="375260"/>
                  </a:lnTo>
                  <a:lnTo>
                    <a:pt x="18249" y="9525"/>
                  </a:lnTo>
                  <a:cubicBezTo>
                    <a:pt x="18249" y="9525"/>
                    <a:pt x="15376" y="8085"/>
                    <a:pt x="10742" y="568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1">
                <a:latin typeface="微软雅黑" panose="020B0503020204020204" pitchFamily="34" charset="-122"/>
                <a:ea typeface="微软雅黑" panose="020B0503020204020204" pitchFamily="34" charset="-122"/>
              </a:endParaRPr>
            </a:p>
          </p:txBody>
        </p:sp>
        <p:sp>
          <p:nvSpPr>
            <p:cNvPr id="59" name="任意多边形 58"/>
            <p:cNvSpPr/>
            <p:nvPr>
              <p:custDataLst>
                <p:tags r:id="rId3"/>
              </p:custDataLst>
            </p:nvPr>
          </p:nvSpPr>
          <p:spPr>
            <a:xfrm>
              <a:off x="1978" y="4802"/>
              <a:ext cx="468" cy="530"/>
            </a:xfrm>
            <a:custGeom>
              <a:avLst/>
              <a:gdLst>
                <a:gd name="connsiteX0" fmla="*/ 584399 w 584399"/>
                <a:gd name="connsiteY0" fmla="*/ 0 h 661422"/>
                <a:gd name="connsiteX1" fmla="*/ 167286 w 584399"/>
                <a:gd name="connsiteY1" fmla="*/ 661422 h 661422"/>
                <a:gd name="connsiteX2" fmla="*/ 0 w 584399"/>
                <a:gd name="connsiteY2" fmla="*/ 458722 h 661422"/>
              </a:gdLst>
              <a:ahLst/>
              <a:cxnLst>
                <a:cxn ang="0">
                  <a:pos x="connsiteX0" y="connsiteY0"/>
                </a:cxn>
                <a:cxn ang="0">
                  <a:pos x="connsiteX1" y="connsiteY1"/>
                </a:cxn>
                <a:cxn ang="0">
                  <a:pos x="connsiteX2" y="connsiteY2"/>
                </a:cxn>
              </a:cxnLst>
              <a:rect l="l" t="t" r="r" b="b"/>
              <a:pathLst>
                <a:path w="584399" h="661422">
                  <a:moveTo>
                    <a:pt x="584399" y="0"/>
                  </a:moveTo>
                  <a:lnTo>
                    <a:pt x="167286" y="661422"/>
                  </a:lnTo>
                  <a:lnTo>
                    <a:pt x="0" y="458722"/>
                  </a:lnTo>
                  <a:close/>
                </a:path>
              </a:pathLst>
            </a:custGeom>
            <a:solidFill>
              <a:schemeClr val="accent2">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1">
                <a:latin typeface="微软雅黑" panose="020B0503020204020204" pitchFamily="34" charset="-122"/>
                <a:ea typeface="微软雅黑" panose="020B0503020204020204" pitchFamily="34" charset="-122"/>
              </a:endParaRPr>
            </a:p>
          </p:txBody>
        </p:sp>
        <p:sp>
          <p:nvSpPr>
            <p:cNvPr id="60" name="任意多边形 59"/>
            <p:cNvSpPr/>
            <p:nvPr>
              <p:custDataLst>
                <p:tags r:id="rId4"/>
              </p:custDataLst>
            </p:nvPr>
          </p:nvSpPr>
          <p:spPr>
            <a:xfrm rot="20761422">
              <a:off x="1783" y="5151"/>
              <a:ext cx="550" cy="592"/>
            </a:xfrm>
            <a:custGeom>
              <a:avLst/>
              <a:gdLst>
                <a:gd name="connsiteX0" fmla="*/ 0 w 647700"/>
                <a:gd name="connsiteY0" fmla="*/ 228600 h 1000125"/>
                <a:gd name="connsiteX1" fmla="*/ 647700 w 647700"/>
                <a:gd name="connsiteY1" fmla="*/ 1000125 h 1000125"/>
                <a:gd name="connsiteX2" fmla="*/ 314325 w 647700"/>
                <a:gd name="connsiteY2" fmla="*/ 0 h 1000125"/>
                <a:gd name="connsiteX3" fmla="*/ 0 w 647700"/>
                <a:gd name="connsiteY3" fmla="*/ 228600 h 1000125"/>
              </a:gdLst>
              <a:ahLst/>
              <a:cxnLst>
                <a:cxn ang="0">
                  <a:pos x="connsiteX0" y="connsiteY0"/>
                </a:cxn>
                <a:cxn ang="0">
                  <a:pos x="connsiteX1" y="connsiteY1"/>
                </a:cxn>
                <a:cxn ang="0">
                  <a:pos x="connsiteX2" y="connsiteY2"/>
                </a:cxn>
                <a:cxn ang="0">
                  <a:pos x="connsiteX3" y="connsiteY3"/>
                </a:cxn>
              </a:cxnLst>
              <a:rect l="l" t="t" r="r" b="b"/>
              <a:pathLst>
                <a:path w="647700" h="1000125">
                  <a:moveTo>
                    <a:pt x="0" y="228600"/>
                  </a:moveTo>
                  <a:lnTo>
                    <a:pt x="647700" y="1000125"/>
                  </a:lnTo>
                  <a:lnTo>
                    <a:pt x="314325" y="0"/>
                  </a:lnTo>
                  <a:lnTo>
                    <a:pt x="0" y="228600"/>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1">
                <a:latin typeface="微软雅黑" panose="020B0503020204020204" pitchFamily="34" charset="-122"/>
                <a:ea typeface="微软雅黑" panose="020B0503020204020204" pitchFamily="34" charset="-122"/>
              </a:endParaRPr>
            </a:p>
          </p:txBody>
        </p:sp>
        <p:sp>
          <p:nvSpPr>
            <p:cNvPr id="61" name="同心圆 60"/>
            <p:cNvSpPr/>
            <p:nvPr>
              <p:custDataLst>
                <p:tags r:id="rId5"/>
              </p:custDataLst>
            </p:nvPr>
          </p:nvSpPr>
          <p:spPr>
            <a:xfrm>
              <a:off x="2329" y="5588"/>
              <a:ext cx="504" cy="504"/>
            </a:xfrm>
            <a:prstGeom prst="donut">
              <a:avLst>
                <a:gd name="adj" fmla="val 37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b="1" dirty="0">
                  <a:solidFill>
                    <a:schemeClr val="accent2"/>
                  </a:solidFill>
                  <a:latin typeface="微软雅黑" panose="020B0503020204020204" pitchFamily="34" charset="-122"/>
                  <a:ea typeface="微软雅黑" panose="020B0503020204020204" pitchFamily="34" charset="-122"/>
                </a:rPr>
                <a:t>A</a:t>
              </a:r>
              <a:endParaRPr lang="en-US" altLang="zh-CN" sz="1400" b="1" dirty="0">
                <a:solidFill>
                  <a:schemeClr val="accent2"/>
                </a:solidFill>
                <a:latin typeface="微软雅黑" panose="020B0503020204020204" pitchFamily="34" charset="-122"/>
                <a:ea typeface="微软雅黑" panose="020B0503020204020204" pitchFamily="34" charset="-122"/>
              </a:endParaRPr>
            </a:p>
          </p:txBody>
        </p:sp>
        <p:sp>
          <p:nvSpPr>
            <p:cNvPr id="63" name="单圆角矩形 62"/>
            <p:cNvSpPr/>
            <p:nvPr>
              <p:custDataLst>
                <p:tags r:id="rId6"/>
              </p:custDataLst>
            </p:nvPr>
          </p:nvSpPr>
          <p:spPr>
            <a:xfrm>
              <a:off x="4607" y="3316"/>
              <a:ext cx="2194" cy="1418"/>
            </a:xfrm>
            <a:prstGeom prst="round1Rect">
              <a:avLst>
                <a:gd name="adj" fmla="val 26191"/>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a:lnSpc>
                  <a:spcPct val="150000"/>
                </a:lnSpc>
                <a:spcBef>
                  <a:spcPts val="0"/>
                </a:spcBef>
                <a:spcAft>
                  <a:spcPts val="0"/>
                </a:spcAft>
                <a:buSzPct val="100000"/>
              </a:pPr>
              <a:r>
                <a:rPr lang="zh-CN" altLang="en-US" sz="1350" b="1">
                  <a:solidFill>
                    <a:schemeClr val="bg1"/>
                  </a:solidFill>
                  <a:latin typeface="微软雅黑" panose="020B0503020204020204" pitchFamily="34" charset="-122"/>
                  <a:ea typeface="微软雅黑" panose="020B0503020204020204" pitchFamily="34" charset="-122"/>
                </a:rPr>
                <a:t>本岗位基本操作技能</a:t>
              </a:r>
              <a:endParaRPr lang="zh-CN" altLang="en-US" sz="1350" b="1">
                <a:solidFill>
                  <a:schemeClr val="bg1"/>
                </a:solidFill>
                <a:latin typeface="微软雅黑" panose="020B0503020204020204" pitchFamily="34" charset="-122"/>
                <a:ea typeface="微软雅黑" panose="020B0503020204020204" pitchFamily="34" charset="-122"/>
              </a:endParaRPr>
            </a:p>
          </p:txBody>
        </p:sp>
        <p:sp>
          <p:nvSpPr>
            <p:cNvPr id="64" name="任意多边形 63"/>
            <p:cNvSpPr/>
            <p:nvPr>
              <p:custDataLst>
                <p:tags r:id="rId7"/>
              </p:custDataLst>
            </p:nvPr>
          </p:nvSpPr>
          <p:spPr>
            <a:xfrm>
              <a:off x="4608" y="4734"/>
              <a:ext cx="825" cy="412"/>
            </a:xfrm>
            <a:custGeom>
              <a:avLst/>
              <a:gdLst>
                <a:gd name="connsiteX0" fmla="*/ 932810 w 1028663"/>
                <a:gd name="connsiteY0" fmla="*/ 513800 h 514350"/>
                <a:gd name="connsiteX1" fmla="*/ 932649 w 1028663"/>
                <a:gd name="connsiteY1" fmla="*/ 514350 h 514350"/>
                <a:gd name="connsiteX2" fmla="*/ 932511 w 1028663"/>
                <a:gd name="connsiteY2" fmla="*/ 514274 h 514350"/>
                <a:gd name="connsiteX3" fmla="*/ 0 w 1028663"/>
                <a:gd name="connsiteY3" fmla="*/ 0 h 514350"/>
                <a:gd name="connsiteX4" fmla="*/ 942548 w 1028663"/>
                <a:gd name="connsiteY4" fmla="*/ 0 h 514350"/>
                <a:gd name="connsiteX5" fmla="*/ 1028663 w 1028663"/>
                <a:gd name="connsiteY5" fmla="*/ 102137 h 514350"/>
                <a:gd name="connsiteX6" fmla="*/ 680712 w 1028663"/>
                <a:gd name="connsiteY6" fmla="*/ 375260 h 514350"/>
                <a:gd name="connsiteX7" fmla="*/ 18249 w 1028663"/>
                <a:gd name="connsiteY7" fmla="*/ 9525 h 514350"/>
                <a:gd name="connsiteX8" fmla="*/ 10742 w 1028663"/>
                <a:gd name="connsiteY8" fmla="*/ 56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63" h="514350">
                  <a:moveTo>
                    <a:pt x="932810" y="513800"/>
                  </a:moveTo>
                  <a:lnTo>
                    <a:pt x="932649" y="514350"/>
                  </a:lnTo>
                  <a:lnTo>
                    <a:pt x="932511" y="514274"/>
                  </a:lnTo>
                  <a:close/>
                  <a:moveTo>
                    <a:pt x="0" y="0"/>
                  </a:moveTo>
                  <a:lnTo>
                    <a:pt x="942548" y="0"/>
                  </a:lnTo>
                  <a:lnTo>
                    <a:pt x="1028663" y="102137"/>
                  </a:lnTo>
                  <a:lnTo>
                    <a:pt x="680712" y="375260"/>
                  </a:lnTo>
                  <a:lnTo>
                    <a:pt x="18249" y="9525"/>
                  </a:lnTo>
                  <a:cubicBezTo>
                    <a:pt x="18249" y="9525"/>
                    <a:pt x="15376" y="8085"/>
                    <a:pt x="10742" y="568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1">
                <a:latin typeface="微软雅黑" panose="020B0503020204020204" pitchFamily="34" charset="-122"/>
                <a:ea typeface="微软雅黑" panose="020B0503020204020204" pitchFamily="34" charset="-122"/>
              </a:endParaRPr>
            </a:p>
          </p:txBody>
        </p:sp>
        <p:sp>
          <p:nvSpPr>
            <p:cNvPr id="65" name="任意多边形 64"/>
            <p:cNvSpPr/>
            <p:nvPr>
              <p:custDataLst>
                <p:tags r:id="rId8"/>
              </p:custDataLst>
            </p:nvPr>
          </p:nvSpPr>
          <p:spPr>
            <a:xfrm>
              <a:off x="4971" y="4802"/>
              <a:ext cx="468" cy="530"/>
            </a:xfrm>
            <a:custGeom>
              <a:avLst/>
              <a:gdLst>
                <a:gd name="connsiteX0" fmla="*/ 584399 w 584399"/>
                <a:gd name="connsiteY0" fmla="*/ 0 h 661422"/>
                <a:gd name="connsiteX1" fmla="*/ 167286 w 584399"/>
                <a:gd name="connsiteY1" fmla="*/ 661422 h 661422"/>
                <a:gd name="connsiteX2" fmla="*/ 0 w 584399"/>
                <a:gd name="connsiteY2" fmla="*/ 458722 h 661422"/>
              </a:gdLst>
              <a:ahLst/>
              <a:cxnLst>
                <a:cxn ang="0">
                  <a:pos x="connsiteX0" y="connsiteY0"/>
                </a:cxn>
                <a:cxn ang="0">
                  <a:pos x="connsiteX1" y="connsiteY1"/>
                </a:cxn>
                <a:cxn ang="0">
                  <a:pos x="connsiteX2" y="connsiteY2"/>
                </a:cxn>
              </a:cxnLst>
              <a:rect l="l" t="t" r="r" b="b"/>
              <a:pathLst>
                <a:path w="584399" h="661422">
                  <a:moveTo>
                    <a:pt x="584399" y="0"/>
                  </a:moveTo>
                  <a:lnTo>
                    <a:pt x="167286" y="661422"/>
                  </a:lnTo>
                  <a:lnTo>
                    <a:pt x="0" y="458722"/>
                  </a:lnTo>
                  <a:close/>
                </a:path>
              </a:pathLst>
            </a:custGeom>
            <a:solidFill>
              <a:schemeClr val="accent2">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1">
                <a:latin typeface="微软雅黑" panose="020B0503020204020204" pitchFamily="34" charset="-122"/>
                <a:ea typeface="微软雅黑" panose="020B0503020204020204" pitchFamily="34" charset="-122"/>
              </a:endParaRPr>
            </a:p>
          </p:txBody>
        </p:sp>
        <p:sp>
          <p:nvSpPr>
            <p:cNvPr id="66" name="任意多边形 65"/>
            <p:cNvSpPr/>
            <p:nvPr>
              <p:custDataLst>
                <p:tags r:id="rId9"/>
              </p:custDataLst>
            </p:nvPr>
          </p:nvSpPr>
          <p:spPr>
            <a:xfrm rot="20761422">
              <a:off x="4776" y="5151"/>
              <a:ext cx="550" cy="592"/>
            </a:xfrm>
            <a:custGeom>
              <a:avLst/>
              <a:gdLst>
                <a:gd name="connsiteX0" fmla="*/ 0 w 647700"/>
                <a:gd name="connsiteY0" fmla="*/ 228600 h 1000125"/>
                <a:gd name="connsiteX1" fmla="*/ 647700 w 647700"/>
                <a:gd name="connsiteY1" fmla="*/ 1000125 h 1000125"/>
                <a:gd name="connsiteX2" fmla="*/ 314325 w 647700"/>
                <a:gd name="connsiteY2" fmla="*/ 0 h 1000125"/>
                <a:gd name="connsiteX3" fmla="*/ 0 w 647700"/>
                <a:gd name="connsiteY3" fmla="*/ 228600 h 1000125"/>
              </a:gdLst>
              <a:ahLst/>
              <a:cxnLst>
                <a:cxn ang="0">
                  <a:pos x="connsiteX0" y="connsiteY0"/>
                </a:cxn>
                <a:cxn ang="0">
                  <a:pos x="connsiteX1" y="connsiteY1"/>
                </a:cxn>
                <a:cxn ang="0">
                  <a:pos x="connsiteX2" y="connsiteY2"/>
                </a:cxn>
                <a:cxn ang="0">
                  <a:pos x="connsiteX3" y="connsiteY3"/>
                </a:cxn>
              </a:cxnLst>
              <a:rect l="l" t="t" r="r" b="b"/>
              <a:pathLst>
                <a:path w="647700" h="1000125">
                  <a:moveTo>
                    <a:pt x="0" y="228600"/>
                  </a:moveTo>
                  <a:lnTo>
                    <a:pt x="647700" y="1000125"/>
                  </a:lnTo>
                  <a:lnTo>
                    <a:pt x="314325" y="0"/>
                  </a:lnTo>
                  <a:lnTo>
                    <a:pt x="0" y="228600"/>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1">
                <a:latin typeface="微软雅黑" panose="020B0503020204020204" pitchFamily="34" charset="-122"/>
                <a:ea typeface="微软雅黑" panose="020B0503020204020204" pitchFamily="34" charset="-122"/>
              </a:endParaRPr>
            </a:p>
          </p:txBody>
        </p:sp>
        <p:sp>
          <p:nvSpPr>
            <p:cNvPr id="67" name="同心圆 66"/>
            <p:cNvSpPr/>
            <p:nvPr>
              <p:custDataLst>
                <p:tags r:id="rId10"/>
              </p:custDataLst>
            </p:nvPr>
          </p:nvSpPr>
          <p:spPr>
            <a:xfrm>
              <a:off x="5322" y="5588"/>
              <a:ext cx="504" cy="504"/>
            </a:xfrm>
            <a:prstGeom prst="donut">
              <a:avLst>
                <a:gd name="adj" fmla="val 37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b="1" dirty="0">
                  <a:solidFill>
                    <a:schemeClr val="accent2"/>
                  </a:solidFill>
                  <a:latin typeface="微软雅黑" panose="020B0503020204020204" pitchFamily="34" charset="-122"/>
                  <a:ea typeface="微软雅黑" panose="020B0503020204020204" pitchFamily="34" charset="-122"/>
                </a:rPr>
                <a:t>B</a:t>
              </a:r>
              <a:endParaRPr lang="en-US" altLang="zh-CN" sz="1400" b="1" dirty="0">
                <a:solidFill>
                  <a:schemeClr val="accent2"/>
                </a:solidFill>
                <a:latin typeface="微软雅黑" panose="020B0503020204020204" pitchFamily="34" charset="-122"/>
                <a:ea typeface="微软雅黑" panose="020B0503020204020204" pitchFamily="34" charset="-122"/>
              </a:endParaRPr>
            </a:p>
          </p:txBody>
        </p:sp>
        <p:sp>
          <p:nvSpPr>
            <p:cNvPr id="69" name="单圆角矩形 68"/>
            <p:cNvSpPr/>
            <p:nvPr>
              <p:custDataLst>
                <p:tags r:id="rId11"/>
              </p:custDataLst>
            </p:nvPr>
          </p:nvSpPr>
          <p:spPr>
            <a:xfrm>
              <a:off x="7599" y="3316"/>
              <a:ext cx="2194" cy="1418"/>
            </a:xfrm>
            <a:prstGeom prst="round1Rect">
              <a:avLst>
                <a:gd name="adj" fmla="val 26191"/>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a:lnSpc>
                  <a:spcPct val="150000"/>
                </a:lnSpc>
                <a:spcBef>
                  <a:spcPts val="0"/>
                </a:spcBef>
                <a:spcAft>
                  <a:spcPts val="0"/>
                </a:spcAft>
                <a:buSzPct val="100000"/>
              </a:pPr>
              <a:r>
                <a:rPr lang="zh-CN" altLang="en-US" sz="1350" b="1">
                  <a:solidFill>
                    <a:schemeClr val="bg1"/>
                  </a:solidFill>
                  <a:latin typeface="微软雅黑" panose="020B0503020204020204" pitchFamily="34" charset="-122"/>
                  <a:ea typeface="微软雅黑" panose="020B0503020204020204" pitchFamily="34" charset="-122"/>
                </a:rPr>
                <a:t>生产受控管理流程</a:t>
              </a:r>
              <a:endParaRPr lang="zh-CN" altLang="en-US" sz="1350" b="1">
                <a:solidFill>
                  <a:schemeClr val="bg1"/>
                </a:solidFill>
                <a:latin typeface="微软雅黑" panose="020B0503020204020204" pitchFamily="34" charset="-122"/>
                <a:ea typeface="微软雅黑" panose="020B0503020204020204" pitchFamily="34" charset="-122"/>
              </a:endParaRPr>
            </a:p>
          </p:txBody>
        </p:sp>
        <p:sp>
          <p:nvSpPr>
            <p:cNvPr id="70" name="任意多边形 69"/>
            <p:cNvSpPr/>
            <p:nvPr>
              <p:custDataLst>
                <p:tags r:id="rId12"/>
              </p:custDataLst>
            </p:nvPr>
          </p:nvSpPr>
          <p:spPr>
            <a:xfrm>
              <a:off x="7600" y="4734"/>
              <a:ext cx="825" cy="412"/>
            </a:xfrm>
            <a:custGeom>
              <a:avLst/>
              <a:gdLst>
                <a:gd name="connsiteX0" fmla="*/ 932810 w 1028663"/>
                <a:gd name="connsiteY0" fmla="*/ 513800 h 514350"/>
                <a:gd name="connsiteX1" fmla="*/ 932649 w 1028663"/>
                <a:gd name="connsiteY1" fmla="*/ 514350 h 514350"/>
                <a:gd name="connsiteX2" fmla="*/ 932511 w 1028663"/>
                <a:gd name="connsiteY2" fmla="*/ 514274 h 514350"/>
                <a:gd name="connsiteX3" fmla="*/ 0 w 1028663"/>
                <a:gd name="connsiteY3" fmla="*/ 0 h 514350"/>
                <a:gd name="connsiteX4" fmla="*/ 942548 w 1028663"/>
                <a:gd name="connsiteY4" fmla="*/ 0 h 514350"/>
                <a:gd name="connsiteX5" fmla="*/ 1028663 w 1028663"/>
                <a:gd name="connsiteY5" fmla="*/ 102137 h 514350"/>
                <a:gd name="connsiteX6" fmla="*/ 680712 w 1028663"/>
                <a:gd name="connsiteY6" fmla="*/ 375260 h 514350"/>
                <a:gd name="connsiteX7" fmla="*/ 18249 w 1028663"/>
                <a:gd name="connsiteY7" fmla="*/ 9525 h 514350"/>
                <a:gd name="connsiteX8" fmla="*/ 10742 w 1028663"/>
                <a:gd name="connsiteY8" fmla="*/ 56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63" h="514350">
                  <a:moveTo>
                    <a:pt x="932810" y="513800"/>
                  </a:moveTo>
                  <a:lnTo>
                    <a:pt x="932649" y="514350"/>
                  </a:lnTo>
                  <a:lnTo>
                    <a:pt x="932511" y="514274"/>
                  </a:lnTo>
                  <a:close/>
                  <a:moveTo>
                    <a:pt x="0" y="0"/>
                  </a:moveTo>
                  <a:lnTo>
                    <a:pt x="942548" y="0"/>
                  </a:lnTo>
                  <a:lnTo>
                    <a:pt x="1028663" y="102137"/>
                  </a:lnTo>
                  <a:lnTo>
                    <a:pt x="680712" y="375260"/>
                  </a:lnTo>
                  <a:lnTo>
                    <a:pt x="18249" y="9525"/>
                  </a:lnTo>
                  <a:cubicBezTo>
                    <a:pt x="18249" y="9525"/>
                    <a:pt x="15376" y="8085"/>
                    <a:pt x="10742" y="568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1">
                <a:latin typeface="微软雅黑" panose="020B0503020204020204" pitchFamily="34" charset="-122"/>
                <a:ea typeface="微软雅黑" panose="020B0503020204020204" pitchFamily="34" charset="-122"/>
              </a:endParaRPr>
            </a:p>
          </p:txBody>
        </p:sp>
        <p:sp>
          <p:nvSpPr>
            <p:cNvPr id="71" name="任意多边形 70"/>
            <p:cNvSpPr/>
            <p:nvPr>
              <p:custDataLst>
                <p:tags r:id="rId13"/>
              </p:custDataLst>
            </p:nvPr>
          </p:nvSpPr>
          <p:spPr>
            <a:xfrm>
              <a:off x="7963" y="4802"/>
              <a:ext cx="468" cy="530"/>
            </a:xfrm>
            <a:custGeom>
              <a:avLst/>
              <a:gdLst>
                <a:gd name="connsiteX0" fmla="*/ 584399 w 584399"/>
                <a:gd name="connsiteY0" fmla="*/ 0 h 661422"/>
                <a:gd name="connsiteX1" fmla="*/ 167286 w 584399"/>
                <a:gd name="connsiteY1" fmla="*/ 661422 h 661422"/>
                <a:gd name="connsiteX2" fmla="*/ 0 w 584399"/>
                <a:gd name="connsiteY2" fmla="*/ 458722 h 661422"/>
              </a:gdLst>
              <a:ahLst/>
              <a:cxnLst>
                <a:cxn ang="0">
                  <a:pos x="connsiteX0" y="connsiteY0"/>
                </a:cxn>
                <a:cxn ang="0">
                  <a:pos x="connsiteX1" y="connsiteY1"/>
                </a:cxn>
                <a:cxn ang="0">
                  <a:pos x="connsiteX2" y="connsiteY2"/>
                </a:cxn>
              </a:cxnLst>
              <a:rect l="l" t="t" r="r" b="b"/>
              <a:pathLst>
                <a:path w="584399" h="661422">
                  <a:moveTo>
                    <a:pt x="584399" y="0"/>
                  </a:moveTo>
                  <a:lnTo>
                    <a:pt x="167286" y="661422"/>
                  </a:lnTo>
                  <a:lnTo>
                    <a:pt x="0" y="458722"/>
                  </a:lnTo>
                  <a:close/>
                </a:path>
              </a:pathLst>
            </a:custGeom>
            <a:solidFill>
              <a:schemeClr val="accent2">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1">
                <a:latin typeface="微软雅黑" panose="020B0503020204020204" pitchFamily="34" charset="-122"/>
                <a:ea typeface="微软雅黑" panose="020B0503020204020204" pitchFamily="34" charset="-122"/>
              </a:endParaRPr>
            </a:p>
          </p:txBody>
        </p:sp>
        <p:sp>
          <p:nvSpPr>
            <p:cNvPr id="72" name="任意多边形 71"/>
            <p:cNvSpPr/>
            <p:nvPr>
              <p:custDataLst>
                <p:tags r:id="rId14"/>
              </p:custDataLst>
            </p:nvPr>
          </p:nvSpPr>
          <p:spPr>
            <a:xfrm rot="20761422">
              <a:off x="7768" y="5151"/>
              <a:ext cx="550" cy="592"/>
            </a:xfrm>
            <a:custGeom>
              <a:avLst/>
              <a:gdLst>
                <a:gd name="connsiteX0" fmla="*/ 0 w 647700"/>
                <a:gd name="connsiteY0" fmla="*/ 228600 h 1000125"/>
                <a:gd name="connsiteX1" fmla="*/ 647700 w 647700"/>
                <a:gd name="connsiteY1" fmla="*/ 1000125 h 1000125"/>
                <a:gd name="connsiteX2" fmla="*/ 314325 w 647700"/>
                <a:gd name="connsiteY2" fmla="*/ 0 h 1000125"/>
                <a:gd name="connsiteX3" fmla="*/ 0 w 647700"/>
                <a:gd name="connsiteY3" fmla="*/ 228600 h 1000125"/>
              </a:gdLst>
              <a:ahLst/>
              <a:cxnLst>
                <a:cxn ang="0">
                  <a:pos x="connsiteX0" y="connsiteY0"/>
                </a:cxn>
                <a:cxn ang="0">
                  <a:pos x="connsiteX1" y="connsiteY1"/>
                </a:cxn>
                <a:cxn ang="0">
                  <a:pos x="connsiteX2" y="connsiteY2"/>
                </a:cxn>
                <a:cxn ang="0">
                  <a:pos x="connsiteX3" y="connsiteY3"/>
                </a:cxn>
              </a:cxnLst>
              <a:rect l="l" t="t" r="r" b="b"/>
              <a:pathLst>
                <a:path w="647700" h="1000125">
                  <a:moveTo>
                    <a:pt x="0" y="228600"/>
                  </a:moveTo>
                  <a:lnTo>
                    <a:pt x="647700" y="1000125"/>
                  </a:lnTo>
                  <a:lnTo>
                    <a:pt x="314325" y="0"/>
                  </a:lnTo>
                  <a:lnTo>
                    <a:pt x="0" y="228600"/>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1">
                <a:latin typeface="微软雅黑" panose="020B0503020204020204" pitchFamily="34" charset="-122"/>
                <a:ea typeface="微软雅黑" panose="020B0503020204020204" pitchFamily="34" charset="-122"/>
              </a:endParaRPr>
            </a:p>
          </p:txBody>
        </p:sp>
        <p:sp>
          <p:nvSpPr>
            <p:cNvPr id="73" name="同心圆 72"/>
            <p:cNvSpPr/>
            <p:nvPr>
              <p:custDataLst>
                <p:tags r:id="rId15"/>
              </p:custDataLst>
            </p:nvPr>
          </p:nvSpPr>
          <p:spPr>
            <a:xfrm>
              <a:off x="8314" y="5588"/>
              <a:ext cx="504" cy="504"/>
            </a:xfrm>
            <a:prstGeom prst="donut">
              <a:avLst>
                <a:gd name="adj" fmla="val 37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b="1" dirty="0">
                  <a:solidFill>
                    <a:schemeClr val="accent2"/>
                  </a:solidFill>
                  <a:latin typeface="微软雅黑" panose="020B0503020204020204" pitchFamily="34" charset="-122"/>
                  <a:ea typeface="微软雅黑" panose="020B0503020204020204" pitchFamily="34" charset="-122"/>
                </a:rPr>
                <a:t>C</a:t>
              </a:r>
              <a:endParaRPr lang="en-US" altLang="zh-CN" sz="1400" b="1" dirty="0">
                <a:solidFill>
                  <a:schemeClr val="accent2"/>
                </a:solidFill>
                <a:latin typeface="微软雅黑" panose="020B0503020204020204" pitchFamily="34" charset="-122"/>
                <a:ea typeface="微软雅黑" panose="020B0503020204020204" pitchFamily="34" charset="-122"/>
              </a:endParaRPr>
            </a:p>
          </p:txBody>
        </p:sp>
        <p:sp>
          <p:nvSpPr>
            <p:cNvPr id="75" name="单圆角矩形 74"/>
            <p:cNvSpPr/>
            <p:nvPr>
              <p:custDataLst>
                <p:tags r:id="rId16"/>
              </p:custDataLst>
            </p:nvPr>
          </p:nvSpPr>
          <p:spPr>
            <a:xfrm>
              <a:off x="10592" y="3316"/>
              <a:ext cx="2194" cy="1418"/>
            </a:xfrm>
            <a:prstGeom prst="round1Rect">
              <a:avLst>
                <a:gd name="adj" fmla="val 26191"/>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a:lnSpc>
                  <a:spcPct val="150000"/>
                </a:lnSpc>
                <a:spcBef>
                  <a:spcPts val="0"/>
                </a:spcBef>
                <a:spcAft>
                  <a:spcPts val="0"/>
                </a:spcAft>
                <a:buSzPct val="100000"/>
              </a:pPr>
              <a:r>
                <a:rPr lang="zh-CN" altLang="en-US" sz="135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HSE知识、方法与工具</a:t>
              </a:r>
              <a:endParaRPr lang="zh-CN" altLang="en-US" sz="135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6" name="任意多边形 75"/>
            <p:cNvSpPr/>
            <p:nvPr>
              <p:custDataLst>
                <p:tags r:id="rId17"/>
              </p:custDataLst>
            </p:nvPr>
          </p:nvSpPr>
          <p:spPr>
            <a:xfrm>
              <a:off x="10593" y="4734"/>
              <a:ext cx="825" cy="412"/>
            </a:xfrm>
            <a:custGeom>
              <a:avLst/>
              <a:gdLst>
                <a:gd name="connsiteX0" fmla="*/ 932810 w 1028663"/>
                <a:gd name="connsiteY0" fmla="*/ 513800 h 514350"/>
                <a:gd name="connsiteX1" fmla="*/ 932649 w 1028663"/>
                <a:gd name="connsiteY1" fmla="*/ 514350 h 514350"/>
                <a:gd name="connsiteX2" fmla="*/ 932511 w 1028663"/>
                <a:gd name="connsiteY2" fmla="*/ 514274 h 514350"/>
                <a:gd name="connsiteX3" fmla="*/ 0 w 1028663"/>
                <a:gd name="connsiteY3" fmla="*/ 0 h 514350"/>
                <a:gd name="connsiteX4" fmla="*/ 942548 w 1028663"/>
                <a:gd name="connsiteY4" fmla="*/ 0 h 514350"/>
                <a:gd name="connsiteX5" fmla="*/ 1028663 w 1028663"/>
                <a:gd name="connsiteY5" fmla="*/ 102137 h 514350"/>
                <a:gd name="connsiteX6" fmla="*/ 680712 w 1028663"/>
                <a:gd name="connsiteY6" fmla="*/ 375260 h 514350"/>
                <a:gd name="connsiteX7" fmla="*/ 18249 w 1028663"/>
                <a:gd name="connsiteY7" fmla="*/ 9525 h 514350"/>
                <a:gd name="connsiteX8" fmla="*/ 10742 w 1028663"/>
                <a:gd name="connsiteY8" fmla="*/ 56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63" h="514350">
                  <a:moveTo>
                    <a:pt x="932810" y="513800"/>
                  </a:moveTo>
                  <a:lnTo>
                    <a:pt x="932649" y="514350"/>
                  </a:lnTo>
                  <a:lnTo>
                    <a:pt x="932511" y="514274"/>
                  </a:lnTo>
                  <a:close/>
                  <a:moveTo>
                    <a:pt x="0" y="0"/>
                  </a:moveTo>
                  <a:lnTo>
                    <a:pt x="942548" y="0"/>
                  </a:lnTo>
                  <a:lnTo>
                    <a:pt x="1028663" y="102137"/>
                  </a:lnTo>
                  <a:lnTo>
                    <a:pt x="680712" y="375260"/>
                  </a:lnTo>
                  <a:lnTo>
                    <a:pt x="18249" y="9525"/>
                  </a:lnTo>
                  <a:cubicBezTo>
                    <a:pt x="18249" y="9525"/>
                    <a:pt x="15376" y="8085"/>
                    <a:pt x="10742" y="568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1">
                <a:latin typeface="微软雅黑" panose="020B0503020204020204" pitchFamily="34" charset="-122"/>
                <a:ea typeface="微软雅黑" panose="020B0503020204020204" pitchFamily="34" charset="-122"/>
              </a:endParaRPr>
            </a:p>
          </p:txBody>
        </p:sp>
        <p:sp>
          <p:nvSpPr>
            <p:cNvPr id="77" name="任意多边形 76"/>
            <p:cNvSpPr/>
            <p:nvPr>
              <p:custDataLst>
                <p:tags r:id="rId18"/>
              </p:custDataLst>
            </p:nvPr>
          </p:nvSpPr>
          <p:spPr>
            <a:xfrm>
              <a:off x="10956" y="4802"/>
              <a:ext cx="468" cy="530"/>
            </a:xfrm>
            <a:custGeom>
              <a:avLst/>
              <a:gdLst>
                <a:gd name="connsiteX0" fmla="*/ 584399 w 584399"/>
                <a:gd name="connsiteY0" fmla="*/ 0 h 661422"/>
                <a:gd name="connsiteX1" fmla="*/ 167286 w 584399"/>
                <a:gd name="connsiteY1" fmla="*/ 661422 h 661422"/>
                <a:gd name="connsiteX2" fmla="*/ 0 w 584399"/>
                <a:gd name="connsiteY2" fmla="*/ 458722 h 661422"/>
              </a:gdLst>
              <a:ahLst/>
              <a:cxnLst>
                <a:cxn ang="0">
                  <a:pos x="connsiteX0" y="connsiteY0"/>
                </a:cxn>
                <a:cxn ang="0">
                  <a:pos x="connsiteX1" y="connsiteY1"/>
                </a:cxn>
                <a:cxn ang="0">
                  <a:pos x="connsiteX2" y="connsiteY2"/>
                </a:cxn>
              </a:cxnLst>
              <a:rect l="l" t="t" r="r" b="b"/>
              <a:pathLst>
                <a:path w="584399" h="661422">
                  <a:moveTo>
                    <a:pt x="584399" y="0"/>
                  </a:moveTo>
                  <a:lnTo>
                    <a:pt x="167286" y="661422"/>
                  </a:lnTo>
                  <a:lnTo>
                    <a:pt x="0" y="458722"/>
                  </a:lnTo>
                  <a:close/>
                </a:path>
              </a:pathLst>
            </a:custGeom>
            <a:solidFill>
              <a:schemeClr val="accent2">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1">
                <a:latin typeface="微软雅黑" panose="020B0503020204020204" pitchFamily="34" charset="-122"/>
                <a:ea typeface="微软雅黑" panose="020B0503020204020204" pitchFamily="34" charset="-122"/>
              </a:endParaRPr>
            </a:p>
          </p:txBody>
        </p:sp>
        <p:sp>
          <p:nvSpPr>
            <p:cNvPr id="78" name="任意多边形 77"/>
            <p:cNvSpPr/>
            <p:nvPr>
              <p:custDataLst>
                <p:tags r:id="rId19"/>
              </p:custDataLst>
            </p:nvPr>
          </p:nvSpPr>
          <p:spPr>
            <a:xfrm rot="20761422">
              <a:off x="10761" y="5151"/>
              <a:ext cx="550" cy="592"/>
            </a:xfrm>
            <a:custGeom>
              <a:avLst/>
              <a:gdLst>
                <a:gd name="connsiteX0" fmla="*/ 0 w 647700"/>
                <a:gd name="connsiteY0" fmla="*/ 228600 h 1000125"/>
                <a:gd name="connsiteX1" fmla="*/ 647700 w 647700"/>
                <a:gd name="connsiteY1" fmla="*/ 1000125 h 1000125"/>
                <a:gd name="connsiteX2" fmla="*/ 314325 w 647700"/>
                <a:gd name="connsiteY2" fmla="*/ 0 h 1000125"/>
                <a:gd name="connsiteX3" fmla="*/ 0 w 647700"/>
                <a:gd name="connsiteY3" fmla="*/ 228600 h 1000125"/>
              </a:gdLst>
              <a:ahLst/>
              <a:cxnLst>
                <a:cxn ang="0">
                  <a:pos x="connsiteX0" y="connsiteY0"/>
                </a:cxn>
                <a:cxn ang="0">
                  <a:pos x="connsiteX1" y="connsiteY1"/>
                </a:cxn>
                <a:cxn ang="0">
                  <a:pos x="connsiteX2" y="connsiteY2"/>
                </a:cxn>
                <a:cxn ang="0">
                  <a:pos x="connsiteX3" y="connsiteY3"/>
                </a:cxn>
              </a:cxnLst>
              <a:rect l="l" t="t" r="r" b="b"/>
              <a:pathLst>
                <a:path w="647700" h="1000125">
                  <a:moveTo>
                    <a:pt x="0" y="228600"/>
                  </a:moveTo>
                  <a:lnTo>
                    <a:pt x="647700" y="1000125"/>
                  </a:lnTo>
                  <a:lnTo>
                    <a:pt x="314325" y="0"/>
                  </a:lnTo>
                  <a:lnTo>
                    <a:pt x="0" y="228600"/>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1">
                <a:latin typeface="微软雅黑" panose="020B0503020204020204" pitchFamily="34" charset="-122"/>
                <a:ea typeface="微软雅黑" panose="020B0503020204020204" pitchFamily="34" charset="-122"/>
              </a:endParaRPr>
            </a:p>
          </p:txBody>
        </p:sp>
        <p:sp>
          <p:nvSpPr>
            <p:cNvPr id="79" name="同心圆 78"/>
            <p:cNvSpPr/>
            <p:nvPr>
              <p:custDataLst>
                <p:tags r:id="rId20"/>
              </p:custDataLst>
            </p:nvPr>
          </p:nvSpPr>
          <p:spPr>
            <a:xfrm>
              <a:off x="11307" y="5588"/>
              <a:ext cx="504" cy="504"/>
            </a:xfrm>
            <a:prstGeom prst="donut">
              <a:avLst>
                <a:gd name="adj" fmla="val 37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b="1" dirty="0">
                  <a:solidFill>
                    <a:schemeClr val="accent2"/>
                  </a:solidFill>
                  <a:latin typeface="微软雅黑" panose="020B0503020204020204" pitchFamily="34" charset="-122"/>
                  <a:ea typeface="微软雅黑" panose="020B0503020204020204" pitchFamily="34" charset="-122"/>
                </a:rPr>
                <a:t>D</a:t>
              </a:r>
              <a:endParaRPr lang="en-US" altLang="zh-CN" sz="1400" b="1" dirty="0">
                <a:solidFill>
                  <a:schemeClr val="accent2"/>
                </a:solidFill>
                <a:latin typeface="微软雅黑" panose="020B0503020204020204" pitchFamily="34" charset="-122"/>
                <a:ea typeface="微软雅黑" panose="020B0503020204020204" pitchFamily="34" charset="-122"/>
              </a:endParaRPr>
            </a:p>
          </p:txBody>
        </p:sp>
      </p:grpSp>
    </p:spTree>
    <p:custDataLst>
      <p:tags r:id="rId21"/>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06425" y="837565"/>
            <a:ext cx="7930515" cy="829945"/>
          </a:xfrm>
          <a:prstGeom prst="rect">
            <a:avLst/>
          </a:prstGeom>
          <a:noFill/>
        </p:spPr>
        <p:txBody>
          <a:bodyPr wrap="square" rtlCol="0" anchor="t">
            <a:spAutoFit/>
          </a:bodyPr>
          <a:lstStyle/>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（1）通用安全知识。通用安全知识是培训矩阵的通用内容，培训的目的在于让岗位员工了解与生产生活及本岗位密切相关的通用安全知识。包括但不限于以下内容：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9" name="组合 28"/>
          <p:cNvGrpSpPr/>
          <p:nvPr/>
        </p:nvGrpSpPr>
        <p:grpSpPr>
          <a:xfrm>
            <a:off x="179705" y="2083435"/>
            <a:ext cx="8785225" cy="2693035"/>
            <a:chOff x="283" y="3056"/>
            <a:chExt cx="13835" cy="3732"/>
          </a:xfrm>
        </p:grpSpPr>
        <p:sp>
          <p:nvSpPr>
            <p:cNvPr id="42" name="Freeform 30"/>
            <p:cNvSpPr/>
            <p:nvPr>
              <p:custDataLst>
                <p:tags r:id="rId1"/>
              </p:custDataLst>
            </p:nvPr>
          </p:nvSpPr>
          <p:spPr bwMode="auto">
            <a:xfrm>
              <a:off x="5878" y="3056"/>
              <a:ext cx="3849" cy="1114"/>
            </a:xfrm>
            <a:custGeom>
              <a:avLst/>
              <a:gdLst>
                <a:gd name="T0" fmla="*/ 134288 w 747"/>
                <a:gd name="T1" fmla="*/ 1210104 h 216"/>
                <a:gd name="T2" fmla="*/ 22381 w 747"/>
                <a:gd name="T3" fmla="*/ 1148478 h 216"/>
                <a:gd name="T4" fmla="*/ 22381 w 747"/>
                <a:gd name="T5" fmla="*/ 1025227 h 216"/>
                <a:gd name="T6" fmla="*/ 537152 w 747"/>
                <a:gd name="T7" fmla="*/ 67228 h 216"/>
                <a:gd name="T8" fmla="*/ 649058 w 747"/>
                <a:gd name="T9" fmla="*/ 0 h 216"/>
                <a:gd name="T10" fmla="*/ 4051019 w 747"/>
                <a:gd name="T11" fmla="*/ 0 h 216"/>
                <a:gd name="T12" fmla="*/ 4157331 w 747"/>
                <a:gd name="T13" fmla="*/ 61626 h 216"/>
                <a:gd name="T14" fmla="*/ 4162926 w 747"/>
                <a:gd name="T15" fmla="*/ 190479 h 216"/>
                <a:gd name="T16" fmla="*/ 3648156 w 747"/>
                <a:gd name="T17" fmla="*/ 1142876 h 216"/>
                <a:gd name="T18" fmla="*/ 3536249 w 747"/>
                <a:gd name="T19" fmla="*/ 1210104 h 216"/>
                <a:gd name="T20" fmla="*/ 134288 w 747"/>
                <a:gd name="T21" fmla="*/ 1210104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rgbClr val="16347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00" b="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3" name="Freeform 31"/>
            <p:cNvSpPr/>
            <p:nvPr>
              <p:custDataLst>
                <p:tags r:id="rId2"/>
              </p:custDataLst>
            </p:nvPr>
          </p:nvSpPr>
          <p:spPr bwMode="auto">
            <a:xfrm>
              <a:off x="9530" y="3056"/>
              <a:ext cx="3847" cy="1114"/>
            </a:xfrm>
            <a:custGeom>
              <a:avLst/>
              <a:gdLst>
                <a:gd name="T0" fmla="*/ 24 w 747"/>
                <a:gd name="T1" fmla="*/ 216 h 216"/>
                <a:gd name="T2" fmla="*/ 4 w 747"/>
                <a:gd name="T3" fmla="*/ 205 h 216"/>
                <a:gd name="T4" fmla="*/ 4 w 747"/>
                <a:gd name="T5" fmla="*/ 183 h 216"/>
                <a:gd name="T6" fmla="*/ 96 w 747"/>
                <a:gd name="T7" fmla="*/ 12 h 216"/>
                <a:gd name="T8" fmla="*/ 116 w 747"/>
                <a:gd name="T9" fmla="*/ 0 h 216"/>
                <a:gd name="T10" fmla="*/ 724 w 747"/>
                <a:gd name="T11" fmla="*/ 0 h 216"/>
                <a:gd name="T12" fmla="*/ 743 w 747"/>
                <a:gd name="T13" fmla="*/ 11 h 216"/>
                <a:gd name="T14" fmla="*/ 744 w 747"/>
                <a:gd name="T15" fmla="*/ 34 h 216"/>
                <a:gd name="T16" fmla="*/ 652 w 747"/>
                <a:gd name="T17" fmla="*/ 204 h 216"/>
                <a:gd name="T18" fmla="*/ 632 w 747"/>
                <a:gd name="T19" fmla="*/ 216 h 216"/>
                <a:gd name="T20" fmla="*/ 24 w 747"/>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rgbClr val="163479"/>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300" b="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 name="Freeform 34"/>
            <p:cNvSpPr/>
            <p:nvPr>
              <p:custDataLst>
                <p:tags r:id="rId3"/>
              </p:custDataLst>
            </p:nvPr>
          </p:nvSpPr>
          <p:spPr bwMode="auto">
            <a:xfrm>
              <a:off x="2225" y="3056"/>
              <a:ext cx="3853" cy="1114"/>
            </a:xfrm>
            <a:custGeom>
              <a:avLst/>
              <a:gdLst>
                <a:gd name="T0" fmla="*/ 134260 w 748"/>
                <a:gd name="T1" fmla="*/ 1210104 h 216"/>
                <a:gd name="T2" fmla="*/ 22377 w 748"/>
                <a:gd name="T3" fmla="*/ 1148478 h 216"/>
                <a:gd name="T4" fmla="*/ 22377 w 748"/>
                <a:gd name="T5" fmla="*/ 1025227 h 216"/>
                <a:gd name="T6" fmla="*/ 537041 w 748"/>
                <a:gd name="T7" fmla="*/ 67228 h 216"/>
                <a:gd name="T8" fmla="*/ 648925 w 748"/>
                <a:gd name="T9" fmla="*/ 0 h 216"/>
                <a:gd name="T10" fmla="*/ 4050188 w 748"/>
                <a:gd name="T11" fmla="*/ 0 h 216"/>
                <a:gd name="T12" fmla="*/ 4156477 w 748"/>
                <a:gd name="T13" fmla="*/ 61626 h 216"/>
                <a:gd name="T14" fmla="*/ 4162071 w 748"/>
                <a:gd name="T15" fmla="*/ 190479 h 216"/>
                <a:gd name="T16" fmla="*/ 3647407 w 748"/>
                <a:gd name="T17" fmla="*/ 1142876 h 216"/>
                <a:gd name="T18" fmla="*/ 3535523 w 748"/>
                <a:gd name="T19" fmla="*/ 1210104 h 216"/>
                <a:gd name="T20" fmla="*/ 134260 w 748"/>
                <a:gd name="T21" fmla="*/ 1210104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8"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8" y="27"/>
                    <a:pt x="744" y="34"/>
                  </a:cubicBezTo>
                  <a:cubicBezTo>
                    <a:pt x="652" y="204"/>
                    <a:pt x="652" y="204"/>
                    <a:pt x="652" y="204"/>
                  </a:cubicBezTo>
                  <a:cubicBezTo>
                    <a:pt x="648" y="212"/>
                    <a:pt x="640" y="216"/>
                    <a:pt x="632" y="216"/>
                  </a:cubicBezTo>
                  <a:lnTo>
                    <a:pt x="24" y="216"/>
                  </a:lnTo>
                  <a:close/>
                </a:path>
              </a:pathLst>
            </a:custGeom>
            <a:solidFill>
              <a:srgbClr val="16347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00" b="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6" name="任意多边形: 形状 29"/>
            <p:cNvSpPr/>
            <p:nvPr>
              <p:custDataLst>
                <p:tags r:id="rId4"/>
              </p:custDataLst>
            </p:nvPr>
          </p:nvSpPr>
          <p:spPr bwMode="auto">
            <a:xfrm>
              <a:off x="283" y="3056"/>
              <a:ext cx="2107" cy="1114"/>
            </a:xfrm>
            <a:custGeom>
              <a:avLst/>
              <a:gdLst>
                <a:gd name="connsiteX0" fmla="*/ 0 w 1856784"/>
                <a:gd name="connsiteY0" fmla="*/ 0 h 981942"/>
                <a:gd name="connsiteX1" fmla="*/ 6487 w 1856784"/>
                <a:gd name="connsiteY1" fmla="*/ 0 h 981942"/>
                <a:gd name="connsiteX2" fmla="*/ 1752449 w 1856784"/>
                <a:gd name="connsiteY2" fmla="*/ 0 h 981942"/>
                <a:gd name="connsiteX3" fmla="*/ 1843176 w 1856784"/>
                <a:gd name="connsiteY3" fmla="*/ 50006 h 981942"/>
                <a:gd name="connsiteX4" fmla="*/ 1843176 w 1856784"/>
                <a:gd name="connsiteY4" fmla="*/ 154565 h 981942"/>
                <a:gd name="connsiteX5" fmla="*/ 1425834 w 1856784"/>
                <a:gd name="connsiteY5" fmla="*/ 927390 h 981942"/>
                <a:gd name="connsiteX6" fmla="*/ 1335107 w 1856784"/>
                <a:gd name="connsiteY6" fmla="*/ 981942 h 981942"/>
                <a:gd name="connsiteX7" fmla="*/ 77226 w 1856784"/>
                <a:gd name="connsiteY7" fmla="*/ 981942 h 981942"/>
                <a:gd name="connsiteX8" fmla="*/ 0 w 1856784"/>
                <a:gd name="connsiteY8" fmla="*/ 981942 h 98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784" h="981942">
                  <a:moveTo>
                    <a:pt x="0" y="0"/>
                  </a:moveTo>
                  <a:lnTo>
                    <a:pt x="6487" y="0"/>
                  </a:lnTo>
                  <a:cubicBezTo>
                    <a:pt x="127398" y="0"/>
                    <a:pt x="514315" y="0"/>
                    <a:pt x="1752449" y="0"/>
                  </a:cubicBezTo>
                  <a:cubicBezTo>
                    <a:pt x="1788740" y="0"/>
                    <a:pt x="1825030" y="22730"/>
                    <a:pt x="1843176" y="50006"/>
                  </a:cubicBezTo>
                  <a:cubicBezTo>
                    <a:pt x="1861321" y="81829"/>
                    <a:pt x="1861321" y="122743"/>
                    <a:pt x="1843176" y="154565"/>
                  </a:cubicBezTo>
                  <a:cubicBezTo>
                    <a:pt x="1843176" y="154565"/>
                    <a:pt x="1843176" y="154565"/>
                    <a:pt x="1425834" y="927390"/>
                  </a:cubicBezTo>
                  <a:cubicBezTo>
                    <a:pt x="1407688" y="963758"/>
                    <a:pt x="1375934" y="981942"/>
                    <a:pt x="1335107" y="981942"/>
                  </a:cubicBezTo>
                  <a:cubicBezTo>
                    <a:pt x="1335107" y="981942"/>
                    <a:pt x="1335107" y="981942"/>
                    <a:pt x="77226" y="981942"/>
                  </a:cubicBezTo>
                  <a:lnTo>
                    <a:pt x="0" y="981942"/>
                  </a:lnTo>
                  <a:close/>
                </a:path>
              </a:pathLst>
            </a:custGeom>
            <a:solidFill>
              <a:schemeClr val="bg1">
                <a:lumMod val="85000"/>
              </a:schemeClr>
            </a:solidFill>
            <a:ln>
              <a:noFill/>
            </a:ln>
          </p:spPr>
          <p:txBody>
            <a:bodyPr wrap="square">
              <a:noAutofit/>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300" b="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任意多边形: 形状 30"/>
            <p:cNvSpPr/>
            <p:nvPr>
              <p:custDataLst>
                <p:tags r:id="rId5"/>
              </p:custDataLst>
            </p:nvPr>
          </p:nvSpPr>
          <p:spPr bwMode="auto">
            <a:xfrm rot="10800000">
              <a:off x="12011" y="5674"/>
              <a:ext cx="2107" cy="1114"/>
            </a:xfrm>
            <a:custGeom>
              <a:avLst/>
              <a:gdLst>
                <a:gd name="connsiteX0" fmla="*/ 1335108 w 1856785"/>
                <a:gd name="connsiteY0" fmla="*/ 981943 h 981943"/>
                <a:gd name="connsiteX1" fmla="*/ 77226 w 1856785"/>
                <a:gd name="connsiteY1" fmla="*/ 981943 h 981943"/>
                <a:gd name="connsiteX2" fmla="*/ 0 w 1856785"/>
                <a:gd name="connsiteY2" fmla="*/ 981943 h 981943"/>
                <a:gd name="connsiteX3" fmla="*/ 0 w 1856785"/>
                <a:gd name="connsiteY3" fmla="*/ 0 h 981943"/>
                <a:gd name="connsiteX4" fmla="*/ 6487 w 1856785"/>
                <a:gd name="connsiteY4" fmla="*/ 0 h 981943"/>
                <a:gd name="connsiteX5" fmla="*/ 1752450 w 1856785"/>
                <a:gd name="connsiteY5" fmla="*/ 0 h 981943"/>
                <a:gd name="connsiteX6" fmla="*/ 1843177 w 1856785"/>
                <a:gd name="connsiteY6" fmla="*/ 50007 h 981943"/>
                <a:gd name="connsiteX7" fmla="*/ 1843177 w 1856785"/>
                <a:gd name="connsiteY7" fmla="*/ 154565 h 981943"/>
                <a:gd name="connsiteX8" fmla="*/ 1425834 w 1856785"/>
                <a:gd name="connsiteY8" fmla="*/ 927391 h 981943"/>
                <a:gd name="connsiteX9" fmla="*/ 1335108 w 1856785"/>
                <a:gd name="connsiteY9" fmla="*/ 981943 h 9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6785" h="981943">
                  <a:moveTo>
                    <a:pt x="1335108" y="981943"/>
                  </a:moveTo>
                  <a:cubicBezTo>
                    <a:pt x="1335108" y="981943"/>
                    <a:pt x="1335108" y="981943"/>
                    <a:pt x="77226" y="981943"/>
                  </a:cubicBezTo>
                  <a:lnTo>
                    <a:pt x="0" y="981943"/>
                  </a:lnTo>
                  <a:lnTo>
                    <a:pt x="0" y="0"/>
                  </a:lnTo>
                  <a:lnTo>
                    <a:pt x="6487" y="0"/>
                  </a:lnTo>
                  <a:cubicBezTo>
                    <a:pt x="127398" y="0"/>
                    <a:pt x="514315" y="0"/>
                    <a:pt x="1752450" y="0"/>
                  </a:cubicBezTo>
                  <a:cubicBezTo>
                    <a:pt x="1788741" y="0"/>
                    <a:pt x="1825031" y="22730"/>
                    <a:pt x="1843177" y="50007"/>
                  </a:cubicBezTo>
                  <a:cubicBezTo>
                    <a:pt x="1861322" y="81829"/>
                    <a:pt x="1861322" y="122743"/>
                    <a:pt x="1843177" y="154565"/>
                  </a:cubicBezTo>
                  <a:cubicBezTo>
                    <a:pt x="1843177" y="154565"/>
                    <a:pt x="1843177" y="154565"/>
                    <a:pt x="1425834" y="927391"/>
                  </a:cubicBezTo>
                  <a:cubicBezTo>
                    <a:pt x="1407689" y="963759"/>
                    <a:pt x="1375935" y="981943"/>
                    <a:pt x="1335108" y="981943"/>
                  </a:cubicBezTo>
                  <a:close/>
                </a:path>
              </a:pathLst>
            </a:custGeom>
            <a:solidFill>
              <a:schemeClr val="bg1">
                <a:lumMod val="85000"/>
              </a:schemeClr>
            </a:solidFill>
            <a:ln>
              <a:noFill/>
            </a:ln>
          </p:spPr>
          <p:txBody>
            <a:bodyPr wrap="square">
              <a:noAutofit/>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300" b="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1" name="Freeform 30"/>
            <p:cNvSpPr/>
            <p:nvPr>
              <p:custDataLst>
                <p:tags r:id="rId6"/>
              </p:custDataLst>
            </p:nvPr>
          </p:nvSpPr>
          <p:spPr bwMode="auto">
            <a:xfrm>
              <a:off x="5239" y="4365"/>
              <a:ext cx="3849" cy="1114"/>
            </a:xfrm>
            <a:custGeom>
              <a:avLst/>
              <a:gdLst>
                <a:gd name="T0" fmla="*/ 134288 w 747"/>
                <a:gd name="T1" fmla="*/ 1210104 h 216"/>
                <a:gd name="T2" fmla="*/ 22381 w 747"/>
                <a:gd name="T3" fmla="*/ 1148478 h 216"/>
                <a:gd name="T4" fmla="*/ 22381 w 747"/>
                <a:gd name="T5" fmla="*/ 1025227 h 216"/>
                <a:gd name="T6" fmla="*/ 537152 w 747"/>
                <a:gd name="T7" fmla="*/ 67228 h 216"/>
                <a:gd name="T8" fmla="*/ 649058 w 747"/>
                <a:gd name="T9" fmla="*/ 0 h 216"/>
                <a:gd name="T10" fmla="*/ 4051019 w 747"/>
                <a:gd name="T11" fmla="*/ 0 h 216"/>
                <a:gd name="T12" fmla="*/ 4157331 w 747"/>
                <a:gd name="T13" fmla="*/ 61626 h 216"/>
                <a:gd name="T14" fmla="*/ 4162926 w 747"/>
                <a:gd name="T15" fmla="*/ 190479 h 216"/>
                <a:gd name="T16" fmla="*/ 3648156 w 747"/>
                <a:gd name="T17" fmla="*/ 1142876 h 216"/>
                <a:gd name="T18" fmla="*/ 3536249 w 747"/>
                <a:gd name="T19" fmla="*/ 1210104 h 216"/>
                <a:gd name="T20" fmla="*/ 134288 w 747"/>
                <a:gd name="T21" fmla="*/ 1210104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00" b="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2" name="Freeform 31"/>
            <p:cNvSpPr/>
            <p:nvPr>
              <p:custDataLst>
                <p:tags r:id="rId7"/>
              </p:custDataLst>
            </p:nvPr>
          </p:nvSpPr>
          <p:spPr bwMode="auto">
            <a:xfrm>
              <a:off x="8891" y="4365"/>
              <a:ext cx="3847" cy="1114"/>
            </a:xfrm>
            <a:custGeom>
              <a:avLst/>
              <a:gdLst>
                <a:gd name="T0" fmla="*/ 24 w 747"/>
                <a:gd name="T1" fmla="*/ 216 h 216"/>
                <a:gd name="T2" fmla="*/ 4 w 747"/>
                <a:gd name="T3" fmla="*/ 205 h 216"/>
                <a:gd name="T4" fmla="*/ 4 w 747"/>
                <a:gd name="T5" fmla="*/ 183 h 216"/>
                <a:gd name="T6" fmla="*/ 96 w 747"/>
                <a:gd name="T7" fmla="*/ 12 h 216"/>
                <a:gd name="T8" fmla="*/ 116 w 747"/>
                <a:gd name="T9" fmla="*/ 0 h 216"/>
                <a:gd name="T10" fmla="*/ 724 w 747"/>
                <a:gd name="T11" fmla="*/ 0 h 216"/>
                <a:gd name="T12" fmla="*/ 743 w 747"/>
                <a:gd name="T13" fmla="*/ 11 h 216"/>
                <a:gd name="T14" fmla="*/ 744 w 747"/>
                <a:gd name="T15" fmla="*/ 34 h 216"/>
                <a:gd name="T16" fmla="*/ 652 w 747"/>
                <a:gd name="T17" fmla="*/ 204 h 216"/>
                <a:gd name="T18" fmla="*/ 632 w 747"/>
                <a:gd name="T19" fmla="*/ 216 h 216"/>
                <a:gd name="T20" fmla="*/ 24 w 747"/>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2"/>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300" b="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0" name="Freeform 34"/>
            <p:cNvSpPr/>
            <p:nvPr>
              <p:custDataLst>
                <p:tags r:id="rId8"/>
              </p:custDataLst>
            </p:nvPr>
          </p:nvSpPr>
          <p:spPr bwMode="auto">
            <a:xfrm>
              <a:off x="1587" y="4365"/>
              <a:ext cx="3853" cy="1114"/>
            </a:xfrm>
            <a:custGeom>
              <a:avLst/>
              <a:gdLst>
                <a:gd name="T0" fmla="*/ 134260 w 748"/>
                <a:gd name="T1" fmla="*/ 1210104 h 216"/>
                <a:gd name="T2" fmla="*/ 22377 w 748"/>
                <a:gd name="T3" fmla="*/ 1148478 h 216"/>
                <a:gd name="T4" fmla="*/ 22377 w 748"/>
                <a:gd name="T5" fmla="*/ 1025227 h 216"/>
                <a:gd name="T6" fmla="*/ 537041 w 748"/>
                <a:gd name="T7" fmla="*/ 67228 h 216"/>
                <a:gd name="T8" fmla="*/ 648925 w 748"/>
                <a:gd name="T9" fmla="*/ 0 h 216"/>
                <a:gd name="T10" fmla="*/ 4050188 w 748"/>
                <a:gd name="T11" fmla="*/ 0 h 216"/>
                <a:gd name="T12" fmla="*/ 4156477 w 748"/>
                <a:gd name="T13" fmla="*/ 61626 h 216"/>
                <a:gd name="T14" fmla="*/ 4162071 w 748"/>
                <a:gd name="T15" fmla="*/ 190479 h 216"/>
                <a:gd name="T16" fmla="*/ 3647407 w 748"/>
                <a:gd name="T17" fmla="*/ 1142876 h 216"/>
                <a:gd name="T18" fmla="*/ 3535523 w 748"/>
                <a:gd name="T19" fmla="*/ 1210104 h 216"/>
                <a:gd name="T20" fmla="*/ 134260 w 748"/>
                <a:gd name="T21" fmla="*/ 1210104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8"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8" y="27"/>
                    <a:pt x="744" y="34"/>
                  </a:cubicBezTo>
                  <a:cubicBezTo>
                    <a:pt x="652" y="204"/>
                    <a:pt x="652" y="204"/>
                    <a:pt x="652" y="204"/>
                  </a:cubicBezTo>
                  <a:cubicBezTo>
                    <a:pt x="648" y="212"/>
                    <a:pt x="640" y="216"/>
                    <a:pt x="632" y="216"/>
                  </a:cubicBezTo>
                  <a:lnTo>
                    <a:pt x="24" y="216"/>
                  </a:lnTo>
                  <a:close/>
                </a:path>
              </a:pathLst>
            </a:custGeom>
            <a:solidFill>
              <a:schemeClr val="accent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00" b="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p:cNvSpPr txBox="1"/>
            <p:nvPr>
              <p:custDataLst>
                <p:tags r:id="rId9"/>
              </p:custDataLst>
            </p:nvPr>
          </p:nvSpPr>
          <p:spPr>
            <a:xfrm>
              <a:off x="2799" y="3389"/>
              <a:ext cx="3079" cy="735"/>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0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rPr>
                <a:t>安全用电、用火常识；</a:t>
              </a:r>
              <a:endParaRPr kumimoji="0" lang="zh-CN" altLang="en-US" sz="130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endParaRPr>
            </a:p>
          </p:txBody>
        </p:sp>
        <p:sp>
          <p:nvSpPr>
            <p:cNvPr id="22" name="文本框 21"/>
            <p:cNvSpPr txBox="1"/>
            <p:nvPr>
              <p:custDataLst>
                <p:tags r:id="rId10"/>
              </p:custDataLst>
            </p:nvPr>
          </p:nvSpPr>
          <p:spPr>
            <a:xfrm>
              <a:off x="6482" y="3389"/>
              <a:ext cx="3012" cy="735"/>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0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rPr>
                <a:t>石油天然气安全常识；</a:t>
              </a:r>
              <a:endParaRPr kumimoji="0" lang="zh-CN" altLang="en-US" sz="130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endParaRPr>
            </a:p>
          </p:txBody>
        </p:sp>
        <p:sp>
          <p:nvSpPr>
            <p:cNvPr id="16" name="文本框 15"/>
            <p:cNvSpPr txBox="1"/>
            <p:nvPr>
              <p:custDataLst>
                <p:tags r:id="rId11"/>
              </p:custDataLst>
            </p:nvPr>
          </p:nvSpPr>
          <p:spPr>
            <a:xfrm>
              <a:off x="10128" y="3403"/>
              <a:ext cx="2641" cy="735"/>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0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rPr>
                <a:t>危害因素识别知识；</a:t>
              </a:r>
              <a:endParaRPr kumimoji="0" lang="zh-CN" altLang="en-US" sz="130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endParaRPr>
            </a:p>
          </p:txBody>
        </p:sp>
        <p:sp>
          <p:nvSpPr>
            <p:cNvPr id="19" name="文本框 18"/>
            <p:cNvSpPr txBox="1"/>
            <p:nvPr>
              <p:custDataLst>
                <p:tags r:id="rId12"/>
              </p:custDataLst>
            </p:nvPr>
          </p:nvSpPr>
          <p:spPr>
            <a:xfrm>
              <a:off x="9494" y="4688"/>
              <a:ext cx="2641" cy="741"/>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0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工作外HSE知识；</a:t>
              </a:r>
              <a:endParaRPr kumimoji="0" lang="zh-CN" altLang="en-US" sz="130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文本框 24"/>
            <p:cNvSpPr txBox="1"/>
            <p:nvPr>
              <p:custDataLst>
                <p:tags r:id="rId13"/>
              </p:custDataLst>
            </p:nvPr>
          </p:nvSpPr>
          <p:spPr>
            <a:xfrm>
              <a:off x="5843" y="4688"/>
              <a:ext cx="2641" cy="741"/>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0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rPr>
                <a:t>劳动防护用品使用；</a:t>
              </a:r>
              <a:endParaRPr kumimoji="0" lang="zh-CN" altLang="en-US" sz="130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endParaRPr>
            </a:p>
          </p:txBody>
        </p:sp>
        <p:sp>
          <p:nvSpPr>
            <p:cNvPr id="26" name="文本框 25"/>
            <p:cNvSpPr txBox="1"/>
            <p:nvPr>
              <p:custDataLst>
                <p:tags r:id="rId14"/>
              </p:custDataLst>
            </p:nvPr>
          </p:nvSpPr>
          <p:spPr>
            <a:xfrm>
              <a:off x="2225" y="4694"/>
              <a:ext cx="2641" cy="735"/>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0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rPr>
                <a:t>安全标志标识；</a:t>
              </a:r>
              <a:endParaRPr kumimoji="0" lang="zh-CN" altLang="en-US" sz="130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endParaRPr>
            </a:p>
          </p:txBody>
        </p:sp>
        <p:sp>
          <p:nvSpPr>
            <p:cNvPr id="32" name="Freeform 30"/>
            <p:cNvSpPr/>
            <p:nvPr>
              <p:custDataLst>
                <p:tags r:id="rId15"/>
              </p:custDataLst>
            </p:nvPr>
          </p:nvSpPr>
          <p:spPr bwMode="auto">
            <a:xfrm rot="10800000">
              <a:off x="4674" y="5674"/>
              <a:ext cx="3849" cy="1114"/>
            </a:xfrm>
            <a:custGeom>
              <a:avLst/>
              <a:gdLst>
                <a:gd name="T0" fmla="*/ 24 w 747"/>
                <a:gd name="T1" fmla="*/ 216 h 216"/>
                <a:gd name="T2" fmla="*/ 4 w 747"/>
                <a:gd name="T3" fmla="*/ 205 h 216"/>
                <a:gd name="T4" fmla="*/ 4 w 747"/>
                <a:gd name="T5" fmla="*/ 183 h 216"/>
                <a:gd name="T6" fmla="*/ 96 w 747"/>
                <a:gd name="T7" fmla="*/ 12 h 216"/>
                <a:gd name="T8" fmla="*/ 116 w 747"/>
                <a:gd name="T9" fmla="*/ 0 h 216"/>
                <a:gd name="T10" fmla="*/ 724 w 747"/>
                <a:gd name="T11" fmla="*/ 0 h 216"/>
                <a:gd name="T12" fmla="*/ 743 w 747"/>
                <a:gd name="T13" fmla="*/ 11 h 216"/>
                <a:gd name="T14" fmla="*/ 744 w 747"/>
                <a:gd name="T15" fmla="*/ 34 h 216"/>
                <a:gd name="T16" fmla="*/ 652 w 747"/>
                <a:gd name="T17" fmla="*/ 204 h 216"/>
                <a:gd name="T18" fmla="*/ 632 w 747"/>
                <a:gd name="T19" fmla="*/ 216 h 216"/>
                <a:gd name="T20" fmla="*/ 24 w 747"/>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3"/>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300" b="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3" name="Freeform 31"/>
            <p:cNvSpPr/>
            <p:nvPr>
              <p:custDataLst>
                <p:tags r:id="rId16"/>
              </p:custDataLst>
            </p:nvPr>
          </p:nvSpPr>
          <p:spPr bwMode="auto">
            <a:xfrm rot="10800000">
              <a:off x="1024" y="5674"/>
              <a:ext cx="3847" cy="1114"/>
            </a:xfrm>
            <a:custGeom>
              <a:avLst/>
              <a:gdLst>
                <a:gd name="T0" fmla="*/ 24 w 747"/>
                <a:gd name="T1" fmla="*/ 216 h 216"/>
                <a:gd name="T2" fmla="*/ 4 w 747"/>
                <a:gd name="T3" fmla="*/ 205 h 216"/>
                <a:gd name="T4" fmla="*/ 4 w 747"/>
                <a:gd name="T5" fmla="*/ 183 h 216"/>
                <a:gd name="T6" fmla="*/ 96 w 747"/>
                <a:gd name="T7" fmla="*/ 12 h 216"/>
                <a:gd name="T8" fmla="*/ 116 w 747"/>
                <a:gd name="T9" fmla="*/ 0 h 216"/>
                <a:gd name="T10" fmla="*/ 724 w 747"/>
                <a:gd name="T11" fmla="*/ 0 h 216"/>
                <a:gd name="T12" fmla="*/ 743 w 747"/>
                <a:gd name="T13" fmla="*/ 11 h 216"/>
                <a:gd name="T14" fmla="*/ 744 w 747"/>
                <a:gd name="T15" fmla="*/ 34 h 216"/>
                <a:gd name="T16" fmla="*/ 652 w 747"/>
                <a:gd name="T17" fmla="*/ 204 h 216"/>
                <a:gd name="T18" fmla="*/ 632 w 747"/>
                <a:gd name="T19" fmla="*/ 216 h 216"/>
                <a:gd name="T20" fmla="*/ 24 w 747"/>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3"/>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300" b="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5" name="文本框 34"/>
            <p:cNvSpPr txBox="1"/>
            <p:nvPr>
              <p:custDataLst>
                <p:tags r:id="rId17"/>
              </p:custDataLst>
            </p:nvPr>
          </p:nvSpPr>
          <p:spPr>
            <a:xfrm>
              <a:off x="1587" y="6033"/>
              <a:ext cx="2970" cy="735"/>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0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rPr>
                <a:t>急救及应急处置知识；</a:t>
              </a:r>
              <a:endParaRPr kumimoji="0" lang="zh-CN" altLang="en-US" sz="130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endParaRPr>
            </a:p>
          </p:txBody>
        </p:sp>
        <p:sp>
          <p:nvSpPr>
            <p:cNvPr id="36" name="文本框 35"/>
            <p:cNvSpPr txBox="1"/>
            <p:nvPr>
              <p:custDataLst>
                <p:tags r:id="rId18"/>
              </p:custDataLst>
            </p:nvPr>
          </p:nvSpPr>
          <p:spPr>
            <a:xfrm>
              <a:off x="5237" y="6033"/>
              <a:ext cx="2641" cy="735"/>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0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rPr>
                <a:t>本专业典型案例等。</a:t>
              </a:r>
              <a:endParaRPr kumimoji="0" lang="zh-CN" altLang="en-US" sz="130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endParaRPr>
            </a:p>
          </p:txBody>
        </p:sp>
      </p:grpSp>
    </p:spTree>
    <p:custDataLst>
      <p:tags r:id="rId19"/>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p:cNvSpPr txBox="1"/>
          <p:nvPr/>
        </p:nvSpPr>
        <p:spPr>
          <a:xfrm>
            <a:off x="3336925" y="1089660"/>
            <a:ext cx="2110105" cy="337185"/>
          </a:xfrm>
          <a:prstGeom prst="rect">
            <a:avLst/>
          </a:prstGeom>
          <a:noFill/>
          <a:effectLst/>
        </p:spPr>
        <p:txBody>
          <a:bodyPr wrap="square" rtlCol="0">
            <a:spAutoFit/>
          </a:bodyPr>
          <a:lstStyle/>
          <a:p>
            <a:r>
              <a:rPr lang="zh-CN" altLang="en-US" sz="1600" b="1" dirty="0">
                <a:latin typeface="微软雅黑" panose="020B0503020204020204" pitchFamily="34" charset="-122"/>
                <a:ea typeface="微软雅黑" panose="020B0503020204020204" pitchFamily="34" charset="-122"/>
                <a:cs typeface="阿里巴巴普惠体 R" panose="00020600040101010101" pitchFamily="18" charset="-122"/>
              </a:rPr>
              <a:t>背景简介</a:t>
            </a:r>
            <a:endParaRPr lang="zh-CN" altLang="en-US" sz="1600" b="1"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30" name="文本框"/>
          <p:cNvSpPr txBox="1"/>
          <p:nvPr/>
        </p:nvSpPr>
        <p:spPr>
          <a:xfrm>
            <a:off x="2666365" y="1101090"/>
            <a:ext cx="500380" cy="403225"/>
          </a:xfrm>
          <a:prstGeom prst="rect">
            <a:avLst/>
          </a:prstGeom>
          <a:noFill/>
        </p:spPr>
        <p:txBody>
          <a:bodyPr wrap="none" rtlCol="0">
            <a:spAutoFit/>
          </a:bodyPr>
          <a:lstStyle/>
          <a:p>
            <a:r>
              <a:rPr lang="en-US" altLang="zh-CN" sz="2025" b="1" dirty="0">
                <a:latin typeface="微软雅黑" panose="020B0503020204020204" pitchFamily="34" charset="-122"/>
                <a:ea typeface="微软雅黑" panose="020B0503020204020204" pitchFamily="34" charset="-122"/>
                <a:cs typeface="阿里巴巴普惠体 R" panose="00020600040101010101" pitchFamily="18" charset="-122"/>
              </a:rPr>
              <a:t>01</a:t>
            </a:r>
            <a:endParaRPr lang="en-US" altLang="zh-CN" sz="2025" b="1"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cxnSp>
        <p:nvCxnSpPr>
          <p:cNvPr id="31" name="直接连接符 30"/>
          <p:cNvCxnSpPr/>
          <p:nvPr/>
        </p:nvCxnSpPr>
        <p:spPr>
          <a:xfrm>
            <a:off x="3204845" y="1067435"/>
            <a:ext cx="0" cy="397510"/>
          </a:xfrm>
          <a:prstGeom prst="line">
            <a:avLst/>
          </a:prstGeom>
          <a:ln w="28575">
            <a:solidFill>
              <a:srgbClr val="163479"/>
            </a:solidFill>
          </a:ln>
        </p:spPr>
        <p:style>
          <a:lnRef idx="1">
            <a:schemeClr val="accent1"/>
          </a:lnRef>
          <a:fillRef idx="0">
            <a:schemeClr val="accent1"/>
          </a:fillRef>
          <a:effectRef idx="0">
            <a:schemeClr val="accent1"/>
          </a:effectRef>
          <a:fontRef idx="minor">
            <a:schemeClr val="tx1"/>
          </a:fontRef>
        </p:style>
      </p:cxnSp>
      <p:sp>
        <p:nvSpPr>
          <p:cNvPr id="36" name="文本框"/>
          <p:cNvSpPr txBox="1"/>
          <p:nvPr/>
        </p:nvSpPr>
        <p:spPr>
          <a:xfrm>
            <a:off x="3336925" y="1784985"/>
            <a:ext cx="2872105" cy="337185"/>
          </a:xfrm>
          <a:prstGeom prst="rect">
            <a:avLst/>
          </a:prstGeom>
          <a:noFill/>
          <a:effectLst/>
        </p:spPr>
        <p:txBody>
          <a:bodyPr wrap="square" rtlCol="0">
            <a:spAutoFit/>
          </a:bodyPr>
          <a:lstStyle/>
          <a:p>
            <a:r>
              <a:rPr lang="zh-CN" altLang="en-US" sz="1600" b="1" dirty="0">
                <a:latin typeface="微软雅黑" panose="020B0503020204020204" pitchFamily="34" charset="-122"/>
                <a:ea typeface="微软雅黑" panose="020B0503020204020204" pitchFamily="34" charset="-122"/>
                <a:cs typeface="阿里巴巴普惠体 R" panose="00020600040101010101" pitchFamily="18" charset="-122"/>
              </a:rPr>
              <a:t>培训矩阵的概念、结构与作用</a:t>
            </a:r>
            <a:endParaRPr lang="zh-CN" altLang="en-US" sz="1600" b="1"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37" name="文本框"/>
          <p:cNvSpPr txBox="1"/>
          <p:nvPr/>
        </p:nvSpPr>
        <p:spPr>
          <a:xfrm>
            <a:off x="2666365" y="1797050"/>
            <a:ext cx="500380" cy="403225"/>
          </a:xfrm>
          <a:prstGeom prst="rect">
            <a:avLst/>
          </a:prstGeom>
          <a:noFill/>
        </p:spPr>
        <p:txBody>
          <a:bodyPr wrap="none" rtlCol="0">
            <a:spAutoFit/>
          </a:bodyPr>
          <a:lstStyle/>
          <a:p>
            <a:r>
              <a:rPr lang="en-US" altLang="zh-CN" sz="2025" b="1" dirty="0">
                <a:latin typeface="微软雅黑" panose="020B0503020204020204" pitchFamily="34" charset="-122"/>
                <a:ea typeface="微软雅黑" panose="020B0503020204020204" pitchFamily="34" charset="-122"/>
                <a:cs typeface="阿里巴巴普惠体 R" panose="00020600040101010101" pitchFamily="18" charset="-122"/>
              </a:rPr>
              <a:t>02</a:t>
            </a:r>
            <a:endParaRPr lang="en-US" altLang="zh-CN" sz="2025" b="1"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cxnSp>
        <p:nvCxnSpPr>
          <p:cNvPr id="38" name="直接连接符 37"/>
          <p:cNvCxnSpPr/>
          <p:nvPr/>
        </p:nvCxnSpPr>
        <p:spPr>
          <a:xfrm>
            <a:off x="3204845" y="1762760"/>
            <a:ext cx="0" cy="397510"/>
          </a:xfrm>
          <a:prstGeom prst="line">
            <a:avLst/>
          </a:prstGeom>
          <a:ln w="28575">
            <a:solidFill>
              <a:srgbClr val="163479"/>
            </a:solidFill>
          </a:ln>
        </p:spPr>
        <p:style>
          <a:lnRef idx="1">
            <a:schemeClr val="accent1"/>
          </a:lnRef>
          <a:fillRef idx="0">
            <a:schemeClr val="accent1"/>
          </a:fillRef>
          <a:effectRef idx="0">
            <a:schemeClr val="accent1"/>
          </a:effectRef>
          <a:fontRef idx="minor">
            <a:schemeClr val="tx1"/>
          </a:fontRef>
        </p:style>
      </p:cxnSp>
      <p:sp>
        <p:nvSpPr>
          <p:cNvPr id="40" name="文本框"/>
          <p:cNvSpPr txBox="1"/>
          <p:nvPr/>
        </p:nvSpPr>
        <p:spPr>
          <a:xfrm>
            <a:off x="3336925" y="2480310"/>
            <a:ext cx="3176270" cy="337185"/>
          </a:xfrm>
          <a:prstGeom prst="rect">
            <a:avLst/>
          </a:prstGeom>
          <a:noFill/>
          <a:effectLst/>
        </p:spPr>
        <p:txBody>
          <a:bodyPr wrap="square" rtlCol="0">
            <a:spAutoFit/>
          </a:bodyPr>
          <a:lstStyle/>
          <a:p>
            <a:r>
              <a:rPr lang="zh-CN" altLang="en-US" sz="1600" b="1" dirty="0">
                <a:latin typeface="微软雅黑" panose="020B0503020204020204" pitchFamily="34" charset="-122"/>
                <a:ea typeface="微软雅黑" panose="020B0503020204020204" pitchFamily="34" charset="-122"/>
                <a:cs typeface="阿里巴巴普惠体 R" panose="00020600040101010101" pitchFamily="18" charset="-122"/>
              </a:rPr>
              <a:t>如何建立岗位培训矩阵</a:t>
            </a:r>
            <a:endParaRPr lang="zh-CN" altLang="en-US" sz="1600" b="1"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41" name="文本框"/>
          <p:cNvSpPr txBox="1"/>
          <p:nvPr/>
        </p:nvSpPr>
        <p:spPr>
          <a:xfrm>
            <a:off x="2666365" y="2492375"/>
            <a:ext cx="500380" cy="403225"/>
          </a:xfrm>
          <a:prstGeom prst="rect">
            <a:avLst/>
          </a:prstGeom>
          <a:noFill/>
        </p:spPr>
        <p:txBody>
          <a:bodyPr wrap="none" rtlCol="0">
            <a:spAutoFit/>
          </a:bodyPr>
          <a:lstStyle/>
          <a:p>
            <a:r>
              <a:rPr lang="en-US" altLang="zh-CN" sz="2025" b="1" dirty="0">
                <a:latin typeface="微软雅黑" panose="020B0503020204020204" pitchFamily="34" charset="-122"/>
                <a:ea typeface="微软雅黑" panose="020B0503020204020204" pitchFamily="34" charset="-122"/>
                <a:cs typeface="阿里巴巴普惠体 R" panose="00020600040101010101" pitchFamily="18" charset="-122"/>
              </a:rPr>
              <a:t>03</a:t>
            </a:r>
            <a:endParaRPr lang="en-US" altLang="zh-CN" sz="2025" b="1"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cxnSp>
        <p:nvCxnSpPr>
          <p:cNvPr id="42" name="直接连接符 41"/>
          <p:cNvCxnSpPr/>
          <p:nvPr/>
        </p:nvCxnSpPr>
        <p:spPr>
          <a:xfrm>
            <a:off x="3204845" y="2458085"/>
            <a:ext cx="0" cy="397510"/>
          </a:xfrm>
          <a:prstGeom prst="line">
            <a:avLst/>
          </a:prstGeom>
          <a:ln w="28575">
            <a:solidFill>
              <a:srgbClr val="163479"/>
            </a:solidFill>
          </a:ln>
        </p:spPr>
        <p:style>
          <a:lnRef idx="1">
            <a:schemeClr val="accent1"/>
          </a:lnRef>
          <a:fillRef idx="0">
            <a:schemeClr val="accent1"/>
          </a:fillRef>
          <a:effectRef idx="0">
            <a:schemeClr val="accent1"/>
          </a:effectRef>
          <a:fontRef idx="minor">
            <a:schemeClr val="tx1"/>
          </a:fontRef>
        </p:style>
      </p:cxnSp>
      <p:sp>
        <p:nvSpPr>
          <p:cNvPr id="44" name="文本框"/>
          <p:cNvSpPr txBox="1"/>
          <p:nvPr/>
        </p:nvSpPr>
        <p:spPr>
          <a:xfrm>
            <a:off x="3336925" y="3175635"/>
            <a:ext cx="3014980" cy="337185"/>
          </a:xfrm>
          <a:prstGeom prst="rect">
            <a:avLst/>
          </a:prstGeom>
          <a:noFill/>
          <a:effectLst/>
        </p:spPr>
        <p:txBody>
          <a:bodyPr wrap="square" rtlCol="0">
            <a:spAutoFit/>
          </a:bodyPr>
          <a:lstStyle/>
          <a:p>
            <a:r>
              <a:rPr lang="zh-CN" altLang="en-US" sz="1600" b="1" dirty="0">
                <a:latin typeface="微软雅黑" panose="020B0503020204020204" pitchFamily="34" charset="-122"/>
                <a:ea typeface="微软雅黑" panose="020B0503020204020204" pitchFamily="34" charset="-122"/>
                <a:cs typeface="阿里巴巴普惠体 R" panose="00020600040101010101" pitchFamily="18" charset="-122"/>
              </a:rPr>
              <a:t>岗位培训矩阵应用</a:t>
            </a:r>
            <a:endParaRPr lang="zh-CN" altLang="en-US" sz="1600" b="1"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45" name="文本框"/>
          <p:cNvSpPr txBox="1"/>
          <p:nvPr/>
        </p:nvSpPr>
        <p:spPr>
          <a:xfrm>
            <a:off x="2666365" y="3187700"/>
            <a:ext cx="500380" cy="403225"/>
          </a:xfrm>
          <a:prstGeom prst="rect">
            <a:avLst/>
          </a:prstGeom>
          <a:noFill/>
        </p:spPr>
        <p:txBody>
          <a:bodyPr wrap="none" rtlCol="0">
            <a:spAutoFit/>
          </a:bodyPr>
          <a:lstStyle/>
          <a:p>
            <a:r>
              <a:rPr lang="en-US" altLang="zh-CN" sz="2025" b="1" dirty="0">
                <a:latin typeface="微软雅黑" panose="020B0503020204020204" pitchFamily="34" charset="-122"/>
                <a:ea typeface="微软雅黑" panose="020B0503020204020204" pitchFamily="34" charset="-122"/>
                <a:cs typeface="阿里巴巴普惠体 R" panose="00020600040101010101" pitchFamily="18" charset="-122"/>
              </a:rPr>
              <a:t>04</a:t>
            </a:r>
            <a:endParaRPr lang="en-US" altLang="zh-CN" sz="2025" b="1"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cxnSp>
        <p:nvCxnSpPr>
          <p:cNvPr id="46" name="直接连接符 45"/>
          <p:cNvCxnSpPr/>
          <p:nvPr/>
        </p:nvCxnSpPr>
        <p:spPr>
          <a:xfrm>
            <a:off x="3204845" y="3153410"/>
            <a:ext cx="0" cy="397510"/>
          </a:xfrm>
          <a:prstGeom prst="line">
            <a:avLst/>
          </a:prstGeom>
          <a:ln w="28575">
            <a:solidFill>
              <a:srgbClr val="163479"/>
            </a:solidFill>
          </a:ln>
        </p:spPr>
        <p:style>
          <a:lnRef idx="1">
            <a:schemeClr val="accent1"/>
          </a:lnRef>
          <a:fillRef idx="0">
            <a:schemeClr val="accent1"/>
          </a:fillRef>
          <a:effectRef idx="0">
            <a:schemeClr val="accent1"/>
          </a:effectRef>
          <a:fontRef idx="minor">
            <a:schemeClr val="tx1"/>
          </a:fontRef>
        </p:style>
      </p:cxnSp>
      <p:sp>
        <p:nvSpPr>
          <p:cNvPr id="3" name="文本框"/>
          <p:cNvSpPr txBox="1"/>
          <p:nvPr/>
        </p:nvSpPr>
        <p:spPr>
          <a:xfrm>
            <a:off x="3336925" y="3870960"/>
            <a:ext cx="3919855" cy="337185"/>
          </a:xfrm>
          <a:prstGeom prst="rect">
            <a:avLst/>
          </a:prstGeom>
          <a:noFill/>
          <a:effectLst/>
        </p:spPr>
        <p:txBody>
          <a:bodyPr wrap="square" rtlCol="0">
            <a:spAutoFit/>
          </a:bodyPr>
          <a:lstStyle/>
          <a:p>
            <a:r>
              <a:rPr lang="zh-CN" altLang="en-US" sz="1600" b="1" dirty="0">
                <a:latin typeface="微软雅黑" panose="020B0503020204020204" pitchFamily="34" charset="-122"/>
                <a:ea typeface="微软雅黑" panose="020B0503020204020204" pitchFamily="34" charset="-122"/>
                <a:cs typeface="阿里巴巴普惠体 R" panose="00020600040101010101" pitchFamily="18" charset="-122"/>
              </a:rPr>
              <a:t>编制应用岗位培训矩阵注意事项</a:t>
            </a:r>
            <a:endParaRPr lang="zh-CN" altLang="en-US" sz="1600" b="1"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4" name="文本框"/>
          <p:cNvSpPr txBox="1"/>
          <p:nvPr/>
        </p:nvSpPr>
        <p:spPr>
          <a:xfrm>
            <a:off x="2666365" y="3883025"/>
            <a:ext cx="500380" cy="403225"/>
          </a:xfrm>
          <a:prstGeom prst="rect">
            <a:avLst/>
          </a:prstGeom>
          <a:noFill/>
        </p:spPr>
        <p:txBody>
          <a:bodyPr wrap="none" rtlCol="0">
            <a:spAutoFit/>
          </a:bodyPr>
          <a:lstStyle/>
          <a:p>
            <a:r>
              <a:rPr lang="en-US" altLang="zh-CN" sz="2025" b="1" dirty="0">
                <a:latin typeface="微软雅黑" panose="020B0503020204020204" pitchFamily="34" charset="-122"/>
                <a:ea typeface="微软雅黑" panose="020B0503020204020204" pitchFamily="34" charset="-122"/>
                <a:cs typeface="阿里巴巴普惠体 R" panose="00020600040101010101" pitchFamily="18" charset="-122"/>
              </a:rPr>
              <a:t>05</a:t>
            </a:r>
            <a:endParaRPr lang="en-US" altLang="zh-CN" sz="2025" b="1"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cxnSp>
        <p:nvCxnSpPr>
          <p:cNvPr id="5" name="直接连接符 4"/>
          <p:cNvCxnSpPr/>
          <p:nvPr/>
        </p:nvCxnSpPr>
        <p:spPr>
          <a:xfrm>
            <a:off x="3204845" y="3848735"/>
            <a:ext cx="0" cy="397510"/>
          </a:xfrm>
          <a:prstGeom prst="line">
            <a:avLst/>
          </a:prstGeom>
          <a:ln w="28575">
            <a:solidFill>
              <a:srgbClr val="16347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06425" y="748665"/>
            <a:ext cx="5283200" cy="337185"/>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rPr>
              <a:t>采油队培训矩阵生产岗位对应通用安全知识部分</a:t>
            </a:r>
            <a:endParaRPr lang="zh-CN" altLang="en-US" sz="1600">
              <a:latin typeface="微软雅黑" panose="020B0503020204020204" pitchFamily="34" charset="-122"/>
              <a:ea typeface="微软雅黑" panose="020B0503020204020204" pitchFamily="34" charset="-122"/>
            </a:endParaRPr>
          </a:p>
        </p:txBody>
      </p:sp>
      <p:pic>
        <p:nvPicPr>
          <p:cNvPr id="60418" name="Picture 4"/>
          <p:cNvPicPr>
            <a:picLocks noChangeAspect="1"/>
          </p:cNvPicPr>
          <p:nvPr/>
        </p:nvPicPr>
        <p:blipFill>
          <a:blip r:embed="rId1"/>
          <a:srcRect t="607" r="55374" b="52493"/>
          <a:stretch>
            <a:fillRect/>
          </a:stretch>
        </p:blipFill>
        <p:spPr>
          <a:xfrm>
            <a:off x="1252220" y="1085850"/>
            <a:ext cx="6772275" cy="3827145"/>
          </a:xfrm>
          <a:prstGeom prst="rect">
            <a:avLst/>
          </a:prstGeom>
          <a:noFill/>
          <a:ln w="9525">
            <a:no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63575" y="699770"/>
            <a:ext cx="7950200" cy="829945"/>
          </a:xfrm>
          <a:prstGeom prst="rect">
            <a:avLst/>
          </a:prstGeom>
          <a:noFill/>
        </p:spPr>
        <p:txBody>
          <a:bodyPr wrap="square" rtlCol="0" anchor="t">
            <a:spAutoFit/>
          </a:bodyPr>
          <a:lstStyle/>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（2）本岗位基本操作技能。是培训矩阵的专业技能部分，是在岗位需求分析的基础上，针对某一岗位涉及的操作而设定的培训内容，以岗位操作规程培训为主。</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7"/>
          <p:cNvGrpSpPr/>
          <p:nvPr/>
        </p:nvGrpSpPr>
        <p:grpSpPr>
          <a:xfrm>
            <a:off x="1665605" y="2056765"/>
            <a:ext cx="2256155" cy="2276475"/>
            <a:chOff x="3838" y="2849"/>
            <a:chExt cx="3553" cy="3585"/>
          </a:xfrm>
        </p:grpSpPr>
        <p:sp>
          <p:nvSpPr>
            <p:cNvPr id="25" name="Freeform 35"/>
            <p:cNvSpPr/>
            <p:nvPr>
              <p:custDataLst>
                <p:tags r:id="rId1"/>
              </p:custDataLst>
            </p:nvPr>
          </p:nvSpPr>
          <p:spPr bwMode="auto">
            <a:xfrm>
              <a:off x="3993" y="3232"/>
              <a:ext cx="3398" cy="3202"/>
            </a:xfrm>
            <a:custGeom>
              <a:avLst/>
              <a:gdLst>
                <a:gd name="T0" fmla="*/ 790 w 1302"/>
                <a:gd name="T1" fmla="*/ 7 h 1231"/>
                <a:gd name="T2" fmla="*/ 848 w 1302"/>
                <a:gd name="T3" fmla="*/ 0 h 1231"/>
                <a:gd name="T4" fmla="*/ 863 w 1302"/>
                <a:gd name="T5" fmla="*/ 483 h 1231"/>
                <a:gd name="T6" fmla="*/ 922 w 1302"/>
                <a:gd name="T7" fmla="*/ 867 h 1231"/>
                <a:gd name="T8" fmla="*/ 460 w 1302"/>
                <a:gd name="T9" fmla="*/ 850 h 1231"/>
                <a:gd name="T10" fmla="*/ 4 w 1302"/>
                <a:gd name="T11" fmla="*/ 869 h 1231"/>
                <a:gd name="T12" fmla="*/ 1 w 1302"/>
                <a:gd name="T13" fmla="*/ 623 h 1231"/>
                <a:gd name="T14" fmla="*/ 54 w 1302"/>
                <a:gd name="T15" fmla="*/ 221 h 1231"/>
                <a:gd name="T16" fmla="*/ 576 w 1302"/>
                <a:gd name="T17" fmla="*/ 109 h 1231"/>
                <a:gd name="T18" fmla="*/ 790 w 1302"/>
                <a:gd name="T19" fmla="*/ 7 h 1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2"/>
                <a:gd name="T31" fmla="*/ 0 h 1231"/>
                <a:gd name="T32" fmla="*/ 1302 w 1302"/>
                <a:gd name="T33" fmla="*/ 1231 h 1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2" h="1231">
                  <a:moveTo>
                    <a:pt x="1115" y="10"/>
                  </a:moveTo>
                  <a:cubicBezTo>
                    <a:pt x="1197" y="0"/>
                    <a:pt x="1197" y="0"/>
                    <a:pt x="1197" y="0"/>
                  </a:cubicBezTo>
                  <a:cubicBezTo>
                    <a:pt x="1197" y="0"/>
                    <a:pt x="1186" y="352"/>
                    <a:pt x="1218" y="684"/>
                  </a:cubicBezTo>
                  <a:cubicBezTo>
                    <a:pt x="1241" y="915"/>
                    <a:pt x="1302" y="1228"/>
                    <a:pt x="1302" y="1228"/>
                  </a:cubicBezTo>
                  <a:cubicBezTo>
                    <a:pt x="1302" y="1228"/>
                    <a:pt x="977" y="1199"/>
                    <a:pt x="650" y="1204"/>
                  </a:cubicBezTo>
                  <a:cubicBezTo>
                    <a:pt x="324" y="1208"/>
                    <a:pt x="6" y="1231"/>
                    <a:pt x="6" y="1231"/>
                  </a:cubicBezTo>
                  <a:cubicBezTo>
                    <a:pt x="6" y="1231"/>
                    <a:pt x="0" y="1152"/>
                    <a:pt x="1" y="883"/>
                  </a:cubicBezTo>
                  <a:cubicBezTo>
                    <a:pt x="1" y="613"/>
                    <a:pt x="76" y="313"/>
                    <a:pt x="76" y="313"/>
                  </a:cubicBezTo>
                  <a:cubicBezTo>
                    <a:pt x="813" y="155"/>
                    <a:pt x="813" y="155"/>
                    <a:pt x="813" y="155"/>
                  </a:cubicBezTo>
                  <a:lnTo>
                    <a:pt x="1115" y="10"/>
                  </a:lnTo>
                  <a:close/>
                </a:path>
              </a:pathLst>
            </a:custGeom>
            <a:solidFill>
              <a:schemeClr val="bg1">
                <a:lumMod val="85000"/>
              </a:schemeClr>
            </a:solidFill>
            <a:ln>
              <a:noFill/>
            </a:ln>
          </p:spPr>
          <p:txBody>
            <a:bodyPr>
              <a:normAutofit/>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Freeform 36"/>
            <p:cNvSpPr/>
            <p:nvPr>
              <p:custDataLst>
                <p:tags r:id="rId2"/>
              </p:custDataLst>
            </p:nvPr>
          </p:nvSpPr>
          <p:spPr bwMode="auto">
            <a:xfrm>
              <a:off x="3838" y="3207"/>
              <a:ext cx="3365" cy="3136"/>
            </a:xfrm>
            <a:custGeom>
              <a:avLst/>
              <a:gdLst/>
              <a:ahLst/>
              <a:cxnLst>
                <a:cxn ang="0">
                  <a:pos x="1289" y="1174"/>
                </a:cxn>
                <a:cxn ang="0">
                  <a:pos x="14" y="1203"/>
                </a:cxn>
                <a:cxn ang="0">
                  <a:pos x="23" y="5"/>
                </a:cxn>
                <a:cxn ang="0">
                  <a:pos x="1248" y="0"/>
                </a:cxn>
                <a:cxn ang="0">
                  <a:pos x="1289" y="1174"/>
                </a:cxn>
              </a:cxnLst>
              <a:rect l="0" t="0" r="r" b="b"/>
              <a:pathLst>
                <a:path w="1289" h="1203">
                  <a:moveTo>
                    <a:pt x="1289" y="1174"/>
                  </a:moveTo>
                  <a:cubicBezTo>
                    <a:pt x="864" y="1184"/>
                    <a:pt x="439" y="1194"/>
                    <a:pt x="14" y="1203"/>
                  </a:cubicBezTo>
                  <a:cubicBezTo>
                    <a:pt x="0" y="804"/>
                    <a:pt x="3" y="404"/>
                    <a:pt x="23" y="5"/>
                  </a:cubicBezTo>
                  <a:cubicBezTo>
                    <a:pt x="432" y="3"/>
                    <a:pt x="840" y="2"/>
                    <a:pt x="1248" y="0"/>
                  </a:cubicBezTo>
                  <a:cubicBezTo>
                    <a:pt x="1245" y="392"/>
                    <a:pt x="1259" y="783"/>
                    <a:pt x="1289" y="1174"/>
                  </a:cubicBezTo>
                  <a:close/>
                </a:path>
              </a:pathLst>
            </a:custGeom>
            <a:gradFill rotWithShape="1">
              <a:gsLst>
                <a:gs pos="0">
                  <a:schemeClr val="bg1">
                    <a:lumMod val="95000"/>
                  </a:schemeClr>
                </a:gs>
                <a:gs pos="100000">
                  <a:schemeClr val="bg1"/>
                </a:gs>
              </a:gsLst>
              <a:lin ang="2700000" scaled="1"/>
            </a:gradFill>
            <a:ln w="9525">
              <a:noFill/>
              <a:round/>
            </a:ln>
          </p:spPr>
          <p:txBody>
            <a:bodyPr wrap="square" lIns="67500" tIns="35100" rIns="67500" bIns="35100" anchor="ctr" anchorCtr="0">
              <a:normAutofit/>
            </a:bodyPr>
            <a:lstStyle/>
            <a:p>
              <a:pPr marL="0" lvl="0" indent="0" algn="ctr">
                <a:lnSpc>
                  <a:spcPct val="150000"/>
                </a:lnSpc>
                <a:spcBef>
                  <a:spcPts val="0"/>
                </a:spcBef>
                <a:spcAft>
                  <a:spcPts val="0"/>
                </a:spcAft>
                <a:buSzPct val="100000"/>
              </a:pPr>
              <a:r>
                <a:rPr lang="zh-CN" altLang="en-US" sz="1350" b="1">
                  <a:solidFill>
                    <a:schemeClr val="tx1">
                      <a:lumMod val="75000"/>
                      <a:lumOff val="25000"/>
                    </a:schemeClr>
                  </a:solidFill>
                  <a:latin typeface="微软雅黑" panose="020B0503020204020204" pitchFamily="34" charset="-122"/>
                  <a:ea typeface="微软雅黑" panose="020B0503020204020204" pitchFamily="34" charset="-122"/>
                </a:rPr>
                <a:t>岗位基本操作技能属于培训矩阵的个性化部分。</a:t>
              </a:r>
              <a:endParaRPr lang="zh-CN" altLang="en-US"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Line 38"/>
            <p:cNvSpPr>
              <a:spLocks noChangeShapeType="1"/>
            </p:cNvSpPr>
            <p:nvPr>
              <p:custDataLst>
                <p:tags r:id="rId3"/>
              </p:custDataLst>
            </p:nvPr>
          </p:nvSpPr>
          <p:spPr bwMode="auto">
            <a:xfrm>
              <a:off x="5707" y="3479"/>
              <a:ext cx="4"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endParaRPr lang="zh-CN" altLang="en-US" sz="1350"/>
            </a:p>
          </p:txBody>
        </p:sp>
        <p:sp>
          <p:nvSpPr>
            <p:cNvPr id="29" name="Line 39"/>
            <p:cNvSpPr>
              <a:spLocks noChangeShapeType="1"/>
            </p:cNvSpPr>
            <p:nvPr>
              <p:custDataLst>
                <p:tags r:id="rId4"/>
              </p:custDataLst>
            </p:nvPr>
          </p:nvSpPr>
          <p:spPr bwMode="auto">
            <a:xfrm>
              <a:off x="5707" y="3479"/>
              <a:ext cx="4"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endParaRPr lang="zh-CN" altLang="en-US" sz="1350"/>
            </a:p>
          </p:txBody>
        </p:sp>
        <p:sp>
          <p:nvSpPr>
            <p:cNvPr id="30" name="Freeform 40"/>
            <p:cNvSpPr/>
            <p:nvPr>
              <p:custDataLst>
                <p:tags r:id="rId5"/>
              </p:custDataLst>
            </p:nvPr>
          </p:nvSpPr>
          <p:spPr bwMode="auto">
            <a:xfrm>
              <a:off x="5265" y="3328"/>
              <a:ext cx="247" cy="262"/>
            </a:xfrm>
            <a:custGeom>
              <a:avLst/>
              <a:gdLst/>
              <a:ahLst/>
              <a:cxnLst>
                <a:cxn ang="0">
                  <a:pos x="3" y="144"/>
                </a:cxn>
                <a:cxn ang="0">
                  <a:pos x="104" y="0"/>
                </a:cxn>
                <a:cxn ang="0">
                  <a:pos x="104" y="36"/>
                </a:cxn>
                <a:cxn ang="0">
                  <a:pos x="154" y="56"/>
                </a:cxn>
                <a:cxn ang="0">
                  <a:pos x="161" y="52"/>
                </a:cxn>
                <a:cxn ang="0">
                  <a:pos x="26" y="164"/>
                </a:cxn>
                <a:cxn ang="0">
                  <a:pos x="23" y="166"/>
                </a:cxn>
                <a:cxn ang="0">
                  <a:pos x="3" y="158"/>
                </a:cxn>
                <a:cxn ang="0">
                  <a:pos x="3" y="144"/>
                </a:cxn>
              </a:cxnLst>
              <a:rect l="0" t="0" r="r" b="b"/>
              <a:pathLst>
                <a:path w="161" h="169">
                  <a:moveTo>
                    <a:pt x="3" y="144"/>
                  </a:moveTo>
                  <a:cubicBezTo>
                    <a:pt x="104" y="0"/>
                    <a:pt x="104" y="0"/>
                    <a:pt x="104" y="0"/>
                  </a:cubicBezTo>
                  <a:cubicBezTo>
                    <a:pt x="97" y="9"/>
                    <a:pt x="97" y="23"/>
                    <a:pt x="104" y="36"/>
                  </a:cubicBezTo>
                  <a:cubicBezTo>
                    <a:pt x="114" y="54"/>
                    <a:pt x="137" y="63"/>
                    <a:pt x="154" y="56"/>
                  </a:cubicBezTo>
                  <a:cubicBezTo>
                    <a:pt x="156" y="55"/>
                    <a:pt x="159" y="54"/>
                    <a:pt x="161" y="52"/>
                  </a:cubicBezTo>
                  <a:cubicBezTo>
                    <a:pt x="26" y="164"/>
                    <a:pt x="26" y="164"/>
                    <a:pt x="26" y="164"/>
                  </a:cubicBezTo>
                  <a:cubicBezTo>
                    <a:pt x="25" y="165"/>
                    <a:pt x="24" y="165"/>
                    <a:pt x="23" y="166"/>
                  </a:cubicBezTo>
                  <a:cubicBezTo>
                    <a:pt x="16" y="169"/>
                    <a:pt x="7" y="165"/>
                    <a:pt x="3" y="158"/>
                  </a:cubicBezTo>
                  <a:cubicBezTo>
                    <a:pt x="0" y="153"/>
                    <a:pt x="1" y="147"/>
                    <a:pt x="3" y="144"/>
                  </a:cubicBezTo>
                </a:path>
              </a:pathLst>
            </a:custGeom>
            <a:solidFill>
              <a:schemeClr val="bg1">
                <a:lumMod val="85000"/>
              </a:schemeClr>
            </a:solidFill>
            <a:ln w="9525">
              <a:noFill/>
              <a:round/>
            </a:ln>
          </p:spPr>
          <p:txBody>
            <a:bodyPr>
              <a:normAutofit fontScale="32500" lnSpcReduction="20000"/>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Freeform 41"/>
            <p:cNvSpPr/>
            <p:nvPr>
              <p:custDataLst>
                <p:tags r:id="rId6"/>
              </p:custDataLst>
            </p:nvPr>
          </p:nvSpPr>
          <p:spPr bwMode="auto">
            <a:xfrm>
              <a:off x="5254" y="3052"/>
              <a:ext cx="520" cy="523"/>
            </a:xfrm>
            <a:custGeom>
              <a:avLst/>
              <a:gdLst/>
              <a:ahLst/>
              <a:cxnLst>
                <a:cxn ang="0">
                  <a:pos x="331" y="134"/>
                </a:cxn>
                <a:cxn ang="0">
                  <a:pos x="312" y="86"/>
                </a:cxn>
                <a:cxn ang="0">
                  <a:pos x="259" y="29"/>
                </a:cxn>
                <a:cxn ang="0">
                  <a:pos x="186" y="2"/>
                </a:cxn>
                <a:cxn ang="0">
                  <a:pos x="147" y="2"/>
                </a:cxn>
                <a:cxn ang="0">
                  <a:pos x="131" y="5"/>
                </a:cxn>
                <a:cxn ang="0">
                  <a:pos x="107" y="12"/>
                </a:cxn>
                <a:cxn ang="0">
                  <a:pos x="75" y="29"/>
                </a:cxn>
                <a:cxn ang="0">
                  <a:pos x="65" y="36"/>
                </a:cxn>
                <a:cxn ang="0">
                  <a:pos x="57" y="43"/>
                </a:cxn>
                <a:cxn ang="0">
                  <a:pos x="48" y="51"/>
                </a:cxn>
                <a:cxn ang="0">
                  <a:pos x="47" y="52"/>
                </a:cxn>
                <a:cxn ang="0">
                  <a:pos x="48" y="51"/>
                </a:cxn>
                <a:cxn ang="0">
                  <a:pos x="35" y="223"/>
                </a:cxn>
                <a:cxn ang="0">
                  <a:pos x="249" y="310"/>
                </a:cxn>
                <a:cxn ang="0">
                  <a:pos x="293" y="277"/>
                </a:cxn>
                <a:cxn ang="0">
                  <a:pos x="293" y="278"/>
                </a:cxn>
                <a:cxn ang="0">
                  <a:pos x="293" y="277"/>
                </a:cxn>
                <a:cxn ang="0">
                  <a:pos x="299" y="271"/>
                </a:cxn>
                <a:cxn ang="0">
                  <a:pos x="307" y="259"/>
                </a:cxn>
                <a:cxn ang="0">
                  <a:pos x="321" y="232"/>
                </a:cxn>
                <a:cxn ang="0">
                  <a:pos x="333" y="187"/>
                </a:cxn>
                <a:cxn ang="0">
                  <a:pos x="331" y="134"/>
                </a:cxn>
              </a:cxnLst>
              <a:rect l="0" t="0" r="r" b="b"/>
              <a:pathLst>
                <a:path w="336" h="340">
                  <a:moveTo>
                    <a:pt x="331" y="134"/>
                  </a:moveTo>
                  <a:cubicBezTo>
                    <a:pt x="329" y="128"/>
                    <a:pt x="325" y="110"/>
                    <a:pt x="312" y="86"/>
                  </a:cubicBezTo>
                  <a:cubicBezTo>
                    <a:pt x="306" y="76"/>
                    <a:pt x="291" y="50"/>
                    <a:pt x="259" y="29"/>
                  </a:cubicBezTo>
                  <a:cubicBezTo>
                    <a:pt x="227" y="7"/>
                    <a:pt x="197" y="4"/>
                    <a:pt x="186" y="2"/>
                  </a:cubicBezTo>
                  <a:cubicBezTo>
                    <a:pt x="184" y="2"/>
                    <a:pt x="166" y="0"/>
                    <a:pt x="147" y="2"/>
                  </a:cubicBezTo>
                  <a:cubicBezTo>
                    <a:pt x="131" y="5"/>
                    <a:pt x="131" y="5"/>
                    <a:pt x="131" y="5"/>
                  </a:cubicBezTo>
                  <a:cubicBezTo>
                    <a:pt x="124" y="7"/>
                    <a:pt x="114" y="10"/>
                    <a:pt x="107" y="12"/>
                  </a:cubicBezTo>
                  <a:cubicBezTo>
                    <a:pt x="107" y="12"/>
                    <a:pt x="91" y="18"/>
                    <a:pt x="75" y="29"/>
                  </a:cubicBezTo>
                  <a:cubicBezTo>
                    <a:pt x="72" y="31"/>
                    <a:pt x="68" y="34"/>
                    <a:pt x="65" y="36"/>
                  </a:cubicBezTo>
                  <a:cubicBezTo>
                    <a:pt x="62" y="38"/>
                    <a:pt x="60" y="40"/>
                    <a:pt x="57" y="43"/>
                  </a:cubicBezTo>
                  <a:cubicBezTo>
                    <a:pt x="54" y="45"/>
                    <a:pt x="51" y="48"/>
                    <a:pt x="48" y="51"/>
                  </a:cubicBezTo>
                  <a:cubicBezTo>
                    <a:pt x="48" y="51"/>
                    <a:pt x="47" y="52"/>
                    <a:pt x="47" y="52"/>
                  </a:cubicBezTo>
                  <a:cubicBezTo>
                    <a:pt x="47" y="52"/>
                    <a:pt x="47" y="51"/>
                    <a:pt x="48" y="51"/>
                  </a:cubicBezTo>
                  <a:cubicBezTo>
                    <a:pt x="7" y="93"/>
                    <a:pt x="0" y="161"/>
                    <a:pt x="35" y="223"/>
                  </a:cubicBezTo>
                  <a:cubicBezTo>
                    <a:pt x="80" y="302"/>
                    <a:pt x="175" y="340"/>
                    <a:pt x="249" y="310"/>
                  </a:cubicBezTo>
                  <a:cubicBezTo>
                    <a:pt x="267" y="302"/>
                    <a:pt x="281" y="291"/>
                    <a:pt x="293" y="277"/>
                  </a:cubicBezTo>
                  <a:cubicBezTo>
                    <a:pt x="293" y="278"/>
                    <a:pt x="293" y="278"/>
                    <a:pt x="293" y="278"/>
                  </a:cubicBezTo>
                  <a:cubicBezTo>
                    <a:pt x="293" y="278"/>
                    <a:pt x="293" y="278"/>
                    <a:pt x="293" y="277"/>
                  </a:cubicBezTo>
                  <a:cubicBezTo>
                    <a:pt x="295" y="275"/>
                    <a:pt x="297" y="273"/>
                    <a:pt x="299" y="271"/>
                  </a:cubicBezTo>
                  <a:cubicBezTo>
                    <a:pt x="302" y="267"/>
                    <a:pt x="305" y="263"/>
                    <a:pt x="307" y="259"/>
                  </a:cubicBezTo>
                  <a:cubicBezTo>
                    <a:pt x="315" y="246"/>
                    <a:pt x="317" y="242"/>
                    <a:pt x="321" y="232"/>
                  </a:cubicBezTo>
                  <a:cubicBezTo>
                    <a:pt x="321" y="232"/>
                    <a:pt x="330" y="211"/>
                    <a:pt x="333" y="187"/>
                  </a:cubicBezTo>
                  <a:cubicBezTo>
                    <a:pt x="334" y="178"/>
                    <a:pt x="336" y="160"/>
                    <a:pt x="331" y="134"/>
                  </a:cubicBezTo>
                  <a:close/>
                </a:path>
              </a:pathLst>
            </a:custGeom>
            <a:gradFill rotWithShape="1">
              <a:gsLst>
                <a:gs pos="0">
                  <a:srgbClr val="163479"/>
                </a:gs>
                <a:gs pos="100000">
                  <a:schemeClr val="accent1"/>
                </a:gs>
              </a:gsLst>
              <a:lin ang="5400000" scaled="1"/>
            </a:gradFill>
            <a:ln w="9525">
              <a:noFill/>
              <a:round/>
            </a:ln>
          </p:spPr>
          <p:txBody>
            <a:bodyPr>
              <a:normAutofit fontScale="90000" lnSpcReduction="10000"/>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Freeform 42"/>
            <p:cNvSpPr/>
            <p:nvPr>
              <p:custDataLst>
                <p:tags r:id="rId7"/>
              </p:custDataLst>
            </p:nvPr>
          </p:nvSpPr>
          <p:spPr bwMode="auto">
            <a:xfrm>
              <a:off x="5512" y="3067"/>
              <a:ext cx="240" cy="243"/>
            </a:xfrm>
            <a:custGeom>
              <a:avLst/>
              <a:gdLst/>
              <a:ahLst/>
              <a:cxnLst>
                <a:cxn ang="0">
                  <a:pos x="15" y="58"/>
                </a:cxn>
                <a:cxn ang="0">
                  <a:pos x="68" y="0"/>
                </a:cxn>
                <a:cxn ang="0">
                  <a:pos x="65" y="59"/>
                </a:cxn>
                <a:cxn ang="0">
                  <a:pos x="139" y="89"/>
                </a:cxn>
                <a:cxn ang="0">
                  <a:pos x="154" y="79"/>
                </a:cxn>
                <a:cxn ang="0">
                  <a:pos x="100" y="137"/>
                </a:cxn>
                <a:cxn ang="0">
                  <a:pos x="86" y="147"/>
                </a:cxn>
                <a:cxn ang="0">
                  <a:pos x="12" y="117"/>
                </a:cxn>
                <a:cxn ang="0">
                  <a:pos x="15" y="58"/>
                </a:cxn>
              </a:cxnLst>
              <a:rect l="0" t="0" r="r" b="b"/>
              <a:pathLst>
                <a:path w="154" h="158">
                  <a:moveTo>
                    <a:pt x="15" y="58"/>
                  </a:moveTo>
                  <a:cubicBezTo>
                    <a:pt x="68" y="0"/>
                    <a:pt x="68" y="0"/>
                    <a:pt x="68" y="0"/>
                  </a:cubicBezTo>
                  <a:cubicBezTo>
                    <a:pt x="55" y="15"/>
                    <a:pt x="53" y="38"/>
                    <a:pt x="65" y="59"/>
                  </a:cubicBezTo>
                  <a:cubicBezTo>
                    <a:pt x="80" y="86"/>
                    <a:pt x="114" y="100"/>
                    <a:pt x="139" y="89"/>
                  </a:cubicBezTo>
                  <a:cubicBezTo>
                    <a:pt x="145" y="87"/>
                    <a:pt x="150" y="83"/>
                    <a:pt x="154" y="79"/>
                  </a:cubicBezTo>
                  <a:cubicBezTo>
                    <a:pt x="100" y="137"/>
                    <a:pt x="100" y="137"/>
                    <a:pt x="100" y="137"/>
                  </a:cubicBezTo>
                  <a:cubicBezTo>
                    <a:pt x="96" y="141"/>
                    <a:pt x="91" y="145"/>
                    <a:pt x="86" y="147"/>
                  </a:cubicBezTo>
                  <a:cubicBezTo>
                    <a:pt x="60" y="158"/>
                    <a:pt x="27" y="144"/>
                    <a:pt x="12" y="117"/>
                  </a:cubicBezTo>
                  <a:cubicBezTo>
                    <a:pt x="0" y="96"/>
                    <a:pt x="2" y="73"/>
                    <a:pt x="15" y="58"/>
                  </a:cubicBezTo>
                  <a:close/>
                </a:path>
              </a:pathLst>
            </a:custGeom>
            <a:gradFill rotWithShape="1">
              <a:gsLst>
                <a:gs pos="0">
                  <a:schemeClr val="accent1">
                    <a:gamma/>
                    <a:tint val="57255"/>
                    <a:invGamma/>
                  </a:schemeClr>
                </a:gs>
                <a:gs pos="100000">
                  <a:schemeClr val="accent1"/>
                </a:gs>
              </a:gsLst>
              <a:lin ang="5400000" scaled="1"/>
            </a:gradFill>
            <a:ln w="9525">
              <a:noFill/>
              <a:round/>
            </a:ln>
          </p:spPr>
          <p:txBody>
            <a:bodyPr>
              <a:normAutofit fontScale="25000" lnSpcReduction="20000"/>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Freeform 43"/>
            <p:cNvSpPr/>
            <p:nvPr>
              <p:custDataLst>
                <p:tags r:id="rId8"/>
              </p:custDataLst>
            </p:nvPr>
          </p:nvSpPr>
          <p:spPr bwMode="auto">
            <a:xfrm>
              <a:off x="5512" y="3067"/>
              <a:ext cx="240" cy="243"/>
            </a:xfrm>
            <a:custGeom>
              <a:avLst/>
              <a:gdLst/>
              <a:ahLst/>
              <a:cxnLst>
                <a:cxn ang="0">
                  <a:pos x="15" y="58"/>
                </a:cxn>
                <a:cxn ang="0">
                  <a:pos x="68" y="0"/>
                </a:cxn>
                <a:cxn ang="0">
                  <a:pos x="65" y="59"/>
                </a:cxn>
                <a:cxn ang="0">
                  <a:pos x="139" y="89"/>
                </a:cxn>
                <a:cxn ang="0">
                  <a:pos x="154" y="79"/>
                </a:cxn>
                <a:cxn ang="0">
                  <a:pos x="100" y="137"/>
                </a:cxn>
                <a:cxn ang="0">
                  <a:pos x="86" y="147"/>
                </a:cxn>
                <a:cxn ang="0">
                  <a:pos x="12" y="117"/>
                </a:cxn>
                <a:cxn ang="0">
                  <a:pos x="15" y="58"/>
                </a:cxn>
              </a:cxnLst>
              <a:rect l="0" t="0" r="r" b="b"/>
              <a:pathLst>
                <a:path w="154" h="158">
                  <a:moveTo>
                    <a:pt x="15" y="58"/>
                  </a:moveTo>
                  <a:cubicBezTo>
                    <a:pt x="68" y="0"/>
                    <a:pt x="68" y="0"/>
                    <a:pt x="68" y="0"/>
                  </a:cubicBezTo>
                  <a:cubicBezTo>
                    <a:pt x="55" y="15"/>
                    <a:pt x="53" y="38"/>
                    <a:pt x="65" y="59"/>
                  </a:cubicBezTo>
                  <a:cubicBezTo>
                    <a:pt x="80" y="86"/>
                    <a:pt x="114" y="100"/>
                    <a:pt x="139" y="89"/>
                  </a:cubicBezTo>
                  <a:cubicBezTo>
                    <a:pt x="145" y="87"/>
                    <a:pt x="150" y="83"/>
                    <a:pt x="154" y="79"/>
                  </a:cubicBezTo>
                  <a:cubicBezTo>
                    <a:pt x="100" y="137"/>
                    <a:pt x="100" y="137"/>
                    <a:pt x="100" y="137"/>
                  </a:cubicBezTo>
                  <a:cubicBezTo>
                    <a:pt x="96" y="141"/>
                    <a:pt x="91" y="145"/>
                    <a:pt x="86" y="147"/>
                  </a:cubicBezTo>
                  <a:cubicBezTo>
                    <a:pt x="60" y="158"/>
                    <a:pt x="27" y="144"/>
                    <a:pt x="12" y="117"/>
                  </a:cubicBezTo>
                  <a:cubicBezTo>
                    <a:pt x="0" y="96"/>
                    <a:pt x="2" y="73"/>
                    <a:pt x="15" y="58"/>
                  </a:cubicBezTo>
                </a:path>
              </a:pathLst>
            </a:custGeom>
            <a:gradFill rotWithShape="1">
              <a:gsLst>
                <a:gs pos="0">
                  <a:schemeClr val="accent1">
                    <a:gamma/>
                    <a:tint val="57255"/>
                    <a:invGamma/>
                  </a:schemeClr>
                </a:gs>
                <a:gs pos="100000">
                  <a:schemeClr val="accent1"/>
                </a:gs>
              </a:gsLst>
              <a:lin ang="5400000" scaled="1"/>
            </a:gradFill>
            <a:ln w="9525">
              <a:noFill/>
              <a:round/>
            </a:ln>
          </p:spPr>
          <p:txBody>
            <a:bodyPr>
              <a:normAutofit fontScale="25000" lnSpcReduction="20000"/>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Freeform 44"/>
            <p:cNvSpPr/>
            <p:nvPr>
              <p:custDataLst>
                <p:tags r:id="rId9"/>
              </p:custDataLst>
            </p:nvPr>
          </p:nvSpPr>
          <p:spPr bwMode="auto">
            <a:xfrm>
              <a:off x="5549" y="2849"/>
              <a:ext cx="402" cy="413"/>
            </a:xfrm>
            <a:custGeom>
              <a:avLst/>
              <a:gdLst/>
              <a:ahLst/>
              <a:cxnLst>
                <a:cxn ang="0">
                  <a:pos x="32" y="48"/>
                </a:cxn>
                <a:cxn ang="0">
                  <a:pos x="66" y="24"/>
                </a:cxn>
                <a:cxn ang="0">
                  <a:pos x="232" y="91"/>
                </a:cxn>
                <a:cxn ang="0">
                  <a:pos x="133" y="160"/>
                </a:cxn>
                <a:cxn ang="0">
                  <a:pos x="59" y="130"/>
                </a:cxn>
                <a:cxn ang="0">
                  <a:pos x="41" y="199"/>
                </a:cxn>
                <a:cxn ang="0">
                  <a:pos x="115" y="229"/>
                </a:cxn>
                <a:cxn ang="0">
                  <a:pos x="133" y="160"/>
                </a:cxn>
                <a:cxn ang="0">
                  <a:pos x="232" y="91"/>
                </a:cxn>
                <a:cxn ang="0">
                  <a:pos x="222" y="223"/>
                </a:cxn>
                <a:cxn ang="0">
                  <a:pos x="154" y="260"/>
                </a:cxn>
                <a:cxn ang="0">
                  <a:pos x="80" y="253"/>
                </a:cxn>
                <a:cxn ang="0">
                  <a:pos x="22" y="205"/>
                </a:cxn>
                <a:cxn ang="0">
                  <a:pos x="0" y="131"/>
                </a:cxn>
                <a:cxn ang="0">
                  <a:pos x="8" y="88"/>
                </a:cxn>
                <a:cxn ang="0">
                  <a:pos x="32" y="48"/>
                </a:cxn>
              </a:cxnLst>
              <a:rect l="0" t="0" r="r" b="b"/>
              <a:pathLst>
                <a:path w="259" h="267">
                  <a:moveTo>
                    <a:pt x="32" y="48"/>
                  </a:moveTo>
                  <a:cubicBezTo>
                    <a:pt x="41" y="38"/>
                    <a:pt x="53" y="29"/>
                    <a:pt x="66" y="24"/>
                  </a:cubicBezTo>
                  <a:cubicBezTo>
                    <a:pt x="123" y="0"/>
                    <a:pt x="197" y="30"/>
                    <a:pt x="232" y="91"/>
                  </a:cubicBezTo>
                  <a:cubicBezTo>
                    <a:pt x="213" y="111"/>
                    <a:pt x="174" y="138"/>
                    <a:pt x="133" y="160"/>
                  </a:cubicBezTo>
                  <a:cubicBezTo>
                    <a:pt x="117" y="133"/>
                    <a:pt x="84" y="119"/>
                    <a:pt x="59" y="130"/>
                  </a:cubicBezTo>
                  <a:cubicBezTo>
                    <a:pt x="33" y="141"/>
                    <a:pt x="25" y="172"/>
                    <a:pt x="41" y="199"/>
                  </a:cubicBezTo>
                  <a:cubicBezTo>
                    <a:pt x="56" y="226"/>
                    <a:pt x="90" y="240"/>
                    <a:pt x="115" y="229"/>
                  </a:cubicBezTo>
                  <a:cubicBezTo>
                    <a:pt x="140" y="218"/>
                    <a:pt x="148" y="187"/>
                    <a:pt x="133" y="160"/>
                  </a:cubicBezTo>
                  <a:cubicBezTo>
                    <a:pt x="174" y="138"/>
                    <a:pt x="213" y="111"/>
                    <a:pt x="232" y="91"/>
                  </a:cubicBezTo>
                  <a:cubicBezTo>
                    <a:pt x="259" y="139"/>
                    <a:pt x="253" y="191"/>
                    <a:pt x="222" y="223"/>
                  </a:cubicBezTo>
                  <a:cubicBezTo>
                    <a:pt x="195" y="252"/>
                    <a:pt x="164" y="258"/>
                    <a:pt x="154" y="260"/>
                  </a:cubicBezTo>
                  <a:cubicBezTo>
                    <a:pt x="145" y="262"/>
                    <a:pt x="114" y="267"/>
                    <a:pt x="80" y="253"/>
                  </a:cubicBezTo>
                  <a:cubicBezTo>
                    <a:pt x="50" y="240"/>
                    <a:pt x="31" y="220"/>
                    <a:pt x="22" y="205"/>
                  </a:cubicBezTo>
                  <a:cubicBezTo>
                    <a:pt x="0" y="171"/>
                    <a:pt x="0" y="141"/>
                    <a:pt x="0" y="131"/>
                  </a:cubicBezTo>
                  <a:cubicBezTo>
                    <a:pt x="0" y="110"/>
                    <a:pt x="7" y="92"/>
                    <a:pt x="8" y="88"/>
                  </a:cubicBezTo>
                  <a:cubicBezTo>
                    <a:pt x="14" y="72"/>
                    <a:pt x="21" y="62"/>
                    <a:pt x="32" y="48"/>
                  </a:cubicBezTo>
                  <a:close/>
                </a:path>
              </a:pathLst>
            </a:custGeom>
            <a:gradFill rotWithShape="1">
              <a:gsLst>
                <a:gs pos="0">
                  <a:schemeClr val="accent1">
                    <a:gamma/>
                    <a:tint val="57255"/>
                    <a:invGamma/>
                  </a:schemeClr>
                </a:gs>
                <a:gs pos="100000">
                  <a:schemeClr val="accent1"/>
                </a:gs>
              </a:gsLst>
              <a:lin ang="5400000" scaled="1"/>
            </a:gradFill>
            <a:ln w="9525">
              <a:noFill/>
              <a:round/>
            </a:ln>
          </p:spPr>
          <p:txBody>
            <a:bodyPr>
              <a:noAutofit/>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Freeform 45"/>
            <p:cNvSpPr/>
            <p:nvPr>
              <p:custDataLst>
                <p:tags r:id="rId10"/>
              </p:custDataLst>
            </p:nvPr>
          </p:nvSpPr>
          <p:spPr bwMode="auto">
            <a:xfrm>
              <a:off x="5523" y="2849"/>
              <a:ext cx="428" cy="413"/>
            </a:xfrm>
            <a:custGeom>
              <a:avLst/>
              <a:gdLst/>
              <a:ahLst/>
              <a:cxnLst>
                <a:cxn ang="0">
                  <a:pos x="51" y="48"/>
                </a:cxn>
                <a:cxn ang="0">
                  <a:pos x="35" y="195"/>
                </a:cxn>
                <a:cxn ang="0">
                  <a:pos x="164" y="262"/>
                </a:cxn>
                <a:cxn ang="0">
                  <a:pos x="241" y="224"/>
                </a:cxn>
                <a:cxn ang="0">
                  <a:pos x="251" y="91"/>
                </a:cxn>
                <a:cxn ang="0">
                  <a:pos x="152" y="160"/>
                </a:cxn>
                <a:cxn ang="0">
                  <a:pos x="134" y="229"/>
                </a:cxn>
                <a:cxn ang="0">
                  <a:pos x="60" y="199"/>
                </a:cxn>
                <a:cxn ang="0">
                  <a:pos x="78" y="130"/>
                </a:cxn>
                <a:cxn ang="0">
                  <a:pos x="152" y="160"/>
                </a:cxn>
                <a:cxn ang="0">
                  <a:pos x="251" y="91"/>
                </a:cxn>
                <a:cxn ang="0">
                  <a:pos x="85" y="24"/>
                </a:cxn>
                <a:cxn ang="0">
                  <a:pos x="51" y="48"/>
                </a:cxn>
              </a:cxnLst>
              <a:rect l="0" t="0" r="r" b="b"/>
              <a:pathLst>
                <a:path w="278" h="268">
                  <a:moveTo>
                    <a:pt x="51" y="48"/>
                  </a:moveTo>
                  <a:cubicBezTo>
                    <a:pt x="0" y="111"/>
                    <a:pt x="23" y="172"/>
                    <a:pt x="35" y="195"/>
                  </a:cubicBezTo>
                  <a:cubicBezTo>
                    <a:pt x="59" y="241"/>
                    <a:pt x="112" y="268"/>
                    <a:pt x="164" y="262"/>
                  </a:cubicBezTo>
                  <a:cubicBezTo>
                    <a:pt x="207" y="257"/>
                    <a:pt x="232" y="233"/>
                    <a:pt x="241" y="224"/>
                  </a:cubicBezTo>
                  <a:cubicBezTo>
                    <a:pt x="272" y="191"/>
                    <a:pt x="278" y="139"/>
                    <a:pt x="251" y="91"/>
                  </a:cubicBezTo>
                  <a:cubicBezTo>
                    <a:pt x="232" y="111"/>
                    <a:pt x="193" y="138"/>
                    <a:pt x="152" y="160"/>
                  </a:cubicBezTo>
                  <a:cubicBezTo>
                    <a:pt x="167" y="187"/>
                    <a:pt x="159" y="218"/>
                    <a:pt x="134" y="229"/>
                  </a:cubicBezTo>
                  <a:cubicBezTo>
                    <a:pt x="109" y="240"/>
                    <a:pt x="75" y="226"/>
                    <a:pt x="60" y="199"/>
                  </a:cubicBezTo>
                  <a:cubicBezTo>
                    <a:pt x="44" y="172"/>
                    <a:pt x="52" y="141"/>
                    <a:pt x="78" y="130"/>
                  </a:cubicBezTo>
                  <a:cubicBezTo>
                    <a:pt x="103" y="119"/>
                    <a:pt x="136" y="133"/>
                    <a:pt x="152" y="160"/>
                  </a:cubicBezTo>
                  <a:cubicBezTo>
                    <a:pt x="193" y="138"/>
                    <a:pt x="232" y="111"/>
                    <a:pt x="251" y="91"/>
                  </a:cubicBezTo>
                  <a:cubicBezTo>
                    <a:pt x="216" y="30"/>
                    <a:pt x="142" y="0"/>
                    <a:pt x="85" y="24"/>
                  </a:cubicBezTo>
                  <a:cubicBezTo>
                    <a:pt x="72" y="29"/>
                    <a:pt x="60" y="38"/>
                    <a:pt x="51" y="48"/>
                  </a:cubicBezTo>
                </a:path>
              </a:pathLst>
            </a:custGeom>
            <a:gradFill rotWithShape="1">
              <a:gsLst>
                <a:gs pos="0">
                  <a:schemeClr val="accent1">
                    <a:gamma/>
                    <a:tint val="57255"/>
                    <a:invGamma/>
                  </a:schemeClr>
                </a:gs>
                <a:gs pos="100000">
                  <a:schemeClr val="accent1"/>
                </a:gs>
              </a:gsLst>
              <a:lin ang="5400000" scaled="1"/>
            </a:gradFill>
            <a:ln w="9525">
              <a:noFill/>
              <a:round/>
            </a:ln>
          </p:spPr>
          <p:txBody>
            <a:bodyPr>
              <a:noAutofit/>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Freeform 46"/>
            <p:cNvSpPr/>
            <p:nvPr>
              <p:custDataLst>
                <p:tags r:id="rId11"/>
              </p:custDataLst>
            </p:nvPr>
          </p:nvSpPr>
          <p:spPr bwMode="auto">
            <a:xfrm>
              <a:off x="5549" y="2923"/>
              <a:ext cx="343" cy="339"/>
            </a:xfrm>
            <a:custGeom>
              <a:avLst/>
              <a:gdLst/>
              <a:ahLst/>
              <a:cxnLst>
                <a:cxn ang="0">
                  <a:pos x="18" y="149"/>
                </a:cxn>
                <a:cxn ang="0">
                  <a:pos x="4" y="113"/>
                </a:cxn>
                <a:cxn ang="0">
                  <a:pos x="2" y="74"/>
                </a:cxn>
                <a:cxn ang="0">
                  <a:pos x="13" y="32"/>
                </a:cxn>
                <a:cxn ang="0">
                  <a:pos x="24" y="12"/>
                </a:cxn>
                <a:cxn ang="0">
                  <a:pos x="33" y="0"/>
                </a:cxn>
                <a:cxn ang="0">
                  <a:pos x="27" y="129"/>
                </a:cxn>
                <a:cxn ang="0">
                  <a:pos x="192" y="196"/>
                </a:cxn>
                <a:cxn ang="0">
                  <a:pos x="223" y="175"/>
                </a:cxn>
                <a:cxn ang="0">
                  <a:pos x="210" y="188"/>
                </a:cxn>
                <a:cxn ang="0">
                  <a:pos x="202" y="193"/>
                </a:cxn>
                <a:cxn ang="0">
                  <a:pos x="172" y="208"/>
                </a:cxn>
                <a:cxn ang="0">
                  <a:pos x="159" y="212"/>
                </a:cxn>
                <a:cxn ang="0">
                  <a:pos x="141" y="214"/>
                </a:cxn>
                <a:cxn ang="0">
                  <a:pos x="117" y="214"/>
                </a:cxn>
                <a:cxn ang="0">
                  <a:pos x="100" y="211"/>
                </a:cxn>
                <a:cxn ang="0">
                  <a:pos x="91" y="208"/>
                </a:cxn>
                <a:cxn ang="0">
                  <a:pos x="74" y="202"/>
                </a:cxn>
                <a:cxn ang="0">
                  <a:pos x="59" y="193"/>
                </a:cxn>
                <a:cxn ang="0">
                  <a:pos x="18" y="149"/>
                </a:cxn>
              </a:cxnLst>
              <a:rect l="0" t="0" r="r" b="b"/>
              <a:pathLst>
                <a:path w="223" h="220">
                  <a:moveTo>
                    <a:pt x="18" y="149"/>
                  </a:moveTo>
                  <a:cubicBezTo>
                    <a:pt x="15" y="144"/>
                    <a:pt x="8" y="131"/>
                    <a:pt x="4" y="113"/>
                  </a:cubicBezTo>
                  <a:cubicBezTo>
                    <a:pt x="0" y="95"/>
                    <a:pt x="1" y="81"/>
                    <a:pt x="2" y="74"/>
                  </a:cubicBezTo>
                  <a:cubicBezTo>
                    <a:pt x="4" y="54"/>
                    <a:pt x="8" y="43"/>
                    <a:pt x="13" y="32"/>
                  </a:cubicBezTo>
                  <a:cubicBezTo>
                    <a:pt x="16" y="25"/>
                    <a:pt x="19" y="20"/>
                    <a:pt x="24" y="12"/>
                  </a:cubicBezTo>
                  <a:cubicBezTo>
                    <a:pt x="26" y="8"/>
                    <a:pt x="30" y="4"/>
                    <a:pt x="33" y="0"/>
                  </a:cubicBezTo>
                  <a:cubicBezTo>
                    <a:pt x="5" y="32"/>
                    <a:pt x="1" y="83"/>
                    <a:pt x="27" y="129"/>
                  </a:cubicBezTo>
                  <a:cubicBezTo>
                    <a:pt x="62" y="190"/>
                    <a:pt x="136" y="220"/>
                    <a:pt x="192" y="196"/>
                  </a:cubicBezTo>
                  <a:cubicBezTo>
                    <a:pt x="205" y="191"/>
                    <a:pt x="215" y="184"/>
                    <a:pt x="223" y="175"/>
                  </a:cubicBezTo>
                  <a:cubicBezTo>
                    <a:pt x="219" y="179"/>
                    <a:pt x="214" y="184"/>
                    <a:pt x="210" y="188"/>
                  </a:cubicBezTo>
                  <a:cubicBezTo>
                    <a:pt x="208" y="189"/>
                    <a:pt x="204" y="192"/>
                    <a:pt x="202" y="193"/>
                  </a:cubicBezTo>
                  <a:cubicBezTo>
                    <a:pt x="188" y="202"/>
                    <a:pt x="182" y="204"/>
                    <a:pt x="172" y="208"/>
                  </a:cubicBezTo>
                  <a:cubicBezTo>
                    <a:pt x="168" y="209"/>
                    <a:pt x="163" y="211"/>
                    <a:pt x="159" y="212"/>
                  </a:cubicBezTo>
                  <a:cubicBezTo>
                    <a:pt x="153" y="213"/>
                    <a:pt x="146" y="214"/>
                    <a:pt x="141" y="214"/>
                  </a:cubicBezTo>
                  <a:cubicBezTo>
                    <a:pt x="135" y="215"/>
                    <a:pt x="122" y="215"/>
                    <a:pt x="117" y="214"/>
                  </a:cubicBezTo>
                  <a:cubicBezTo>
                    <a:pt x="112" y="213"/>
                    <a:pt x="105" y="212"/>
                    <a:pt x="100" y="211"/>
                  </a:cubicBezTo>
                  <a:cubicBezTo>
                    <a:pt x="97" y="210"/>
                    <a:pt x="94" y="209"/>
                    <a:pt x="91" y="208"/>
                  </a:cubicBezTo>
                  <a:cubicBezTo>
                    <a:pt x="80" y="205"/>
                    <a:pt x="80" y="205"/>
                    <a:pt x="74" y="202"/>
                  </a:cubicBezTo>
                  <a:cubicBezTo>
                    <a:pt x="67" y="198"/>
                    <a:pt x="62" y="195"/>
                    <a:pt x="59" y="193"/>
                  </a:cubicBezTo>
                  <a:cubicBezTo>
                    <a:pt x="35" y="177"/>
                    <a:pt x="21" y="155"/>
                    <a:pt x="18" y="149"/>
                  </a:cubicBezTo>
                  <a:close/>
                </a:path>
              </a:pathLst>
            </a:custGeom>
            <a:gradFill rotWithShape="1">
              <a:gsLst>
                <a:gs pos="0">
                  <a:schemeClr val="accent1">
                    <a:gamma/>
                    <a:tint val="57255"/>
                    <a:invGamma/>
                  </a:schemeClr>
                </a:gs>
                <a:gs pos="100000">
                  <a:schemeClr val="accent1"/>
                </a:gs>
              </a:gsLst>
              <a:lin ang="5400000" scaled="1"/>
            </a:gradFill>
            <a:ln w="9525">
              <a:noFill/>
              <a:round/>
            </a:ln>
          </p:spPr>
          <p:txBody>
            <a:bodyPr>
              <a:normAutofit fontScale="55000" lnSpcReduction="20000"/>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Freeform 47"/>
            <p:cNvSpPr/>
            <p:nvPr>
              <p:custDataLst>
                <p:tags r:id="rId12"/>
              </p:custDataLst>
            </p:nvPr>
          </p:nvSpPr>
          <p:spPr bwMode="auto">
            <a:xfrm>
              <a:off x="5534" y="2923"/>
              <a:ext cx="358" cy="387"/>
            </a:xfrm>
            <a:custGeom>
              <a:avLst/>
              <a:gdLst/>
              <a:ahLst/>
              <a:cxnLst>
                <a:cxn ang="0">
                  <a:pos x="27" y="149"/>
                </a:cxn>
                <a:cxn ang="0">
                  <a:pos x="42" y="0"/>
                </a:cxn>
                <a:cxn ang="0">
                  <a:pos x="36" y="129"/>
                </a:cxn>
                <a:cxn ang="0">
                  <a:pos x="201" y="196"/>
                </a:cxn>
                <a:cxn ang="0">
                  <a:pos x="232" y="175"/>
                </a:cxn>
                <a:cxn ang="0">
                  <a:pos x="27" y="149"/>
                </a:cxn>
              </a:cxnLst>
              <a:rect l="0" t="0" r="r" b="b"/>
              <a:pathLst>
                <a:path w="232" h="249">
                  <a:moveTo>
                    <a:pt x="27" y="149"/>
                  </a:moveTo>
                  <a:cubicBezTo>
                    <a:pt x="0" y="100"/>
                    <a:pt x="6" y="44"/>
                    <a:pt x="42" y="0"/>
                  </a:cubicBezTo>
                  <a:cubicBezTo>
                    <a:pt x="14" y="32"/>
                    <a:pt x="10" y="83"/>
                    <a:pt x="36" y="129"/>
                  </a:cubicBezTo>
                  <a:cubicBezTo>
                    <a:pt x="71" y="190"/>
                    <a:pt x="145" y="220"/>
                    <a:pt x="201" y="196"/>
                  </a:cubicBezTo>
                  <a:cubicBezTo>
                    <a:pt x="214" y="191"/>
                    <a:pt x="224" y="184"/>
                    <a:pt x="232" y="175"/>
                  </a:cubicBezTo>
                  <a:cubicBezTo>
                    <a:pt x="156" y="249"/>
                    <a:pt x="60" y="209"/>
                    <a:pt x="27" y="149"/>
                  </a:cubicBezTo>
                </a:path>
              </a:pathLst>
            </a:custGeom>
            <a:gradFill rotWithShape="1">
              <a:gsLst>
                <a:gs pos="0">
                  <a:schemeClr val="accent1">
                    <a:gamma/>
                    <a:tint val="57255"/>
                    <a:invGamma/>
                  </a:schemeClr>
                </a:gs>
                <a:gs pos="100000">
                  <a:schemeClr val="accent1"/>
                </a:gs>
              </a:gsLst>
              <a:lin ang="5400000" scaled="1"/>
            </a:gradFill>
            <a:ln w="9525">
              <a:noFill/>
              <a:round/>
            </a:ln>
          </p:spPr>
          <p:txBody>
            <a:bodyPr>
              <a:normAutofit fontScale="70000" lnSpcReduction="20000"/>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Freeform 48"/>
            <p:cNvSpPr/>
            <p:nvPr>
              <p:custDataLst>
                <p:tags r:id="rId13"/>
              </p:custDataLst>
            </p:nvPr>
          </p:nvSpPr>
          <p:spPr bwMode="auto">
            <a:xfrm>
              <a:off x="5538" y="2849"/>
              <a:ext cx="424" cy="413"/>
            </a:xfrm>
            <a:custGeom>
              <a:avLst/>
              <a:gdLst/>
              <a:ahLst/>
              <a:cxnLst>
                <a:cxn ang="0">
                  <a:pos x="240" y="91"/>
                </a:cxn>
                <a:cxn ang="0">
                  <a:pos x="199" y="244"/>
                </a:cxn>
                <a:cxn ang="0">
                  <a:pos x="34" y="177"/>
                </a:cxn>
                <a:cxn ang="0">
                  <a:pos x="74" y="24"/>
                </a:cxn>
                <a:cxn ang="0">
                  <a:pos x="240" y="91"/>
                </a:cxn>
              </a:cxnLst>
              <a:rect l="0" t="0" r="r" b="b"/>
              <a:pathLst>
                <a:path w="274" h="268">
                  <a:moveTo>
                    <a:pt x="240" y="91"/>
                  </a:moveTo>
                  <a:cubicBezTo>
                    <a:pt x="274" y="152"/>
                    <a:pt x="256" y="221"/>
                    <a:pt x="199" y="244"/>
                  </a:cubicBezTo>
                  <a:cubicBezTo>
                    <a:pt x="143" y="268"/>
                    <a:pt x="69" y="238"/>
                    <a:pt x="34" y="177"/>
                  </a:cubicBezTo>
                  <a:cubicBezTo>
                    <a:pt x="0" y="116"/>
                    <a:pt x="18" y="48"/>
                    <a:pt x="74" y="24"/>
                  </a:cubicBezTo>
                  <a:cubicBezTo>
                    <a:pt x="131" y="0"/>
                    <a:pt x="205" y="30"/>
                    <a:pt x="240" y="91"/>
                  </a:cubicBezTo>
                  <a:close/>
                </a:path>
              </a:pathLst>
            </a:custGeom>
            <a:gradFill rotWithShape="1">
              <a:gsLst>
                <a:gs pos="0">
                  <a:srgbClr val="163479"/>
                </a:gs>
                <a:gs pos="100000">
                  <a:schemeClr val="accent1">
                    <a:gamma/>
                    <a:tint val="57255"/>
                    <a:invGamma/>
                  </a:schemeClr>
                </a:gs>
              </a:gsLst>
              <a:lin ang="5400000" scaled="1"/>
            </a:gradFill>
            <a:ln w="9525">
              <a:noFill/>
              <a:round/>
            </a:ln>
          </p:spPr>
          <p:txBody>
            <a:bodyPr>
              <a:noAutofit/>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126355" y="2056765"/>
            <a:ext cx="2256155" cy="2276475"/>
            <a:chOff x="9288" y="3116"/>
            <a:chExt cx="3553" cy="3585"/>
          </a:xfrm>
        </p:grpSpPr>
        <p:sp>
          <p:nvSpPr>
            <p:cNvPr id="272" name="Freeform 35"/>
            <p:cNvSpPr/>
            <p:nvPr>
              <p:custDataLst>
                <p:tags r:id="rId14"/>
              </p:custDataLst>
            </p:nvPr>
          </p:nvSpPr>
          <p:spPr bwMode="auto">
            <a:xfrm>
              <a:off x="9443" y="3499"/>
              <a:ext cx="3398" cy="3202"/>
            </a:xfrm>
            <a:custGeom>
              <a:avLst/>
              <a:gdLst>
                <a:gd name="T0" fmla="*/ 790 w 1302"/>
                <a:gd name="T1" fmla="*/ 7 h 1231"/>
                <a:gd name="T2" fmla="*/ 848 w 1302"/>
                <a:gd name="T3" fmla="*/ 0 h 1231"/>
                <a:gd name="T4" fmla="*/ 863 w 1302"/>
                <a:gd name="T5" fmla="*/ 483 h 1231"/>
                <a:gd name="T6" fmla="*/ 922 w 1302"/>
                <a:gd name="T7" fmla="*/ 867 h 1231"/>
                <a:gd name="T8" fmla="*/ 460 w 1302"/>
                <a:gd name="T9" fmla="*/ 850 h 1231"/>
                <a:gd name="T10" fmla="*/ 4 w 1302"/>
                <a:gd name="T11" fmla="*/ 869 h 1231"/>
                <a:gd name="T12" fmla="*/ 1 w 1302"/>
                <a:gd name="T13" fmla="*/ 623 h 1231"/>
                <a:gd name="T14" fmla="*/ 54 w 1302"/>
                <a:gd name="T15" fmla="*/ 221 h 1231"/>
                <a:gd name="T16" fmla="*/ 576 w 1302"/>
                <a:gd name="T17" fmla="*/ 109 h 1231"/>
                <a:gd name="T18" fmla="*/ 790 w 1302"/>
                <a:gd name="T19" fmla="*/ 7 h 1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2"/>
                <a:gd name="T31" fmla="*/ 0 h 1231"/>
                <a:gd name="T32" fmla="*/ 1302 w 1302"/>
                <a:gd name="T33" fmla="*/ 1231 h 1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2" h="1231">
                  <a:moveTo>
                    <a:pt x="1115" y="10"/>
                  </a:moveTo>
                  <a:cubicBezTo>
                    <a:pt x="1197" y="0"/>
                    <a:pt x="1197" y="0"/>
                    <a:pt x="1197" y="0"/>
                  </a:cubicBezTo>
                  <a:cubicBezTo>
                    <a:pt x="1197" y="0"/>
                    <a:pt x="1186" y="352"/>
                    <a:pt x="1218" y="684"/>
                  </a:cubicBezTo>
                  <a:cubicBezTo>
                    <a:pt x="1241" y="915"/>
                    <a:pt x="1302" y="1228"/>
                    <a:pt x="1302" y="1228"/>
                  </a:cubicBezTo>
                  <a:cubicBezTo>
                    <a:pt x="1302" y="1228"/>
                    <a:pt x="977" y="1199"/>
                    <a:pt x="650" y="1204"/>
                  </a:cubicBezTo>
                  <a:cubicBezTo>
                    <a:pt x="324" y="1208"/>
                    <a:pt x="6" y="1231"/>
                    <a:pt x="6" y="1231"/>
                  </a:cubicBezTo>
                  <a:cubicBezTo>
                    <a:pt x="6" y="1231"/>
                    <a:pt x="0" y="1152"/>
                    <a:pt x="1" y="883"/>
                  </a:cubicBezTo>
                  <a:cubicBezTo>
                    <a:pt x="1" y="613"/>
                    <a:pt x="76" y="313"/>
                    <a:pt x="76" y="313"/>
                  </a:cubicBezTo>
                  <a:cubicBezTo>
                    <a:pt x="813" y="155"/>
                    <a:pt x="813" y="155"/>
                    <a:pt x="813" y="155"/>
                  </a:cubicBezTo>
                  <a:lnTo>
                    <a:pt x="1115" y="10"/>
                  </a:lnTo>
                  <a:close/>
                </a:path>
              </a:pathLst>
            </a:custGeom>
            <a:solidFill>
              <a:schemeClr val="bg1">
                <a:lumMod val="85000"/>
              </a:schemeClr>
            </a:solidFill>
            <a:ln>
              <a:noFill/>
            </a:ln>
          </p:spPr>
          <p:txBody>
            <a:bodyPr>
              <a:normAutofit/>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3" name="Freeform 36"/>
            <p:cNvSpPr/>
            <p:nvPr>
              <p:custDataLst>
                <p:tags r:id="rId15"/>
              </p:custDataLst>
            </p:nvPr>
          </p:nvSpPr>
          <p:spPr bwMode="auto">
            <a:xfrm>
              <a:off x="9288" y="3473"/>
              <a:ext cx="3365" cy="3136"/>
            </a:xfrm>
            <a:custGeom>
              <a:avLst/>
              <a:gdLst/>
              <a:ahLst/>
              <a:cxnLst>
                <a:cxn ang="0">
                  <a:pos x="1289" y="1174"/>
                </a:cxn>
                <a:cxn ang="0">
                  <a:pos x="14" y="1203"/>
                </a:cxn>
                <a:cxn ang="0">
                  <a:pos x="23" y="5"/>
                </a:cxn>
                <a:cxn ang="0">
                  <a:pos x="1248" y="0"/>
                </a:cxn>
                <a:cxn ang="0">
                  <a:pos x="1289" y="1174"/>
                </a:cxn>
              </a:cxnLst>
              <a:rect l="0" t="0" r="r" b="b"/>
              <a:pathLst>
                <a:path w="1289" h="1203">
                  <a:moveTo>
                    <a:pt x="1289" y="1174"/>
                  </a:moveTo>
                  <a:cubicBezTo>
                    <a:pt x="864" y="1184"/>
                    <a:pt x="439" y="1194"/>
                    <a:pt x="14" y="1203"/>
                  </a:cubicBezTo>
                  <a:cubicBezTo>
                    <a:pt x="0" y="804"/>
                    <a:pt x="3" y="404"/>
                    <a:pt x="23" y="5"/>
                  </a:cubicBezTo>
                  <a:cubicBezTo>
                    <a:pt x="432" y="3"/>
                    <a:pt x="840" y="2"/>
                    <a:pt x="1248" y="0"/>
                  </a:cubicBezTo>
                  <a:cubicBezTo>
                    <a:pt x="1245" y="392"/>
                    <a:pt x="1259" y="783"/>
                    <a:pt x="1289" y="1174"/>
                  </a:cubicBezTo>
                  <a:close/>
                </a:path>
              </a:pathLst>
            </a:custGeom>
            <a:gradFill rotWithShape="1">
              <a:gsLst>
                <a:gs pos="0">
                  <a:schemeClr val="bg1">
                    <a:lumMod val="95000"/>
                  </a:schemeClr>
                </a:gs>
                <a:gs pos="100000">
                  <a:schemeClr val="bg1"/>
                </a:gs>
              </a:gsLst>
              <a:lin ang="2700000" scaled="1"/>
            </a:gradFill>
            <a:ln w="9525">
              <a:noFill/>
              <a:round/>
            </a:ln>
          </p:spPr>
          <p:txBody>
            <a:bodyPr wrap="square" lIns="67500" tIns="35100" rIns="67500" bIns="35100" anchor="ctr" anchorCtr="0">
              <a:normAutofit/>
            </a:bodyPr>
            <a:lstStyle/>
            <a:p>
              <a:pPr marL="0" lvl="0" indent="0" algn="ctr">
                <a:lnSpc>
                  <a:spcPct val="150000"/>
                </a:lnSpc>
                <a:spcBef>
                  <a:spcPts val="0"/>
                </a:spcBef>
                <a:spcAft>
                  <a:spcPts val="0"/>
                </a:spcAft>
                <a:buSzPct val="100000"/>
              </a:pPr>
              <a:r>
                <a:rPr lang="zh-CN" altLang="en-US" sz="1350" b="1">
                  <a:solidFill>
                    <a:schemeClr val="tx1">
                      <a:lumMod val="75000"/>
                      <a:lumOff val="25000"/>
                    </a:schemeClr>
                  </a:solidFill>
                  <a:latin typeface="微软雅黑" panose="020B0503020204020204" pitchFamily="34" charset="-122"/>
                  <a:ea typeface="微软雅黑" panose="020B0503020204020204" pitchFamily="34" charset="-122"/>
                </a:rPr>
                <a:t>通过培训使员工掌握本岗位涉及的操作技能、危害因素辨识和风险控制方法、应急处置程序等。</a:t>
              </a:r>
              <a:endParaRPr lang="zh-CN" altLang="en-US"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4" name="Line 38"/>
            <p:cNvSpPr>
              <a:spLocks noChangeShapeType="1"/>
            </p:cNvSpPr>
            <p:nvPr>
              <p:custDataLst>
                <p:tags r:id="rId16"/>
              </p:custDataLst>
            </p:nvPr>
          </p:nvSpPr>
          <p:spPr bwMode="auto">
            <a:xfrm>
              <a:off x="11157" y="3746"/>
              <a:ext cx="4"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endParaRPr lang="zh-CN" altLang="en-US" sz="1350"/>
            </a:p>
          </p:txBody>
        </p:sp>
        <p:sp>
          <p:nvSpPr>
            <p:cNvPr id="275" name="Line 39"/>
            <p:cNvSpPr>
              <a:spLocks noChangeShapeType="1"/>
            </p:cNvSpPr>
            <p:nvPr>
              <p:custDataLst>
                <p:tags r:id="rId17"/>
              </p:custDataLst>
            </p:nvPr>
          </p:nvSpPr>
          <p:spPr bwMode="auto">
            <a:xfrm>
              <a:off x="11157" y="3746"/>
              <a:ext cx="4"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endParaRPr lang="zh-CN" altLang="en-US" sz="1350"/>
            </a:p>
          </p:txBody>
        </p:sp>
        <p:sp>
          <p:nvSpPr>
            <p:cNvPr id="276" name="Freeform 40"/>
            <p:cNvSpPr/>
            <p:nvPr>
              <p:custDataLst>
                <p:tags r:id="rId18"/>
              </p:custDataLst>
            </p:nvPr>
          </p:nvSpPr>
          <p:spPr bwMode="auto">
            <a:xfrm>
              <a:off x="10715" y="3595"/>
              <a:ext cx="247" cy="262"/>
            </a:xfrm>
            <a:custGeom>
              <a:avLst/>
              <a:gdLst/>
              <a:ahLst/>
              <a:cxnLst>
                <a:cxn ang="0">
                  <a:pos x="3" y="144"/>
                </a:cxn>
                <a:cxn ang="0">
                  <a:pos x="104" y="0"/>
                </a:cxn>
                <a:cxn ang="0">
                  <a:pos x="104" y="36"/>
                </a:cxn>
                <a:cxn ang="0">
                  <a:pos x="154" y="56"/>
                </a:cxn>
                <a:cxn ang="0">
                  <a:pos x="161" y="52"/>
                </a:cxn>
                <a:cxn ang="0">
                  <a:pos x="26" y="164"/>
                </a:cxn>
                <a:cxn ang="0">
                  <a:pos x="23" y="166"/>
                </a:cxn>
                <a:cxn ang="0">
                  <a:pos x="3" y="158"/>
                </a:cxn>
                <a:cxn ang="0">
                  <a:pos x="3" y="144"/>
                </a:cxn>
              </a:cxnLst>
              <a:rect l="0" t="0" r="r" b="b"/>
              <a:pathLst>
                <a:path w="161" h="169">
                  <a:moveTo>
                    <a:pt x="3" y="144"/>
                  </a:moveTo>
                  <a:cubicBezTo>
                    <a:pt x="104" y="0"/>
                    <a:pt x="104" y="0"/>
                    <a:pt x="104" y="0"/>
                  </a:cubicBezTo>
                  <a:cubicBezTo>
                    <a:pt x="97" y="9"/>
                    <a:pt x="97" y="23"/>
                    <a:pt x="104" y="36"/>
                  </a:cubicBezTo>
                  <a:cubicBezTo>
                    <a:pt x="114" y="54"/>
                    <a:pt x="137" y="63"/>
                    <a:pt x="154" y="56"/>
                  </a:cubicBezTo>
                  <a:cubicBezTo>
                    <a:pt x="156" y="55"/>
                    <a:pt x="159" y="54"/>
                    <a:pt x="161" y="52"/>
                  </a:cubicBezTo>
                  <a:cubicBezTo>
                    <a:pt x="26" y="164"/>
                    <a:pt x="26" y="164"/>
                    <a:pt x="26" y="164"/>
                  </a:cubicBezTo>
                  <a:cubicBezTo>
                    <a:pt x="25" y="165"/>
                    <a:pt x="24" y="165"/>
                    <a:pt x="23" y="166"/>
                  </a:cubicBezTo>
                  <a:cubicBezTo>
                    <a:pt x="16" y="169"/>
                    <a:pt x="7" y="165"/>
                    <a:pt x="3" y="158"/>
                  </a:cubicBezTo>
                  <a:cubicBezTo>
                    <a:pt x="0" y="153"/>
                    <a:pt x="1" y="147"/>
                    <a:pt x="3" y="144"/>
                  </a:cubicBezTo>
                </a:path>
              </a:pathLst>
            </a:custGeom>
            <a:solidFill>
              <a:schemeClr val="bg1">
                <a:lumMod val="85000"/>
              </a:schemeClr>
            </a:solidFill>
            <a:ln w="9525">
              <a:noFill/>
              <a:round/>
            </a:ln>
          </p:spPr>
          <p:txBody>
            <a:bodyPr>
              <a:normAutofit fontScale="32500" lnSpcReduction="20000"/>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7" name="Freeform 41"/>
            <p:cNvSpPr/>
            <p:nvPr>
              <p:custDataLst>
                <p:tags r:id="rId19"/>
              </p:custDataLst>
            </p:nvPr>
          </p:nvSpPr>
          <p:spPr bwMode="auto">
            <a:xfrm>
              <a:off x="10704" y="3318"/>
              <a:ext cx="520" cy="523"/>
            </a:xfrm>
            <a:custGeom>
              <a:avLst/>
              <a:gdLst/>
              <a:ahLst/>
              <a:cxnLst>
                <a:cxn ang="0">
                  <a:pos x="331" y="134"/>
                </a:cxn>
                <a:cxn ang="0">
                  <a:pos x="312" y="86"/>
                </a:cxn>
                <a:cxn ang="0">
                  <a:pos x="259" y="29"/>
                </a:cxn>
                <a:cxn ang="0">
                  <a:pos x="186" y="2"/>
                </a:cxn>
                <a:cxn ang="0">
                  <a:pos x="147" y="2"/>
                </a:cxn>
                <a:cxn ang="0">
                  <a:pos x="131" y="5"/>
                </a:cxn>
                <a:cxn ang="0">
                  <a:pos x="107" y="12"/>
                </a:cxn>
                <a:cxn ang="0">
                  <a:pos x="75" y="29"/>
                </a:cxn>
                <a:cxn ang="0">
                  <a:pos x="65" y="36"/>
                </a:cxn>
                <a:cxn ang="0">
                  <a:pos x="57" y="43"/>
                </a:cxn>
                <a:cxn ang="0">
                  <a:pos x="48" y="51"/>
                </a:cxn>
                <a:cxn ang="0">
                  <a:pos x="47" y="52"/>
                </a:cxn>
                <a:cxn ang="0">
                  <a:pos x="48" y="51"/>
                </a:cxn>
                <a:cxn ang="0">
                  <a:pos x="35" y="223"/>
                </a:cxn>
                <a:cxn ang="0">
                  <a:pos x="249" y="310"/>
                </a:cxn>
                <a:cxn ang="0">
                  <a:pos x="293" y="277"/>
                </a:cxn>
                <a:cxn ang="0">
                  <a:pos x="293" y="278"/>
                </a:cxn>
                <a:cxn ang="0">
                  <a:pos x="293" y="277"/>
                </a:cxn>
                <a:cxn ang="0">
                  <a:pos x="299" y="271"/>
                </a:cxn>
                <a:cxn ang="0">
                  <a:pos x="307" y="259"/>
                </a:cxn>
                <a:cxn ang="0">
                  <a:pos x="321" y="232"/>
                </a:cxn>
                <a:cxn ang="0">
                  <a:pos x="333" y="187"/>
                </a:cxn>
                <a:cxn ang="0">
                  <a:pos x="331" y="134"/>
                </a:cxn>
              </a:cxnLst>
              <a:rect l="0" t="0" r="r" b="b"/>
              <a:pathLst>
                <a:path w="336" h="340">
                  <a:moveTo>
                    <a:pt x="331" y="134"/>
                  </a:moveTo>
                  <a:cubicBezTo>
                    <a:pt x="329" y="128"/>
                    <a:pt x="325" y="110"/>
                    <a:pt x="312" y="86"/>
                  </a:cubicBezTo>
                  <a:cubicBezTo>
                    <a:pt x="306" y="76"/>
                    <a:pt x="291" y="50"/>
                    <a:pt x="259" y="29"/>
                  </a:cubicBezTo>
                  <a:cubicBezTo>
                    <a:pt x="227" y="7"/>
                    <a:pt x="197" y="4"/>
                    <a:pt x="186" y="2"/>
                  </a:cubicBezTo>
                  <a:cubicBezTo>
                    <a:pt x="184" y="2"/>
                    <a:pt x="166" y="0"/>
                    <a:pt x="147" y="2"/>
                  </a:cubicBezTo>
                  <a:cubicBezTo>
                    <a:pt x="131" y="5"/>
                    <a:pt x="131" y="5"/>
                    <a:pt x="131" y="5"/>
                  </a:cubicBezTo>
                  <a:cubicBezTo>
                    <a:pt x="124" y="7"/>
                    <a:pt x="114" y="10"/>
                    <a:pt x="107" y="12"/>
                  </a:cubicBezTo>
                  <a:cubicBezTo>
                    <a:pt x="107" y="12"/>
                    <a:pt x="91" y="18"/>
                    <a:pt x="75" y="29"/>
                  </a:cubicBezTo>
                  <a:cubicBezTo>
                    <a:pt x="72" y="31"/>
                    <a:pt x="68" y="34"/>
                    <a:pt x="65" y="36"/>
                  </a:cubicBezTo>
                  <a:cubicBezTo>
                    <a:pt x="62" y="38"/>
                    <a:pt x="60" y="40"/>
                    <a:pt x="57" y="43"/>
                  </a:cubicBezTo>
                  <a:cubicBezTo>
                    <a:pt x="54" y="45"/>
                    <a:pt x="51" y="48"/>
                    <a:pt x="48" y="51"/>
                  </a:cubicBezTo>
                  <a:cubicBezTo>
                    <a:pt x="48" y="51"/>
                    <a:pt x="47" y="52"/>
                    <a:pt x="47" y="52"/>
                  </a:cubicBezTo>
                  <a:cubicBezTo>
                    <a:pt x="47" y="52"/>
                    <a:pt x="47" y="51"/>
                    <a:pt x="48" y="51"/>
                  </a:cubicBezTo>
                  <a:cubicBezTo>
                    <a:pt x="7" y="93"/>
                    <a:pt x="0" y="161"/>
                    <a:pt x="35" y="223"/>
                  </a:cubicBezTo>
                  <a:cubicBezTo>
                    <a:pt x="80" y="302"/>
                    <a:pt x="175" y="340"/>
                    <a:pt x="249" y="310"/>
                  </a:cubicBezTo>
                  <a:cubicBezTo>
                    <a:pt x="267" y="302"/>
                    <a:pt x="281" y="291"/>
                    <a:pt x="293" y="277"/>
                  </a:cubicBezTo>
                  <a:cubicBezTo>
                    <a:pt x="293" y="278"/>
                    <a:pt x="293" y="278"/>
                    <a:pt x="293" y="278"/>
                  </a:cubicBezTo>
                  <a:cubicBezTo>
                    <a:pt x="293" y="278"/>
                    <a:pt x="293" y="278"/>
                    <a:pt x="293" y="277"/>
                  </a:cubicBezTo>
                  <a:cubicBezTo>
                    <a:pt x="295" y="275"/>
                    <a:pt x="297" y="273"/>
                    <a:pt x="299" y="271"/>
                  </a:cubicBezTo>
                  <a:cubicBezTo>
                    <a:pt x="302" y="267"/>
                    <a:pt x="305" y="263"/>
                    <a:pt x="307" y="259"/>
                  </a:cubicBezTo>
                  <a:cubicBezTo>
                    <a:pt x="315" y="246"/>
                    <a:pt x="317" y="242"/>
                    <a:pt x="321" y="232"/>
                  </a:cubicBezTo>
                  <a:cubicBezTo>
                    <a:pt x="321" y="232"/>
                    <a:pt x="330" y="211"/>
                    <a:pt x="333" y="187"/>
                  </a:cubicBezTo>
                  <a:cubicBezTo>
                    <a:pt x="334" y="178"/>
                    <a:pt x="336" y="160"/>
                    <a:pt x="331" y="134"/>
                  </a:cubicBezTo>
                  <a:close/>
                </a:path>
              </a:pathLst>
            </a:custGeom>
            <a:gradFill rotWithShape="1">
              <a:gsLst>
                <a:gs pos="0">
                  <a:srgbClr val="163479"/>
                </a:gs>
                <a:gs pos="100000">
                  <a:schemeClr val="accent1"/>
                </a:gs>
              </a:gsLst>
              <a:lin ang="5400000" scaled="1"/>
            </a:gradFill>
            <a:ln w="9525">
              <a:noFill/>
              <a:round/>
            </a:ln>
          </p:spPr>
          <p:txBody>
            <a:bodyPr>
              <a:normAutofit fontScale="90000" lnSpcReduction="10000"/>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8" name="Freeform 42"/>
            <p:cNvSpPr/>
            <p:nvPr>
              <p:custDataLst>
                <p:tags r:id="rId20"/>
              </p:custDataLst>
            </p:nvPr>
          </p:nvSpPr>
          <p:spPr bwMode="auto">
            <a:xfrm>
              <a:off x="10962" y="3333"/>
              <a:ext cx="240" cy="243"/>
            </a:xfrm>
            <a:custGeom>
              <a:avLst/>
              <a:gdLst/>
              <a:ahLst/>
              <a:cxnLst>
                <a:cxn ang="0">
                  <a:pos x="15" y="58"/>
                </a:cxn>
                <a:cxn ang="0">
                  <a:pos x="68" y="0"/>
                </a:cxn>
                <a:cxn ang="0">
                  <a:pos x="65" y="59"/>
                </a:cxn>
                <a:cxn ang="0">
                  <a:pos x="139" y="89"/>
                </a:cxn>
                <a:cxn ang="0">
                  <a:pos x="154" y="79"/>
                </a:cxn>
                <a:cxn ang="0">
                  <a:pos x="100" y="137"/>
                </a:cxn>
                <a:cxn ang="0">
                  <a:pos x="86" y="147"/>
                </a:cxn>
                <a:cxn ang="0">
                  <a:pos x="12" y="117"/>
                </a:cxn>
                <a:cxn ang="0">
                  <a:pos x="15" y="58"/>
                </a:cxn>
              </a:cxnLst>
              <a:rect l="0" t="0" r="r" b="b"/>
              <a:pathLst>
                <a:path w="154" h="158">
                  <a:moveTo>
                    <a:pt x="15" y="58"/>
                  </a:moveTo>
                  <a:cubicBezTo>
                    <a:pt x="68" y="0"/>
                    <a:pt x="68" y="0"/>
                    <a:pt x="68" y="0"/>
                  </a:cubicBezTo>
                  <a:cubicBezTo>
                    <a:pt x="55" y="15"/>
                    <a:pt x="53" y="38"/>
                    <a:pt x="65" y="59"/>
                  </a:cubicBezTo>
                  <a:cubicBezTo>
                    <a:pt x="80" y="86"/>
                    <a:pt x="114" y="100"/>
                    <a:pt x="139" y="89"/>
                  </a:cubicBezTo>
                  <a:cubicBezTo>
                    <a:pt x="145" y="87"/>
                    <a:pt x="150" y="83"/>
                    <a:pt x="154" y="79"/>
                  </a:cubicBezTo>
                  <a:cubicBezTo>
                    <a:pt x="100" y="137"/>
                    <a:pt x="100" y="137"/>
                    <a:pt x="100" y="137"/>
                  </a:cubicBezTo>
                  <a:cubicBezTo>
                    <a:pt x="96" y="141"/>
                    <a:pt x="91" y="145"/>
                    <a:pt x="86" y="147"/>
                  </a:cubicBezTo>
                  <a:cubicBezTo>
                    <a:pt x="60" y="158"/>
                    <a:pt x="27" y="144"/>
                    <a:pt x="12" y="117"/>
                  </a:cubicBezTo>
                  <a:cubicBezTo>
                    <a:pt x="0" y="96"/>
                    <a:pt x="2" y="73"/>
                    <a:pt x="15" y="58"/>
                  </a:cubicBezTo>
                  <a:close/>
                </a:path>
              </a:pathLst>
            </a:custGeom>
            <a:gradFill rotWithShape="1">
              <a:gsLst>
                <a:gs pos="0">
                  <a:schemeClr val="accent1">
                    <a:gamma/>
                    <a:tint val="57255"/>
                    <a:invGamma/>
                  </a:schemeClr>
                </a:gs>
                <a:gs pos="100000">
                  <a:schemeClr val="accent1"/>
                </a:gs>
              </a:gsLst>
              <a:lin ang="5400000" scaled="1"/>
            </a:gradFill>
            <a:ln w="9525">
              <a:noFill/>
              <a:round/>
            </a:ln>
          </p:spPr>
          <p:txBody>
            <a:bodyPr>
              <a:normAutofit fontScale="25000" lnSpcReduction="20000"/>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9" name="Freeform 43"/>
            <p:cNvSpPr/>
            <p:nvPr>
              <p:custDataLst>
                <p:tags r:id="rId21"/>
              </p:custDataLst>
            </p:nvPr>
          </p:nvSpPr>
          <p:spPr bwMode="auto">
            <a:xfrm>
              <a:off x="10962" y="3333"/>
              <a:ext cx="240" cy="243"/>
            </a:xfrm>
            <a:custGeom>
              <a:avLst/>
              <a:gdLst/>
              <a:ahLst/>
              <a:cxnLst>
                <a:cxn ang="0">
                  <a:pos x="15" y="58"/>
                </a:cxn>
                <a:cxn ang="0">
                  <a:pos x="68" y="0"/>
                </a:cxn>
                <a:cxn ang="0">
                  <a:pos x="65" y="59"/>
                </a:cxn>
                <a:cxn ang="0">
                  <a:pos x="139" y="89"/>
                </a:cxn>
                <a:cxn ang="0">
                  <a:pos x="154" y="79"/>
                </a:cxn>
                <a:cxn ang="0">
                  <a:pos x="100" y="137"/>
                </a:cxn>
                <a:cxn ang="0">
                  <a:pos x="86" y="147"/>
                </a:cxn>
                <a:cxn ang="0">
                  <a:pos x="12" y="117"/>
                </a:cxn>
                <a:cxn ang="0">
                  <a:pos x="15" y="58"/>
                </a:cxn>
              </a:cxnLst>
              <a:rect l="0" t="0" r="r" b="b"/>
              <a:pathLst>
                <a:path w="154" h="158">
                  <a:moveTo>
                    <a:pt x="15" y="58"/>
                  </a:moveTo>
                  <a:cubicBezTo>
                    <a:pt x="68" y="0"/>
                    <a:pt x="68" y="0"/>
                    <a:pt x="68" y="0"/>
                  </a:cubicBezTo>
                  <a:cubicBezTo>
                    <a:pt x="55" y="15"/>
                    <a:pt x="53" y="38"/>
                    <a:pt x="65" y="59"/>
                  </a:cubicBezTo>
                  <a:cubicBezTo>
                    <a:pt x="80" y="86"/>
                    <a:pt x="114" y="100"/>
                    <a:pt x="139" y="89"/>
                  </a:cubicBezTo>
                  <a:cubicBezTo>
                    <a:pt x="145" y="87"/>
                    <a:pt x="150" y="83"/>
                    <a:pt x="154" y="79"/>
                  </a:cubicBezTo>
                  <a:cubicBezTo>
                    <a:pt x="100" y="137"/>
                    <a:pt x="100" y="137"/>
                    <a:pt x="100" y="137"/>
                  </a:cubicBezTo>
                  <a:cubicBezTo>
                    <a:pt x="96" y="141"/>
                    <a:pt x="91" y="145"/>
                    <a:pt x="86" y="147"/>
                  </a:cubicBezTo>
                  <a:cubicBezTo>
                    <a:pt x="60" y="158"/>
                    <a:pt x="27" y="144"/>
                    <a:pt x="12" y="117"/>
                  </a:cubicBezTo>
                  <a:cubicBezTo>
                    <a:pt x="0" y="96"/>
                    <a:pt x="2" y="73"/>
                    <a:pt x="15" y="58"/>
                  </a:cubicBezTo>
                </a:path>
              </a:pathLst>
            </a:custGeom>
            <a:gradFill rotWithShape="1">
              <a:gsLst>
                <a:gs pos="0">
                  <a:schemeClr val="accent1">
                    <a:gamma/>
                    <a:tint val="57255"/>
                    <a:invGamma/>
                  </a:schemeClr>
                </a:gs>
                <a:gs pos="100000">
                  <a:schemeClr val="accent1"/>
                </a:gs>
              </a:gsLst>
              <a:lin ang="5400000" scaled="1"/>
            </a:gradFill>
            <a:ln w="9525">
              <a:noFill/>
              <a:round/>
            </a:ln>
          </p:spPr>
          <p:txBody>
            <a:bodyPr>
              <a:normAutofit fontScale="25000" lnSpcReduction="20000"/>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0" name="Freeform 44"/>
            <p:cNvSpPr/>
            <p:nvPr>
              <p:custDataLst>
                <p:tags r:id="rId22"/>
              </p:custDataLst>
            </p:nvPr>
          </p:nvSpPr>
          <p:spPr bwMode="auto">
            <a:xfrm>
              <a:off x="10999" y="3116"/>
              <a:ext cx="402" cy="413"/>
            </a:xfrm>
            <a:custGeom>
              <a:avLst/>
              <a:gdLst/>
              <a:ahLst/>
              <a:cxnLst>
                <a:cxn ang="0">
                  <a:pos x="32" y="48"/>
                </a:cxn>
                <a:cxn ang="0">
                  <a:pos x="66" y="24"/>
                </a:cxn>
                <a:cxn ang="0">
                  <a:pos x="232" y="91"/>
                </a:cxn>
                <a:cxn ang="0">
                  <a:pos x="133" y="160"/>
                </a:cxn>
                <a:cxn ang="0">
                  <a:pos x="59" y="130"/>
                </a:cxn>
                <a:cxn ang="0">
                  <a:pos x="41" y="199"/>
                </a:cxn>
                <a:cxn ang="0">
                  <a:pos x="115" y="229"/>
                </a:cxn>
                <a:cxn ang="0">
                  <a:pos x="133" y="160"/>
                </a:cxn>
                <a:cxn ang="0">
                  <a:pos x="232" y="91"/>
                </a:cxn>
                <a:cxn ang="0">
                  <a:pos x="222" y="223"/>
                </a:cxn>
                <a:cxn ang="0">
                  <a:pos x="154" y="260"/>
                </a:cxn>
                <a:cxn ang="0">
                  <a:pos x="80" y="253"/>
                </a:cxn>
                <a:cxn ang="0">
                  <a:pos x="22" y="205"/>
                </a:cxn>
                <a:cxn ang="0">
                  <a:pos x="0" y="131"/>
                </a:cxn>
                <a:cxn ang="0">
                  <a:pos x="8" y="88"/>
                </a:cxn>
                <a:cxn ang="0">
                  <a:pos x="32" y="48"/>
                </a:cxn>
              </a:cxnLst>
              <a:rect l="0" t="0" r="r" b="b"/>
              <a:pathLst>
                <a:path w="259" h="267">
                  <a:moveTo>
                    <a:pt x="32" y="48"/>
                  </a:moveTo>
                  <a:cubicBezTo>
                    <a:pt x="41" y="38"/>
                    <a:pt x="53" y="29"/>
                    <a:pt x="66" y="24"/>
                  </a:cubicBezTo>
                  <a:cubicBezTo>
                    <a:pt x="123" y="0"/>
                    <a:pt x="197" y="30"/>
                    <a:pt x="232" y="91"/>
                  </a:cubicBezTo>
                  <a:cubicBezTo>
                    <a:pt x="213" y="111"/>
                    <a:pt x="174" y="138"/>
                    <a:pt x="133" y="160"/>
                  </a:cubicBezTo>
                  <a:cubicBezTo>
                    <a:pt x="117" y="133"/>
                    <a:pt x="84" y="119"/>
                    <a:pt x="59" y="130"/>
                  </a:cubicBezTo>
                  <a:cubicBezTo>
                    <a:pt x="33" y="141"/>
                    <a:pt x="25" y="172"/>
                    <a:pt x="41" y="199"/>
                  </a:cubicBezTo>
                  <a:cubicBezTo>
                    <a:pt x="56" y="226"/>
                    <a:pt x="90" y="240"/>
                    <a:pt x="115" y="229"/>
                  </a:cubicBezTo>
                  <a:cubicBezTo>
                    <a:pt x="140" y="218"/>
                    <a:pt x="148" y="187"/>
                    <a:pt x="133" y="160"/>
                  </a:cubicBezTo>
                  <a:cubicBezTo>
                    <a:pt x="174" y="138"/>
                    <a:pt x="213" y="111"/>
                    <a:pt x="232" y="91"/>
                  </a:cubicBezTo>
                  <a:cubicBezTo>
                    <a:pt x="259" y="139"/>
                    <a:pt x="253" y="191"/>
                    <a:pt x="222" y="223"/>
                  </a:cubicBezTo>
                  <a:cubicBezTo>
                    <a:pt x="195" y="252"/>
                    <a:pt x="164" y="258"/>
                    <a:pt x="154" y="260"/>
                  </a:cubicBezTo>
                  <a:cubicBezTo>
                    <a:pt x="145" y="262"/>
                    <a:pt x="114" y="267"/>
                    <a:pt x="80" y="253"/>
                  </a:cubicBezTo>
                  <a:cubicBezTo>
                    <a:pt x="50" y="240"/>
                    <a:pt x="31" y="220"/>
                    <a:pt x="22" y="205"/>
                  </a:cubicBezTo>
                  <a:cubicBezTo>
                    <a:pt x="0" y="171"/>
                    <a:pt x="0" y="141"/>
                    <a:pt x="0" y="131"/>
                  </a:cubicBezTo>
                  <a:cubicBezTo>
                    <a:pt x="0" y="110"/>
                    <a:pt x="7" y="92"/>
                    <a:pt x="8" y="88"/>
                  </a:cubicBezTo>
                  <a:cubicBezTo>
                    <a:pt x="14" y="72"/>
                    <a:pt x="21" y="62"/>
                    <a:pt x="32" y="48"/>
                  </a:cubicBezTo>
                  <a:close/>
                </a:path>
              </a:pathLst>
            </a:custGeom>
            <a:gradFill rotWithShape="1">
              <a:gsLst>
                <a:gs pos="0">
                  <a:schemeClr val="accent1">
                    <a:gamma/>
                    <a:tint val="57255"/>
                    <a:invGamma/>
                  </a:schemeClr>
                </a:gs>
                <a:gs pos="100000">
                  <a:schemeClr val="accent1"/>
                </a:gs>
              </a:gsLst>
              <a:lin ang="5400000" scaled="1"/>
            </a:gradFill>
            <a:ln w="9525">
              <a:noFill/>
              <a:round/>
            </a:ln>
          </p:spPr>
          <p:txBody>
            <a:bodyPr>
              <a:noAutofit/>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1" name="Freeform 45"/>
            <p:cNvSpPr/>
            <p:nvPr>
              <p:custDataLst>
                <p:tags r:id="rId23"/>
              </p:custDataLst>
            </p:nvPr>
          </p:nvSpPr>
          <p:spPr bwMode="auto">
            <a:xfrm>
              <a:off x="10973" y="3116"/>
              <a:ext cx="428" cy="413"/>
            </a:xfrm>
            <a:custGeom>
              <a:avLst/>
              <a:gdLst/>
              <a:ahLst/>
              <a:cxnLst>
                <a:cxn ang="0">
                  <a:pos x="51" y="48"/>
                </a:cxn>
                <a:cxn ang="0">
                  <a:pos x="35" y="195"/>
                </a:cxn>
                <a:cxn ang="0">
                  <a:pos x="164" y="262"/>
                </a:cxn>
                <a:cxn ang="0">
                  <a:pos x="241" y="224"/>
                </a:cxn>
                <a:cxn ang="0">
                  <a:pos x="251" y="91"/>
                </a:cxn>
                <a:cxn ang="0">
                  <a:pos x="152" y="160"/>
                </a:cxn>
                <a:cxn ang="0">
                  <a:pos x="134" y="229"/>
                </a:cxn>
                <a:cxn ang="0">
                  <a:pos x="60" y="199"/>
                </a:cxn>
                <a:cxn ang="0">
                  <a:pos x="78" y="130"/>
                </a:cxn>
                <a:cxn ang="0">
                  <a:pos x="152" y="160"/>
                </a:cxn>
                <a:cxn ang="0">
                  <a:pos x="251" y="91"/>
                </a:cxn>
                <a:cxn ang="0">
                  <a:pos x="85" y="24"/>
                </a:cxn>
                <a:cxn ang="0">
                  <a:pos x="51" y="48"/>
                </a:cxn>
              </a:cxnLst>
              <a:rect l="0" t="0" r="r" b="b"/>
              <a:pathLst>
                <a:path w="278" h="268">
                  <a:moveTo>
                    <a:pt x="51" y="48"/>
                  </a:moveTo>
                  <a:cubicBezTo>
                    <a:pt x="0" y="111"/>
                    <a:pt x="23" y="172"/>
                    <a:pt x="35" y="195"/>
                  </a:cubicBezTo>
                  <a:cubicBezTo>
                    <a:pt x="59" y="241"/>
                    <a:pt x="112" y="268"/>
                    <a:pt x="164" y="262"/>
                  </a:cubicBezTo>
                  <a:cubicBezTo>
                    <a:pt x="207" y="257"/>
                    <a:pt x="232" y="233"/>
                    <a:pt x="241" y="224"/>
                  </a:cubicBezTo>
                  <a:cubicBezTo>
                    <a:pt x="272" y="191"/>
                    <a:pt x="278" y="139"/>
                    <a:pt x="251" y="91"/>
                  </a:cubicBezTo>
                  <a:cubicBezTo>
                    <a:pt x="232" y="111"/>
                    <a:pt x="193" y="138"/>
                    <a:pt x="152" y="160"/>
                  </a:cubicBezTo>
                  <a:cubicBezTo>
                    <a:pt x="167" y="187"/>
                    <a:pt x="159" y="218"/>
                    <a:pt x="134" y="229"/>
                  </a:cubicBezTo>
                  <a:cubicBezTo>
                    <a:pt x="109" y="240"/>
                    <a:pt x="75" y="226"/>
                    <a:pt x="60" y="199"/>
                  </a:cubicBezTo>
                  <a:cubicBezTo>
                    <a:pt x="44" y="172"/>
                    <a:pt x="52" y="141"/>
                    <a:pt x="78" y="130"/>
                  </a:cubicBezTo>
                  <a:cubicBezTo>
                    <a:pt x="103" y="119"/>
                    <a:pt x="136" y="133"/>
                    <a:pt x="152" y="160"/>
                  </a:cubicBezTo>
                  <a:cubicBezTo>
                    <a:pt x="193" y="138"/>
                    <a:pt x="232" y="111"/>
                    <a:pt x="251" y="91"/>
                  </a:cubicBezTo>
                  <a:cubicBezTo>
                    <a:pt x="216" y="30"/>
                    <a:pt x="142" y="0"/>
                    <a:pt x="85" y="24"/>
                  </a:cubicBezTo>
                  <a:cubicBezTo>
                    <a:pt x="72" y="29"/>
                    <a:pt x="60" y="38"/>
                    <a:pt x="51" y="48"/>
                  </a:cubicBezTo>
                </a:path>
              </a:pathLst>
            </a:custGeom>
            <a:gradFill rotWithShape="1">
              <a:gsLst>
                <a:gs pos="0">
                  <a:schemeClr val="accent1">
                    <a:gamma/>
                    <a:tint val="57255"/>
                    <a:invGamma/>
                  </a:schemeClr>
                </a:gs>
                <a:gs pos="100000">
                  <a:schemeClr val="accent1"/>
                </a:gs>
              </a:gsLst>
              <a:lin ang="5400000" scaled="1"/>
            </a:gradFill>
            <a:ln w="9525">
              <a:noFill/>
              <a:round/>
            </a:ln>
          </p:spPr>
          <p:txBody>
            <a:bodyPr>
              <a:noAutofit/>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2" name="Freeform 46"/>
            <p:cNvSpPr/>
            <p:nvPr>
              <p:custDataLst>
                <p:tags r:id="rId24"/>
              </p:custDataLst>
            </p:nvPr>
          </p:nvSpPr>
          <p:spPr bwMode="auto">
            <a:xfrm>
              <a:off x="10999" y="3189"/>
              <a:ext cx="343" cy="339"/>
            </a:xfrm>
            <a:custGeom>
              <a:avLst/>
              <a:gdLst/>
              <a:ahLst/>
              <a:cxnLst>
                <a:cxn ang="0">
                  <a:pos x="18" y="149"/>
                </a:cxn>
                <a:cxn ang="0">
                  <a:pos x="4" y="113"/>
                </a:cxn>
                <a:cxn ang="0">
                  <a:pos x="2" y="74"/>
                </a:cxn>
                <a:cxn ang="0">
                  <a:pos x="13" y="32"/>
                </a:cxn>
                <a:cxn ang="0">
                  <a:pos x="24" y="12"/>
                </a:cxn>
                <a:cxn ang="0">
                  <a:pos x="33" y="0"/>
                </a:cxn>
                <a:cxn ang="0">
                  <a:pos x="27" y="129"/>
                </a:cxn>
                <a:cxn ang="0">
                  <a:pos x="192" y="196"/>
                </a:cxn>
                <a:cxn ang="0">
                  <a:pos x="223" y="175"/>
                </a:cxn>
                <a:cxn ang="0">
                  <a:pos x="210" y="188"/>
                </a:cxn>
                <a:cxn ang="0">
                  <a:pos x="202" y="193"/>
                </a:cxn>
                <a:cxn ang="0">
                  <a:pos x="172" y="208"/>
                </a:cxn>
                <a:cxn ang="0">
                  <a:pos x="159" y="212"/>
                </a:cxn>
                <a:cxn ang="0">
                  <a:pos x="141" y="214"/>
                </a:cxn>
                <a:cxn ang="0">
                  <a:pos x="117" y="214"/>
                </a:cxn>
                <a:cxn ang="0">
                  <a:pos x="100" y="211"/>
                </a:cxn>
                <a:cxn ang="0">
                  <a:pos x="91" y="208"/>
                </a:cxn>
                <a:cxn ang="0">
                  <a:pos x="74" y="202"/>
                </a:cxn>
                <a:cxn ang="0">
                  <a:pos x="59" y="193"/>
                </a:cxn>
                <a:cxn ang="0">
                  <a:pos x="18" y="149"/>
                </a:cxn>
              </a:cxnLst>
              <a:rect l="0" t="0" r="r" b="b"/>
              <a:pathLst>
                <a:path w="223" h="220">
                  <a:moveTo>
                    <a:pt x="18" y="149"/>
                  </a:moveTo>
                  <a:cubicBezTo>
                    <a:pt x="15" y="144"/>
                    <a:pt x="8" y="131"/>
                    <a:pt x="4" y="113"/>
                  </a:cubicBezTo>
                  <a:cubicBezTo>
                    <a:pt x="0" y="95"/>
                    <a:pt x="1" y="81"/>
                    <a:pt x="2" y="74"/>
                  </a:cubicBezTo>
                  <a:cubicBezTo>
                    <a:pt x="4" y="54"/>
                    <a:pt x="8" y="43"/>
                    <a:pt x="13" y="32"/>
                  </a:cubicBezTo>
                  <a:cubicBezTo>
                    <a:pt x="16" y="25"/>
                    <a:pt x="19" y="20"/>
                    <a:pt x="24" y="12"/>
                  </a:cubicBezTo>
                  <a:cubicBezTo>
                    <a:pt x="26" y="8"/>
                    <a:pt x="30" y="4"/>
                    <a:pt x="33" y="0"/>
                  </a:cubicBezTo>
                  <a:cubicBezTo>
                    <a:pt x="5" y="32"/>
                    <a:pt x="1" y="83"/>
                    <a:pt x="27" y="129"/>
                  </a:cubicBezTo>
                  <a:cubicBezTo>
                    <a:pt x="62" y="190"/>
                    <a:pt x="136" y="220"/>
                    <a:pt x="192" y="196"/>
                  </a:cubicBezTo>
                  <a:cubicBezTo>
                    <a:pt x="205" y="191"/>
                    <a:pt x="215" y="184"/>
                    <a:pt x="223" y="175"/>
                  </a:cubicBezTo>
                  <a:cubicBezTo>
                    <a:pt x="219" y="179"/>
                    <a:pt x="214" y="184"/>
                    <a:pt x="210" y="188"/>
                  </a:cubicBezTo>
                  <a:cubicBezTo>
                    <a:pt x="208" y="189"/>
                    <a:pt x="204" y="192"/>
                    <a:pt x="202" y="193"/>
                  </a:cubicBezTo>
                  <a:cubicBezTo>
                    <a:pt x="188" y="202"/>
                    <a:pt x="182" y="204"/>
                    <a:pt x="172" y="208"/>
                  </a:cubicBezTo>
                  <a:cubicBezTo>
                    <a:pt x="168" y="209"/>
                    <a:pt x="163" y="211"/>
                    <a:pt x="159" y="212"/>
                  </a:cubicBezTo>
                  <a:cubicBezTo>
                    <a:pt x="153" y="213"/>
                    <a:pt x="146" y="214"/>
                    <a:pt x="141" y="214"/>
                  </a:cubicBezTo>
                  <a:cubicBezTo>
                    <a:pt x="135" y="215"/>
                    <a:pt x="122" y="215"/>
                    <a:pt x="117" y="214"/>
                  </a:cubicBezTo>
                  <a:cubicBezTo>
                    <a:pt x="112" y="213"/>
                    <a:pt x="105" y="212"/>
                    <a:pt x="100" y="211"/>
                  </a:cubicBezTo>
                  <a:cubicBezTo>
                    <a:pt x="97" y="210"/>
                    <a:pt x="94" y="209"/>
                    <a:pt x="91" y="208"/>
                  </a:cubicBezTo>
                  <a:cubicBezTo>
                    <a:pt x="80" y="205"/>
                    <a:pt x="80" y="205"/>
                    <a:pt x="74" y="202"/>
                  </a:cubicBezTo>
                  <a:cubicBezTo>
                    <a:pt x="67" y="198"/>
                    <a:pt x="62" y="195"/>
                    <a:pt x="59" y="193"/>
                  </a:cubicBezTo>
                  <a:cubicBezTo>
                    <a:pt x="35" y="177"/>
                    <a:pt x="21" y="155"/>
                    <a:pt x="18" y="149"/>
                  </a:cubicBezTo>
                  <a:close/>
                </a:path>
              </a:pathLst>
            </a:custGeom>
            <a:gradFill rotWithShape="1">
              <a:gsLst>
                <a:gs pos="0">
                  <a:schemeClr val="accent1">
                    <a:gamma/>
                    <a:tint val="57255"/>
                    <a:invGamma/>
                  </a:schemeClr>
                </a:gs>
                <a:gs pos="100000">
                  <a:schemeClr val="accent1"/>
                </a:gs>
              </a:gsLst>
              <a:lin ang="5400000" scaled="1"/>
            </a:gradFill>
            <a:ln w="9525">
              <a:noFill/>
              <a:round/>
            </a:ln>
          </p:spPr>
          <p:txBody>
            <a:bodyPr>
              <a:normAutofit fontScale="55000" lnSpcReduction="20000"/>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3" name="Freeform 47"/>
            <p:cNvSpPr/>
            <p:nvPr>
              <p:custDataLst>
                <p:tags r:id="rId25"/>
              </p:custDataLst>
            </p:nvPr>
          </p:nvSpPr>
          <p:spPr bwMode="auto">
            <a:xfrm>
              <a:off x="10984" y="3189"/>
              <a:ext cx="358" cy="387"/>
            </a:xfrm>
            <a:custGeom>
              <a:avLst/>
              <a:gdLst/>
              <a:ahLst/>
              <a:cxnLst>
                <a:cxn ang="0">
                  <a:pos x="27" y="149"/>
                </a:cxn>
                <a:cxn ang="0">
                  <a:pos x="42" y="0"/>
                </a:cxn>
                <a:cxn ang="0">
                  <a:pos x="36" y="129"/>
                </a:cxn>
                <a:cxn ang="0">
                  <a:pos x="201" y="196"/>
                </a:cxn>
                <a:cxn ang="0">
                  <a:pos x="232" y="175"/>
                </a:cxn>
                <a:cxn ang="0">
                  <a:pos x="27" y="149"/>
                </a:cxn>
              </a:cxnLst>
              <a:rect l="0" t="0" r="r" b="b"/>
              <a:pathLst>
                <a:path w="232" h="249">
                  <a:moveTo>
                    <a:pt x="27" y="149"/>
                  </a:moveTo>
                  <a:cubicBezTo>
                    <a:pt x="0" y="100"/>
                    <a:pt x="6" y="44"/>
                    <a:pt x="42" y="0"/>
                  </a:cubicBezTo>
                  <a:cubicBezTo>
                    <a:pt x="14" y="32"/>
                    <a:pt x="10" y="83"/>
                    <a:pt x="36" y="129"/>
                  </a:cubicBezTo>
                  <a:cubicBezTo>
                    <a:pt x="71" y="190"/>
                    <a:pt x="145" y="220"/>
                    <a:pt x="201" y="196"/>
                  </a:cubicBezTo>
                  <a:cubicBezTo>
                    <a:pt x="214" y="191"/>
                    <a:pt x="224" y="184"/>
                    <a:pt x="232" y="175"/>
                  </a:cubicBezTo>
                  <a:cubicBezTo>
                    <a:pt x="156" y="249"/>
                    <a:pt x="60" y="209"/>
                    <a:pt x="27" y="149"/>
                  </a:cubicBezTo>
                </a:path>
              </a:pathLst>
            </a:custGeom>
            <a:gradFill rotWithShape="1">
              <a:gsLst>
                <a:gs pos="0">
                  <a:schemeClr val="accent1">
                    <a:gamma/>
                    <a:tint val="57255"/>
                    <a:invGamma/>
                  </a:schemeClr>
                </a:gs>
                <a:gs pos="100000">
                  <a:schemeClr val="accent1"/>
                </a:gs>
              </a:gsLst>
              <a:lin ang="5400000" scaled="1"/>
            </a:gradFill>
            <a:ln w="9525">
              <a:noFill/>
              <a:round/>
            </a:ln>
          </p:spPr>
          <p:txBody>
            <a:bodyPr>
              <a:normAutofit fontScale="70000" lnSpcReduction="20000"/>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4" name="Freeform 48"/>
            <p:cNvSpPr/>
            <p:nvPr>
              <p:custDataLst>
                <p:tags r:id="rId26"/>
              </p:custDataLst>
            </p:nvPr>
          </p:nvSpPr>
          <p:spPr bwMode="auto">
            <a:xfrm>
              <a:off x="10987" y="3116"/>
              <a:ext cx="424" cy="413"/>
            </a:xfrm>
            <a:custGeom>
              <a:avLst/>
              <a:gdLst/>
              <a:ahLst/>
              <a:cxnLst>
                <a:cxn ang="0">
                  <a:pos x="240" y="91"/>
                </a:cxn>
                <a:cxn ang="0">
                  <a:pos x="199" y="244"/>
                </a:cxn>
                <a:cxn ang="0">
                  <a:pos x="34" y="177"/>
                </a:cxn>
                <a:cxn ang="0">
                  <a:pos x="74" y="24"/>
                </a:cxn>
                <a:cxn ang="0">
                  <a:pos x="240" y="91"/>
                </a:cxn>
              </a:cxnLst>
              <a:rect l="0" t="0" r="r" b="b"/>
              <a:pathLst>
                <a:path w="274" h="268">
                  <a:moveTo>
                    <a:pt x="240" y="91"/>
                  </a:moveTo>
                  <a:cubicBezTo>
                    <a:pt x="274" y="152"/>
                    <a:pt x="256" y="221"/>
                    <a:pt x="199" y="244"/>
                  </a:cubicBezTo>
                  <a:cubicBezTo>
                    <a:pt x="143" y="268"/>
                    <a:pt x="69" y="238"/>
                    <a:pt x="34" y="177"/>
                  </a:cubicBezTo>
                  <a:cubicBezTo>
                    <a:pt x="0" y="116"/>
                    <a:pt x="18" y="48"/>
                    <a:pt x="74" y="24"/>
                  </a:cubicBezTo>
                  <a:cubicBezTo>
                    <a:pt x="131" y="0"/>
                    <a:pt x="205" y="30"/>
                    <a:pt x="240" y="91"/>
                  </a:cubicBezTo>
                  <a:close/>
                </a:path>
              </a:pathLst>
            </a:custGeom>
            <a:gradFill rotWithShape="1">
              <a:gsLst>
                <a:gs pos="0">
                  <a:srgbClr val="163479"/>
                </a:gs>
                <a:gs pos="100000">
                  <a:schemeClr val="accent1">
                    <a:gamma/>
                    <a:tint val="57255"/>
                    <a:invGamma/>
                  </a:schemeClr>
                </a:gs>
              </a:gsLst>
              <a:lin ang="5400000" scaled="1"/>
            </a:gradFill>
            <a:ln w="9525">
              <a:noFill/>
              <a:round/>
            </a:ln>
          </p:spPr>
          <p:txBody>
            <a:bodyPr>
              <a:noAutofit/>
            </a:bodyPr>
            <a:lstStyle/>
            <a:p>
              <a:pPr>
                <a:lnSpc>
                  <a:spcPct val="150000"/>
                </a:lnSpc>
              </a:pPr>
              <a:endParaRPr lang="zh-CN" altLang="zh-CN"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ustDataLst>
      <p:tags r:id="rId27"/>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63575" y="805815"/>
            <a:ext cx="5111750" cy="337185"/>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rPr>
              <a:t>采油队培训矩阵生产岗位对应岗位基本操作技能部分</a:t>
            </a:r>
            <a:endParaRPr lang="zh-CN" altLang="en-US" sz="1600">
              <a:latin typeface="微软雅黑" panose="020B0503020204020204" pitchFamily="34" charset="-122"/>
              <a:ea typeface="微软雅黑" panose="020B0503020204020204" pitchFamily="34" charset="-122"/>
            </a:endParaRPr>
          </a:p>
        </p:txBody>
      </p:sp>
      <p:pic>
        <p:nvPicPr>
          <p:cNvPr id="64515" name="Picture 5"/>
          <p:cNvPicPr>
            <a:picLocks noChangeAspect="1"/>
          </p:cNvPicPr>
          <p:nvPr/>
        </p:nvPicPr>
        <p:blipFill>
          <a:blip r:embed="rId1"/>
          <a:srcRect t="772" r="42009" b="45531"/>
          <a:stretch>
            <a:fillRect/>
          </a:stretch>
        </p:blipFill>
        <p:spPr>
          <a:xfrm>
            <a:off x="1386840" y="1304925"/>
            <a:ext cx="6370320" cy="3559175"/>
          </a:xfrm>
          <a:prstGeom prst="rect">
            <a:avLst/>
          </a:prstGeom>
          <a:noFill/>
          <a:ln w="9525">
            <a:noFill/>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63575" y="749935"/>
            <a:ext cx="7787005" cy="1370965"/>
          </a:xfrm>
          <a:prstGeom prst="rect">
            <a:avLst/>
          </a:prstGeom>
          <a:noFill/>
        </p:spPr>
        <p:txBody>
          <a:bodyPr wrap="square" rtlCol="0" anchor="t">
            <a:spAutoFit/>
          </a:bodyPr>
          <a:lstStyle/>
          <a:p>
            <a:pPr>
              <a:lnSpc>
                <a:spcPct val="130000"/>
              </a:lnSpc>
              <a:spcBef>
                <a:spcPts val="0"/>
              </a:spcBef>
              <a:spcAft>
                <a:spcPts val="0"/>
              </a:spcAft>
            </a:pPr>
            <a:r>
              <a:rPr lang="zh-CN" altLang="en-US" sz="1600">
                <a:solidFill>
                  <a:schemeClr val="tx1">
                    <a:lumMod val="75000"/>
                    <a:lumOff val="25000"/>
                  </a:schemeClr>
                </a:solidFill>
              </a:rPr>
              <a:t>（3）生产受控管理流程。生产受控管理流程是岗位员工应当了解或掌握的内容，是根据受控管理需要培训的内容，目的是让岗位员工了解企业有关受控管理要求，掌握本岗位涉及的受控管理内容和管理制度，并应用到HSE管理中。生产受控管理流程培训主要包括：</a:t>
            </a:r>
            <a:endParaRPr lang="zh-CN" altLang="en-US" sz="1600">
              <a:solidFill>
                <a:schemeClr val="tx1">
                  <a:lumMod val="75000"/>
                  <a:lumOff val="25000"/>
                </a:schemeClr>
              </a:solidFill>
            </a:endParaRPr>
          </a:p>
        </p:txBody>
      </p:sp>
      <p:grpSp>
        <p:nvGrpSpPr>
          <p:cNvPr id="33" name="组合 32"/>
          <p:cNvGrpSpPr/>
          <p:nvPr/>
        </p:nvGrpSpPr>
        <p:grpSpPr>
          <a:xfrm>
            <a:off x="1159510" y="2139950"/>
            <a:ext cx="6959600" cy="2648585"/>
            <a:chOff x="1706" y="3340"/>
            <a:chExt cx="10960" cy="4171"/>
          </a:xfrm>
        </p:grpSpPr>
        <p:grpSp>
          <p:nvGrpSpPr>
            <p:cNvPr id="7" name="组合 6"/>
            <p:cNvGrpSpPr/>
            <p:nvPr>
              <p:custDataLst>
                <p:tags r:id="rId1"/>
              </p:custDataLst>
            </p:nvPr>
          </p:nvGrpSpPr>
          <p:grpSpPr>
            <a:xfrm>
              <a:off x="2922" y="5507"/>
              <a:ext cx="3155" cy="2005"/>
              <a:chOff x="4938943" y="727450"/>
              <a:chExt cx="1784371" cy="1212282"/>
            </a:xfrm>
          </p:grpSpPr>
          <p:sp>
            <p:nvSpPr>
              <p:cNvPr id="16" name="任意多边形 15"/>
              <p:cNvSpPr/>
              <p:nvPr>
                <p:custDataLst>
                  <p:tags r:id="rId2"/>
                </p:custDataLst>
              </p:nvPr>
            </p:nvSpPr>
            <p:spPr>
              <a:xfrm>
                <a:off x="4938943" y="1025332"/>
                <a:ext cx="1784371" cy="914400"/>
              </a:xfrm>
              <a:custGeom>
                <a:avLst/>
                <a:gdLst>
                  <a:gd name="connsiteX0" fmla="*/ 0 w 1784371"/>
                  <a:gd name="connsiteY0" fmla="*/ 897668 h 914400"/>
                  <a:gd name="connsiteX1" fmla="*/ 1784371 w 1784371"/>
                  <a:gd name="connsiteY1" fmla="*/ 897668 h 914400"/>
                  <a:gd name="connsiteX2" fmla="*/ 1784371 w 1784371"/>
                  <a:gd name="connsiteY2" fmla="*/ 914400 h 914400"/>
                  <a:gd name="connsiteX3" fmla="*/ 0 w 1784371"/>
                  <a:gd name="connsiteY3" fmla="*/ 914400 h 914400"/>
                  <a:gd name="connsiteX4" fmla="*/ 59588 w 1784371"/>
                  <a:gd name="connsiteY4" fmla="*/ 0 h 914400"/>
                  <a:gd name="connsiteX5" fmla="*/ 69360 w 1784371"/>
                  <a:gd name="connsiteY5" fmla="*/ 3522 h 914400"/>
                  <a:gd name="connsiteX6" fmla="*/ 75080 w 1784371"/>
                  <a:gd name="connsiteY6" fmla="*/ 8501 h 914400"/>
                  <a:gd name="connsiteX7" fmla="*/ 92544 w 1784371"/>
                  <a:gd name="connsiteY7" fmla="*/ 25390 h 914400"/>
                  <a:gd name="connsiteX8" fmla="*/ 99110 w 1784371"/>
                  <a:gd name="connsiteY8" fmla="*/ 31567 h 914400"/>
                  <a:gd name="connsiteX9" fmla="*/ 110365 w 1784371"/>
                  <a:gd name="connsiteY9" fmla="*/ 21034 h 914400"/>
                  <a:gd name="connsiteX10" fmla="*/ 127224 w 1784371"/>
                  <a:gd name="connsiteY10" fmla="*/ 4751 h 914400"/>
                  <a:gd name="connsiteX11" fmla="*/ 128636 w 1784371"/>
                  <a:gd name="connsiteY11" fmla="*/ 3522 h 914400"/>
                  <a:gd name="connsiteX12" fmla="*/ 138686 w 1784371"/>
                  <a:gd name="connsiteY12" fmla="*/ 23 h 914400"/>
                  <a:gd name="connsiteX13" fmla="*/ 138964 w 1784371"/>
                  <a:gd name="connsiteY13" fmla="*/ 0 h 914400"/>
                  <a:gd name="connsiteX14" fmla="*/ 148735 w 1784371"/>
                  <a:gd name="connsiteY14" fmla="*/ 3522 h 914400"/>
                  <a:gd name="connsiteX15" fmla="*/ 154456 w 1784371"/>
                  <a:gd name="connsiteY15" fmla="*/ 8501 h 914400"/>
                  <a:gd name="connsiteX16" fmla="*/ 171919 w 1784371"/>
                  <a:gd name="connsiteY16" fmla="*/ 25390 h 914400"/>
                  <a:gd name="connsiteX17" fmla="*/ 178486 w 1784371"/>
                  <a:gd name="connsiteY17" fmla="*/ 31567 h 914400"/>
                  <a:gd name="connsiteX18" fmla="*/ 189741 w 1784371"/>
                  <a:gd name="connsiteY18" fmla="*/ 21034 h 914400"/>
                  <a:gd name="connsiteX19" fmla="*/ 206599 w 1784371"/>
                  <a:gd name="connsiteY19" fmla="*/ 4751 h 914400"/>
                  <a:gd name="connsiteX20" fmla="*/ 208012 w 1784371"/>
                  <a:gd name="connsiteY20" fmla="*/ 3522 h 914400"/>
                  <a:gd name="connsiteX21" fmla="*/ 218062 w 1784371"/>
                  <a:gd name="connsiteY21" fmla="*/ 23 h 914400"/>
                  <a:gd name="connsiteX22" fmla="*/ 218340 w 1784371"/>
                  <a:gd name="connsiteY22" fmla="*/ 0 h 914400"/>
                  <a:gd name="connsiteX23" fmla="*/ 228111 w 1784371"/>
                  <a:gd name="connsiteY23" fmla="*/ 3522 h 914400"/>
                  <a:gd name="connsiteX24" fmla="*/ 233831 w 1784371"/>
                  <a:gd name="connsiteY24" fmla="*/ 8501 h 914400"/>
                  <a:gd name="connsiteX25" fmla="*/ 251295 w 1784371"/>
                  <a:gd name="connsiteY25" fmla="*/ 25390 h 914400"/>
                  <a:gd name="connsiteX26" fmla="*/ 257861 w 1784371"/>
                  <a:gd name="connsiteY26" fmla="*/ 31567 h 914400"/>
                  <a:gd name="connsiteX27" fmla="*/ 269116 w 1784371"/>
                  <a:gd name="connsiteY27" fmla="*/ 21034 h 914400"/>
                  <a:gd name="connsiteX28" fmla="*/ 285975 w 1784371"/>
                  <a:gd name="connsiteY28" fmla="*/ 4751 h 914400"/>
                  <a:gd name="connsiteX29" fmla="*/ 287387 w 1784371"/>
                  <a:gd name="connsiteY29" fmla="*/ 3522 h 914400"/>
                  <a:gd name="connsiteX30" fmla="*/ 297437 w 1784371"/>
                  <a:gd name="connsiteY30" fmla="*/ 23 h 914400"/>
                  <a:gd name="connsiteX31" fmla="*/ 297715 w 1784371"/>
                  <a:gd name="connsiteY31" fmla="*/ 0 h 914400"/>
                  <a:gd name="connsiteX32" fmla="*/ 307487 w 1784371"/>
                  <a:gd name="connsiteY32" fmla="*/ 3522 h 914400"/>
                  <a:gd name="connsiteX33" fmla="*/ 313207 w 1784371"/>
                  <a:gd name="connsiteY33" fmla="*/ 8501 h 914400"/>
                  <a:gd name="connsiteX34" fmla="*/ 330670 w 1784371"/>
                  <a:gd name="connsiteY34" fmla="*/ 25390 h 914400"/>
                  <a:gd name="connsiteX35" fmla="*/ 337237 w 1784371"/>
                  <a:gd name="connsiteY35" fmla="*/ 31567 h 914400"/>
                  <a:gd name="connsiteX36" fmla="*/ 348492 w 1784371"/>
                  <a:gd name="connsiteY36" fmla="*/ 21034 h 914400"/>
                  <a:gd name="connsiteX37" fmla="*/ 365350 w 1784371"/>
                  <a:gd name="connsiteY37" fmla="*/ 4751 h 914400"/>
                  <a:gd name="connsiteX38" fmla="*/ 366763 w 1784371"/>
                  <a:gd name="connsiteY38" fmla="*/ 3522 h 914400"/>
                  <a:gd name="connsiteX39" fmla="*/ 376812 w 1784371"/>
                  <a:gd name="connsiteY39" fmla="*/ 23 h 914400"/>
                  <a:gd name="connsiteX40" fmla="*/ 377090 w 1784371"/>
                  <a:gd name="connsiteY40" fmla="*/ 0 h 914400"/>
                  <a:gd name="connsiteX41" fmla="*/ 386862 w 1784371"/>
                  <a:gd name="connsiteY41" fmla="*/ 3522 h 914400"/>
                  <a:gd name="connsiteX42" fmla="*/ 392582 w 1784371"/>
                  <a:gd name="connsiteY42" fmla="*/ 8501 h 914400"/>
                  <a:gd name="connsiteX43" fmla="*/ 410046 w 1784371"/>
                  <a:gd name="connsiteY43" fmla="*/ 25390 h 914400"/>
                  <a:gd name="connsiteX44" fmla="*/ 416612 w 1784371"/>
                  <a:gd name="connsiteY44" fmla="*/ 31567 h 914400"/>
                  <a:gd name="connsiteX45" fmla="*/ 427867 w 1784371"/>
                  <a:gd name="connsiteY45" fmla="*/ 21034 h 914400"/>
                  <a:gd name="connsiteX46" fmla="*/ 444726 w 1784371"/>
                  <a:gd name="connsiteY46" fmla="*/ 4751 h 914400"/>
                  <a:gd name="connsiteX47" fmla="*/ 446138 w 1784371"/>
                  <a:gd name="connsiteY47" fmla="*/ 3522 h 914400"/>
                  <a:gd name="connsiteX48" fmla="*/ 456188 w 1784371"/>
                  <a:gd name="connsiteY48" fmla="*/ 23 h 914400"/>
                  <a:gd name="connsiteX49" fmla="*/ 456466 w 1784371"/>
                  <a:gd name="connsiteY49" fmla="*/ 0 h 914400"/>
                  <a:gd name="connsiteX50" fmla="*/ 466238 w 1784371"/>
                  <a:gd name="connsiteY50" fmla="*/ 3522 h 914400"/>
                  <a:gd name="connsiteX51" fmla="*/ 471958 w 1784371"/>
                  <a:gd name="connsiteY51" fmla="*/ 8501 h 914400"/>
                  <a:gd name="connsiteX52" fmla="*/ 489421 w 1784371"/>
                  <a:gd name="connsiteY52" fmla="*/ 25390 h 914400"/>
                  <a:gd name="connsiteX53" fmla="*/ 495988 w 1784371"/>
                  <a:gd name="connsiteY53" fmla="*/ 31567 h 914400"/>
                  <a:gd name="connsiteX54" fmla="*/ 507243 w 1784371"/>
                  <a:gd name="connsiteY54" fmla="*/ 21034 h 914400"/>
                  <a:gd name="connsiteX55" fmla="*/ 524101 w 1784371"/>
                  <a:gd name="connsiteY55" fmla="*/ 4751 h 914400"/>
                  <a:gd name="connsiteX56" fmla="*/ 525514 w 1784371"/>
                  <a:gd name="connsiteY56" fmla="*/ 3522 h 914400"/>
                  <a:gd name="connsiteX57" fmla="*/ 535563 w 1784371"/>
                  <a:gd name="connsiteY57" fmla="*/ 23 h 914400"/>
                  <a:gd name="connsiteX58" fmla="*/ 535842 w 1784371"/>
                  <a:gd name="connsiteY58" fmla="*/ 0 h 914400"/>
                  <a:gd name="connsiteX59" fmla="*/ 545613 w 1784371"/>
                  <a:gd name="connsiteY59" fmla="*/ 3522 h 914400"/>
                  <a:gd name="connsiteX60" fmla="*/ 551333 w 1784371"/>
                  <a:gd name="connsiteY60" fmla="*/ 8501 h 914400"/>
                  <a:gd name="connsiteX61" fmla="*/ 568797 w 1784371"/>
                  <a:gd name="connsiteY61" fmla="*/ 25390 h 914400"/>
                  <a:gd name="connsiteX62" fmla="*/ 575363 w 1784371"/>
                  <a:gd name="connsiteY62" fmla="*/ 31567 h 914400"/>
                  <a:gd name="connsiteX63" fmla="*/ 586619 w 1784371"/>
                  <a:gd name="connsiteY63" fmla="*/ 21034 h 914400"/>
                  <a:gd name="connsiteX64" fmla="*/ 603477 w 1784371"/>
                  <a:gd name="connsiteY64" fmla="*/ 4751 h 914400"/>
                  <a:gd name="connsiteX65" fmla="*/ 604889 w 1784371"/>
                  <a:gd name="connsiteY65" fmla="*/ 3522 h 914400"/>
                  <a:gd name="connsiteX66" fmla="*/ 614939 w 1784371"/>
                  <a:gd name="connsiteY66" fmla="*/ 23 h 914400"/>
                  <a:gd name="connsiteX67" fmla="*/ 615217 w 1784371"/>
                  <a:gd name="connsiteY67" fmla="*/ 0 h 914400"/>
                  <a:gd name="connsiteX68" fmla="*/ 624989 w 1784371"/>
                  <a:gd name="connsiteY68" fmla="*/ 3522 h 914400"/>
                  <a:gd name="connsiteX69" fmla="*/ 630709 w 1784371"/>
                  <a:gd name="connsiteY69" fmla="*/ 8501 h 914400"/>
                  <a:gd name="connsiteX70" fmla="*/ 648172 w 1784371"/>
                  <a:gd name="connsiteY70" fmla="*/ 25390 h 914400"/>
                  <a:gd name="connsiteX71" fmla="*/ 654739 w 1784371"/>
                  <a:gd name="connsiteY71" fmla="*/ 31567 h 914400"/>
                  <a:gd name="connsiteX72" fmla="*/ 665994 w 1784371"/>
                  <a:gd name="connsiteY72" fmla="*/ 21034 h 914400"/>
                  <a:gd name="connsiteX73" fmla="*/ 682853 w 1784371"/>
                  <a:gd name="connsiteY73" fmla="*/ 4751 h 914400"/>
                  <a:gd name="connsiteX74" fmla="*/ 684265 w 1784371"/>
                  <a:gd name="connsiteY74" fmla="*/ 3522 h 914400"/>
                  <a:gd name="connsiteX75" fmla="*/ 694315 w 1784371"/>
                  <a:gd name="connsiteY75" fmla="*/ 23 h 914400"/>
                  <a:gd name="connsiteX76" fmla="*/ 694593 w 1784371"/>
                  <a:gd name="connsiteY76" fmla="*/ 0 h 914400"/>
                  <a:gd name="connsiteX77" fmla="*/ 704364 w 1784371"/>
                  <a:gd name="connsiteY77" fmla="*/ 3522 h 914400"/>
                  <a:gd name="connsiteX78" fmla="*/ 710085 w 1784371"/>
                  <a:gd name="connsiteY78" fmla="*/ 8501 h 914400"/>
                  <a:gd name="connsiteX79" fmla="*/ 727548 w 1784371"/>
                  <a:gd name="connsiteY79" fmla="*/ 25390 h 914400"/>
                  <a:gd name="connsiteX80" fmla="*/ 734114 w 1784371"/>
                  <a:gd name="connsiteY80" fmla="*/ 31567 h 914400"/>
                  <a:gd name="connsiteX81" fmla="*/ 745369 w 1784371"/>
                  <a:gd name="connsiteY81" fmla="*/ 21034 h 914400"/>
                  <a:gd name="connsiteX82" fmla="*/ 762228 w 1784371"/>
                  <a:gd name="connsiteY82" fmla="*/ 4751 h 914400"/>
                  <a:gd name="connsiteX83" fmla="*/ 763640 w 1784371"/>
                  <a:gd name="connsiteY83" fmla="*/ 3522 h 914400"/>
                  <a:gd name="connsiteX84" fmla="*/ 773690 w 1784371"/>
                  <a:gd name="connsiteY84" fmla="*/ 23 h 914400"/>
                  <a:gd name="connsiteX85" fmla="*/ 773968 w 1784371"/>
                  <a:gd name="connsiteY85" fmla="*/ 0 h 914400"/>
                  <a:gd name="connsiteX86" fmla="*/ 783740 w 1784371"/>
                  <a:gd name="connsiteY86" fmla="*/ 3522 h 914400"/>
                  <a:gd name="connsiteX87" fmla="*/ 789460 w 1784371"/>
                  <a:gd name="connsiteY87" fmla="*/ 8501 h 914400"/>
                  <a:gd name="connsiteX88" fmla="*/ 806923 w 1784371"/>
                  <a:gd name="connsiteY88" fmla="*/ 25390 h 914400"/>
                  <a:gd name="connsiteX89" fmla="*/ 813490 w 1784371"/>
                  <a:gd name="connsiteY89" fmla="*/ 31567 h 914400"/>
                  <a:gd name="connsiteX90" fmla="*/ 824745 w 1784371"/>
                  <a:gd name="connsiteY90" fmla="*/ 21034 h 914400"/>
                  <a:gd name="connsiteX91" fmla="*/ 841604 w 1784371"/>
                  <a:gd name="connsiteY91" fmla="*/ 4751 h 914400"/>
                  <a:gd name="connsiteX92" fmla="*/ 843016 w 1784371"/>
                  <a:gd name="connsiteY92" fmla="*/ 3522 h 914400"/>
                  <a:gd name="connsiteX93" fmla="*/ 853066 w 1784371"/>
                  <a:gd name="connsiteY93" fmla="*/ 23 h 914400"/>
                  <a:gd name="connsiteX94" fmla="*/ 853344 w 1784371"/>
                  <a:gd name="connsiteY94" fmla="*/ 0 h 914400"/>
                  <a:gd name="connsiteX95" fmla="*/ 863116 w 1784371"/>
                  <a:gd name="connsiteY95" fmla="*/ 3522 h 914400"/>
                  <a:gd name="connsiteX96" fmla="*/ 868836 w 1784371"/>
                  <a:gd name="connsiteY96" fmla="*/ 8501 h 914400"/>
                  <a:gd name="connsiteX97" fmla="*/ 886299 w 1784371"/>
                  <a:gd name="connsiteY97" fmla="*/ 25390 h 914400"/>
                  <a:gd name="connsiteX98" fmla="*/ 892865 w 1784371"/>
                  <a:gd name="connsiteY98" fmla="*/ 31567 h 914400"/>
                  <a:gd name="connsiteX99" fmla="*/ 904121 w 1784371"/>
                  <a:gd name="connsiteY99" fmla="*/ 21034 h 914400"/>
                  <a:gd name="connsiteX100" fmla="*/ 920979 w 1784371"/>
                  <a:gd name="connsiteY100" fmla="*/ 4751 h 914400"/>
                  <a:gd name="connsiteX101" fmla="*/ 922391 w 1784371"/>
                  <a:gd name="connsiteY101" fmla="*/ 3522 h 914400"/>
                  <a:gd name="connsiteX102" fmla="*/ 932441 w 1784371"/>
                  <a:gd name="connsiteY102" fmla="*/ 23 h 914400"/>
                  <a:gd name="connsiteX103" fmla="*/ 932719 w 1784371"/>
                  <a:gd name="connsiteY103" fmla="*/ 0 h 914400"/>
                  <a:gd name="connsiteX104" fmla="*/ 942491 w 1784371"/>
                  <a:gd name="connsiteY104" fmla="*/ 3522 h 914400"/>
                  <a:gd name="connsiteX105" fmla="*/ 948211 w 1784371"/>
                  <a:gd name="connsiteY105" fmla="*/ 8501 h 914400"/>
                  <a:gd name="connsiteX106" fmla="*/ 965675 w 1784371"/>
                  <a:gd name="connsiteY106" fmla="*/ 25390 h 914400"/>
                  <a:gd name="connsiteX107" fmla="*/ 972241 w 1784371"/>
                  <a:gd name="connsiteY107" fmla="*/ 31567 h 914400"/>
                  <a:gd name="connsiteX108" fmla="*/ 983496 w 1784371"/>
                  <a:gd name="connsiteY108" fmla="*/ 21034 h 914400"/>
                  <a:gd name="connsiteX109" fmla="*/ 1000355 w 1784371"/>
                  <a:gd name="connsiteY109" fmla="*/ 4751 h 914400"/>
                  <a:gd name="connsiteX110" fmla="*/ 1001767 w 1784371"/>
                  <a:gd name="connsiteY110" fmla="*/ 3522 h 914400"/>
                  <a:gd name="connsiteX111" fmla="*/ 1011817 w 1784371"/>
                  <a:gd name="connsiteY111" fmla="*/ 23 h 914400"/>
                  <a:gd name="connsiteX112" fmla="*/ 1012095 w 1784371"/>
                  <a:gd name="connsiteY112" fmla="*/ 0 h 914400"/>
                  <a:gd name="connsiteX113" fmla="*/ 1021867 w 1784371"/>
                  <a:gd name="connsiteY113" fmla="*/ 3522 h 914400"/>
                  <a:gd name="connsiteX114" fmla="*/ 1027587 w 1784371"/>
                  <a:gd name="connsiteY114" fmla="*/ 8501 h 914400"/>
                  <a:gd name="connsiteX115" fmla="*/ 1045050 w 1784371"/>
                  <a:gd name="connsiteY115" fmla="*/ 25390 h 914400"/>
                  <a:gd name="connsiteX116" fmla="*/ 1051617 w 1784371"/>
                  <a:gd name="connsiteY116" fmla="*/ 31567 h 914400"/>
                  <a:gd name="connsiteX117" fmla="*/ 1062872 w 1784371"/>
                  <a:gd name="connsiteY117" fmla="*/ 21034 h 914400"/>
                  <a:gd name="connsiteX118" fmla="*/ 1079730 w 1784371"/>
                  <a:gd name="connsiteY118" fmla="*/ 4751 h 914400"/>
                  <a:gd name="connsiteX119" fmla="*/ 1081143 w 1784371"/>
                  <a:gd name="connsiteY119" fmla="*/ 3522 h 914400"/>
                  <a:gd name="connsiteX120" fmla="*/ 1091192 w 1784371"/>
                  <a:gd name="connsiteY120" fmla="*/ 23 h 914400"/>
                  <a:gd name="connsiteX121" fmla="*/ 1091470 w 1784371"/>
                  <a:gd name="connsiteY121" fmla="*/ 0 h 914400"/>
                  <a:gd name="connsiteX122" fmla="*/ 1101242 w 1784371"/>
                  <a:gd name="connsiteY122" fmla="*/ 3522 h 914400"/>
                  <a:gd name="connsiteX123" fmla="*/ 1106962 w 1784371"/>
                  <a:gd name="connsiteY123" fmla="*/ 8501 h 914400"/>
                  <a:gd name="connsiteX124" fmla="*/ 1124426 w 1784371"/>
                  <a:gd name="connsiteY124" fmla="*/ 25390 h 914400"/>
                  <a:gd name="connsiteX125" fmla="*/ 1130992 w 1784371"/>
                  <a:gd name="connsiteY125" fmla="*/ 31567 h 914400"/>
                  <a:gd name="connsiteX126" fmla="*/ 1142247 w 1784371"/>
                  <a:gd name="connsiteY126" fmla="*/ 21034 h 914400"/>
                  <a:gd name="connsiteX127" fmla="*/ 1159106 w 1784371"/>
                  <a:gd name="connsiteY127" fmla="*/ 4751 h 914400"/>
                  <a:gd name="connsiteX128" fmla="*/ 1160518 w 1784371"/>
                  <a:gd name="connsiteY128" fmla="*/ 3522 h 914400"/>
                  <a:gd name="connsiteX129" fmla="*/ 1170568 w 1784371"/>
                  <a:gd name="connsiteY129" fmla="*/ 23 h 914400"/>
                  <a:gd name="connsiteX130" fmla="*/ 1170846 w 1784371"/>
                  <a:gd name="connsiteY130" fmla="*/ 0 h 914400"/>
                  <a:gd name="connsiteX131" fmla="*/ 1180618 w 1784371"/>
                  <a:gd name="connsiteY131" fmla="*/ 3522 h 914400"/>
                  <a:gd name="connsiteX132" fmla="*/ 1186338 w 1784371"/>
                  <a:gd name="connsiteY132" fmla="*/ 8501 h 914400"/>
                  <a:gd name="connsiteX133" fmla="*/ 1203801 w 1784371"/>
                  <a:gd name="connsiteY133" fmla="*/ 25390 h 914400"/>
                  <a:gd name="connsiteX134" fmla="*/ 1210368 w 1784371"/>
                  <a:gd name="connsiteY134" fmla="*/ 31567 h 914400"/>
                  <a:gd name="connsiteX135" fmla="*/ 1221623 w 1784371"/>
                  <a:gd name="connsiteY135" fmla="*/ 21034 h 914400"/>
                  <a:gd name="connsiteX136" fmla="*/ 1238481 w 1784371"/>
                  <a:gd name="connsiteY136" fmla="*/ 4751 h 914400"/>
                  <a:gd name="connsiteX137" fmla="*/ 1239894 w 1784371"/>
                  <a:gd name="connsiteY137" fmla="*/ 3522 h 914400"/>
                  <a:gd name="connsiteX138" fmla="*/ 1249944 w 1784371"/>
                  <a:gd name="connsiteY138" fmla="*/ 23 h 914400"/>
                  <a:gd name="connsiteX139" fmla="*/ 1250222 w 1784371"/>
                  <a:gd name="connsiteY139" fmla="*/ 0 h 914400"/>
                  <a:gd name="connsiteX140" fmla="*/ 1259993 w 1784371"/>
                  <a:gd name="connsiteY140" fmla="*/ 3522 h 914400"/>
                  <a:gd name="connsiteX141" fmla="*/ 1265713 w 1784371"/>
                  <a:gd name="connsiteY141" fmla="*/ 8501 h 914400"/>
                  <a:gd name="connsiteX142" fmla="*/ 1283177 w 1784371"/>
                  <a:gd name="connsiteY142" fmla="*/ 25390 h 914400"/>
                  <a:gd name="connsiteX143" fmla="*/ 1289743 w 1784371"/>
                  <a:gd name="connsiteY143" fmla="*/ 31567 h 914400"/>
                  <a:gd name="connsiteX144" fmla="*/ 1300999 w 1784371"/>
                  <a:gd name="connsiteY144" fmla="*/ 21034 h 914400"/>
                  <a:gd name="connsiteX145" fmla="*/ 1317857 w 1784371"/>
                  <a:gd name="connsiteY145" fmla="*/ 4751 h 914400"/>
                  <a:gd name="connsiteX146" fmla="*/ 1319269 w 1784371"/>
                  <a:gd name="connsiteY146" fmla="*/ 3522 h 914400"/>
                  <a:gd name="connsiteX147" fmla="*/ 1329319 w 1784371"/>
                  <a:gd name="connsiteY147" fmla="*/ 23 h 914400"/>
                  <a:gd name="connsiteX148" fmla="*/ 1329597 w 1784371"/>
                  <a:gd name="connsiteY148" fmla="*/ 0 h 914400"/>
                  <a:gd name="connsiteX149" fmla="*/ 1339369 w 1784371"/>
                  <a:gd name="connsiteY149" fmla="*/ 3522 h 914400"/>
                  <a:gd name="connsiteX150" fmla="*/ 1345089 w 1784371"/>
                  <a:gd name="connsiteY150" fmla="*/ 8501 h 914400"/>
                  <a:gd name="connsiteX151" fmla="*/ 1362552 w 1784371"/>
                  <a:gd name="connsiteY151" fmla="*/ 25390 h 914400"/>
                  <a:gd name="connsiteX152" fmla="*/ 1369119 w 1784371"/>
                  <a:gd name="connsiteY152" fmla="*/ 31567 h 914400"/>
                  <a:gd name="connsiteX153" fmla="*/ 1380374 w 1784371"/>
                  <a:gd name="connsiteY153" fmla="*/ 21034 h 914400"/>
                  <a:gd name="connsiteX154" fmla="*/ 1397233 w 1784371"/>
                  <a:gd name="connsiteY154" fmla="*/ 4751 h 914400"/>
                  <a:gd name="connsiteX155" fmla="*/ 1398645 w 1784371"/>
                  <a:gd name="connsiteY155" fmla="*/ 3522 h 914400"/>
                  <a:gd name="connsiteX156" fmla="*/ 1408695 w 1784371"/>
                  <a:gd name="connsiteY156" fmla="*/ 23 h 914400"/>
                  <a:gd name="connsiteX157" fmla="*/ 1408973 w 1784371"/>
                  <a:gd name="connsiteY157" fmla="*/ 0 h 914400"/>
                  <a:gd name="connsiteX158" fmla="*/ 1418744 w 1784371"/>
                  <a:gd name="connsiteY158" fmla="*/ 3522 h 914400"/>
                  <a:gd name="connsiteX159" fmla="*/ 1424464 w 1784371"/>
                  <a:gd name="connsiteY159" fmla="*/ 8501 h 914400"/>
                  <a:gd name="connsiteX160" fmla="*/ 1441928 w 1784371"/>
                  <a:gd name="connsiteY160" fmla="*/ 25390 h 914400"/>
                  <a:gd name="connsiteX161" fmla="*/ 1448494 w 1784371"/>
                  <a:gd name="connsiteY161" fmla="*/ 31567 h 914400"/>
                  <a:gd name="connsiteX162" fmla="*/ 1459750 w 1784371"/>
                  <a:gd name="connsiteY162" fmla="*/ 21034 h 914400"/>
                  <a:gd name="connsiteX163" fmla="*/ 1476608 w 1784371"/>
                  <a:gd name="connsiteY163" fmla="*/ 4751 h 914400"/>
                  <a:gd name="connsiteX164" fmla="*/ 1478020 w 1784371"/>
                  <a:gd name="connsiteY164" fmla="*/ 3522 h 914400"/>
                  <a:gd name="connsiteX165" fmla="*/ 1488070 w 1784371"/>
                  <a:gd name="connsiteY165" fmla="*/ 23 h 914400"/>
                  <a:gd name="connsiteX166" fmla="*/ 1488348 w 1784371"/>
                  <a:gd name="connsiteY166" fmla="*/ 0 h 914400"/>
                  <a:gd name="connsiteX167" fmla="*/ 1498120 w 1784371"/>
                  <a:gd name="connsiteY167" fmla="*/ 3522 h 914400"/>
                  <a:gd name="connsiteX168" fmla="*/ 1503840 w 1784371"/>
                  <a:gd name="connsiteY168" fmla="*/ 8501 h 914400"/>
                  <a:gd name="connsiteX169" fmla="*/ 1521303 w 1784371"/>
                  <a:gd name="connsiteY169" fmla="*/ 25390 h 914400"/>
                  <a:gd name="connsiteX170" fmla="*/ 1527870 w 1784371"/>
                  <a:gd name="connsiteY170" fmla="*/ 31567 h 914400"/>
                  <a:gd name="connsiteX171" fmla="*/ 1539125 w 1784371"/>
                  <a:gd name="connsiteY171" fmla="*/ 21034 h 914400"/>
                  <a:gd name="connsiteX172" fmla="*/ 1555984 w 1784371"/>
                  <a:gd name="connsiteY172" fmla="*/ 4751 h 914400"/>
                  <a:gd name="connsiteX173" fmla="*/ 1557396 w 1784371"/>
                  <a:gd name="connsiteY173" fmla="*/ 3522 h 914400"/>
                  <a:gd name="connsiteX174" fmla="*/ 1567446 w 1784371"/>
                  <a:gd name="connsiteY174" fmla="*/ 23 h 914400"/>
                  <a:gd name="connsiteX175" fmla="*/ 1567724 w 1784371"/>
                  <a:gd name="connsiteY175" fmla="*/ 0 h 914400"/>
                  <a:gd name="connsiteX176" fmla="*/ 1577496 w 1784371"/>
                  <a:gd name="connsiteY176" fmla="*/ 3522 h 914400"/>
                  <a:gd name="connsiteX177" fmla="*/ 1583216 w 1784371"/>
                  <a:gd name="connsiteY177" fmla="*/ 8501 h 914400"/>
                  <a:gd name="connsiteX178" fmla="*/ 1600679 w 1784371"/>
                  <a:gd name="connsiteY178" fmla="*/ 25390 h 914400"/>
                  <a:gd name="connsiteX179" fmla="*/ 1607245 w 1784371"/>
                  <a:gd name="connsiteY179" fmla="*/ 31567 h 914400"/>
                  <a:gd name="connsiteX180" fmla="*/ 1618501 w 1784371"/>
                  <a:gd name="connsiteY180" fmla="*/ 21034 h 914400"/>
                  <a:gd name="connsiteX181" fmla="*/ 1635359 w 1784371"/>
                  <a:gd name="connsiteY181" fmla="*/ 4751 h 914400"/>
                  <a:gd name="connsiteX182" fmla="*/ 1636772 w 1784371"/>
                  <a:gd name="connsiteY182" fmla="*/ 3522 h 914400"/>
                  <a:gd name="connsiteX183" fmla="*/ 1646821 w 1784371"/>
                  <a:gd name="connsiteY183" fmla="*/ 23 h 914400"/>
                  <a:gd name="connsiteX184" fmla="*/ 1647099 w 1784371"/>
                  <a:gd name="connsiteY184" fmla="*/ 0 h 914400"/>
                  <a:gd name="connsiteX185" fmla="*/ 1656871 w 1784371"/>
                  <a:gd name="connsiteY185" fmla="*/ 3522 h 914400"/>
                  <a:gd name="connsiteX186" fmla="*/ 1662591 w 1784371"/>
                  <a:gd name="connsiteY186" fmla="*/ 8501 h 914400"/>
                  <a:gd name="connsiteX187" fmla="*/ 1680055 w 1784371"/>
                  <a:gd name="connsiteY187" fmla="*/ 25390 h 914400"/>
                  <a:gd name="connsiteX188" fmla="*/ 1686621 w 1784371"/>
                  <a:gd name="connsiteY188" fmla="*/ 31567 h 914400"/>
                  <a:gd name="connsiteX189" fmla="*/ 1697876 w 1784371"/>
                  <a:gd name="connsiteY189" fmla="*/ 21034 h 914400"/>
                  <a:gd name="connsiteX190" fmla="*/ 1714735 w 1784371"/>
                  <a:gd name="connsiteY190" fmla="*/ 4751 h 914400"/>
                  <a:gd name="connsiteX191" fmla="*/ 1716147 w 1784371"/>
                  <a:gd name="connsiteY191" fmla="*/ 3522 h 914400"/>
                  <a:gd name="connsiteX192" fmla="*/ 1726197 w 1784371"/>
                  <a:gd name="connsiteY192" fmla="*/ 23 h 914400"/>
                  <a:gd name="connsiteX193" fmla="*/ 1726475 w 1784371"/>
                  <a:gd name="connsiteY193" fmla="*/ 0 h 914400"/>
                  <a:gd name="connsiteX194" fmla="*/ 1736247 w 1784371"/>
                  <a:gd name="connsiteY194" fmla="*/ 3522 h 914400"/>
                  <a:gd name="connsiteX195" fmla="*/ 1741967 w 1784371"/>
                  <a:gd name="connsiteY195" fmla="*/ 8501 h 914400"/>
                  <a:gd name="connsiteX196" fmla="*/ 1782155 w 1784371"/>
                  <a:gd name="connsiteY196" fmla="*/ 45979 h 914400"/>
                  <a:gd name="connsiteX197" fmla="*/ 1784371 w 1784371"/>
                  <a:gd name="connsiteY197" fmla="*/ 47626 h 914400"/>
                  <a:gd name="connsiteX198" fmla="*/ 1784371 w 1784371"/>
                  <a:gd name="connsiteY198" fmla="*/ 879668 h 914400"/>
                  <a:gd name="connsiteX199" fmla="*/ 0 w 1784371"/>
                  <a:gd name="connsiteY199" fmla="*/ 879668 h 914400"/>
                  <a:gd name="connsiteX200" fmla="*/ 0 w 1784371"/>
                  <a:gd name="connsiteY200" fmla="*/ 47626 h 914400"/>
                  <a:gd name="connsiteX201" fmla="*/ 8211 w 1784371"/>
                  <a:gd name="connsiteY201" fmla="*/ 41556 h 914400"/>
                  <a:gd name="connsiteX202" fmla="*/ 47848 w 1784371"/>
                  <a:gd name="connsiteY202" fmla="*/ 4751 h 914400"/>
                  <a:gd name="connsiteX203" fmla="*/ 49261 w 1784371"/>
                  <a:gd name="connsiteY203" fmla="*/ 3522 h 914400"/>
                  <a:gd name="connsiteX204" fmla="*/ 59310 w 1784371"/>
                  <a:gd name="connsiteY204" fmla="*/ 23 h 914400"/>
                  <a:gd name="connsiteX205" fmla="*/ 59588 w 1784371"/>
                  <a:gd name="connsiteY20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784371" h="914400">
                    <a:moveTo>
                      <a:pt x="0" y="897668"/>
                    </a:moveTo>
                    <a:lnTo>
                      <a:pt x="1784371" y="897668"/>
                    </a:lnTo>
                    <a:lnTo>
                      <a:pt x="1784371" y="914400"/>
                    </a:lnTo>
                    <a:lnTo>
                      <a:pt x="0" y="914400"/>
                    </a:lnTo>
                    <a:close/>
                    <a:moveTo>
                      <a:pt x="59588" y="0"/>
                    </a:moveTo>
                    <a:cubicBezTo>
                      <a:pt x="63125" y="0"/>
                      <a:pt x="66662" y="1174"/>
                      <a:pt x="69360" y="3522"/>
                    </a:cubicBezTo>
                    <a:lnTo>
                      <a:pt x="75080" y="8501"/>
                    </a:lnTo>
                    <a:cubicBezTo>
                      <a:pt x="78906" y="12039"/>
                      <a:pt x="85286" y="18406"/>
                      <a:pt x="92544" y="25390"/>
                    </a:cubicBezTo>
                    <a:lnTo>
                      <a:pt x="99110" y="31567"/>
                    </a:lnTo>
                    <a:lnTo>
                      <a:pt x="110365" y="21034"/>
                    </a:lnTo>
                    <a:cubicBezTo>
                      <a:pt x="117577" y="14124"/>
                      <a:pt x="123803" y="7921"/>
                      <a:pt x="127224" y="4751"/>
                    </a:cubicBezTo>
                    <a:lnTo>
                      <a:pt x="128636" y="3522"/>
                    </a:lnTo>
                    <a:cubicBezTo>
                      <a:pt x="131405" y="1112"/>
                      <a:pt x="135057" y="-61"/>
                      <a:pt x="138686" y="23"/>
                    </a:cubicBezTo>
                    <a:cubicBezTo>
                      <a:pt x="138778" y="1"/>
                      <a:pt x="138871" y="0"/>
                      <a:pt x="138964" y="0"/>
                    </a:cubicBezTo>
                    <a:cubicBezTo>
                      <a:pt x="142500" y="0"/>
                      <a:pt x="146037" y="1174"/>
                      <a:pt x="148735" y="3522"/>
                    </a:cubicBezTo>
                    <a:lnTo>
                      <a:pt x="154456" y="8501"/>
                    </a:lnTo>
                    <a:cubicBezTo>
                      <a:pt x="158282" y="12039"/>
                      <a:pt x="164662" y="18406"/>
                      <a:pt x="171919" y="25390"/>
                    </a:cubicBezTo>
                    <a:lnTo>
                      <a:pt x="178486" y="31567"/>
                    </a:lnTo>
                    <a:lnTo>
                      <a:pt x="189741" y="21034"/>
                    </a:lnTo>
                    <a:cubicBezTo>
                      <a:pt x="196953" y="14124"/>
                      <a:pt x="203179" y="7921"/>
                      <a:pt x="206599" y="4751"/>
                    </a:cubicBezTo>
                    <a:lnTo>
                      <a:pt x="208012" y="3522"/>
                    </a:lnTo>
                    <a:cubicBezTo>
                      <a:pt x="210781" y="1112"/>
                      <a:pt x="214433" y="-61"/>
                      <a:pt x="218062" y="23"/>
                    </a:cubicBezTo>
                    <a:cubicBezTo>
                      <a:pt x="218153" y="1"/>
                      <a:pt x="218247" y="0"/>
                      <a:pt x="218340" y="0"/>
                    </a:cubicBezTo>
                    <a:cubicBezTo>
                      <a:pt x="221876" y="0"/>
                      <a:pt x="225413" y="1174"/>
                      <a:pt x="228111" y="3522"/>
                    </a:cubicBezTo>
                    <a:lnTo>
                      <a:pt x="233831" y="8501"/>
                    </a:lnTo>
                    <a:cubicBezTo>
                      <a:pt x="237657" y="12039"/>
                      <a:pt x="244038" y="18406"/>
                      <a:pt x="251295" y="25390"/>
                    </a:cubicBezTo>
                    <a:lnTo>
                      <a:pt x="257861" y="31567"/>
                    </a:lnTo>
                    <a:lnTo>
                      <a:pt x="269116" y="21034"/>
                    </a:lnTo>
                    <a:cubicBezTo>
                      <a:pt x="276329" y="14124"/>
                      <a:pt x="282554" y="7921"/>
                      <a:pt x="285975" y="4751"/>
                    </a:cubicBezTo>
                    <a:lnTo>
                      <a:pt x="287387" y="3522"/>
                    </a:lnTo>
                    <a:cubicBezTo>
                      <a:pt x="290156" y="1112"/>
                      <a:pt x="293808" y="-61"/>
                      <a:pt x="297437" y="23"/>
                    </a:cubicBezTo>
                    <a:cubicBezTo>
                      <a:pt x="297529" y="1"/>
                      <a:pt x="297622" y="0"/>
                      <a:pt x="297715" y="0"/>
                    </a:cubicBezTo>
                    <a:cubicBezTo>
                      <a:pt x="301252" y="0"/>
                      <a:pt x="304789" y="1174"/>
                      <a:pt x="307487" y="3522"/>
                    </a:cubicBezTo>
                    <a:lnTo>
                      <a:pt x="313207" y="8501"/>
                    </a:lnTo>
                    <a:cubicBezTo>
                      <a:pt x="317033" y="12039"/>
                      <a:pt x="323413" y="18406"/>
                      <a:pt x="330670" y="25390"/>
                    </a:cubicBezTo>
                    <a:lnTo>
                      <a:pt x="337237" y="31567"/>
                    </a:lnTo>
                    <a:lnTo>
                      <a:pt x="348492" y="21034"/>
                    </a:lnTo>
                    <a:cubicBezTo>
                      <a:pt x="355704" y="14124"/>
                      <a:pt x="361929" y="7921"/>
                      <a:pt x="365350" y="4751"/>
                    </a:cubicBezTo>
                    <a:lnTo>
                      <a:pt x="366763" y="3522"/>
                    </a:lnTo>
                    <a:cubicBezTo>
                      <a:pt x="369531" y="1112"/>
                      <a:pt x="373184" y="-61"/>
                      <a:pt x="376812" y="23"/>
                    </a:cubicBezTo>
                    <a:cubicBezTo>
                      <a:pt x="376904" y="1"/>
                      <a:pt x="376998" y="0"/>
                      <a:pt x="377090" y="0"/>
                    </a:cubicBezTo>
                    <a:cubicBezTo>
                      <a:pt x="380627" y="0"/>
                      <a:pt x="384164" y="1174"/>
                      <a:pt x="386862" y="3522"/>
                    </a:cubicBezTo>
                    <a:lnTo>
                      <a:pt x="392582" y="8501"/>
                    </a:lnTo>
                    <a:cubicBezTo>
                      <a:pt x="396408" y="12039"/>
                      <a:pt x="402788" y="18406"/>
                      <a:pt x="410046" y="25390"/>
                    </a:cubicBezTo>
                    <a:lnTo>
                      <a:pt x="416612" y="31567"/>
                    </a:lnTo>
                    <a:lnTo>
                      <a:pt x="427867" y="21034"/>
                    </a:lnTo>
                    <a:cubicBezTo>
                      <a:pt x="435080" y="14124"/>
                      <a:pt x="441305" y="7921"/>
                      <a:pt x="444726" y="4751"/>
                    </a:cubicBezTo>
                    <a:lnTo>
                      <a:pt x="446138" y="3522"/>
                    </a:lnTo>
                    <a:cubicBezTo>
                      <a:pt x="448907" y="1112"/>
                      <a:pt x="452559" y="-61"/>
                      <a:pt x="456188" y="23"/>
                    </a:cubicBezTo>
                    <a:cubicBezTo>
                      <a:pt x="456280" y="1"/>
                      <a:pt x="456373" y="0"/>
                      <a:pt x="456466" y="0"/>
                    </a:cubicBezTo>
                    <a:cubicBezTo>
                      <a:pt x="460002" y="0"/>
                      <a:pt x="463539" y="1174"/>
                      <a:pt x="466238" y="3522"/>
                    </a:cubicBezTo>
                    <a:lnTo>
                      <a:pt x="471958" y="8501"/>
                    </a:lnTo>
                    <a:cubicBezTo>
                      <a:pt x="475784" y="12039"/>
                      <a:pt x="482164" y="18406"/>
                      <a:pt x="489421" y="25390"/>
                    </a:cubicBezTo>
                    <a:lnTo>
                      <a:pt x="495988" y="31567"/>
                    </a:lnTo>
                    <a:lnTo>
                      <a:pt x="507243" y="21034"/>
                    </a:lnTo>
                    <a:cubicBezTo>
                      <a:pt x="514455" y="14124"/>
                      <a:pt x="520681" y="7921"/>
                      <a:pt x="524101" y="4751"/>
                    </a:cubicBezTo>
                    <a:lnTo>
                      <a:pt x="525514" y="3522"/>
                    </a:lnTo>
                    <a:cubicBezTo>
                      <a:pt x="528283" y="1112"/>
                      <a:pt x="531935" y="-61"/>
                      <a:pt x="535563" y="23"/>
                    </a:cubicBezTo>
                    <a:cubicBezTo>
                      <a:pt x="535655" y="1"/>
                      <a:pt x="535749" y="0"/>
                      <a:pt x="535842" y="0"/>
                    </a:cubicBezTo>
                    <a:cubicBezTo>
                      <a:pt x="539378" y="0"/>
                      <a:pt x="542915" y="1174"/>
                      <a:pt x="545613" y="3522"/>
                    </a:cubicBezTo>
                    <a:lnTo>
                      <a:pt x="551333" y="8501"/>
                    </a:lnTo>
                    <a:cubicBezTo>
                      <a:pt x="555159" y="12039"/>
                      <a:pt x="561540" y="18406"/>
                      <a:pt x="568797" y="25390"/>
                    </a:cubicBezTo>
                    <a:lnTo>
                      <a:pt x="575363" y="31567"/>
                    </a:lnTo>
                    <a:lnTo>
                      <a:pt x="586619" y="21034"/>
                    </a:lnTo>
                    <a:cubicBezTo>
                      <a:pt x="593831" y="14124"/>
                      <a:pt x="600056" y="7921"/>
                      <a:pt x="603477" y="4751"/>
                    </a:cubicBezTo>
                    <a:lnTo>
                      <a:pt x="604889" y="3522"/>
                    </a:lnTo>
                    <a:cubicBezTo>
                      <a:pt x="607658" y="1112"/>
                      <a:pt x="611310" y="-61"/>
                      <a:pt x="614939" y="23"/>
                    </a:cubicBezTo>
                    <a:cubicBezTo>
                      <a:pt x="615031" y="1"/>
                      <a:pt x="615124" y="0"/>
                      <a:pt x="615217" y="0"/>
                    </a:cubicBezTo>
                    <a:cubicBezTo>
                      <a:pt x="618753" y="0"/>
                      <a:pt x="622290" y="1174"/>
                      <a:pt x="624989" y="3522"/>
                    </a:cubicBezTo>
                    <a:lnTo>
                      <a:pt x="630709" y="8501"/>
                    </a:lnTo>
                    <a:cubicBezTo>
                      <a:pt x="634535" y="12039"/>
                      <a:pt x="640915" y="18406"/>
                      <a:pt x="648172" y="25390"/>
                    </a:cubicBezTo>
                    <a:lnTo>
                      <a:pt x="654739" y="31567"/>
                    </a:lnTo>
                    <a:lnTo>
                      <a:pt x="665994" y="21034"/>
                    </a:lnTo>
                    <a:cubicBezTo>
                      <a:pt x="673206" y="14124"/>
                      <a:pt x="679432" y="7921"/>
                      <a:pt x="682853" y="4751"/>
                    </a:cubicBezTo>
                    <a:lnTo>
                      <a:pt x="684265" y="3522"/>
                    </a:lnTo>
                    <a:cubicBezTo>
                      <a:pt x="687034" y="1112"/>
                      <a:pt x="690686" y="-61"/>
                      <a:pt x="694315" y="23"/>
                    </a:cubicBezTo>
                    <a:cubicBezTo>
                      <a:pt x="694407" y="1"/>
                      <a:pt x="694500" y="0"/>
                      <a:pt x="694593" y="0"/>
                    </a:cubicBezTo>
                    <a:cubicBezTo>
                      <a:pt x="698129" y="0"/>
                      <a:pt x="701666" y="1174"/>
                      <a:pt x="704364" y="3522"/>
                    </a:cubicBezTo>
                    <a:lnTo>
                      <a:pt x="710085" y="8501"/>
                    </a:lnTo>
                    <a:cubicBezTo>
                      <a:pt x="713910" y="12039"/>
                      <a:pt x="720291" y="18406"/>
                      <a:pt x="727548" y="25390"/>
                    </a:cubicBezTo>
                    <a:lnTo>
                      <a:pt x="734114" y="31567"/>
                    </a:lnTo>
                    <a:lnTo>
                      <a:pt x="745369" y="21034"/>
                    </a:lnTo>
                    <a:cubicBezTo>
                      <a:pt x="752582" y="14124"/>
                      <a:pt x="758807" y="7921"/>
                      <a:pt x="762228" y="4751"/>
                    </a:cubicBezTo>
                    <a:lnTo>
                      <a:pt x="763640" y="3522"/>
                    </a:lnTo>
                    <a:cubicBezTo>
                      <a:pt x="766409" y="1112"/>
                      <a:pt x="770062" y="-61"/>
                      <a:pt x="773690" y="23"/>
                    </a:cubicBezTo>
                    <a:cubicBezTo>
                      <a:pt x="773782" y="1"/>
                      <a:pt x="773875" y="0"/>
                      <a:pt x="773968" y="0"/>
                    </a:cubicBezTo>
                    <a:cubicBezTo>
                      <a:pt x="777505" y="0"/>
                      <a:pt x="781042" y="1174"/>
                      <a:pt x="783740" y="3522"/>
                    </a:cubicBezTo>
                    <a:lnTo>
                      <a:pt x="789460" y="8501"/>
                    </a:lnTo>
                    <a:cubicBezTo>
                      <a:pt x="793286" y="12039"/>
                      <a:pt x="799666" y="18406"/>
                      <a:pt x="806923" y="25390"/>
                    </a:cubicBezTo>
                    <a:lnTo>
                      <a:pt x="813490" y="31567"/>
                    </a:lnTo>
                    <a:lnTo>
                      <a:pt x="824745" y="21034"/>
                    </a:lnTo>
                    <a:cubicBezTo>
                      <a:pt x="831957" y="14124"/>
                      <a:pt x="838183" y="7921"/>
                      <a:pt x="841604" y="4751"/>
                    </a:cubicBezTo>
                    <a:lnTo>
                      <a:pt x="843016" y="3522"/>
                    </a:lnTo>
                    <a:cubicBezTo>
                      <a:pt x="845785" y="1112"/>
                      <a:pt x="849437" y="-61"/>
                      <a:pt x="853066" y="23"/>
                    </a:cubicBezTo>
                    <a:cubicBezTo>
                      <a:pt x="853158" y="1"/>
                      <a:pt x="853251" y="0"/>
                      <a:pt x="853344" y="0"/>
                    </a:cubicBezTo>
                    <a:cubicBezTo>
                      <a:pt x="856880" y="0"/>
                      <a:pt x="860417" y="1174"/>
                      <a:pt x="863116" y="3522"/>
                    </a:cubicBezTo>
                    <a:lnTo>
                      <a:pt x="868836" y="8501"/>
                    </a:lnTo>
                    <a:cubicBezTo>
                      <a:pt x="872661" y="12039"/>
                      <a:pt x="879042" y="18406"/>
                      <a:pt x="886299" y="25390"/>
                    </a:cubicBezTo>
                    <a:lnTo>
                      <a:pt x="892865" y="31567"/>
                    </a:lnTo>
                    <a:lnTo>
                      <a:pt x="904121" y="21034"/>
                    </a:lnTo>
                    <a:cubicBezTo>
                      <a:pt x="911333" y="14124"/>
                      <a:pt x="917558" y="7921"/>
                      <a:pt x="920979" y="4751"/>
                    </a:cubicBezTo>
                    <a:lnTo>
                      <a:pt x="922391" y="3522"/>
                    </a:lnTo>
                    <a:cubicBezTo>
                      <a:pt x="925160" y="1112"/>
                      <a:pt x="928813" y="-61"/>
                      <a:pt x="932441" y="23"/>
                    </a:cubicBezTo>
                    <a:cubicBezTo>
                      <a:pt x="932533" y="1"/>
                      <a:pt x="932627" y="0"/>
                      <a:pt x="932719" y="0"/>
                    </a:cubicBezTo>
                    <a:cubicBezTo>
                      <a:pt x="936256" y="0"/>
                      <a:pt x="939793" y="1174"/>
                      <a:pt x="942491" y="3522"/>
                    </a:cubicBezTo>
                    <a:lnTo>
                      <a:pt x="948211" y="8501"/>
                    </a:lnTo>
                    <a:cubicBezTo>
                      <a:pt x="952037" y="12039"/>
                      <a:pt x="958417" y="18406"/>
                      <a:pt x="965675" y="25390"/>
                    </a:cubicBezTo>
                    <a:lnTo>
                      <a:pt x="972241" y="31567"/>
                    </a:lnTo>
                    <a:lnTo>
                      <a:pt x="983496" y="21034"/>
                    </a:lnTo>
                    <a:cubicBezTo>
                      <a:pt x="990709" y="14124"/>
                      <a:pt x="996934" y="7921"/>
                      <a:pt x="1000355" y="4751"/>
                    </a:cubicBezTo>
                    <a:lnTo>
                      <a:pt x="1001767" y="3522"/>
                    </a:lnTo>
                    <a:cubicBezTo>
                      <a:pt x="1004536" y="1112"/>
                      <a:pt x="1008188" y="-61"/>
                      <a:pt x="1011817" y="23"/>
                    </a:cubicBezTo>
                    <a:cubicBezTo>
                      <a:pt x="1011909" y="1"/>
                      <a:pt x="1012002" y="0"/>
                      <a:pt x="1012095" y="0"/>
                    </a:cubicBezTo>
                    <a:cubicBezTo>
                      <a:pt x="1015631" y="0"/>
                      <a:pt x="1019168" y="1174"/>
                      <a:pt x="1021867" y="3522"/>
                    </a:cubicBezTo>
                    <a:lnTo>
                      <a:pt x="1027587" y="8501"/>
                    </a:lnTo>
                    <a:cubicBezTo>
                      <a:pt x="1031413" y="12039"/>
                      <a:pt x="1037793" y="18406"/>
                      <a:pt x="1045050" y="25390"/>
                    </a:cubicBezTo>
                    <a:lnTo>
                      <a:pt x="1051617" y="31567"/>
                    </a:lnTo>
                    <a:lnTo>
                      <a:pt x="1062872" y="21034"/>
                    </a:lnTo>
                    <a:cubicBezTo>
                      <a:pt x="1070084" y="14124"/>
                      <a:pt x="1076309" y="7921"/>
                      <a:pt x="1079730" y="4751"/>
                    </a:cubicBezTo>
                    <a:lnTo>
                      <a:pt x="1081143" y="3522"/>
                    </a:lnTo>
                    <a:cubicBezTo>
                      <a:pt x="1083911" y="1112"/>
                      <a:pt x="1087564" y="-61"/>
                      <a:pt x="1091192" y="23"/>
                    </a:cubicBezTo>
                    <a:cubicBezTo>
                      <a:pt x="1091284" y="1"/>
                      <a:pt x="1091378" y="0"/>
                      <a:pt x="1091470" y="0"/>
                    </a:cubicBezTo>
                    <a:cubicBezTo>
                      <a:pt x="1095007" y="0"/>
                      <a:pt x="1098544" y="1174"/>
                      <a:pt x="1101242" y="3522"/>
                    </a:cubicBezTo>
                    <a:lnTo>
                      <a:pt x="1106962" y="8501"/>
                    </a:lnTo>
                    <a:cubicBezTo>
                      <a:pt x="1110788" y="12039"/>
                      <a:pt x="1117168" y="18406"/>
                      <a:pt x="1124426" y="25390"/>
                    </a:cubicBezTo>
                    <a:lnTo>
                      <a:pt x="1130992" y="31567"/>
                    </a:lnTo>
                    <a:lnTo>
                      <a:pt x="1142247" y="21034"/>
                    </a:lnTo>
                    <a:cubicBezTo>
                      <a:pt x="1149459" y="14124"/>
                      <a:pt x="1155685" y="7921"/>
                      <a:pt x="1159106" y="4751"/>
                    </a:cubicBezTo>
                    <a:lnTo>
                      <a:pt x="1160518" y="3522"/>
                    </a:lnTo>
                    <a:cubicBezTo>
                      <a:pt x="1163287" y="1112"/>
                      <a:pt x="1166940" y="-61"/>
                      <a:pt x="1170568" y="23"/>
                    </a:cubicBezTo>
                    <a:cubicBezTo>
                      <a:pt x="1170660" y="1"/>
                      <a:pt x="1170753" y="0"/>
                      <a:pt x="1170846" y="0"/>
                    </a:cubicBezTo>
                    <a:cubicBezTo>
                      <a:pt x="1174382" y="0"/>
                      <a:pt x="1177919" y="1174"/>
                      <a:pt x="1180618" y="3522"/>
                    </a:cubicBezTo>
                    <a:lnTo>
                      <a:pt x="1186338" y="8501"/>
                    </a:lnTo>
                    <a:cubicBezTo>
                      <a:pt x="1190164" y="12039"/>
                      <a:pt x="1196544" y="18406"/>
                      <a:pt x="1203801" y="25390"/>
                    </a:cubicBezTo>
                    <a:lnTo>
                      <a:pt x="1210368" y="31567"/>
                    </a:lnTo>
                    <a:lnTo>
                      <a:pt x="1221623" y="21034"/>
                    </a:lnTo>
                    <a:cubicBezTo>
                      <a:pt x="1228835" y="14124"/>
                      <a:pt x="1235061" y="7921"/>
                      <a:pt x="1238481" y="4751"/>
                    </a:cubicBezTo>
                    <a:lnTo>
                      <a:pt x="1239894" y="3522"/>
                    </a:lnTo>
                    <a:cubicBezTo>
                      <a:pt x="1242663" y="1112"/>
                      <a:pt x="1246315" y="-61"/>
                      <a:pt x="1249944" y="23"/>
                    </a:cubicBezTo>
                    <a:cubicBezTo>
                      <a:pt x="1250035" y="1"/>
                      <a:pt x="1250129" y="0"/>
                      <a:pt x="1250222" y="0"/>
                    </a:cubicBezTo>
                    <a:cubicBezTo>
                      <a:pt x="1253758" y="0"/>
                      <a:pt x="1257295" y="1174"/>
                      <a:pt x="1259993" y="3522"/>
                    </a:cubicBezTo>
                    <a:lnTo>
                      <a:pt x="1265713" y="8501"/>
                    </a:lnTo>
                    <a:cubicBezTo>
                      <a:pt x="1269539" y="12039"/>
                      <a:pt x="1275920" y="18406"/>
                      <a:pt x="1283177" y="25390"/>
                    </a:cubicBezTo>
                    <a:lnTo>
                      <a:pt x="1289743" y="31567"/>
                    </a:lnTo>
                    <a:lnTo>
                      <a:pt x="1300999" y="21034"/>
                    </a:lnTo>
                    <a:cubicBezTo>
                      <a:pt x="1308211" y="14124"/>
                      <a:pt x="1314436" y="7921"/>
                      <a:pt x="1317857" y="4751"/>
                    </a:cubicBezTo>
                    <a:lnTo>
                      <a:pt x="1319269" y="3522"/>
                    </a:lnTo>
                    <a:cubicBezTo>
                      <a:pt x="1322038" y="1112"/>
                      <a:pt x="1325691" y="-61"/>
                      <a:pt x="1329319" y="23"/>
                    </a:cubicBezTo>
                    <a:cubicBezTo>
                      <a:pt x="1329411" y="1"/>
                      <a:pt x="1329504" y="0"/>
                      <a:pt x="1329597" y="0"/>
                    </a:cubicBezTo>
                    <a:cubicBezTo>
                      <a:pt x="1333134" y="0"/>
                      <a:pt x="1336671" y="1174"/>
                      <a:pt x="1339369" y="3522"/>
                    </a:cubicBezTo>
                    <a:lnTo>
                      <a:pt x="1345089" y="8501"/>
                    </a:lnTo>
                    <a:cubicBezTo>
                      <a:pt x="1348915" y="12039"/>
                      <a:pt x="1355295" y="18406"/>
                      <a:pt x="1362552" y="25390"/>
                    </a:cubicBezTo>
                    <a:lnTo>
                      <a:pt x="1369119" y="31567"/>
                    </a:lnTo>
                    <a:lnTo>
                      <a:pt x="1380374" y="21034"/>
                    </a:lnTo>
                    <a:cubicBezTo>
                      <a:pt x="1387586" y="14124"/>
                      <a:pt x="1393812" y="7921"/>
                      <a:pt x="1397233" y="4751"/>
                    </a:cubicBezTo>
                    <a:lnTo>
                      <a:pt x="1398645" y="3522"/>
                    </a:lnTo>
                    <a:cubicBezTo>
                      <a:pt x="1401414" y="1112"/>
                      <a:pt x="1405066" y="-61"/>
                      <a:pt x="1408695" y="23"/>
                    </a:cubicBezTo>
                    <a:cubicBezTo>
                      <a:pt x="1408787" y="1"/>
                      <a:pt x="1408880" y="0"/>
                      <a:pt x="1408973" y="0"/>
                    </a:cubicBezTo>
                    <a:cubicBezTo>
                      <a:pt x="1412509" y="0"/>
                      <a:pt x="1416046" y="1174"/>
                      <a:pt x="1418744" y="3522"/>
                    </a:cubicBezTo>
                    <a:lnTo>
                      <a:pt x="1424464" y="8501"/>
                    </a:lnTo>
                    <a:cubicBezTo>
                      <a:pt x="1428290" y="12039"/>
                      <a:pt x="1434671" y="18406"/>
                      <a:pt x="1441928" y="25390"/>
                    </a:cubicBezTo>
                    <a:lnTo>
                      <a:pt x="1448494" y="31567"/>
                    </a:lnTo>
                    <a:lnTo>
                      <a:pt x="1459750" y="21034"/>
                    </a:lnTo>
                    <a:cubicBezTo>
                      <a:pt x="1466962" y="14124"/>
                      <a:pt x="1473187" y="7921"/>
                      <a:pt x="1476608" y="4751"/>
                    </a:cubicBezTo>
                    <a:lnTo>
                      <a:pt x="1478020" y="3522"/>
                    </a:lnTo>
                    <a:cubicBezTo>
                      <a:pt x="1480789" y="1112"/>
                      <a:pt x="1484442" y="-61"/>
                      <a:pt x="1488070" y="23"/>
                    </a:cubicBezTo>
                    <a:cubicBezTo>
                      <a:pt x="1488162" y="1"/>
                      <a:pt x="1488255" y="0"/>
                      <a:pt x="1488348" y="0"/>
                    </a:cubicBezTo>
                    <a:cubicBezTo>
                      <a:pt x="1491885" y="0"/>
                      <a:pt x="1495422" y="1174"/>
                      <a:pt x="1498120" y="3522"/>
                    </a:cubicBezTo>
                    <a:lnTo>
                      <a:pt x="1503840" y="8501"/>
                    </a:lnTo>
                    <a:cubicBezTo>
                      <a:pt x="1507666" y="12039"/>
                      <a:pt x="1514046" y="18406"/>
                      <a:pt x="1521303" y="25390"/>
                    </a:cubicBezTo>
                    <a:lnTo>
                      <a:pt x="1527870" y="31567"/>
                    </a:lnTo>
                    <a:lnTo>
                      <a:pt x="1539125" y="21034"/>
                    </a:lnTo>
                    <a:cubicBezTo>
                      <a:pt x="1546337" y="14124"/>
                      <a:pt x="1552563" y="7921"/>
                      <a:pt x="1555984" y="4751"/>
                    </a:cubicBezTo>
                    <a:lnTo>
                      <a:pt x="1557396" y="3522"/>
                    </a:lnTo>
                    <a:cubicBezTo>
                      <a:pt x="1560165" y="1112"/>
                      <a:pt x="1563817" y="-61"/>
                      <a:pt x="1567446" y="23"/>
                    </a:cubicBezTo>
                    <a:cubicBezTo>
                      <a:pt x="1567538" y="1"/>
                      <a:pt x="1567631" y="0"/>
                      <a:pt x="1567724" y="0"/>
                    </a:cubicBezTo>
                    <a:cubicBezTo>
                      <a:pt x="1571260" y="0"/>
                      <a:pt x="1574797" y="1174"/>
                      <a:pt x="1577496" y="3522"/>
                    </a:cubicBezTo>
                    <a:lnTo>
                      <a:pt x="1583216" y="8501"/>
                    </a:lnTo>
                    <a:cubicBezTo>
                      <a:pt x="1587041" y="12039"/>
                      <a:pt x="1593422" y="18406"/>
                      <a:pt x="1600679" y="25390"/>
                    </a:cubicBezTo>
                    <a:lnTo>
                      <a:pt x="1607245" y="31567"/>
                    </a:lnTo>
                    <a:lnTo>
                      <a:pt x="1618501" y="21034"/>
                    </a:lnTo>
                    <a:cubicBezTo>
                      <a:pt x="1625713" y="14124"/>
                      <a:pt x="1631938" y="7921"/>
                      <a:pt x="1635359" y="4751"/>
                    </a:cubicBezTo>
                    <a:lnTo>
                      <a:pt x="1636772" y="3522"/>
                    </a:lnTo>
                    <a:cubicBezTo>
                      <a:pt x="1639540" y="1112"/>
                      <a:pt x="1643193" y="-61"/>
                      <a:pt x="1646821" y="23"/>
                    </a:cubicBezTo>
                    <a:cubicBezTo>
                      <a:pt x="1646913" y="1"/>
                      <a:pt x="1647007" y="0"/>
                      <a:pt x="1647099" y="0"/>
                    </a:cubicBezTo>
                    <a:cubicBezTo>
                      <a:pt x="1650636" y="0"/>
                      <a:pt x="1654173" y="1174"/>
                      <a:pt x="1656871" y="3522"/>
                    </a:cubicBezTo>
                    <a:lnTo>
                      <a:pt x="1662591" y="8501"/>
                    </a:lnTo>
                    <a:cubicBezTo>
                      <a:pt x="1666417" y="12039"/>
                      <a:pt x="1672797" y="18406"/>
                      <a:pt x="1680055" y="25390"/>
                    </a:cubicBezTo>
                    <a:lnTo>
                      <a:pt x="1686621" y="31567"/>
                    </a:lnTo>
                    <a:lnTo>
                      <a:pt x="1697876" y="21034"/>
                    </a:lnTo>
                    <a:cubicBezTo>
                      <a:pt x="1705089" y="14124"/>
                      <a:pt x="1711314" y="7921"/>
                      <a:pt x="1714735" y="4751"/>
                    </a:cubicBezTo>
                    <a:lnTo>
                      <a:pt x="1716147" y="3522"/>
                    </a:lnTo>
                    <a:cubicBezTo>
                      <a:pt x="1718916" y="1112"/>
                      <a:pt x="1722569" y="-61"/>
                      <a:pt x="1726197" y="23"/>
                    </a:cubicBezTo>
                    <a:cubicBezTo>
                      <a:pt x="1726289" y="1"/>
                      <a:pt x="1726382" y="0"/>
                      <a:pt x="1726475" y="0"/>
                    </a:cubicBezTo>
                    <a:cubicBezTo>
                      <a:pt x="1730011" y="0"/>
                      <a:pt x="1733548" y="1174"/>
                      <a:pt x="1736247" y="3522"/>
                    </a:cubicBezTo>
                    <a:lnTo>
                      <a:pt x="1741967" y="8501"/>
                    </a:lnTo>
                    <a:cubicBezTo>
                      <a:pt x="1749618" y="15576"/>
                      <a:pt x="1767489" y="33969"/>
                      <a:pt x="1782155" y="45979"/>
                    </a:cubicBezTo>
                    <a:lnTo>
                      <a:pt x="1784371" y="47626"/>
                    </a:lnTo>
                    <a:lnTo>
                      <a:pt x="1784371" y="879668"/>
                    </a:lnTo>
                    <a:lnTo>
                      <a:pt x="0" y="879668"/>
                    </a:lnTo>
                    <a:lnTo>
                      <a:pt x="0" y="47626"/>
                    </a:lnTo>
                    <a:lnTo>
                      <a:pt x="8211" y="41556"/>
                    </a:lnTo>
                    <a:cubicBezTo>
                      <a:pt x="22946" y="29564"/>
                      <a:pt x="41007" y="11090"/>
                      <a:pt x="47848" y="4751"/>
                    </a:cubicBezTo>
                    <a:lnTo>
                      <a:pt x="49261" y="3522"/>
                    </a:lnTo>
                    <a:cubicBezTo>
                      <a:pt x="52030" y="1112"/>
                      <a:pt x="55682" y="-61"/>
                      <a:pt x="59310" y="23"/>
                    </a:cubicBezTo>
                    <a:cubicBezTo>
                      <a:pt x="59402" y="1"/>
                      <a:pt x="59496" y="0"/>
                      <a:pt x="59588" y="0"/>
                    </a:cubicBezTo>
                    <a:close/>
                  </a:path>
                </a:pathLst>
              </a:cu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indent="0" algn="ctr">
                  <a:lnSpc>
                    <a:spcPct val="100000"/>
                  </a:lnSpc>
                  <a:spcBef>
                    <a:spcPts val="0"/>
                  </a:spcBef>
                  <a:spcAft>
                    <a:spcPts val="0"/>
                  </a:spcAft>
                  <a:buSzPct val="100000"/>
                </a:pPr>
                <a:r>
                  <a:rPr lang="zh-CN" altLang="en-US" sz="1300" b="1">
                    <a:solidFill>
                      <a:schemeClr val="bg1"/>
                    </a:solidFill>
                    <a:latin typeface="微软雅黑" panose="020B0503020204020204" pitchFamily="34" charset="-122"/>
                    <a:ea typeface="微软雅黑" panose="020B0503020204020204" pitchFamily="34" charset="-122"/>
                  </a:rPr>
                  <a:t>上锁挂签；</a:t>
                </a:r>
                <a:endParaRPr lang="zh-CN" altLang="en-US" sz="1300" b="1">
                  <a:solidFill>
                    <a:schemeClr val="bg1"/>
                  </a:solidFill>
                  <a:latin typeface="微软雅黑" panose="020B0503020204020204" pitchFamily="34" charset="-122"/>
                  <a:ea typeface="微软雅黑" panose="020B0503020204020204" pitchFamily="34" charset="-122"/>
                </a:endParaRPr>
              </a:p>
            </p:txBody>
          </p:sp>
          <p:sp>
            <p:nvSpPr>
              <p:cNvPr id="17" name="任意多边形 16"/>
              <p:cNvSpPr/>
              <p:nvPr>
                <p:custDataLst>
                  <p:tags r:id="rId3"/>
                </p:custDataLst>
              </p:nvPr>
            </p:nvSpPr>
            <p:spPr>
              <a:xfrm>
                <a:off x="5650022" y="727450"/>
                <a:ext cx="978201" cy="319924"/>
              </a:xfrm>
              <a:custGeom>
                <a:avLst/>
                <a:gdLst>
                  <a:gd name="connsiteX0" fmla="*/ 773625 w 978201"/>
                  <a:gd name="connsiteY0" fmla="*/ 28 h 319924"/>
                  <a:gd name="connsiteX1" fmla="*/ 881754 w 978201"/>
                  <a:gd name="connsiteY1" fmla="*/ 75074 h 319924"/>
                  <a:gd name="connsiteX2" fmla="*/ 978201 w 978201"/>
                  <a:gd name="connsiteY2" fmla="*/ 317435 h 319924"/>
                  <a:gd name="connsiteX3" fmla="*/ 975543 w 978201"/>
                  <a:gd name="connsiteY3" fmla="*/ 319923 h 319924"/>
                  <a:gd name="connsiteX4" fmla="*/ 968976 w 978201"/>
                  <a:gd name="connsiteY4" fmla="*/ 313746 h 319924"/>
                  <a:gd name="connsiteX5" fmla="*/ 951512 w 978201"/>
                  <a:gd name="connsiteY5" fmla="*/ 296857 h 319924"/>
                  <a:gd name="connsiteX6" fmla="*/ 945792 w 978201"/>
                  <a:gd name="connsiteY6" fmla="*/ 291879 h 319924"/>
                  <a:gd name="connsiteX7" fmla="*/ 936020 w 978201"/>
                  <a:gd name="connsiteY7" fmla="*/ 288356 h 319924"/>
                  <a:gd name="connsiteX8" fmla="*/ 935742 w 978201"/>
                  <a:gd name="connsiteY8" fmla="*/ 288379 h 319924"/>
                  <a:gd name="connsiteX9" fmla="*/ 925693 w 978201"/>
                  <a:gd name="connsiteY9" fmla="*/ 291878 h 319924"/>
                  <a:gd name="connsiteX10" fmla="*/ 924280 w 978201"/>
                  <a:gd name="connsiteY10" fmla="*/ 293108 h 319924"/>
                  <a:gd name="connsiteX11" fmla="*/ 907423 w 978201"/>
                  <a:gd name="connsiteY11" fmla="*/ 309390 h 319924"/>
                  <a:gd name="connsiteX12" fmla="*/ 896166 w 978201"/>
                  <a:gd name="connsiteY12" fmla="*/ 319923 h 319924"/>
                  <a:gd name="connsiteX13" fmla="*/ 889600 w 978201"/>
                  <a:gd name="connsiteY13" fmla="*/ 313746 h 319924"/>
                  <a:gd name="connsiteX14" fmla="*/ 872137 w 978201"/>
                  <a:gd name="connsiteY14" fmla="*/ 296857 h 319924"/>
                  <a:gd name="connsiteX15" fmla="*/ 866417 w 978201"/>
                  <a:gd name="connsiteY15" fmla="*/ 291878 h 319924"/>
                  <a:gd name="connsiteX16" fmla="*/ 856645 w 978201"/>
                  <a:gd name="connsiteY16" fmla="*/ 288357 h 319924"/>
                  <a:gd name="connsiteX17" fmla="*/ 856367 w 978201"/>
                  <a:gd name="connsiteY17" fmla="*/ 288379 h 319924"/>
                  <a:gd name="connsiteX18" fmla="*/ 846317 w 978201"/>
                  <a:gd name="connsiteY18" fmla="*/ 291878 h 319924"/>
                  <a:gd name="connsiteX19" fmla="*/ 844906 w 978201"/>
                  <a:gd name="connsiteY19" fmla="*/ 293107 h 319924"/>
                  <a:gd name="connsiteX20" fmla="*/ 828047 w 978201"/>
                  <a:gd name="connsiteY20" fmla="*/ 309390 h 319924"/>
                  <a:gd name="connsiteX21" fmla="*/ 816792 w 978201"/>
                  <a:gd name="connsiteY21" fmla="*/ 319923 h 319924"/>
                  <a:gd name="connsiteX22" fmla="*/ 810224 w 978201"/>
                  <a:gd name="connsiteY22" fmla="*/ 313746 h 319924"/>
                  <a:gd name="connsiteX23" fmla="*/ 792761 w 978201"/>
                  <a:gd name="connsiteY23" fmla="*/ 296857 h 319924"/>
                  <a:gd name="connsiteX24" fmla="*/ 787042 w 978201"/>
                  <a:gd name="connsiteY24" fmla="*/ 291878 h 319924"/>
                  <a:gd name="connsiteX25" fmla="*/ 777269 w 978201"/>
                  <a:gd name="connsiteY25" fmla="*/ 288357 h 319924"/>
                  <a:gd name="connsiteX26" fmla="*/ 776992 w 978201"/>
                  <a:gd name="connsiteY26" fmla="*/ 288379 h 319924"/>
                  <a:gd name="connsiteX27" fmla="*/ 766941 w 978201"/>
                  <a:gd name="connsiteY27" fmla="*/ 291878 h 319924"/>
                  <a:gd name="connsiteX28" fmla="*/ 765530 w 978201"/>
                  <a:gd name="connsiteY28" fmla="*/ 293107 h 319924"/>
                  <a:gd name="connsiteX29" fmla="*/ 748672 w 978201"/>
                  <a:gd name="connsiteY29" fmla="*/ 309390 h 319924"/>
                  <a:gd name="connsiteX30" fmla="*/ 737415 w 978201"/>
                  <a:gd name="connsiteY30" fmla="*/ 319923 h 319924"/>
                  <a:gd name="connsiteX31" fmla="*/ 730849 w 978201"/>
                  <a:gd name="connsiteY31" fmla="*/ 313746 h 319924"/>
                  <a:gd name="connsiteX32" fmla="*/ 713385 w 978201"/>
                  <a:gd name="connsiteY32" fmla="*/ 296858 h 319924"/>
                  <a:gd name="connsiteX33" fmla="*/ 707665 w 978201"/>
                  <a:gd name="connsiteY33" fmla="*/ 291878 h 319924"/>
                  <a:gd name="connsiteX34" fmla="*/ 697894 w 978201"/>
                  <a:gd name="connsiteY34" fmla="*/ 288356 h 319924"/>
                  <a:gd name="connsiteX35" fmla="*/ 697617 w 978201"/>
                  <a:gd name="connsiteY35" fmla="*/ 288379 h 319924"/>
                  <a:gd name="connsiteX36" fmla="*/ 687566 w 978201"/>
                  <a:gd name="connsiteY36" fmla="*/ 291878 h 319924"/>
                  <a:gd name="connsiteX37" fmla="*/ 686155 w 978201"/>
                  <a:gd name="connsiteY37" fmla="*/ 293107 h 319924"/>
                  <a:gd name="connsiteX38" fmla="*/ 669295 w 978201"/>
                  <a:gd name="connsiteY38" fmla="*/ 309390 h 319924"/>
                  <a:gd name="connsiteX39" fmla="*/ 658040 w 978201"/>
                  <a:gd name="connsiteY39" fmla="*/ 319923 h 319924"/>
                  <a:gd name="connsiteX40" fmla="*/ 651473 w 978201"/>
                  <a:gd name="connsiteY40" fmla="*/ 313746 h 319924"/>
                  <a:gd name="connsiteX41" fmla="*/ 634010 w 978201"/>
                  <a:gd name="connsiteY41" fmla="*/ 296857 h 319924"/>
                  <a:gd name="connsiteX42" fmla="*/ 628291 w 978201"/>
                  <a:gd name="connsiteY42" fmla="*/ 291878 h 319924"/>
                  <a:gd name="connsiteX43" fmla="*/ 618519 w 978201"/>
                  <a:gd name="connsiteY43" fmla="*/ 288356 h 319924"/>
                  <a:gd name="connsiteX44" fmla="*/ 618241 w 978201"/>
                  <a:gd name="connsiteY44" fmla="*/ 288379 h 319924"/>
                  <a:gd name="connsiteX45" fmla="*/ 608190 w 978201"/>
                  <a:gd name="connsiteY45" fmla="*/ 291878 h 319924"/>
                  <a:gd name="connsiteX46" fmla="*/ 606779 w 978201"/>
                  <a:gd name="connsiteY46" fmla="*/ 293107 h 319924"/>
                  <a:gd name="connsiteX47" fmla="*/ 589921 w 978201"/>
                  <a:gd name="connsiteY47" fmla="*/ 309390 h 319924"/>
                  <a:gd name="connsiteX48" fmla="*/ 578664 w 978201"/>
                  <a:gd name="connsiteY48" fmla="*/ 319923 h 319924"/>
                  <a:gd name="connsiteX49" fmla="*/ 572098 w 978201"/>
                  <a:gd name="connsiteY49" fmla="*/ 313746 h 319924"/>
                  <a:gd name="connsiteX50" fmla="*/ 554635 w 978201"/>
                  <a:gd name="connsiteY50" fmla="*/ 296857 h 319924"/>
                  <a:gd name="connsiteX51" fmla="*/ 548914 w 978201"/>
                  <a:gd name="connsiteY51" fmla="*/ 291878 h 319924"/>
                  <a:gd name="connsiteX52" fmla="*/ 539144 w 978201"/>
                  <a:gd name="connsiteY52" fmla="*/ 288356 h 319924"/>
                  <a:gd name="connsiteX53" fmla="*/ 538865 w 978201"/>
                  <a:gd name="connsiteY53" fmla="*/ 288379 h 319924"/>
                  <a:gd name="connsiteX54" fmla="*/ 528815 w 978201"/>
                  <a:gd name="connsiteY54" fmla="*/ 291878 h 319924"/>
                  <a:gd name="connsiteX55" fmla="*/ 527402 w 978201"/>
                  <a:gd name="connsiteY55" fmla="*/ 293107 h 319924"/>
                  <a:gd name="connsiteX56" fmla="*/ 510544 w 978201"/>
                  <a:gd name="connsiteY56" fmla="*/ 309390 h 319924"/>
                  <a:gd name="connsiteX57" fmla="*/ 499289 w 978201"/>
                  <a:gd name="connsiteY57" fmla="*/ 319923 h 319924"/>
                  <a:gd name="connsiteX58" fmla="*/ 492722 w 978201"/>
                  <a:gd name="connsiteY58" fmla="*/ 313747 h 319924"/>
                  <a:gd name="connsiteX59" fmla="*/ 475260 w 978201"/>
                  <a:gd name="connsiteY59" fmla="*/ 296857 h 319924"/>
                  <a:gd name="connsiteX60" fmla="*/ 469539 w 978201"/>
                  <a:gd name="connsiteY60" fmla="*/ 291878 h 319924"/>
                  <a:gd name="connsiteX61" fmla="*/ 459768 w 978201"/>
                  <a:gd name="connsiteY61" fmla="*/ 288356 h 319924"/>
                  <a:gd name="connsiteX62" fmla="*/ 459489 w 978201"/>
                  <a:gd name="connsiteY62" fmla="*/ 288379 h 319924"/>
                  <a:gd name="connsiteX63" fmla="*/ 449439 w 978201"/>
                  <a:gd name="connsiteY63" fmla="*/ 291879 h 319924"/>
                  <a:gd name="connsiteX64" fmla="*/ 448027 w 978201"/>
                  <a:gd name="connsiteY64" fmla="*/ 293107 h 319924"/>
                  <a:gd name="connsiteX65" fmla="*/ 431168 w 978201"/>
                  <a:gd name="connsiteY65" fmla="*/ 309390 h 319924"/>
                  <a:gd name="connsiteX66" fmla="*/ 419913 w 978201"/>
                  <a:gd name="connsiteY66" fmla="*/ 319923 h 319924"/>
                  <a:gd name="connsiteX67" fmla="*/ 413348 w 978201"/>
                  <a:gd name="connsiteY67" fmla="*/ 313746 h 319924"/>
                  <a:gd name="connsiteX68" fmla="*/ 395884 w 978201"/>
                  <a:gd name="connsiteY68" fmla="*/ 296857 h 319924"/>
                  <a:gd name="connsiteX69" fmla="*/ 390163 w 978201"/>
                  <a:gd name="connsiteY69" fmla="*/ 291879 h 319924"/>
                  <a:gd name="connsiteX70" fmla="*/ 380392 w 978201"/>
                  <a:gd name="connsiteY70" fmla="*/ 288356 h 319924"/>
                  <a:gd name="connsiteX71" fmla="*/ 380113 w 978201"/>
                  <a:gd name="connsiteY71" fmla="*/ 288380 h 319924"/>
                  <a:gd name="connsiteX72" fmla="*/ 370064 w 978201"/>
                  <a:gd name="connsiteY72" fmla="*/ 291878 h 319924"/>
                  <a:gd name="connsiteX73" fmla="*/ 368651 w 978201"/>
                  <a:gd name="connsiteY73" fmla="*/ 293107 h 319924"/>
                  <a:gd name="connsiteX74" fmla="*/ 351793 w 978201"/>
                  <a:gd name="connsiteY74" fmla="*/ 309390 h 319924"/>
                  <a:gd name="connsiteX75" fmla="*/ 340538 w 978201"/>
                  <a:gd name="connsiteY75" fmla="*/ 319923 h 319924"/>
                  <a:gd name="connsiteX76" fmla="*/ 333972 w 978201"/>
                  <a:gd name="connsiteY76" fmla="*/ 313746 h 319924"/>
                  <a:gd name="connsiteX77" fmla="*/ 316508 w 978201"/>
                  <a:gd name="connsiteY77" fmla="*/ 296857 h 319924"/>
                  <a:gd name="connsiteX78" fmla="*/ 310788 w 978201"/>
                  <a:gd name="connsiteY78" fmla="*/ 291878 h 319924"/>
                  <a:gd name="connsiteX79" fmla="*/ 301016 w 978201"/>
                  <a:gd name="connsiteY79" fmla="*/ 288356 h 319924"/>
                  <a:gd name="connsiteX80" fmla="*/ 300738 w 978201"/>
                  <a:gd name="connsiteY80" fmla="*/ 288379 h 319924"/>
                  <a:gd name="connsiteX81" fmla="*/ 290689 w 978201"/>
                  <a:gd name="connsiteY81" fmla="*/ 291878 h 319924"/>
                  <a:gd name="connsiteX82" fmla="*/ 289276 w 978201"/>
                  <a:gd name="connsiteY82" fmla="*/ 293107 h 319924"/>
                  <a:gd name="connsiteX83" fmla="*/ 272417 w 978201"/>
                  <a:gd name="connsiteY83" fmla="*/ 309390 h 319924"/>
                  <a:gd name="connsiteX84" fmla="*/ 261162 w 978201"/>
                  <a:gd name="connsiteY84" fmla="*/ 319924 h 319924"/>
                  <a:gd name="connsiteX85" fmla="*/ 254597 w 978201"/>
                  <a:gd name="connsiteY85" fmla="*/ 313747 h 319924"/>
                  <a:gd name="connsiteX86" fmla="*/ 237132 w 978201"/>
                  <a:gd name="connsiteY86" fmla="*/ 296857 h 319924"/>
                  <a:gd name="connsiteX87" fmla="*/ 231412 w 978201"/>
                  <a:gd name="connsiteY87" fmla="*/ 291878 h 319924"/>
                  <a:gd name="connsiteX88" fmla="*/ 221640 w 978201"/>
                  <a:gd name="connsiteY88" fmla="*/ 288357 h 319924"/>
                  <a:gd name="connsiteX89" fmla="*/ 221362 w 978201"/>
                  <a:gd name="connsiteY89" fmla="*/ 288379 h 319924"/>
                  <a:gd name="connsiteX90" fmla="*/ 211312 w 978201"/>
                  <a:gd name="connsiteY90" fmla="*/ 291878 h 319924"/>
                  <a:gd name="connsiteX91" fmla="*/ 209900 w 978201"/>
                  <a:gd name="connsiteY91" fmla="*/ 293107 h 319924"/>
                  <a:gd name="connsiteX92" fmla="*/ 193041 w 978201"/>
                  <a:gd name="connsiteY92" fmla="*/ 309390 h 319924"/>
                  <a:gd name="connsiteX93" fmla="*/ 181786 w 978201"/>
                  <a:gd name="connsiteY93" fmla="*/ 319923 h 319924"/>
                  <a:gd name="connsiteX94" fmla="*/ 175220 w 978201"/>
                  <a:gd name="connsiteY94" fmla="*/ 313746 h 319924"/>
                  <a:gd name="connsiteX95" fmla="*/ 157757 w 978201"/>
                  <a:gd name="connsiteY95" fmla="*/ 296858 h 319924"/>
                  <a:gd name="connsiteX96" fmla="*/ 152037 w 978201"/>
                  <a:gd name="connsiteY96" fmla="*/ 291879 h 319924"/>
                  <a:gd name="connsiteX97" fmla="*/ 142265 w 978201"/>
                  <a:gd name="connsiteY97" fmla="*/ 288356 h 319924"/>
                  <a:gd name="connsiteX98" fmla="*/ 141987 w 978201"/>
                  <a:gd name="connsiteY98" fmla="*/ 288380 h 319924"/>
                  <a:gd name="connsiteX99" fmla="*/ 131937 w 978201"/>
                  <a:gd name="connsiteY99" fmla="*/ 291878 h 319924"/>
                  <a:gd name="connsiteX100" fmla="*/ 130524 w 978201"/>
                  <a:gd name="connsiteY100" fmla="*/ 293107 h 319924"/>
                  <a:gd name="connsiteX101" fmla="*/ 113666 w 978201"/>
                  <a:gd name="connsiteY101" fmla="*/ 309390 h 319924"/>
                  <a:gd name="connsiteX102" fmla="*/ 102411 w 978201"/>
                  <a:gd name="connsiteY102" fmla="*/ 319923 h 319924"/>
                  <a:gd name="connsiteX103" fmla="*/ 95844 w 978201"/>
                  <a:gd name="connsiteY103" fmla="*/ 313746 h 319924"/>
                  <a:gd name="connsiteX104" fmla="*/ 78381 w 978201"/>
                  <a:gd name="connsiteY104" fmla="*/ 296857 h 319924"/>
                  <a:gd name="connsiteX105" fmla="*/ 72661 w 978201"/>
                  <a:gd name="connsiteY105" fmla="*/ 291879 h 319924"/>
                  <a:gd name="connsiteX106" fmla="*/ 62889 w 978201"/>
                  <a:gd name="connsiteY106" fmla="*/ 288356 h 319924"/>
                  <a:gd name="connsiteX107" fmla="*/ 62611 w 978201"/>
                  <a:gd name="connsiteY107" fmla="*/ 288380 h 319924"/>
                  <a:gd name="connsiteX108" fmla="*/ 52561 w 978201"/>
                  <a:gd name="connsiteY108" fmla="*/ 291878 h 319924"/>
                  <a:gd name="connsiteX109" fmla="*/ 51149 w 978201"/>
                  <a:gd name="connsiteY109" fmla="*/ 293107 h 319924"/>
                  <a:gd name="connsiteX110" fmla="*/ 34290 w 978201"/>
                  <a:gd name="connsiteY110" fmla="*/ 309390 h 319924"/>
                  <a:gd name="connsiteX111" fmla="*/ 23035 w 978201"/>
                  <a:gd name="connsiteY111" fmla="*/ 319923 h 319924"/>
                  <a:gd name="connsiteX112" fmla="*/ 16469 w 978201"/>
                  <a:gd name="connsiteY112" fmla="*/ 313746 h 319924"/>
                  <a:gd name="connsiteX113" fmla="*/ 0 w 978201"/>
                  <a:gd name="connsiteY113" fmla="*/ 297819 h 319924"/>
                  <a:gd name="connsiteX114" fmla="*/ 727103 w 978201"/>
                  <a:gd name="connsiteY114" fmla="*/ 8470 h 319924"/>
                  <a:gd name="connsiteX115" fmla="*/ 773625 w 978201"/>
                  <a:gd name="connsiteY115" fmla="*/ 28 h 31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78201" h="319924">
                    <a:moveTo>
                      <a:pt x="773625" y="28"/>
                    </a:moveTo>
                    <a:cubicBezTo>
                      <a:pt x="820013" y="1021"/>
                      <a:pt x="863519" y="29251"/>
                      <a:pt x="881754" y="75074"/>
                    </a:cubicBezTo>
                    <a:lnTo>
                      <a:pt x="978201" y="317435"/>
                    </a:lnTo>
                    <a:lnTo>
                      <a:pt x="975543" y="319923"/>
                    </a:lnTo>
                    <a:lnTo>
                      <a:pt x="968976" y="313746"/>
                    </a:lnTo>
                    <a:cubicBezTo>
                      <a:pt x="961718" y="306763"/>
                      <a:pt x="955339" y="300395"/>
                      <a:pt x="951512" y="296857"/>
                    </a:cubicBezTo>
                    <a:lnTo>
                      <a:pt x="945792" y="291879"/>
                    </a:lnTo>
                    <a:cubicBezTo>
                      <a:pt x="943095" y="289530"/>
                      <a:pt x="939557" y="288356"/>
                      <a:pt x="936020" y="288356"/>
                    </a:cubicBezTo>
                    <a:cubicBezTo>
                      <a:pt x="935929" y="288356"/>
                      <a:pt x="935834" y="288357"/>
                      <a:pt x="935742" y="288379"/>
                    </a:cubicBezTo>
                    <a:cubicBezTo>
                      <a:pt x="932115" y="288295"/>
                      <a:pt x="928462" y="289468"/>
                      <a:pt x="925693" y="291878"/>
                    </a:cubicBezTo>
                    <a:lnTo>
                      <a:pt x="924280" y="293108"/>
                    </a:lnTo>
                    <a:cubicBezTo>
                      <a:pt x="920859" y="296277"/>
                      <a:pt x="914634" y="302480"/>
                      <a:pt x="907423" y="309390"/>
                    </a:cubicBezTo>
                    <a:lnTo>
                      <a:pt x="896166" y="319923"/>
                    </a:lnTo>
                    <a:lnTo>
                      <a:pt x="889600" y="313746"/>
                    </a:lnTo>
                    <a:cubicBezTo>
                      <a:pt x="882344" y="306762"/>
                      <a:pt x="875962" y="300395"/>
                      <a:pt x="872137" y="296857"/>
                    </a:cubicBezTo>
                    <a:lnTo>
                      <a:pt x="866417" y="291878"/>
                    </a:lnTo>
                    <a:cubicBezTo>
                      <a:pt x="863719" y="289530"/>
                      <a:pt x="860182" y="288356"/>
                      <a:pt x="856645" y="288357"/>
                    </a:cubicBezTo>
                    <a:cubicBezTo>
                      <a:pt x="856552" y="288356"/>
                      <a:pt x="856459" y="288357"/>
                      <a:pt x="856367" y="288379"/>
                    </a:cubicBezTo>
                    <a:cubicBezTo>
                      <a:pt x="852739" y="288295"/>
                      <a:pt x="849087" y="289468"/>
                      <a:pt x="846317" y="291878"/>
                    </a:cubicBezTo>
                    <a:lnTo>
                      <a:pt x="844906" y="293107"/>
                    </a:lnTo>
                    <a:cubicBezTo>
                      <a:pt x="841485" y="296277"/>
                      <a:pt x="835259" y="302480"/>
                      <a:pt x="828047" y="309390"/>
                    </a:cubicBezTo>
                    <a:lnTo>
                      <a:pt x="816792" y="319923"/>
                    </a:lnTo>
                    <a:lnTo>
                      <a:pt x="810224" y="313746"/>
                    </a:lnTo>
                    <a:cubicBezTo>
                      <a:pt x="802968" y="306762"/>
                      <a:pt x="796587" y="300395"/>
                      <a:pt x="792761" y="296857"/>
                    </a:cubicBezTo>
                    <a:lnTo>
                      <a:pt x="787042" y="291878"/>
                    </a:lnTo>
                    <a:cubicBezTo>
                      <a:pt x="784343" y="289530"/>
                      <a:pt x="780807" y="288356"/>
                      <a:pt x="777269" y="288357"/>
                    </a:cubicBezTo>
                    <a:cubicBezTo>
                      <a:pt x="777176" y="288356"/>
                      <a:pt x="777083" y="288357"/>
                      <a:pt x="776992" y="288379"/>
                    </a:cubicBezTo>
                    <a:cubicBezTo>
                      <a:pt x="773364" y="288295"/>
                      <a:pt x="769710" y="289468"/>
                      <a:pt x="766941" y="291878"/>
                    </a:cubicBezTo>
                    <a:lnTo>
                      <a:pt x="765530" y="293107"/>
                    </a:lnTo>
                    <a:cubicBezTo>
                      <a:pt x="762108" y="296277"/>
                      <a:pt x="755884" y="302480"/>
                      <a:pt x="748672" y="309390"/>
                    </a:cubicBezTo>
                    <a:lnTo>
                      <a:pt x="737415" y="319923"/>
                    </a:lnTo>
                    <a:lnTo>
                      <a:pt x="730849" y="313746"/>
                    </a:lnTo>
                    <a:cubicBezTo>
                      <a:pt x="723593" y="306762"/>
                      <a:pt x="717211" y="300395"/>
                      <a:pt x="713385" y="296858"/>
                    </a:cubicBezTo>
                    <a:lnTo>
                      <a:pt x="707665" y="291878"/>
                    </a:lnTo>
                    <a:cubicBezTo>
                      <a:pt x="704967" y="289530"/>
                      <a:pt x="701431" y="288356"/>
                      <a:pt x="697894" y="288356"/>
                    </a:cubicBezTo>
                    <a:cubicBezTo>
                      <a:pt x="697801" y="288356"/>
                      <a:pt x="697708" y="288357"/>
                      <a:pt x="697617" y="288379"/>
                    </a:cubicBezTo>
                    <a:cubicBezTo>
                      <a:pt x="693988" y="288295"/>
                      <a:pt x="690336" y="289469"/>
                      <a:pt x="687566" y="291878"/>
                    </a:cubicBezTo>
                    <a:lnTo>
                      <a:pt x="686155" y="293107"/>
                    </a:lnTo>
                    <a:cubicBezTo>
                      <a:pt x="682733" y="296277"/>
                      <a:pt x="676508" y="302480"/>
                      <a:pt x="669295" y="309390"/>
                    </a:cubicBezTo>
                    <a:lnTo>
                      <a:pt x="658040" y="319923"/>
                    </a:lnTo>
                    <a:lnTo>
                      <a:pt x="651473" y="313746"/>
                    </a:lnTo>
                    <a:cubicBezTo>
                      <a:pt x="644217" y="306762"/>
                      <a:pt x="637836" y="300395"/>
                      <a:pt x="634010" y="296857"/>
                    </a:cubicBezTo>
                    <a:lnTo>
                      <a:pt x="628291" y="291878"/>
                    </a:lnTo>
                    <a:cubicBezTo>
                      <a:pt x="625592" y="289530"/>
                      <a:pt x="622055" y="288356"/>
                      <a:pt x="618519" y="288356"/>
                    </a:cubicBezTo>
                    <a:cubicBezTo>
                      <a:pt x="618425" y="288356"/>
                      <a:pt x="618332" y="288357"/>
                      <a:pt x="618241" y="288379"/>
                    </a:cubicBezTo>
                    <a:cubicBezTo>
                      <a:pt x="614612" y="288295"/>
                      <a:pt x="610959" y="289469"/>
                      <a:pt x="608190" y="291878"/>
                    </a:cubicBezTo>
                    <a:lnTo>
                      <a:pt x="606779" y="293107"/>
                    </a:lnTo>
                    <a:cubicBezTo>
                      <a:pt x="603357" y="296277"/>
                      <a:pt x="597133" y="302480"/>
                      <a:pt x="589921" y="309390"/>
                    </a:cubicBezTo>
                    <a:lnTo>
                      <a:pt x="578664" y="319923"/>
                    </a:lnTo>
                    <a:lnTo>
                      <a:pt x="572098" y="313746"/>
                    </a:lnTo>
                    <a:cubicBezTo>
                      <a:pt x="564841" y="306762"/>
                      <a:pt x="558460" y="300395"/>
                      <a:pt x="554635" y="296857"/>
                    </a:cubicBezTo>
                    <a:lnTo>
                      <a:pt x="548914" y="291878"/>
                    </a:lnTo>
                    <a:cubicBezTo>
                      <a:pt x="546216" y="289530"/>
                      <a:pt x="542679" y="288356"/>
                      <a:pt x="539144" y="288356"/>
                    </a:cubicBezTo>
                    <a:cubicBezTo>
                      <a:pt x="539050" y="288356"/>
                      <a:pt x="538956" y="288358"/>
                      <a:pt x="538865" y="288379"/>
                    </a:cubicBezTo>
                    <a:cubicBezTo>
                      <a:pt x="535237" y="288296"/>
                      <a:pt x="531584" y="289468"/>
                      <a:pt x="528815" y="291878"/>
                    </a:cubicBezTo>
                    <a:lnTo>
                      <a:pt x="527402" y="293107"/>
                    </a:lnTo>
                    <a:cubicBezTo>
                      <a:pt x="523982" y="296278"/>
                      <a:pt x="517756" y="302480"/>
                      <a:pt x="510544" y="309390"/>
                    </a:cubicBezTo>
                    <a:lnTo>
                      <a:pt x="499289" y="319923"/>
                    </a:lnTo>
                    <a:lnTo>
                      <a:pt x="492722" y="313747"/>
                    </a:lnTo>
                    <a:cubicBezTo>
                      <a:pt x="485465" y="306762"/>
                      <a:pt x="479085" y="300395"/>
                      <a:pt x="475260" y="296857"/>
                    </a:cubicBezTo>
                    <a:lnTo>
                      <a:pt x="469539" y="291878"/>
                    </a:lnTo>
                    <a:cubicBezTo>
                      <a:pt x="466840" y="289530"/>
                      <a:pt x="463303" y="288356"/>
                      <a:pt x="459768" y="288356"/>
                    </a:cubicBezTo>
                    <a:cubicBezTo>
                      <a:pt x="459674" y="288356"/>
                      <a:pt x="459582" y="288357"/>
                      <a:pt x="459489" y="288379"/>
                    </a:cubicBezTo>
                    <a:cubicBezTo>
                      <a:pt x="455861" y="288295"/>
                      <a:pt x="452208" y="289468"/>
                      <a:pt x="449439" y="291879"/>
                    </a:cubicBezTo>
                    <a:lnTo>
                      <a:pt x="448027" y="293107"/>
                    </a:lnTo>
                    <a:cubicBezTo>
                      <a:pt x="444606" y="296277"/>
                      <a:pt x="438380" y="302480"/>
                      <a:pt x="431168" y="309390"/>
                    </a:cubicBezTo>
                    <a:lnTo>
                      <a:pt x="419913" y="319923"/>
                    </a:lnTo>
                    <a:lnTo>
                      <a:pt x="413348" y="313746"/>
                    </a:lnTo>
                    <a:cubicBezTo>
                      <a:pt x="406089" y="306762"/>
                      <a:pt x="399709" y="300396"/>
                      <a:pt x="395884" y="296857"/>
                    </a:cubicBezTo>
                    <a:lnTo>
                      <a:pt x="390163" y="291879"/>
                    </a:lnTo>
                    <a:cubicBezTo>
                      <a:pt x="387465" y="289530"/>
                      <a:pt x="383928" y="288356"/>
                      <a:pt x="380392" y="288356"/>
                    </a:cubicBezTo>
                    <a:cubicBezTo>
                      <a:pt x="380299" y="288356"/>
                      <a:pt x="380206" y="288357"/>
                      <a:pt x="380113" y="288380"/>
                    </a:cubicBezTo>
                    <a:cubicBezTo>
                      <a:pt x="376485" y="288295"/>
                      <a:pt x="372832" y="289468"/>
                      <a:pt x="370064" y="291878"/>
                    </a:cubicBezTo>
                    <a:lnTo>
                      <a:pt x="368651" y="293107"/>
                    </a:lnTo>
                    <a:cubicBezTo>
                      <a:pt x="365230" y="296277"/>
                      <a:pt x="359005" y="302481"/>
                      <a:pt x="351793" y="309390"/>
                    </a:cubicBezTo>
                    <a:lnTo>
                      <a:pt x="340538" y="319923"/>
                    </a:lnTo>
                    <a:lnTo>
                      <a:pt x="333972" y="313746"/>
                    </a:lnTo>
                    <a:cubicBezTo>
                      <a:pt x="326714" y="306762"/>
                      <a:pt x="320335" y="300395"/>
                      <a:pt x="316508" y="296857"/>
                    </a:cubicBezTo>
                    <a:lnTo>
                      <a:pt x="310788" y="291878"/>
                    </a:lnTo>
                    <a:cubicBezTo>
                      <a:pt x="308090" y="289530"/>
                      <a:pt x="304552" y="288356"/>
                      <a:pt x="301016" y="288356"/>
                    </a:cubicBezTo>
                    <a:cubicBezTo>
                      <a:pt x="300923" y="288356"/>
                      <a:pt x="300831" y="288357"/>
                      <a:pt x="300738" y="288379"/>
                    </a:cubicBezTo>
                    <a:cubicBezTo>
                      <a:pt x="297109" y="288295"/>
                      <a:pt x="293457" y="289469"/>
                      <a:pt x="290689" y="291878"/>
                    </a:cubicBezTo>
                    <a:lnTo>
                      <a:pt x="289276" y="293107"/>
                    </a:lnTo>
                    <a:cubicBezTo>
                      <a:pt x="285856" y="296277"/>
                      <a:pt x="279630" y="302480"/>
                      <a:pt x="272417" y="309390"/>
                    </a:cubicBezTo>
                    <a:lnTo>
                      <a:pt x="261162" y="319924"/>
                    </a:lnTo>
                    <a:lnTo>
                      <a:pt x="254597" y="313747"/>
                    </a:lnTo>
                    <a:cubicBezTo>
                      <a:pt x="247338" y="306762"/>
                      <a:pt x="240959" y="300395"/>
                      <a:pt x="237132" y="296857"/>
                    </a:cubicBezTo>
                    <a:lnTo>
                      <a:pt x="231412" y="291878"/>
                    </a:lnTo>
                    <a:cubicBezTo>
                      <a:pt x="228714" y="289530"/>
                      <a:pt x="225176" y="288356"/>
                      <a:pt x="221640" y="288357"/>
                    </a:cubicBezTo>
                    <a:cubicBezTo>
                      <a:pt x="221548" y="288356"/>
                      <a:pt x="221454" y="288357"/>
                      <a:pt x="221362" y="288379"/>
                    </a:cubicBezTo>
                    <a:cubicBezTo>
                      <a:pt x="217734" y="288296"/>
                      <a:pt x="214081" y="289468"/>
                      <a:pt x="211312" y="291878"/>
                    </a:cubicBezTo>
                    <a:lnTo>
                      <a:pt x="209900" y="293107"/>
                    </a:lnTo>
                    <a:cubicBezTo>
                      <a:pt x="206479" y="296277"/>
                      <a:pt x="200253" y="302480"/>
                      <a:pt x="193041" y="309390"/>
                    </a:cubicBezTo>
                    <a:lnTo>
                      <a:pt x="181786" y="319923"/>
                    </a:lnTo>
                    <a:lnTo>
                      <a:pt x="175220" y="313746"/>
                    </a:lnTo>
                    <a:cubicBezTo>
                      <a:pt x="167962" y="306762"/>
                      <a:pt x="161582" y="300395"/>
                      <a:pt x="157757" y="296858"/>
                    </a:cubicBezTo>
                    <a:lnTo>
                      <a:pt x="152037" y="291879"/>
                    </a:lnTo>
                    <a:cubicBezTo>
                      <a:pt x="149338" y="289530"/>
                      <a:pt x="145800" y="288356"/>
                      <a:pt x="142265" y="288356"/>
                    </a:cubicBezTo>
                    <a:cubicBezTo>
                      <a:pt x="142172" y="288356"/>
                      <a:pt x="142079" y="288357"/>
                      <a:pt x="141987" y="288380"/>
                    </a:cubicBezTo>
                    <a:cubicBezTo>
                      <a:pt x="138358" y="288295"/>
                      <a:pt x="134706" y="289468"/>
                      <a:pt x="131937" y="291878"/>
                    </a:cubicBezTo>
                    <a:lnTo>
                      <a:pt x="130524" y="293107"/>
                    </a:lnTo>
                    <a:cubicBezTo>
                      <a:pt x="127104" y="296277"/>
                      <a:pt x="120877" y="302480"/>
                      <a:pt x="113666" y="309390"/>
                    </a:cubicBezTo>
                    <a:lnTo>
                      <a:pt x="102411" y="319923"/>
                    </a:lnTo>
                    <a:lnTo>
                      <a:pt x="95844" y="313746"/>
                    </a:lnTo>
                    <a:cubicBezTo>
                      <a:pt x="88587" y="306762"/>
                      <a:pt x="82207" y="300395"/>
                      <a:pt x="78381" y="296857"/>
                    </a:cubicBezTo>
                    <a:lnTo>
                      <a:pt x="72661" y="291879"/>
                    </a:lnTo>
                    <a:cubicBezTo>
                      <a:pt x="69963" y="289530"/>
                      <a:pt x="66426" y="288356"/>
                      <a:pt x="62889" y="288356"/>
                    </a:cubicBezTo>
                    <a:cubicBezTo>
                      <a:pt x="62796" y="288356"/>
                      <a:pt x="62703" y="288357"/>
                      <a:pt x="62611" y="288380"/>
                    </a:cubicBezTo>
                    <a:cubicBezTo>
                      <a:pt x="58983" y="288295"/>
                      <a:pt x="55330" y="289468"/>
                      <a:pt x="52561" y="291878"/>
                    </a:cubicBezTo>
                    <a:lnTo>
                      <a:pt x="51149" y="293107"/>
                    </a:lnTo>
                    <a:cubicBezTo>
                      <a:pt x="47728" y="296277"/>
                      <a:pt x="41502" y="302481"/>
                      <a:pt x="34290" y="309390"/>
                    </a:cubicBezTo>
                    <a:lnTo>
                      <a:pt x="23035" y="319923"/>
                    </a:lnTo>
                    <a:lnTo>
                      <a:pt x="16469" y="313746"/>
                    </a:lnTo>
                    <a:lnTo>
                      <a:pt x="0" y="297819"/>
                    </a:lnTo>
                    <a:lnTo>
                      <a:pt x="727103" y="8470"/>
                    </a:lnTo>
                    <a:cubicBezTo>
                      <a:pt x="742377" y="2392"/>
                      <a:pt x="758162" y="-303"/>
                      <a:pt x="773625" y="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r>
                  <a:rPr lang="en-US" altLang="zh-CN" sz="13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300" b="1" dirty="0">
                    <a:solidFill>
                      <a:schemeClr val="bg1"/>
                    </a:solidFill>
                    <a:latin typeface="微软雅黑" panose="020B0503020204020204" pitchFamily="34" charset="-122"/>
                    <a:ea typeface="微软雅黑" panose="020B0503020204020204" pitchFamily="34" charset="-122"/>
                  </a:rPr>
                  <a:t>D</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custDataLst>
                <p:tags r:id="rId4"/>
              </p:custDataLst>
            </p:nvPr>
          </p:nvGrpSpPr>
          <p:grpSpPr>
            <a:xfrm>
              <a:off x="7455" y="5507"/>
              <a:ext cx="3155" cy="2005"/>
              <a:chOff x="4938943" y="727450"/>
              <a:chExt cx="1784371" cy="1212282"/>
            </a:xfrm>
          </p:grpSpPr>
          <p:sp>
            <p:nvSpPr>
              <p:cNvPr id="21" name="任意多边形 20"/>
              <p:cNvSpPr/>
              <p:nvPr>
                <p:custDataLst>
                  <p:tags r:id="rId5"/>
                </p:custDataLst>
              </p:nvPr>
            </p:nvSpPr>
            <p:spPr>
              <a:xfrm>
                <a:off x="4938943" y="1025332"/>
                <a:ext cx="1784371" cy="914400"/>
              </a:xfrm>
              <a:custGeom>
                <a:avLst/>
                <a:gdLst>
                  <a:gd name="connsiteX0" fmla="*/ 0 w 1784371"/>
                  <a:gd name="connsiteY0" fmla="*/ 897668 h 914400"/>
                  <a:gd name="connsiteX1" fmla="*/ 1784371 w 1784371"/>
                  <a:gd name="connsiteY1" fmla="*/ 897668 h 914400"/>
                  <a:gd name="connsiteX2" fmla="*/ 1784371 w 1784371"/>
                  <a:gd name="connsiteY2" fmla="*/ 914400 h 914400"/>
                  <a:gd name="connsiteX3" fmla="*/ 0 w 1784371"/>
                  <a:gd name="connsiteY3" fmla="*/ 914400 h 914400"/>
                  <a:gd name="connsiteX4" fmla="*/ 59588 w 1784371"/>
                  <a:gd name="connsiteY4" fmla="*/ 0 h 914400"/>
                  <a:gd name="connsiteX5" fmla="*/ 69360 w 1784371"/>
                  <a:gd name="connsiteY5" fmla="*/ 3522 h 914400"/>
                  <a:gd name="connsiteX6" fmla="*/ 75080 w 1784371"/>
                  <a:gd name="connsiteY6" fmla="*/ 8501 h 914400"/>
                  <a:gd name="connsiteX7" fmla="*/ 92544 w 1784371"/>
                  <a:gd name="connsiteY7" fmla="*/ 25390 h 914400"/>
                  <a:gd name="connsiteX8" fmla="*/ 99110 w 1784371"/>
                  <a:gd name="connsiteY8" fmla="*/ 31567 h 914400"/>
                  <a:gd name="connsiteX9" fmla="*/ 110365 w 1784371"/>
                  <a:gd name="connsiteY9" fmla="*/ 21034 h 914400"/>
                  <a:gd name="connsiteX10" fmla="*/ 127224 w 1784371"/>
                  <a:gd name="connsiteY10" fmla="*/ 4751 h 914400"/>
                  <a:gd name="connsiteX11" fmla="*/ 128636 w 1784371"/>
                  <a:gd name="connsiteY11" fmla="*/ 3522 h 914400"/>
                  <a:gd name="connsiteX12" fmla="*/ 138686 w 1784371"/>
                  <a:gd name="connsiteY12" fmla="*/ 23 h 914400"/>
                  <a:gd name="connsiteX13" fmla="*/ 138964 w 1784371"/>
                  <a:gd name="connsiteY13" fmla="*/ 0 h 914400"/>
                  <a:gd name="connsiteX14" fmla="*/ 148735 w 1784371"/>
                  <a:gd name="connsiteY14" fmla="*/ 3522 h 914400"/>
                  <a:gd name="connsiteX15" fmla="*/ 154456 w 1784371"/>
                  <a:gd name="connsiteY15" fmla="*/ 8501 h 914400"/>
                  <a:gd name="connsiteX16" fmla="*/ 171919 w 1784371"/>
                  <a:gd name="connsiteY16" fmla="*/ 25390 h 914400"/>
                  <a:gd name="connsiteX17" fmla="*/ 178486 w 1784371"/>
                  <a:gd name="connsiteY17" fmla="*/ 31567 h 914400"/>
                  <a:gd name="connsiteX18" fmla="*/ 189741 w 1784371"/>
                  <a:gd name="connsiteY18" fmla="*/ 21034 h 914400"/>
                  <a:gd name="connsiteX19" fmla="*/ 206599 w 1784371"/>
                  <a:gd name="connsiteY19" fmla="*/ 4751 h 914400"/>
                  <a:gd name="connsiteX20" fmla="*/ 208012 w 1784371"/>
                  <a:gd name="connsiteY20" fmla="*/ 3522 h 914400"/>
                  <a:gd name="connsiteX21" fmla="*/ 218062 w 1784371"/>
                  <a:gd name="connsiteY21" fmla="*/ 23 h 914400"/>
                  <a:gd name="connsiteX22" fmla="*/ 218340 w 1784371"/>
                  <a:gd name="connsiteY22" fmla="*/ 0 h 914400"/>
                  <a:gd name="connsiteX23" fmla="*/ 228111 w 1784371"/>
                  <a:gd name="connsiteY23" fmla="*/ 3522 h 914400"/>
                  <a:gd name="connsiteX24" fmla="*/ 233831 w 1784371"/>
                  <a:gd name="connsiteY24" fmla="*/ 8501 h 914400"/>
                  <a:gd name="connsiteX25" fmla="*/ 251295 w 1784371"/>
                  <a:gd name="connsiteY25" fmla="*/ 25390 h 914400"/>
                  <a:gd name="connsiteX26" fmla="*/ 257861 w 1784371"/>
                  <a:gd name="connsiteY26" fmla="*/ 31567 h 914400"/>
                  <a:gd name="connsiteX27" fmla="*/ 269116 w 1784371"/>
                  <a:gd name="connsiteY27" fmla="*/ 21034 h 914400"/>
                  <a:gd name="connsiteX28" fmla="*/ 285975 w 1784371"/>
                  <a:gd name="connsiteY28" fmla="*/ 4751 h 914400"/>
                  <a:gd name="connsiteX29" fmla="*/ 287387 w 1784371"/>
                  <a:gd name="connsiteY29" fmla="*/ 3522 h 914400"/>
                  <a:gd name="connsiteX30" fmla="*/ 297437 w 1784371"/>
                  <a:gd name="connsiteY30" fmla="*/ 23 h 914400"/>
                  <a:gd name="connsiteX31" fmla="*/ 297715 w 1784371"/>
                  <a:gd name="connsiteY31" fmla="*/ 0 h 914400"/>
                  <a:gd name="connsiteX32" fmla="*/ 307487 w 1784371"/>
                  <a:gd name="connsiteY32" fmla="*/ 3522 h 914400"/>
                  <a:gd name="connsiteX33" fmla="*/ 313207 w 1784371"/>
                  <a:gd name="connsiteY33" fmla="*/ 8501 h 914400"/>
                  <a:gd name="connsiteX34" fmla="*/ 330670 w 1784371"/>
                  <a:gd name="connsiteY34" fmla="*/ 25390 h 914400"/>
                  <a:gd name="connsiteX35" fmla="*/ 337237 w 1784371"/>
                  <a:gd name="connsiteY35" fmla="*/ 31567 h 914400"/>
                  <a:gd name="connsiteX36" fmla="*/ 348492 w 1784371"/>
                  <a:gd name="connsiteY36" fmla="*/ 21034 h 914400"/>
                  <a:gd name="connsiteX37" fmla="*/ 365350 w 1784371"/>
                  <a:gd name="connsiteY37" fmla="*/ 4751 h 914400"/>
                  <a:gd name="connsiteX38" fmla="*/ 366763 w 1784371"/>
                  <a:gd name="connsiteY38" fmla="*/ 3522 h 914400"/>
                  <a:gd name="connsiteX39" fmla="*/ 376812 w 1784371"/>
                  <a:gd name="connsiteY39" fmla="*/ 23 h 914400"/>
                  <a:gd name="connsiteX40" fmla="*/ 377090 w 1784371"/>
                  <a:gd name="connsiteY40" fmla="*/ 0 h 914400"/>
                  <a:gd name="connsiteX41" fmla="*/ 386862 w 1784371"/>
                  <a:gd name="connsiteY41" fmla="*/ 3522 h 914400"/>
                  <a:gd name="connsiteX42" fmla="*/ 392582 w 1784371"/>
                  <a:gd name="connsiteY42" fmla="*/ 8501 h 914400"/>
                  <a:gd name="connsiteX43" fmla="*/ 410046 w 1784371"/>
                  <a:gd name="connsiteY43" fmla="*/ 25390 h 914400"/>
                  <a:gd name="connsiteX44" fmla="*/ 416612 w 1784371"/>
                  <a:gd name="connsiteY44" fmla="*/ 31567 h 914400"/>
                  <a:gd name="connsiteX45" fmla="*/ 427867 w 1784371"/>
                  <a:gd name="connsiteY45" fmla="*/ 21034 h 914400"/>
                  <a:gd name="connsiteX46" fmla="*/ 444726 w 1784371"/>
                  <a:gd name="connsiteY46" fmla="*/ 4751 h 914400"/>
                  <a:gd name="connsiteX47" fmla="*/ 446138 w 1784371"/>
                  <a:gd name="connsiteY47" fmla="*/ 3522 h 914400"/>
                  <a:gd name="connsiteX48" fmla="*/ 456188 w 1784371"/>
                  <a:gd name="connsiteY48" fmla="*/ 23 h 914400"/>
                  <a:gd name="connsiteX49" fmla="*/ 456466 w 1784371"/>
                  <a:gd name="connsiteY49" fmla="*/ 0 h 914400"/>
                  <a:gd name="connsiteX50" fmla="*/ 466238 w 1784371"/>
                  <a:gd name="connsiteY50" fmla="*/ 3522 h 914400"/>
                  <a:gd name="connsiteX51" fmla="*/ 471958 w 1784371"/>
                  <a:gd name="connsiteY51" fmla="*/ 8501 h 914400"/>
                  <a:gd name="connsiteX52" fmla="*/ 489421 w 1784371"/>
                  <a:gd name="connsiteY52" fmla="*/ 25390 h 914400"/>
                  <a:gd name="connsiteX53" fmla="*/ 495988 w 1784371"/>
                  <a:gd name="connsiteY53" fmla="*/ 31567 h 914400"/>
                  <a:gd name="connsiteX54" fmla="*/ 507243 w 1784371"/>
                  <a:gd name="connsiteY54" fmla="*/ 21034 h 914400"/>
                  <a:gd name="connsiteX55" fmla="*/ 524101 w 1784371"/>
                  <a:gd name="connsiteY55" fmla="*/ 4751 h 914400"/>
                  <a:gd name="connsiteX56" fmla="*/ 525514 w 1784371"/>
                  <a:gd name="connsiteY56" fmla="*/ 3522 h 914400"/>
                  <a:gd name="connsiteX57" fmla="*/ 535563 w 1784371"/>
                  <a:gd name="connsiteY57" fmla="*/ 23 h 914400"/>
                  <a:gd name="connsiteX58" fmla="*/ 535842 w 1784371"/>
                  <a:gd name="connsiteY58" fmla="*/ 0 h 914400"/>
                  <a:gd name="connsiteX59" fmla="*/ 545613 w 1784371"/>
                  <a:gd name="connsiteY59" fmla="*/ 3522 h 914400"/>
                  <a:gd name="connsiteX60" fmla="*/ 551333 w 1784371"/>
                  <a:gd name="connsiteY60" fmla="*/ 8501 h 914400"/>
                  <a:gd name="connsiteX61" fmla="*/ 568797 w 1784371"/>
                  <a:gd name="connsiteY61" fmla="*/ 25390 h 914400"/>
                  <a:gd name="connsiteX62" fmla="*/ 575363 w 1784371"/>
                  <a:gd name="connsiteY62" fmla="*/ 31567 h 914400"/>
                  <a:gd name="connsiteX63" fmla="*/ 586619 w 1784371"/>
                  <a:gd name="connsiteY63" fmla="*/ 21034 h 914400"/>
                  <a:gd name="connsiteX64" fmla="*/ 603477 w 1784371"/>
                  <a:gd name="connsiteY64" fmla="*/ 4751 h 914400"/>
                  <a:gd name="connsiteX65" fmla="*/ 604889 w 1784371"/>
                  <a:gd name="connsiteY65" fmla="*/ 3522 h 914400"/>
                  <a:gd name="connsiteX66" fmla="*/ 614939 w 1784371"/>
                  <a:gd name="connsiteY66" fmla="*/ 23 h 914400"/>
                  <a:gd name="connsiteX67" fmla="*/ 615217 w 1784371"/>
                  <a:gd name="connsiteY67" fmla="*/ 0 h 914400"/>
                  <a:gd name="connsiteX68" fmla="*/ 624989 w 1784371"/>
                  <a:gd name="connsiteY68" fmla="*/ 3522 h 914400"/>
                  <a:gd name="connsiteX69" fmla="*/ 630709 w 1784371"/>
                  <a:gd name="connsiteY69" fmla="*/ 8501 h 914400"/>
                  <a:gd name="connsiteX70" fmla="*/ 648172 w 1784371"/>
                  <a:gd name="connsiteY70" fmla="*/ 25390 h 914400"/>
                  <a:gd name="connsiteX71" fmla="*/ 654739 w 1784371"/>
                  <a:gd name="connsiteY71" fmla="*/ 31567 h 914400"/>
                  <a:gd name="connsiteX72" fmla="*/ 665994 w 1784371"/>
                  <a:gd name="connsiteY72" fmla="*/ 21034 h 914400"/>
                  <a:gd name="connsiteX73" fmla="*/ 682853 w 1784371"/>
                  <a:gd name="connsiteY73" fmla="*/ 4751 h 914400"/>
                  <a:gd name="connsiteX74" fmla="*/ 684265 w 1784371"/>
                  <a:gd name="connsiteY74" fmla="*/ 3522 h 914400"/>
                  <a:gd name="connsiteX75" fmla="*/ 694315 w 1784371"/>
                  <a:gd name="connsiteY75" fmla="*/ 23 h 914400"/>
                  <a:gd name="connsiteX76" fmla="*/ 694593 w 1784371"/>
                  <a:gd name="connsiteY76" fmla="*/ 0 h 914400"/>
                  <a:gd name="connsiteX77" fmla="*/ 704364 w 1784371"/>
                  <a:gd name="connsiteY77" fmla="*/ 3522 h 914400"/>
                  <a:gd name="connsiteX78" fmla="*/ 710085 w 1784371"/>
                  <a:gd name="connsiteY78" fmla="*/ 8501 h 914400"/>
                  <a:gd name="connsiteX79" fmla="*/ 727548 w 1784371"/>
                  <a:gd name="connsiteY79" fmla="*/ 25390 h 914400"/>
                  <a:gd name="connsiteX80" fmla="*/ 734114 w 1784371"/>
                  <a:gd name="connsiteY80" fmla="*/ 31567 h 914400"/>
                  <a:gd name="connsiteX81" fmla="*/ 745369 w 1784371"/>
                  <a:gd name="connsiteY81" fmla="*/ 21034 h 914400"/>
                  <a:gd name="connsiteX82" fmla="*/ 762228 w 1784371"/>
                  <a:gd name="connsiteY82" fmla="*/ 4751 h 914400"/>
                  <a:gd name="connsiteX83" fmla="*/ 763640 w 1784371"/>
                  <a:gd name="connsiteY83" fmla="*/ 3522 h 914400"/>
                  <a:gd name="connsiteX84" fmla="*/ 773690 w 1784371"/>
                  <a:gd name="connsiteY84" fmla="*/ 23 h 914400"/>
                  <a:gd name="connsiteX85" fmla="*/ 773968 w 1784371"/>
                  <a:gd name="connsiteY85" fmla="*/ 0 h 914400"/>
                  <a:gd name="connsiteX86" fmla="*/ 783740 w 1784371"/>
                  <a:gd name="connsiteY86" fmla="*/ 3522 h 914400"/>
                  <a:gd name="connsiteX87" fmla="*/ 789460 w 1784371"/>
                  <a:gd name="connsiteY87" fmla="*/ 8501 h 914400"/>
                  <a:gd name="connsiteX88" fmla="*/ 806923 w 1784371"/>
                  <a:gd name="connsiteY88" fmla="*/ 25390 h 914400"/>
                  <a:gd name="connsiteX89" fmla="*/ 813490 w 1784371"/>
                  <a:gd name="connsiteY89" fmla="*/ 31567 h 914400"/>
                  <a:gd name="connsiteX90" fmla="*/ 824745 w 1784371"/>
                  <a:gd name="connsiteY90" fmla="*/ 21034 h 914400"/>
                  <a:gd name="connsiteX91" fmla="*/ 841604 w 1784371"/>
                  <a:gd name="connsiteY91" fmla="*/ 4751 h 914400"/>
                  <a:gd name="connsiteX92" fmla="*/ 843016 w 1784371"/>
                  <a:gd name="connsiteY92" fmla="*/ 3522 h 914400"/>
                  <a:gd name="connsiteX93" fmla="*/ 853066 w 1784371"/>
                  <a:gd name="connsiteY93" fmla="*/ 23 h 914400"/>
                  <a:gd name="connsiteX94" fmla="*/ 853344 w 1784371"/>
                  <a:gd name="connsiteY94" fmla="*/ 0 h 914400"/>
                  <a:gd name="connsiteX95" fmla="*/ 863116 w 1784371"/>
                  <a:gd name="connsiteY95" fmla="*/ 3522 h 914400"/>
                  <a:gd name="connsiteX96" fmla="*/ 868836 w 1784371"/>
                  <a:gd name="connsiteY96" fmla="*/ 8501 h 914400"/>
                  <a:gd name="connsiteX97" fmla="*/ 886299 w 1784371"/>
                  <a:gd name="connsiteY97" fmla="*/ 25390 h 914400"/>
                  <a:gd name="connsiteX98" fmla="*/ 892865 w 1784371"/>
                  <a:gd name="connsiteY98" fmla="*/ 31567 h 914400"/>
                  <a:gd name="connsiteX99" fmla="*/ 904121 w 1784371"/>
                  <a:gd name="connsiteY99" fmla="*/ 21034 h 914400"/>
                  <a:gd name="connsiteX100" fmla="*/ 920979 w 1784371"/>
                  <a:gd name="connsiteY100" fmla="*/ 4751 h 914400"/>
                  <a:gd name="connsiteX101" fmla="*/ 922391 w 1784371"/>
                  <a:gd name="connsiteY101" fmla="*/ 3522 h 914400"/>
                  <a:gd name="connsiteX102" fmla="*/ 932441 w 1784371"/>
                  <a:gd name="connsiteY102" fmla="*/ 23 h 914400"/>
                  <a:gd name="connsiteX103" fmla="*/ 932719 w 1784371"/>
                  <a:gd name="connsiteY103" fmla="*/ 0 h 914400"/>
                  <a:gd name="connsiteX104" fmla="*/ 942491 w 1784371"/>
                  <a:gd name="connsiteY104" fmla="*/ 3522 h 914400"/>
                  <a:gd name="connsiteX105" fmla="*/ 948211 w 1784371"/>
                  <a:gd name="connsiteY105" fmla="*/ 8501 h 914400"/>
                  <a:gd name="connsiteX106" fmla="*/ 965675 w 1784371"/>
                  <a:gd name="connsiteY106" fmla="*/ 25390 h 914400"/>
                  <a:gd name="connsiteX107" fmla="*/ 972241 w 1784371"/>
                  <a:gd name="connsiteY107" fmla="*/ 31567 h 914400"/>
                  <a:gd name="connsiteX108" fmla="*/ 983496 w 1784371"/>
                  <a:gd name="connsiteY108" fmla="*/ 21034 h 914400"/>
                  <a:gd name="connsiteX109" fmla="*/ 1000355 w 1784371"/>
                  <a:gd name="connsiteY109" fmla="*/ 4751 h 914400"/>
                  <a:gd name="connsiteX110" fmla="*/ 1001767 w 1784371"/>
                  <a:gd name="connsiteY110" fmla="*/ 3522 h 914400"/>
                  <a:gd name="connsiteX111" fmla="*/ 1011817 w 1784371"/>
                  <a:gd name="connsiteY111" fmla="*/ 23 h 914400"/>
                  <a:gd name="connsiteX112" fmla="*/ 1012095 w 1784371"/>
                  <a:gd name="connsiteY112" fmla="*/ 0 h 914400"/>
                  <a:gd name="connsiteX113" fmla="*/ 1021867 w 1784371"/>
                  <a:gd name="connsiteY113" fmla="*/ 3522 h 914400"/>
                  <a:gd name="connsiteX114" fmla="*/ 1027587 w 1784371"/>
                  <a:gd name="connsiteY114" fmla="*/ 8501 h 914400"/>
                  <a:gd name="connsiteX115" fmla="*/ 1045050 w 1784371"/>
                  <a:gd name="connsiteY115" fmla="*/ 25390 h 914400"/>
                  <a:gd name="connsiteX116" fmla="*/ 1051617 w 1784371"/>
                  <a:gd name="connsiteY116" fmla="*/ 31567 h 914400"/>
                  <a:gd name="connsiteX117" fmla="*/ 1062872 w 1784371"/>
                  <a:gd name="connsiteY117" fmla="*/ 21034 h 914400"/>
                  <a:gd name="connsiteX118" fmla="*/ 1079730 w 1784371"/>
                  <a:gd name="connsiteY118" fmla="*/ 4751 h 914400"/>
                  <a:gd name="connsiteX119" fmla="*/ 1081143 w 1784371"/>
                  <a:gd name="connsiteY119" fmla="*/ 3522 h 914400"/>
                  <a:gd name="connsiteX120" fmla="*/ 1091192 w 1784371"/>
                  <a:gd name="connsiteY120" fmla="*/ 23 h 914400"/>
                  <a:gd name="connsiteX121" fmla="*/ 1091470 w 1784371"/>
                  <a:gd name="connsiteY121" fmla="*/ 0 h 914400"/>
                  <a:gd name="connsiteX122" fmla="*/ 1101242 w 1784371"/>
                  <a:gd name="connsiteY122" fmla="*/ 3522 h 914400"/>
                  <a:gd name="connsiteX123" fmla="*/ 1106962 w 1784371"/>
                  <a:gd name="connsiteY123" fmla="*/ 8501 h 914400"/>
                  <a:gd name="connsiteX124" fmla="*/ 1124426 w 1784371"/>
                  <a:gd name="connsiteY124" fmla="*/ 25390 h 914400"/>
                  <a:gd name="connsiteX125" fmla="*/ 1130992 w 1784371"/>
                  <a:gd name="connsiteY125" fmla="*/ 31567 h 914400"/>
                  <a:gd name="connsiteX126" fmla="*/ 1142247 w 1784371"/>
                  <a:gd name="connsiteY126" fmla="*/ 21034 h 914400"/>
                  <a:gd name="connsiteX127" fmla="*/ 1159106 w 1784371"/>
                  <a:gd name="connsiteY127" fmla="*/ 4751 h 914400"/>
                  <a:gd name="connsiteX128" fmla="*/ 1160518 w 1784371"/>
                  <a:gd name="connsiteY128" fmla="*/ 3522 h 914400"/>
                  <a:gd name="connsiteX129" fmla="*/ 1170568 w 1784371"/>
                  <a:gd name="connsiteY129" fmla="*/ 23 h 914400"/>
                  <a:gd name="connsiteX130" fmla="*/ 1170846 w 1784371"/>
                  <a:gd name="connsiteY130" fmla="*/ 0 h 914400"/>
                  <a:gd name="connsiteX131" fmla="*/ 1180618 w 1784371"/>
                  <a:gd name="connsiteY131" fmla="*/ 3522 h 914400"/>
                  <a:gd name="connsiteX132" fmla="*/ 1186338 w 1784371"/>
                  <a:gd name="connsiteY132" fmla="*/ 8501 h 914400"/>
                  <a:gd name="connsiteX133" fmla="*/ 1203801 w 1784371"/>
                  <a:gd name="connsiteY133" fmla="*/ 25390 h 914400"/>
                  <a:gd name="connsiteX134" fmla="*/ 1210368 w 1784371"/>
                  <a:gd name="connsiteY134" fmla="*/ 31567 h 914400"/>
                  <a:gd name="connsiteX135" fmla="*/ 1221623 w 1784371"/>
                  <a:gd name="connsiteY135" fmla="*/ 21034 h 914400"/>
                  <a:gd name="connsiteX136" fmla="*/ 1238481 w 1784371"/>
                  <a:gd name="connsiteY136" fmla="*/ 4751 h 914400"/>
                  <a:gd name="connsiteX137" fmla="*/ 1239894 w 1784371"/>
                  <a:gd name="connsiteY137" fmla="*/ 3522 h 914400"/>
                  <a:gd name="connsiteX138" fmla="*/ 1249944 w 1784371"/>
                  <a:gd name="connsiteY138" fmla="*/ 23 h 914400"/>
                  <a:gd name="connsiteX139" fmla="*/ 1250222 w 1784371"/>
                  <a:gd name="connsiteY139" fmla="*/ 0 h 914400"/>
                  <a:gd name="connsiteX140" fmla="*/ 1259993 w 1784371"/>
                  <a:gd name="connsiteY140" fmla="*/ 3522 h 914400"/>
                  <a:gd name="connsiteX141" fmla="*/ 1265713 w 1784371"/>
                  <a:gd name="connsiteY141" fmla="*/ 8501 h 914400"/>
                  <a:gd name="connsiteX142" fmla="*/ 1283177 w 1784371"/>
                  <a:gd name="connsiteY142" fmla="*/ 25390 h 914400"/>
                  <a:gd name="connsiteX143" fmla="*/ 1289743 w 1784371"/>
                  <a:gd name="connsiteY143" fmla="*/ 31567 h 914400"/>
                  <a:gd name="connsiteX144" fmla="*/ 1300999 w 1784371"/>
                  <a:gd name="connsiteY144" fmla="*/ 21034 h 914400"/>
                  <a:gd name="connsiteX145" fmla="*/ 1317857 w 1784371"/>
                  <a:gd name="connsiteY145" fmla="*/ 4751 h 914400"/>
                  <a:gd name="connsiteX146" fmla="*/ 1319269 w 1784371"/>
                  <a:gd name="connsiteY146" fmla="*/ 3522 h 914400"/>
                  <a:gd name="connsiteX147" fmla="*/ 1329319 w 1784371"/>
                  <a:gd name="connsiteY147" fmla="*/ 23 h 914400"/>
                  <a:gd name="connsiteX148" fmla="*/ 1329597 w 1784371"/>
                  <a:gd name="connsiteY148" fmla="*/ 0 h 914400"/>
                  <a:gd name="connsiteX149" fmla="*/ 1339369 w 1784371"/>
                  <a:gd name="connsiteY149" fmla="*/ 3522 h 914400"/>
                  <a:gd name="connsiteX150" fmla="*/ 1345089 w 1784371"/>
                  <a:gd name="connsiteY150" fmla="*/ 8501 h 914400"/>
                  <a:gd name="connsiteX151" fmla="*/ 1362552 w 1784371"/>
                  <a:gd name="connsiteY151" fmla="*/ 25390 h 914400"/>
                  <a:gd name="connsiteX152" fmla="*/ 1369119 w 1784371"/>
                  <a:gd name="connsiteY152" fmla="*/ 31567 h 914400"/>
                  <a:gd name="connsiteX153" fmla="*/ 1380374 w 1784371"/>
                  <a:gd name="connsiteY153" fmla="*/ 21034 h 914400"/>
                  <a:gd name="connsiteX154" fmla="*/ 1397233 w 1784371"/>
                  <a:gd name="connsiteY154" fmla="*/ 4751 h 914400"/>
                  <a:gd name="connsiteX155" fmla="*/ 1398645 w 1784371"/>
                  <a:gd name="connsiteY155" fmla="*/ 3522 h 914400"/>
                  <a:gd name="connsiteX156" fmla="*/ 1408695 w 1784371"/>
                  <a:gd name="connsiteY156" fmla="*/ 23 h 914400"/>
                  <a:gd name="connsiteX157" fmla="*/ 1408973 w 1784371"/>
                  <a:gd name="connsiteY157" fmla="*/ 0 h 914400"/>
                  <a:gd name="connsiteX158" fmla="*/ 1418744 w 1784371"/>
                  <a:gd name="connsiteY158" fmla="*/ 3522 h 914400"/>
                  <a:gd name="connsiteX159" fmla="*/ 1424464 w 1784371"/>
                  <a:gd name="connsiteY159" fmla="*/ 8501 h 914400"/>
                  <a:gd name="connsiteX160" fmla="*/ 1441928 w 1784371"/>
                  <a:gd name="connsiteY160" fmla="*/ 25390 h 914400"/>
                  <a:gd name="connsiteX161" fmla="*/ 1448494 w 1784371"/>
                  <a:gd name="connsiteY161" fmla="*/ 31567 h 914400"/>
                  <a:gd name="connsiteX162" fmla="*/ 1459750 w 1784371"/>
                  <a:gd name="connsiteY162" fmla="*/ 21034 h 914400"/>
                  <a:gd name="connsiteX163" fmla="*/ 1476608 w 1784371"/>
                  <a:gd name="connsiteY163" fmla="*/ 4751 h 914400"/>
                  <a:gd name="connsiteX164" fmla="*/ 1478020 w 1784371"/>
                  <a:gd name="connsiteY164" fmla="*/ 3522 h 914400"/>
                  <a:gd name="connsiteX165" fmla="*/ 1488070 w 1784371"/>
                  <a:gd name="connsiteY165" fmla="*/ 23 h 914400"/>
                  <a:gd name="connsiteX166" fmla="*/ 1488348 w 1784371"/>
                  <a:gd name="connsiteY166" fmla="*/ 0 h 914400"/>
                  <a:gd name="connsiteX167" fmla="*/ 1498120 w 1784371"/>
                  <a:gd name="connsiteY167" fmla="*/ 3522 h 914400"/>
                  <a:gd name="connsiteX168" fmla="*/ 1503840 w 1784371"/>
                  <a:gd name="connsiteY168" fmla="*/ 8501 h 914400"/>
                  <a:gd name="connsiteX169" fmla="*/ 1521303 w 1784371"/>
                  <a:gd name="connsiteY169" fmla="*/ 25390 h 914400"/>
                  <a:gd name="connsiteX170" fmla="*/ 1527870 w 1784371"/>
                  <a:gd name="connsiteY170" fmla="*/ 31567 h 914400"/>
                  <a:gd name="connsiteX171" fmla="*/ 1539125 w 1784371"/>
                  <a:gd name="connsiteY171" fmla="*/ 21034 h 914400"/>
                  <a:gd name="connsiteX172" fmla="*/ 1555984 w 1784371"/>
                  <a:gd name="connsiteY172" fmla="*/ 4751 h 914400"/>
                  <a:gd name="connsiteX173" fmla="*/ 1557396 w 1784371"/>
                  <a:gd name="connsiteY173" fmla="*/ 3522 h 914400"/>
                  <a:gd name="connsiteX174" fmla="*/ 1567446 w 1784371"/>
                  <a:gd name="connsiteY174" fmla="*/ 23 h 914400"/>
                  <a:gd name="connsiteX175" fmla="*/ 1567724 w 1784371"/>
                  <a:gd name="connsiteY175" fmla="*/ 0 h 914400"/>
                  <a:gd name="connsiteX176" fmla="*/ 1577496 w 1784371"/>
                  <a:gd name="connsiteY176" fmla="*/ 3522 h 914400"/>
                  <a:gd name="connsiteX177" fmla="*/ 1583216 w 1784371"/>
                  <a:gd name="connsiteY177" fmla="*/ 8501 h 914400"/>
                  <a:gd name="connsiteX178" fmla="*/ 1600679 w 1784371"/>
                  <a:gd name="connsiteY178" fmla="*/ 25390 h 914400"/>
                  <a:gd name="connsiteX179" fmla="*/ 1607245 w 1784371"/>
                  <a:gd name="connsiteY179" fmla="*/ 31567 h 914400"/>
                  <a:gd name="connsiteX180" fmla="*/ 1618501 w 1784371"/>
                  <a:gd name="connsiteY180" fmla="*/ 21034 h 914400"/>
                  <a:gd name="connsiteX181" fmla="*/ 1635359 w 1784371"/>
                  <a:gd name="connsiteY181" fmla="*/ 4751 h 914400"/>
                  <a:gd name="connsiteX182" fmla="*/ 1636772 w 1784371"/>
                  <a:gd name="connsiteY182" fmla="*/ 3522 h 914400"/>
                  <a:gd name="connsiteX183" fmla="*/ 1646821 w 1784371"/>
                  <a:gd name="connsiteY183" fmla="*/ 23 h 914400"/>
                  <a:gd name="connsiteX184" fmla="*/ 1647099 w 1784371"/>
                  <a:gd name="connsiteY184" fmla="*/ 0 h 914400"/>
                  <a:gd name="connsiteX185" fmla="*/ 1656871 w 1784371"/>
                  <a:gd name="connsiteY185" fmla="*/ 3522 h 914400"/>
                  <a:gd name="connsiteX186" fmla="*/ 1662591 w 1784371"/>
                  <a:gd name="connsiteY186" fmla="*/ 8501 h 914400"/>
                  <a:gd name="connsiteX187" fmla="*/ 1680055 w 1784371"/>
                  <a:gd name="connsiteY187" fmla="*/ 25390 h 914400"/>
                  <a:gd name="connsiteX188" fmla="*/ 1686621 w 1784371"/>
                  <a:gd name="connsiteY188" fmla="*/ 31567 h 914400"/>
                  <a:gd name="connsiteX189" fmla="*/ 1697876 w 1784371"/>
                  <a:gd name="connsiteY189" fmla="*/ 21034 h 914400"/>
                  <a:gd name="connsiteX190" fmla="*/ 1714735 w 1784371"/>
                  <a:gd name="connsiteY190" fmla="*/ 4751 h 914400"/>
                  <a:gd name="connsiteX191" fmla="*/ 1716147 w 1784371"/>
                  <a:gd name="connsiteY191" fmla="*/ 3522 h 914400"/>
                  <a:gd name="connsiteX192" fmla="*/ 1726197 w 1784371"/>
                  <a:gd name="connsiteY192" fmla="*/ 23 h 914400"/>
                  <a:gd name="connsiteX193" fmla="*/ 1726475 w 1784371"/>
                  <a:gd name="connsiteY193" fmla="*/ 0 h 914400"/>
                  <a:gd name="connsiteX194" fmla="*/ 1736247 w 1784371"/>
                  <a:gd name="connsiteY194" fmla="*/ 3522 h 914400"/>
                  <a:gd name="connsiteX195" fmla="*/ 1741967 w 1784371"/>
                  <a:gd name="connsiteY195" fmla="*/ 8501 h 914400"/>
                  <a:gd name="connsiteX196" fmla="*/ 1782155 w 1784371"/>
                  <a:gd name="connsiteY196" fmla="*/ 45979 h 914400"/>
                  <a:gd name="connsiteX197" fmla="*/ 1784371 w 1784371"/>
                  <a:gd name="connsiteY197" fmla="*/ 47626 h 914400"/>
                  <a:gd name="connsiteX198" fmla="*/ 1784371 w 1784371"/>
                  <a:gd name="connsiteY198" fmla="*/ 879668 h 914400"/>
                  <a:gd name="connsiteX199" fmla="*/ 0 w 1784371"/>
                  <a:gd name="connsiteY199" fmla="*/ 879668 h 914400"/>
                  <a:gd name="connsiteX200" fmla="*/ 0 w 1784371"/>
                  <a:gd name="connsiteY200" fmla="*/ 47626 h 914400"/>
                  <a:gd name="connsiteX201" fmla="*/ 8211 w 1784371"/>
                  <a:gd name="connsiteY201" fmla="*/ 41556 h 914400"/>
                  <a:gd name="connsiteX202" fmla="*/ 47848 w 1784371"/>
                  <a:gd name="connsiteY202" fmla="*/ 4751 h 914400"/>
                  <a:gd name="connsiteX203" fmla="*/ 49261 w 1784371"/>
                  <a:gd name="connsiteY203" fmla="*/ 3522 h 914400"/>
                  <a:gd name="connsiteX204" fmla="*/ 59310 w 1784371"/>
                  <a:gd name="connsiteY204" fmla="*/ 23 h 914400"/>
                  <a:gd name="connsiteX205" fmla="*/ 59588 w 1784371"/>
                  <a:gd name="connsiteY20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784371" h="914400">
                    <a:moveTo>
                      <a:pt x="0" y="897668"/>
                    </a:moveTo>
                    <a:lnTo>
                      <a:pt x="1784371" y="897668"/>
                    </a:lnTo>
                    <a:lnTo>
                      <a:pt x="1784371" y="914400"/>
                    </a:lnTo>
                    <a:lnTo>
                      <a:pt x="0" y="914400"/>
                    </a:lnTo>
                    <a:close/>
                    <a:moveTo>
                      <a:pt x="59588" y="0"/>
                    </a:moveTo>
                    <a:cubicBezTo>
                      <a:pt x="63125" y="0"/>
                      <a:pt x="66662" y="1174"/>
                      <a:pt x="69360" y="3522"/>
                    </a:cubicBezTo>
                    <a:lnTo>
                      <a:pt x="75080" y="8501"/>
                    </a:lnTo>
                    <a:cubicBezTo>
                      <a:pt x="78906" y="12039"/>
                      <a:pt x="85286" y="18406"/>
                      <a:pt x="92544" y="25390"/>
                    </a:cubicBezTo>
                    <a:lnTo>
                      <a:pt x="99110" y="31567"/>
                    </a:lnTo>
                    <a:lnTo>
                      <a:pt x="110365" y="21034"/>
                    </a:lnTo>
                    <a:cubicBezTo>
                      <a:pt x="117577" y="14124"/>
                      <a:pt x="123803" y="7921"/>
                      <a:pt x="127224" y="4751"/>
                    </a:cubicBezTo>
                    <a:lnTo>
                      <a:pt x="128636" y="3522"/>
                    </a:lnTo>
                    <a:cubicBezTo>
                      <a:pt x="131405" y="1112"/>
                      <a:pt x="135057" y="-61"/>
                      <a:pt x="138686" y="23"/>
                    </a:cubicBezTo>
                    <a:cubicBezTo>
                      <a:pt x="138778" y="1"/>
                      <a:pt x="138871" y="0"/>
                      <a:pt x="138964" y="0"/>
                    </a:cubicBezTo>
                    <a:cubicBezTo>
                      <a:pt x="142500" y="0"/>
                      <a:pt x="146037" y="1174"/>
                      <a:pt x="148735" y="3522"/>
                    </a:cubicBezTo>
                    <a:lnTo>
                      <a:pt x="154456" y="8501"/>
                    </a:lnTo>
                    <a:cubicBezTo>
                      <a:pt x="158282" y="12039"/>
                      <a:pt x="164662" y="18406"/>
                      <a:pt x="171919" y="25390"/>
                    </a:cubicBezTo>
                    <a:lnTo>
                      <a:pt x="178486" y="31567"/>
                    </a:lnTo>
                    <a:lnTo>
                      <a:pt x="189741" y="21034"/>
                    </a:lnTo>
                    <a:cubicBezTo>
                      <a:pt x="196953" y="14124"/>
                      <a:pt x="203179" y="7921"/>
                      <a:pt x="206599" y="4751"/>
                    </a:cubicBezTo>
                    <a:lnTo>
                      <a:pt x="208012" y="3522"/>
                    </a:lnTo>
                    <a:cubicBezTo>
                      <a:pt x="210781" y="1112"/>
                      <a:pt x="214433" y="-61"/>
                      <a:pt x="218062" y="23"/>
                    </a:cubicBezTo>
                    <a:cubicBezTo>
                      <a:pt x="218153" y="1"/>
                      <a:pt x="218247" y="0"/>
                      <a:pt x="218340" y="0"/>
                    </a:cubicBezTo>
                    <a:cubicBezTo>
                      <a:pt x="221876" y="0"/>
                      <a:pt x="225413" y="1174"/>
                      <a:pt x="228111" y="3522"/>
                    </a:cubicBezTo>
                    <a:lnTo>
                      <a:pt x="233831" y="8501"/>
                    </a:lnTo>
                    <a:cubicBezTo>
                      <a:pt x="237657" y="12039"/>
                      <a:pt x="244038" y="18406"/>
                      <a:pt x="251295" y="25390"/>
                    </a:cubicBezTo>
                    <a:lnTo>
                      <a:pt x="257861" y="31567"/>
                    </a:lnTo>
                    <a:lnTo>
                      <a:pt x="269116" y="21034"/>
                    </a:lnTo>
                    <a:cubicBezTo>
                      <a:pt x="276329" y="14124"/>
                      <a:pt x="282554" y="7921"/>
                      <a:pt x="285975" y="4751"/>
                    </a:cubicBezTo>
                    <a:lnTo>
                      <a:pt x="287387" y="3522"/>
                    </a:lnTo>
                    <a:cubicBezTo>
                      <a:pt x="290156" y="1112"/>
                      <a:pt x="293808" y="-61"/>
                      <a:pt x="297437" y="23"/>
                    </a:cubicBezTo>
                    <a:cubicBezTo>
                      <a:pt x="297529" y="1"/>
                      <a:pt x="297622" y="0"/>
                      <a:pt x="297715" y="0"/>
                    </a:cubicBezTo>
                    <a:cubicBezTo>
                      <a:pt x="301252" y="0"/>
                      <a:pt x="304789" y="1174"/>
                      <a:pt x="307487" y="3522"/>
                    </a:cubicBezTo>
                    <a:lnTo>
                      <a:pt x="313207" y="8501"/>
                    </a:lnTo>
                    <a:cubicBezTo>
                      <a:pt x="317033" y="12039"/>
                      <a:pt x="323413" y="18406"/>
                      <a:pt x="330670" y="25390"/>
                    </a:cubicBezTo>
                    <a:lnTo>
                      <a:pt x="337237" y="31567"/>
                    </a:lnTo>
                    <a:lnTo>
                      <a:pt x="348492" y="21034"/>
                    </a:lnTo>
                    <a:cubicBezTo>
                      <a:pt x="355704" y="14124"/>
                      <a:pt x="361929" y="7921"/>
                      <a:pt x="365350" y="4751"/>
                    </a:cubicBezTo>
                    <a:lnTo>
                      <a:pt x="366763" y="3522"/>
                    </a:lnTo>
                    <a:cubicBezTo>
                      <a:pt x="369531" y="1112"/>
                      <a:pt x="373184" y="-61"/>
                      <a:pt x="376812" y="23"/>
                    </a:cubicBezTo>
                    <a:cubicBezTo>
                      <a:pt x="376904" y="1"/>
                      <a:pt x="376998" y="0"/>
                      <a:pt x="377090" y="0"/>
                    </a:cubicBezTo>
                    <a:cubicBezTo>
                      <a:pt x="380627" y="0"/>
                      <a:pt x="384164" y="1174"/>
                      <a:pt x="386862" y="3522"/>
                    </a:cubicBezTo>
                    <a:lnTo>
                      <a:pt x="392582" y="8501"/>
                    </a:lnTo>
                    <a:cubicBezTo>
                      <a:pt x="396408" y="12039"/>
                      <a:pt x="402788" y="18406"/>
                      <a:pt x="410046" y="25390"/>
                    </a:cubicBezTo>
                    <a:lnTo>
                      <a:pt x="416612" y="31567"/>
                    </a:lnTo>
                    <a:lnTo>
                      <a:pt x="427867" y="21034"/>
                    </a:lnTo>
                    <a:cubicBezTo>
                      <a:pt x="435080" y="14124"/>
                      <a:pt x="441305" y="7921"/>
                      <a:pt x="444726" y="4751"/>
                    </a:cubicBezTo>
                    <a:lnTo>
                      <a:pt x="446138" y="3522"/>
                    </a:lnTo>
                    <a:cubicBezTo>
                      <a:pt x="448907" y="1112"/>
                      <a:pt x="452559" y="-61"/>
                      <a:pt x="456188" y="23"/>
                    </a:cubicBezTo>
                    <a:cubicBezTo>
                      <a:pt x="456280" y="1"/>
                      <a:pt x="456373" y="0"/>
                      <a:pt x="456466" y="0"/>
                    </a:cubicBezTo>
                    <a:cubicBezTo>
                      <a:pt x="460002" y="0"/>
                      <a:pt x="463539" y="1174"/>
                      <a:pt x="466238" y="3522"/>
                    </a:cubicBezTo>
                    <a:lnTo>
                      <a:pt x="471958" y="8501"/>
                    </a:lnTo>
                    <a:cubicBezTo>
                      <a:pt x="475784" y="12039"/>
                      <a:pt x="482164" y="18406"/>
                      <a:pt x="489421" y="25390"/>
                    </a:cubicBezTo>
                    <a:lnTo>
                      <a:pt x="495988" y="31567"/>
                    </a:lnTo>
                    <a:lnTo>
                      <a:pt x="507243" y="21034"/>
                    </a:lnTo>
                    <a:cubicBezTo>
                      <a:pt x="514455" y="14124"/>
                      <a:pt x="520681" y="7921"/>
                      <a:pt x="524101" y="4751"/>
                    </a:cubicBezTo>
                    <a:lnTo>
                      <a:pt x="525514" y="3522"/>
                    </a:lnTo>
                    <a:cubicBezTo>
                      <a:pt x="528283" y="1112"/>
                      <a:pt x="531935" y="-61"/>
                      <a:pt x="535563" y="23"/>
                    </a:cubicBezTo>
                    <a:cubicBezTo>
                      <a:pt x="535655" y="1"/>
                      <a:pt x="535749" y="0"/>
                      <a:pt x="535842" y="0"/>
                    </a:cubicBezTo>
                    <a:cubicBezTo>
                      <a:pt x="539378" y="0"/>
                      <a:pt x="542915" y="1174"/>
                      <a:pt x="545613" y="3522"/>
                    </a:cubicBezTo>
                    <a:lnTo>
                      <a:pt x="551333" y="8501"/>
                    </a:lnTo>
                    <a:cubicBezTo>
                      <a:pt x="555159" y="12039"/>
                      <a:pt x="561540" y="18406"/>
                      <a:pt x="568797" y="25390"/>
                    </a:cubicBezTo>
                    <a:lnTo>
                      <a:pt x="575363" y="31567"/>
                    </a:lnTo>
                    <a:lnTo>
                      <a:pt x="586619" y="21034"/>
                    </a:lnTo>
                    <a:cubicBezTo>
                      <a:pt x="593831" y="14124"/>
                      <a:pt x="600056" y="7921"/>
                      <a:pt x="603477" y="4751"/>
                    </a:cubicBezTo>
                    <a:lnTo>
                      <a:pt x="604889" y="3522"/>
                    </a:lnTo>
                    <a:cubicBezTo>
                      <a:pt x="607658" y="1112"/>
                      <a:pt x="611310" y="-61"/>
                      <a:pt x="614939" y="23"/>
                    </a:cubicBezTo>
                    <a:cubicBezTo>
                      <a:pt x="615031" y="1"/>
                      <a:pt x="615124" y="0"/>
                      <a:pt x="615217" y="0"/>
                    </a:cubicBezTo>
                    <a:cubicBezTo>
                      <a:pt x="618753" y="0"/>
                      <a:pt x="622290" y="1174"/>
                      <a:pt x="624989" y="3522"/>
                    </a:cubicBezTo>
                    <a:lnTo>
                      <a:pt x="630709" y="8501"/>
                    </a:lnTo>
                    <a:cubicBezTo>
                      <a:pt x="634535" y="12039"/>
                      <a:pt x="640915" y="18406"/>
                      <a:pt x="648172" y="25390"/>
                    </a:cubicBezTo>
                    <a:lnTo>
                      <a:pt x="654739" y="31567"/>
                    </a:lnTo>
                    <a:lnTo>
                      <a:pt x="665994" y="21034"/>
                    </a:lnTo>
                    <a:cubicBezTo>
                      <a:pt x="673206" y="14124"/>
                      <a:pt x="679432" y="7921"/>
                      <a:pt x="682853" y="4751"/>
                    </a:cubicBezTo>
                    <a:lnTo>
                      <a:pt x="684265" y="3522"/>
                    </a:lnTo>
                    <a:cubicBezTo>
                      <a:pt x="687034" y="1112"/>
                      <a:pt x="690686" y="-61"/>
                      <a:pt x="694315" y="23"/>
                    </a:cubicBezTo>
                    <a:cubicBezTo>
                      <a:pt x="694407" y="1"/>
                      <a:pt x="694500" y="0"/>
                      <a:pt x="694593" y="0"/>
                    </a:cubicBezTo>
                    <a:cubicBezTo>
                      <a:pt x="698129" y="0"/>
                      <a:pt x="701666" y="1174"/>
                      <a:pt x="704364" y="3522"/>
                    </a:cubicBezTo>
                    <a:lnTo>
                      <a:pt x="710085" y="8501"/>
                    </a:lnTo>
                    <a:cubicBezTo>
                      <a:pt x="713910" y="12039"/>
                      <a:pt x="720291" y="18406"/>
                      <a:pt x="727548" y="25390"/>
                    </a:cubicBezTo>
                    <a:lnTo>
                      <a:pt x="734114" y="31567"/>
                    </a:lnTo>
                    <a:lnTo>
                      <a:pt x="745369" y="21034"/>
                    </a:lnTo>
                    <a:cubicBezTo>
                      <a:pt x="752582" y="14124"/>
                      <a:pt x="758807" y="7921"/>
                      <a:pt x="762228" y="4751"/>
                    </a:cubicBezTo>
                    <a:lnTo>
                      <a:pt x="763640" y="3522"/>
                    </a:lnTo>
                    <a:cubicBezTo>
                      <a:pt x="766409" y="1112"/>
                      <a:pt x="770062" y="-61"/>
                      <a:pt x="773690" y="23"/>
                    </a:cubicBezTo>
                    <a:cubicBezTo>
                      <a:pt x="773782" y="1"/>
                      <a:pt x="773875" y="0"/>
                      <a:pt x="773968" y="0"/>
                    </a:cubicBezTo>
                    <a:cubicBezTo>
                      <a:pt x="777505" y="0"/>
                      <a:pt x="781042" y="1174"/>
                      <a:pt x="783740" y="3522"/>
                    </a:cubicBezTo>
                    <a:lnTo>
                      <a:pt x="789460" y="8501"/>
                    </a:lnTo>
                    <a:cubicBezTo>
                      <a:pt x="793286" y="12039"/>
                      <a:pt x="799666" y="18406"/>
                      <a:pt x="806923" y="25390"/>
                    </a:cubicBezTo>
                    <a:lnTo>
                      <a:pt x="813490" y="31567"/>
                    </a:lnTo>
                    <a:lnTo>
                      <a:pt x="824745" y="21034"/>
                    </a:lnTo>
                    <a:cubicBezTo>
                      <a:pt x="831957" y="14124"/>
                      <a:pt x="838183" y="7921"/>
                      <a:pt x="841604" y="4751"/>
                    </a:cubicBezTo>
                    <a:lnTo>
                      <a:pt x="843016" y="3522"/>
                    </a:lnTo>
                    <a:cubicBezTo>
                      <a:pt x="845785" y="1112"/>
                      <a:pt x="849437" y="-61"/>
                      <a:pt x="853066" y="23"/>
                    </a:cubicBezTo>
                    <a:cubicBezTo>
                      <a:pt x="853158" y="1"/>
                      <a:pt x="853251" y="0"/>
                      <a:pt x="853344" y="0"/>
                    </a:cubicBezTo>
                    <a:cubicBezTo>
                      <a:pt x="856880" y="0"/>
                      <a:pt x="860417" y="1174"/>
                      <a:pt x="863116" y="3522"/>
                    </a:cubicBezTo>
                    <a:lnTo>
                      <a:pt x="868836" y="8501"/>
                    </a:lnTo>
                    <a:cubicBezTo>
                      <a:pt x="872661" y="12039"/>
                      <a:pt x="879042" y="18406"/>
                      <a:pt x="886299" y="25390"/>
                    </a:cubicBezTo>
                    <a:lnTo>
                      <a:pt x="892865" y="31567"/>
                    </a:lnTo>
                    <a:lnTo>
                      <a:pt x="904121" y="21034"/>
                    </a:lnTo>
                    <a:cubicBezTo>
                      <a:pt x="911333" y="14124"/>
                      <a:pt x="917558" y="7921"/>
                      <a:pt x="920979" y="4751"/>
                    </a:cubicBezTo>
                    <a:lnTo>
                      <a:pt x="922391" y="3522"/>
                    </a:lnTo>
                    <a:cubicBezTo>
                      <a:pt x="925160" y="1112"/>
                      <a:pt x="928813" y="-61"/>
                      <a:pt x="932441" y="23"/>
                    </a:cubicBezTo>
                    <a:cubicBezTo>
                      <a:pt x="932533" y="1"/>
                      <a:pt x="932627" y="0"/>
                      <a:pt x="932719" y="0"/>
                    </a:cubicBezTo>
                    <a:cubicBezTo>
                      <a:pt x="936256" y="0"/>
                      <a:pt x="939793" y="1174"/>
                      <a:pt x="942491" y="3522"/>
                    </a:cubicBezTo>
                    <a:lnTo>
                      <a:pt x="948211" y="8501"/>
                    </a:lnTo>
                    <a:cubicBezTo>
                      <a:pt x="952037" y="12039"/>
                      <a:pt x="958417" y="18406"/>
                      <a:pt x="965675" y="25390"/>
                    </a:cubicBezTo>
                    <a:lnTo>
                      <a:pt x="972241" y="31567"/>
                    </a:lnTo>
                    <a:lnTo>
                      <a:pt x="983496" y="21034"/>
                    </a:lnTo>
                    <a:cubicBezTo>
                      <a:pt x="990709" y="14124"/>
                      <a:pt x="996934" y="7921"/>
                      <a:pt x="1000355" y="4751"/>
                    </a:cubicBezTo>
                    <a:lnTo>
                      <a:pt x="1001767" y="3522"/>
                    </a:lnTo>
                    <a:cubicBezTo>
                      <a:pt x="1004536" y="1112"/>
                      <a:pt x="1008188" y="-61"/>
                      <a:pt x="1011817" y="23"/>
                    </a:cubicBezTo>
                    <a:cubicBezTo>
                      <a:pt x="1011909" y="1"/>
                      <a:pt x="1012002" y="0"/>
                      <a:pt x="1012095" y="0"/>
                    </a:cubicBezTo>
                    <a:cubicBezTo>
                      <a:pt x="1015631" y="0"/>
                      <a:pt x="1019168" y="1174"/>
                      <a:pt x="1021867" y="3522"/>
                    </a:cubicBezTo>
                    <a:lnTo>
                      <a:pt x="1027587" y="8501"/>
                    </a:lnTo>
                    <a:cubicBezTo>
                      <a:pt x="1031413" y="12039"/>
                      <a:pt x="1037793" y="18406"/>
                      <a:pt x="1045050" y="25390"/>
                    </a:cubicBezTo>
                    <a:lnTo>
                      <a:pt x="1051617" y="31567"/>
                    </a:lnTo>
                    <a:lnTo>
                      <a:pt x="1062872" y="21034"/>
                    </a:lnTo>
                    <a:cubicBezTo>
                      <a:pt x="1070084" y="14124"/>
                      <a:pt x="1076309" y="7921"/>
                      <a:pt x="1079730" y="4751"/>
                    </a:cubicBezTo>
                    <a:lnTo>
                      <a:pt x="1081143" y="3522"/>
                    </a:lnTo>
                    <a:cubicBezTo>
                      <a:pt x="1083911" y="1112"/>
                      <a:pt x="1087564" y="-61"/>
                      <a:pt x="1091192" y="23"/>
                    </a:cubicBezTo>
                    <a:cubicBezTo>
                      <a:pt x="1091284" y="1"/>
                      <a:pt x="1091378" y="0"/>
                      <a:pt x="1091470" y="0"/>
                    </a:cubicBezTo>
                    <a:cubicBezTo>
                      <a:pt x="1095007" y="0"/>
                      <a:pt x="1098544" y="1174"/>
                      <a:pt x="1101242" y="3522"/>
                    </a:cubicBezTo>
                    <a:lnTo>
                      <a:pt x="1106962" y="8501"/>
                    </a:lnTo>
                    <a:cubicBezTo>
                      <a:pt x="1110788" y="12039"/>
                      <a:pt x="1117168" y="18406"/>
                      <a:pt x="1124426" y="25390"/>
                    </a:cubicBezTo>
                    <a:lnTo>
                      <a:pt x="1130992" y="31567"/>
                    </a:lnTo>
                    <a:lnTo>
                      <a:pt x="1142247" y="21034"/>
                    </a:lnTo>
                    <a:cubicBezTo>
                      <a:pt x="1149459" y="14124"/>
                      <a:pt x="1155685" y="7921"/>
                      <a:pt x="1159106" y="4751"/>
                    </a:cubicBezTo>
                    <a:lnTo>
                      <a:pt x="1160518" y="3522"/>
                    </a:lnTo>
                    <a:cubicBezTo>
                      <a:pt x="1163287" y="1112"/>
                      <a:pt x="1166940" y="-61"/>
                      <a:pt x="1170568" y="23"/>
                    </a:cubicBezTo>
                    <a:cubicBezTo>
                      <a:pt x="1170660" y="1"/>
                      <a:pt x="1170753" y="0"/>
                      <a:pt x="1170846" y="0"/>
                    </a:cubicBezTo>
                    <a:cubicBezTo>
                      <a:pt x="1174382" y="0"/>
                      <a:pt x="1177919" y="1174"/>
                      <a:pt x="1180618" y="3522"/>
                    </a:cubicBezTo>
                    <a:lnTo>
                      <a:pt x="1186338" y="8501"/>
                    </a:lnTo>
                    <a:cubicBezTo>
                      <a:pt x="1190164" y="12039"/>
                      <a:pt x="1196544" y="18406"/>
                      <a:pt x="1203801" y="25390"/>
                    </a:cubicBezTo>
                    <a:lnTo>
                      <a:pt x="1210368" y="31567"/>
                    </a:lnTo>
                    <a:lnTo>
                      <a:pt x="1221623" y="21034"/>
                    </a:lnTo>
                    <a:cubicBezTo>
                      <a:pt x="1228835" y="14124"/>
                      <a:pt x="1235061" y="7921"/>
                      <a:pt x="1238481" y="4751"/>
                    </a:cubicBezTo>
                    <a:lnTo>
                      <a:pt x="1239894" y="3522"/>
                    </a:lnTo>
                    <a:cubicBezTo>
                      <a:pt x="1242663" y="1112"/>
                      <a:pt x="1246315" y="-61"/>
                      <a:pt x="1249944" y="23"/>
                    </a:cubicBezTo>
                    <a:cubicBezTo>
                      <a:pt x="1250035" y="1"/>
                      <a:pt x="1250129" y="0"/>
                      <a:pt x="1250222" y="0"/>
                    </a:cubicBezTo>
                    <a:cubicBezTo>
                      <a:pt x="1253758" y="0"/>
                      <a:pt x="1257295" y="1174"/>
                      <a:pt x="1259993" y="3522"/>
                    </a:cubicBezTo>
                    <a:lnTo>
                      <a:pt x="1265713" y="8501"/>
                    </a:lnTo>
                    <a:cubicBezTo>
                      <a:pt x="1269539" y="12039"/>
                      <a:pt x="1275920" y="18406"/>
                      <a:pt x="1283177" y="25390"/>
                    </a:cubicBezTo>
                    <a:lnTo>
                      <a:pt x="1289743" y="31567"/>
                    </a:lnTo>
                    <a:lnTo>
                      <a:pt x="1300999" y="21034"/>
                    </a:lnTo>
                    <a:cubicBezTo>
                      <a:pt x="1308211" y="14124"/>
                      <a:pt x="1314436" y="7921"/>
                      <a:pt x="1317857" y="4751"/>
                    </a:cubicBezTo>
                    <a:lnTo>
                      <a:pt x="1319269" y="3522"/>
                    </a:lnTo>
                    <a:cubicBezTo>
                      <a:pt x="1322038" y="1112"/>
                      <a:pt x="1325691" y="-61"/>
                      <a:pt x="1329319" y="23"/>
                    </a:cubicBezTo>
                    <a:cubicBezTo>
                      <a:pt x="1329411" y="1"/>
                      <a:pt x="1329504" y="0"/>
                      <a:pt x="1329597" y="0"/>
                    </a:cubicBezTo>
                    <a:cubicBezTo>
                      <a:pt x="1333134" y="0"/>
                      <a:pt x="1336671" y="1174"/>
                      <a:pt x="1339369" y="3522"/>
                    </a:cubicBezTo>
                    <a:lnTo>
                      <a:pt x="1345089" y="8501"/>
                    </a:lnTo>
                    <a:cubicBezTo>
                      <a:pt x="1348915" y="12039"/>
                      <a:pt x="1355295" y="18406"/>
                      <a:pt x="1362552" y="25390"/>
                    </a:cubicBezTo>
                    <a:lnTo>
                      <a:pt x="1369119" y="31567"/>
                    </a:lnTo>
                    <a:lnTo>
                      <a:pt x="1380374" y="21034"/>
                    </a:lnTo>
                    <a:cubicBezTo>
                      <a:pt x="1387586" y="14124"/>
                      <a:pt x="1393812" y="7921"/>
                      <a:pt x="1397233" y="4751"/>
                    </a:cubicBezTo>
                    <a:lnTo>
                      <a:pt x="1398645" y="3522"/>
                    </a:lnTo>
                    <a:cubicBezTo>
                      <a:pt x="1401414" y="1112"/>
                      <a:pt x="1405066" y="-61"/>
                      <a:pt x="1408695" y="23"/>
                    </a:cubicBezTo>
                    <a:cubicBezTo>
                      <a:pt x="1408787" y="1"/>
                      <a:pt x="1408880" y="0"/>
                      <a:pt x="1408973" y="0"/>
                    </a:cubicBezTo>
                    <a:cubicBezTo>
                      <a:pt x="1412509" y="0"/>
                      <a:pt x="1416046" y="1174"/>
                      <a:pt x="1418744" y="3522"/>
                    </a:cubicBezTo>
                    <a:lnTo>
                      <a:pt x="1424464" y="8501"/>
                    </a:lnTo>
                    <a:cubicBezTo>
                      <a:pt x="1428290" y="12039"/>
                      <a:pt x="1434671" y="18406"/>
                      <a:pt x="1441928" y="25390"/>
                    </a:cubicBezTo>
                    <a:lnTo>
                      <a:pt x="1448494" y="31567"/>
                    </a:lnTo>
                    <a:lnTo>
                      <a:pt x="1459750" y="21034"/>
                    </a:lnTo>
                    <a:cubicBezTo>
                      <a:pt x="1466962" y="14124"/>
                      <a:pt x="1473187" y="7921"/>
                      <a:pt x="1476608" y="4751"/>
                    </a:cubicBezTo>
                    <a:lnTo>
                      <a:pt x="1478020" y="3522"/>
                    </a:lnTo>
                    <a:cubicBezTo>
                      <a:pt x="1480789" y="1112"/>
                      <a:pt x="1484442" y="-61"/>
                      <a:pt x="1488070" y="23"/>
                    </a:cubicBezTo>
                    <a:cubicBezTo>
                      <a:pt x="1488162" y="1"/>
                      <a:pt x="1488255" y="0"/>
                      <a:pt x="1488348" y="0"/>
                    </a:cubicBezTo>
                    <a:cubicBezTo>
                      <a:pt x="1491885" y="0"/>
                      <a:pt x="1495422" y="1174"/>
                      <a:pt x="1498120" y="3522"/>
                    </a:cubicBezTo>
                    <a:lnTo>
                      <a:pt x="1503840" y="8501"/>
                    </a:lnTo>
                    <a:cubicBezTo>
                      <a:pt x="1507666" y="12039"/>
                      <a:pt x="1514046" y="18406"/>
                      <a:pt x="1521303" y="25390"/>
                    </a:cubicBezTo>
                    <a:lnTo>
                      <a:pt x="1527870" y="31567"/>
                    </a:lnTo>
                    <a:lnTo>
                      <a:pt x="1539125" y="21034"/>
                    </a:lnTo>
                    <a:cubicBezTo>
                      <a:pt x="1546337" y="14124"/>
                      <a:pt x="1552563" y="7921"/>
                      <a:pt x="1555984" y="4751"/>
                    </a:cubicBezTo>
                    <a:lnTo>
                      <a:pt x="1557396" y="3522"/>
                    </a:lnTo>
                    <a:cubicBezTo>
                      <a:pt x="1560165" y="1112"/>
                      <a:pt x="1563817" y="-61"/>
                      <a:pt x="1567446" y="23"/>
                    </a:cubicBezTo>
                    <a:cubicBezTo>
                      <a:pt x="1567538" y="1"/>
                      <a:pt x="1567631" y="0"/>
                      <a:pt x="1567724" y="0"/>
                    </a:cubicBezTo>
                    <a:cubicBezTo>
                      <a:pt x="1571260" y="0"/>
                      <a:pt x="1574797" y="1174"/>
                      <a:pt x="1577496" y="3522"/>
                    </a:cubicBezTo>
                    <a:lnTo>
                      <a:pt x="1583216" y="8501"/>
                    </a:lnTo>
                    <a:cubicBezTo>
                      <a:pt x="1587041" y="12039"/>
                      <a:pt x="1593422" y="18406"/>
                      <a:pt x="1600679" y="25390"/>
                    </a:cubicBezTo>
                    <a:lnTo>
                      <a:pt x="1607245" y="31567"/>
                    </a:lnTo>
                    <a:lnTo>
                      <a:pt x="1618501" y="21034"/>
                    </a:lnTo>
                    <a:cubicBezTo>
                      <a:pt x="1625713" y="14124"/>
                      <a:pt x="1631938" y="7921"/>
                      <a:pt x="1635359" y="4751"/>
                    </a:cubicBezTo>
                    <a:lnTo>
                      <a:pt x="1636772" y="3522"/>
                    </a:lnTo>
                    <a:cubicBezTo>
                      <a:pt x="1639540" y="1112"/>
                      <a:pt x="1643193" y="-61"/>
                      <a:pt x="1646821" y="23"/>
                    </a:cubicBezTo>
                    <a:cubicBezTo>
                      <a:pt x="1646913" y="1"/>
                      <a:pt x="1647007" y="0"/>
                      <a:pt x="1647099" y="0"/>
                    </a:cubicBezTo>
                    <a:cubicBezTo>
                      <a:pt x="1650636" y="0"/>
                      <a:pt x="1654173" y="1174"/>
                      <a:pt x="1656871" y="3522"/>
                    </a:cubicBezTo>
                    <a:lnTo>
                      <a:pt x="1662591" y="8501"/>
                    </a:lnTo>
                    <a:cubicBezTo>
                      <a:pt x="1666417" y="12039"/>
                      <a:pt x="1672797" y="18406"/>
                      <a:pt x="1680055" y="25390"/>
                    </a:cubicBezTo>
                    <a:lnTo>
                      <a:pt x="1686621" y="31567"/>
                    </a:lnTo>
                    <a:lnTo>
                      <a:pt x="1697876" y="21034"/>
                    </a:lnTo>
                    <a:cubicBezTo>
                      <a:pt x="1705089" y="14124"/>
                      <a:pt x="1711314" y="7921"/>
                      <a:pt x="1714735" y="4751"/>
                    </a:cubicBezTo>
                    <a:lnTo>
                      <a:pt x="1716147" y="3522"/>
                    </a:lnTo>
                    <a:cubicBezTo>
                      <a:pt x="1718916" y="1112"/>
                      <a:pt x="1722569" y="-61"/>
                      <a:pt x="1726197" y="23"/>
                    </a:cubicBezTo>
                    <a:cubicBezTo>
                      <a:pt x="1726289" y="1"/>
                      <a:pt x="1726382" y="0"/>
                      <a:pt x="1726475" y="0"/>
                    </a:cubicBezTo>
                    <a:cubicBezTo>
                      <a:pt x="1730011" y="0"/>
                      <a:pt x="1733548" y="1174"/>
                      <a:pt x="1736247" y="3522"/>
                    </a:cubicBezTo>
                    <a:lnTo>
                      <a:pt x="1741967" y="8501"/>
                    </a:lnTo>
                    <a:cubicBezTo>
                      <a:pt x="1749618" y="15576"/>
                      <a:pt x="1767489" y="33969"/>
                      <a:pt x="1782155" y="45979"/>
                    </a:cubicBezTo>
                    <a:lnTo>
                      <a:pt x="1784371" y="47626"/>
                    </a:lnTo>
                    <a:lnTo>
                      <a:pt x="1784371" y="879668"/>
                    </a:lnTo>
                    <a:lnTo>
                      <a:pt x="0" y="879668"/>
                    </a:lnTo>
                    <a:lnTo>
                      <a:pt x="0" y="47626"/>
                    </a:lnTo>
                    <a:lnTo>
                      <a:pt x="8211" y="41556"/>
                    </a:lnTo>
                    <a:cubicBezTo>
                      <a:pt x="22946" y="29564"/>
                      <a:pt x="41007" y="11090"/>
                      <a:pt x="47848" y="4751"/>
                    </a:cubicBezTo>
                    <a:lnTo>
                      <a:pt x="49261" y="3522"/>
                    </a:lnTo>
                    <a:cubicBezTo>
                      <a:pt x="52030" y="1112"/>
                      <a:pt x="55682" y="-61"/>
                      <a:pt x="59310" y="23"/>
                    </a:cubicBezTo>
                    <a:cubicBezTo>
                      <a:pt x="59402" y="1"/>
                      <a:pt x="59496" y="0"/>
                      <a:pt x="59588" y="0"/>
                    </a:cubicBezTo>
                    <a:close/>
                  </a:path>
                </a:pathLst>
              </a:cu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indent="0" algn="ctr">
                  <a:lnSpc>
                    <a:spcPct val="100000"/>
                  </a:lnSpc>
                  <a:spcBef>
                    <a:spcPts val="0"/>
                  </a:spcBef>
                  <a:spcAft>
                    <a:spcPts val="0"/>
                  </a:spcAft>
                  <a:buSzPct val="100000"/>
                </a:pPr>
                <a:r>
                  <a:rPr lang="zh-CN" altLang="en-US" sz="1300" b="1">
                    <a:solidFill>
                      <a:schemeClr val="bg1"/>
                    </a:solidFill>
                    <a:latin typeface="微软雅黑" panose="020B0503020204020204" pitchFamily="34" charset="-122"/>
                    <a:ea typeface="微软雅黑" panose="020B0503020204020204" pitchFamily="34" charset="-122"/>
                  </a:rPr>
                  <a:t>承包商监管等。</a:t>
                </a:r>
                <a:endParaRPr lang="zh-CN" altLang="en-US" sz="1300" b="1">
                  <a:solidFill>
                    <a:schemeClr val="bg1"/>
                  </a:solidFill>
                  <a:latin typeface="微软雅黑" panose="020B0503020204020204" pitchFamily="34" charset="-122"/>
                  <a:ea typeface="微软雅黑" panose="020B0503020204020204" pitchFamily="34" charset="-122"/>
                </a:endParaRPr>
              </a:p>
            </p:txBody>
          </p:sp>
          <p:sp>
            <p:nvSpPr>
              <p:cNvPr id="22" name="任意多边形 21"/>
              <p:cNvSpPr/>
              <p:nvPr>
                <p:custDataLst>
                  <p:tags r:id="rId6"/>
                </p:custDataLst>
              </p:nvPr>
            </p:nvSpPr>
            <p:spPr>
              <a:xfrm>
                <a:off x="5650022" y="727450"/>
                <a:ext cx="978201" cy="319924"/>
              </a:xfrm>
              <a:custGeom>
                <a:avLst/>
                <a:gdLst>
                  <a:gd name="connsiteX0" fmla="*/ 773625 w 978201"/>
                  <a:gd name="connsiteY0" fmla="*/ 28 h 319924"/>
                  <a:gd name="connsiteX1" fmla="*/ 881754 w 978201"/>
                  <a:gd name="connsiteY1" fmla="*/ 75074 h 319924"/>
                  <a:gd name="connsiteX2" fmla="*/ 978201 w 978201"/>
                  <a:gd name="connsiteY2" fmla="*/ 317435 h 319924"/>
                  <a:gd name="connsiteX3" fmla="*/ 975543 w 978201"/>
                  <a:gd name="connsiteY3" fmla="*/ 319923 h 319924"/>
                  <a:gd name="connsiteX4" fmla="*/ 968976 w 978201"/>
                  <a:gd name="connsiteY4" fmla="*/ 313746 h 319924"/>
                  <a:gd name="connsiteX5" fmla="*/ 951512 w 978201"/>
                  <a:gd name="connsiteY5" fmla="*/ 296857 h 319924"/>
                  <a:gd name="connsiteX6" fmla="*/ 945792 w 978201"/>
                  <a:gd name="connsiteY6" fmla="*/ 291879 h 319924"/>
                  <a:gd name="connsiteX7" fmla="*/ 936020 w 978201"/>
                  <a:gd name="connsiteY7" fmla="*/ 288356 h 319924"/>
                  <a:gd name="connsiteX8" fmla="*/ 935742 w 978201"/>
                  <a:gd name="connsiteY8" fmla="*/ 288379 h 319924"/>
                  <a:gd name="connsiteX9" fmla="*/ 925693 w 978201"/>
                  <a:gd name="connsiteY9" fmla="*/ 291878 h 319924"/>
                  <a:gd name="connsiteX10" fmla="*/ 924280 w 978201"/>
                  <a:gd name="connsiteY10" fmla="*/ 293108 h 319924"/>
                  <a:gd name="connsiteX11" fmla="*/ 907423 w 978201"/>
                  <a:gd name="connsiteY11" fmla="*/ 309390 h 319924"/>
                  <a:gd name="connsiteX12" fmla="*/ 896166 w 978201"/>
                  <a:gd name="connsiteY12" fmla="*/ 319923 h 319924"/>
                  <a:gd name="connsiteX13" fmla="*/ 889600 w 978201"/>
                  <a:gd name="connsiteY13" fmla="*/ 313746 h 319924"/>
                  <a:gd name="connsiteX14" fmla="*/ 872137 w 978201"/>
                  <a:gd name="connsiteY14" fmla="*/ 296857 h 319924"/>
                  <a:gd name="connsiteX15" fmla="*/ 866417 w 978201"/>
                  <a:gd name="connsiteY15" fmla="*/ 291878 h 319924"/>
                  <a:gd name="connsiteX16" fmla="*/ 856645 w 978201"/>
                  <a:gd name="connsiteY16" fmla="*/ 288357 h 319924"/>
                  <a:gd name="connsiteX17" fmla="*/ 856367 w 978201"/>
                  <a:gd name="connsiteY17" fmla="*/ 288379 h 319924"/>
                  <a:gd name="connsiteX18" fmla="*/ 846317 w 978201"/>
                  <a:gd name="connsiteY18" fmla="*/ 291878 h 319924"/>
                  <a:gd name="connsiteX19" fmla="*/ 844906 w 978201"/>
                  <a:gd name="connsiteY19" fmla="*/ 293107 h 319924"/>
                  <a:gd name="connsiteX20" fmla="*/ 828047 w 978201"/>
                  <a:gd name="connsiteY20" fmla="*/ 309390 h 319924"/>
                  <a:gd name="connsiteX21" fmla="*/ 816792 w 978201"/>
                  <a:gd name="connsiteY21" fmla="*/ 319923 h 319924"/>
                  <a:gd name="connsiteX22" fmla="*/ 810224 w 978201"/>
                  <a:gd name="connsiteY22" fmla="*/ 313746 h 319924"/>
                  <a:gd name="connsiteX23" fmla="*/ 792761 w 978201"/>
                  <a:gd name="connsiteY23" fmla="*/ 296857 h 319924"/>
                  <a:gd name="connsiteX24" fmla="*/ 787042 w 978201"/>
                  <a:gd name="connsiteY24" fmla="*/ 291878 h 319924"/>
                  <a:gd name="connsiteX25" fmla="*/ 777269 w 978201"/>
                  <a:gd name="connsiteY25" fmla="*/ 288357 h 319924"/>
                  <a:gd name="connsiteX26" fmla="*/ 776992 w 978201"/>
                  <a:gd name="connsiteY26" fmla="*/ 288379 h 319924"/>
                  <a:gd name="connsiteX27" fmla="*/ 766941 w 978201"/>
                  <a:gd name="connsiteY27" fmla="*/ 291878 h 319924"/>
                  <a:gd name="connsiteX28" fmla="*/ 765530 w 978201"/>
                  <a:gd name="connsiteY28" fmla="*/ 293107 h 319924"/>
                  <a:gd name="connsiteX29" fmla="*/ 748672 w 978201"/>
                  <a:gd name="connsiteY29" fmla="*/ 309390 h 319924"/>
                  <a:gd name="connsiteX30" fmla="*/ 737415 w 978201"/>
                  <a:gd name="connsiteY30" fmla="*/ 319923 h 319924"/>
                  <a:gd name="connsiteX31" fmla="*/ 730849 w 978201"/>
                  <a:gd name="connsiteY31" fmla="*/ 313746 h 319924"/>
                  <a:gd name="connsiteX32" fmla="*/ 713385 w 978201"/>
                  <a:gd name="connsiteY32" fmla="*/ 296858 h 319924"/>
                  <a:gd name="connsiteX33" fmla="*/ 707665 w 978201"/>
                  <a:gd name="connsiteY33" fmla="*/ 291878 h 319924"/>
                  <a:gd name="connsiteX34" fmla="*/ 697894 w 978201"/>
                  <a:gd name="connsiteY34" fmla="*/ 288356 h 319924"/>
                  <a:gd name="connsiteX35" fmla="*/ 697617 w 978201"/>
                  <a:gd name="connsiteY35" fmla="*/ 288379 h 319924"/>
                  <a:gd name="connsiteX36" fmla="*/ 687566 w 978201"/>
                  <a:gd name="connsiteY36" fmla="*/ 291878 h 319924"/>
                  <a:gd name="connsiteX37" fmla="*/ 686155 w 978201"/>
                  <a:gd name="connsiteY37" fmla="*/ 293107 h 319924"/>
                  <a:gd name="connsiteX38" fmla="*/ 669295 w 978201"/>
                  <a:gd name="connsiteY38" fmla="*/ 309390 h 319924"/>
                  <a:gd name="connsiteX39" fmla="*/ 658040 w 978201"/>
                  <a:gd name="connsiteY39" fmla="*/ 319923 h 319924"/>
                  <a:gd name="connsiteX40" fmla="*/ 651473 w 978201"/>
                  <a:gd name="connsiteY40" fmla="*/ 313746 h 319924"/>
                  <a:gd name="connsiteX41" fmla="*/ 634010 w 978201"/>
                  <a:gd name="connsiteY41" fmla="*/ 296857 h 319924"/>
                  <a:gd name="connsiteX42" fmla="*/ 628291 w 978201"/>
                  <a:gd name="connsiteY42" fmla="*/ 291878 h 319924"/>
                  <a:gd name="connsiteX43" fmla="*/ 618519 w 978201"/>
                  <a:gd name="connsiteY43" fmla="*/ 288356 h 319924"/>
                  <a:gd name="connsiteX44" fmla="*/ 618241 w 978201"/>
                  <a:gd name="connsiteY44" fmla="*/ 288379 h 319924"/>
                  <a:gd name="connsiteX45" fmla="*/ 608190 w 978201"/>
                  <a:gd name="connsiteY45" fmla="*/ 291878 h 319924"/>
                  <a:gd name="connsiteX46" fmla="*/ 606779 w 978201"/>
                  <a:gd name="connsiteY46" fmla="*/ 293107 h 319924"/>
                  <a:gd name="connsiteX47" fmla="*/ 589921 w 978201"/>
                  <a:gd name="connsiteY47" fmla="*/ 309390 h 319924"/>
                  <a:gd name="connsiteX48" fmla="*/ 578664 w 978201"/>
                  <a:gd name="connsiteY48" fmla="*/ 319923 h 319924"/>
                  <a:gd name="connsiteX49" fmla="*/ 572098 w 978201"/>
                  <a:gd name="connsiteY49" fmla="*/ 313746 h 319924"/>
                  <a:gd name="connsiteX50" fmla="*/ 554635 w 978201"/>
                  <a:gd name="connsiteY50" fmla="*/ 296857 h 319924"/>
                  <a:gd name="connsiteX51" fmla="*/ 548914 w 978201"/>
                  <a:gd name="connsiteY51" fmla="*/ 291878 h 319924"/>
                  <a:gd name="connsiteX52" fmla="*/ 539144 w 978201"/>
                  <a:gd name="connsiteY52" fmla="*/ 288356 h 319924"/>
                  <a:gd name="connsiteX53" fmla="*/ 538865 w 978201"/>
                  <a:gd name="connsiteY53" fmla="*/ 288379 h 319924"/>
                  <a:gd name="connsiteX54" fmla="*/ 528815 w 978201"/>
                  <a:gd name="connsiteY54" fmla="*/ 291878 h 319924"/>
                  <a:gd name="connsiteX55" fmla="*/ 527402 w 978201"/>
                  <a:gd name="connsiteY55" fmla="*/ 293107 h 319924"/>
                  <a:gd name="connsiteX56" fmla="*/ 510544 w 978201"/>
                  <a:gd name="connsiteY56" fmla="*/ 309390 h 319924"/>
                  <a:gd name="connsiteX57" fmla="*/ 499289 w 978201"/>
                  <a:gd name="connsiteY57" fmla="*/ 319923 h 319924"/>
                  <a:gd name="connsiteX58" fmla="*/ 492722 w 978201"/>
                  <a:gd name="connsiteY58" fmla="*/ 313747 h 319924"/>
                  <a:gd name="connsiteX59" fmla="*/ 475260 w 978201"/>
                  <a:gd name="connsiteY59" fmla="*/ 296857 h 319924"/>
                  <a:gd name="connsiteX60" fmla="*/ 469539 w 978201"/>
                  <a:gd name="connsiteY60" fmla="*/ 291878 h 319924"/>
                  <a:gd name="connsiteX61" fmla="*/ 459768 w 978201"/>
                  <a:gd name="connsiteY61" fmla="*/ 288356 h 319924"/>
                  <a:gd name="connsiteX62" fmla="*/ 459489 w 978201"/>
                  <a:gd name="connsiteY62" fmla="*/ 288379 h 319924"/>
                  <a:gd name="connsiteX63" fmla="*/ 449439 w 978201"/>
                  <a:gd name="connsiteY63" fmla="*/ 291879 h 319924"/>
                  <a:gd name="connsiteX64" fmla="*/ 448027 w 978201"/>
                  <a:gd name="connsiteY64" fmla="*/ 293107 h 319924"/>
                  <a:gd name="connsiteX65" fmla="*/ 431168 w 978201"/>
                  <a:gd name="connsiteY65" fmla="*/ 309390 h 319924"/>
                  <a:gd name="connsiteX66" fmla="*/ 419913 w 978201"/>
                  <a:gd name="connsiteY66" fmla="*/ 319923 h 319924"/>
                  <a:gd name="connsiteX67" fmla="*/ 413348 w 978201"/>
                  <a:gd name="connsiteY67" fmla="*/ 313746 h 319924"/>
                  <a:gd name="connsiteX68" fmla="*/ 395884 w 978201"/>
                  <a:gd name="connsiteY68" fmla="*/ 296857 h 319924"/>
                  <a:gd name="connsiteX69" fmla="*/ 390163 w 978201"/>
                  <a:gd name="connsiteY69" fmla="*/ 291879 h 319924"/>
                  <a:gd name="connsiteX70" fmla="*/ 380392 w 978201"/>
                  <a:gd name="connsiteY70" fmla="*/ 288356 h 319924"/>
                  <a:gd name="connsiteX71" fmla="*/ 380113 w 978201"/>
                  <a:gd name="connsiteY71" fmla="*/ 288380 h 319924"/>
                  <a:gd name="connsiteX72" fmla="*/ 370064 w 978201"/>
                  <a:gd name="connsiteY72" fmla="*/ 291878 h 319924"/>
                  <a:gd name="connsiteX73" fmla="*/ 368651 w 978201"/>
                  <a:gd name="connsiteY73" fmla="*/ 293107 h 319924"/>
                  <a:gd name="connsiteX74" fmla="*/ 351793 w 978201"/>
                  <a:gd name="connsiteY74" fmla="*/ 309390 h 319924"/>
                  <a:gd name="connsiteX75" fmla="*/ 340538 w 978201"/>
                  <a:gd name="connsiteY75" fmla="*/ 319923 h 319924"/>
                  <a:gd name="connsiteX76" fmla="*/ 333972 w 978201"/>
                  <a:gd name="connsiteY76" fmla="*/ 313746 h 319924"/>
                  <a:gd name="connsiteX77" fmla="*/ 316508 w 978201"/>
                  <a:gd name="connsiteY77" fmla="*/ 296857 h 319924"/>
                  <a:gd name="connsiteX78" fmla="*/ 310788 w 978201"/>
                  <a:gd name="connsiteY78" fmla="*/ 291878 h 319924"/>
                  <a:gd name="connsiteX79" fmla="*/ 301016 w 978201"/>
                  <a:gd name="connsiteY79" fmla="*/ 288356 h 319924"/>
                  <a:gd name="connsiteX80" fmla="*/ 300738 w 978201"/>
                  <a:gd name="connsiteY80" fmla="*/ 288379 h 319924"/>
                  <a:gd name="connsiteX81" fmla="*/ 290689 w 978201"/>
                  <a:gd name="connsiteY81" fmla="*/ 291878 h 319924"/>
                  <a:gd name="connsiteX82" fmla="*/ 289276 w 978201"/>
                  <a:gd name="connsiteY82" fmla="*/ 293107 h 319924"/>
                  <a:gd name="connsiteX83" fmla="*/ 272417 w 978201"/>
                  <a:gd name="connsiteY83" fmla="*/ 309390 h 319924"/>
                  <a:gd name="connsiteX84" fmla="*/ 261162 w 978201"/>
                  <a:gd name="connsiteY84" fmla="*/ 319924 h 319924"/>
                  <a:gd name="connsiteX85" fmla="*/ 254597 w 978201"/>
                  <a:gd name="connsiteY85" fmla="*/ 313747 h 319924"/>
                  <a:gd name="connsiteX86" fmla="*/ 237132 w 978201"/>
                  <a:gd name="connsiteY86" fmla="*/ 296857 h 319924"/>
                  <a:gd name="connsiteX87" fmla="*/ 231412 w 978201"/>
                  <a:gd name="connsiteY87" fmla="*/ 291878 h 319924"/>
                  <a:gd name="connsiteX88" fmla="*/ 221640 w 978201"/>
                  <a:gd name="connsiteY88" fmla="*/ 288357 h 319924"/>
                  <a:gd name="connsiteX89" fmla="*/ 221362 w 978201"/>
                  <a:gd name="connsiteY89" fmla="*/ 288379 h 319924"/>
                  <a:gd name="connsiteX90" fmla="*/ 211312 w 978201"/>
                  <a:gd name="connsiteY90" fmla="*/ 291878 h 319924"/>
                  <a:gd name="connsiteX91" fmla="*/ 209900 w 978201"/>
                  <a:gd name="connsiteY91" fmla="*/ 293107 h 319924"/>
                  <a:gd name="connsiteX92" fmla="*/ 193041 w 978201"/>
                  <a:gd name="connsiteY92" fmla="*/ 309390 h 319924"/>
                  <a:gd name="connsiteX93" fmla="*/ 181786 w 978201"/>
                  <a:gd name="connsiteY93" fmla="*/ 319923 h 319924"/>
                  <a:gd name="connsiteX94" fmla="*/ 175220 w 978201"/>
                  <a:gd name="connsiteY94" fmla="*/ 313746 h 319924"/>
                  <a:gd name="connsiteX95" fmla="*/ 157757 w 978201"/>
                  <a:gd name="connsiteY95" fmla="*/ 296858 h 319924"/>
                  <a:gd name="connsiteX96" fmla="*/ 152037 w 978201"/>
                  <a:gd name="connsiteY96" fmla="*/ 291879 h 319924"/>
                  <a:gd name="connsiteX97" fmla="*/ 142265 w 978201"/>
                  <a:gd name="connsiteY97" fmla="*/ 288356 h 319924"/>
                  <a:gd name="connsiteX98" fmla="*/ 141987 w 978201"/>
                  <a:gd name="connsiteY98" fmla="*/ 288380 h 319924"/>
                  <a:gd name="connsiteX99" fmla="*/ 131937 w 978201"/>
                  <a:gd name="connsiteY99" fmla="*/ 291878 h 319924"/>
                  <a:gd name="connsiteX100" fmla="*/ 130524 w 978201"/>
                  <a:gd name="connsiteY100" fmla="*/ 293107 h 319924"/>
                  <a:gd name="connsiteX101" fmla="*/ 113666 w 978201"/>
                  <a:gd name="connsiteY101" fmla="*/ 309390 h 319924"/>
                  <a:gd name="connsiteX102" fmla="*/ 102411 w 978201"/>
                  <a:gd name="connsiteY102" fmla="*/ 319923 h 319924"/>
                  <a:gd name="connsiteX103" fmla="*/ 95844 w 978201"/>
                  <a:gd name="connsiteY103" fmla="*/ 313746 h 319924"/>
                  <a:gd name="connsiteX104" fmla="*/ 78381 w 978201"/>
                  <a:gd name="connsiteY104" fmla="*/ 296857 h 319924"/>
                  <a:gd name="connsiteX105" fmla="*/ 72661 w 978201"/>
                  <a:gd name="connsiteY105" fmla="*/ 291879 h 319924"/>
                  <a:gd name="connsiteX106" fmla="*/ 62889 w 978201"/>
                  <a:gd name="connsiteY106" fmla="*/ 288356 h 319924"/>
                  <a:gd name="connsiteX107" fmla="*/ 62611 w 978201"/>
                  <a:gd name="connsiteY107" fmla="*/ 288380 h 319924"/>
                  <a:gd name="connsiteX108" fmla="*/ 52561 w 978201"/>
                  <a:gd name="connsiteY108" fmla="*/ 291878 h 319924"/>
                  <a:gd name="connsiteX109" fmla="*/ 51149 w 978201"/>
                  <a:gd name="connsiteY109" fmla="*/ 293107 h 319924"/>
                  <a:gd name="connsiteX110" fmla="*/ 34290 w 978201"/>
                  <a:gd name="connsiteY110" fmla="*/ 309390 h 319924"/>
                  <a:gd name="connsiteX111" fmla="*/ 23035 w 978201"/>
                  <a:gd name="connsiteY111" fmla="*/ 319923 h 319924"/>
                  <a:gd name="connsiteX112" fmla="*/ 16469 w 978201"/>
                  <a:gd name="connsiteY112" fmla="*/ 313746 h 319924"/>
                  <a:gd name="connsiteX113" fmla="*/ 0 w 978201"/>
                  <a:gd name="connsiteY113" fmla="*/ 297819 h 319924"/>
                  <a:gd name="connsiteX114" fmla="*/ 727103 w 978201"/>
                  <a:gd name="connsiteY114" fmla="*/ 8470 h 319924"/>
                  <a:gd name="connsiteX115" fmla="*/ 773625 w 978201"/>
                  <a:gd name="connsiteY115" fmla="*/ 28 h 31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78201" h="319924">
                    <a:moveTo>
                      <a:pt x="773625" y="28"/>
                    </a:moveTo>
                    <a:cubicBezTo>
                      <a:pt x="820013" y="1021"/>
                      <a:pt x="863519" y="29251"/>
                      <a:pt x="881754" y="75074"/>
                    </a:cubicBezTo>
                    <a:lnTo>
                      <a:pt x="978201" y="317435"/>
                    </a:lnTo>
                    <a:lnTo>
                      <a:pt x="975543" y="319923"/>
                    </a:lnTo>
                    <a:lnTo>
                      <a:pt x="968976" y="313746"/>
                    </a:lnTo>
                    <a:cubicBezTo>
                      <a:pt x="961718" y="306763"/>
                      <a:pt x="955339" y="300395"/>
                      <a:pt x="951512" y="296857"/>
                    </a:cubicBezTo>
                    <a:lnTo>
                      <a:pt x="945792" y="291879"/>
                    </a:lnTo>
                    <a:cubicBezTo>
                      <a:pt x="943095" y="289530"/>
                      <a:pt x="939557" y="288356"/>
                      <a:pt x="936020" y="288356"/>
                    </a:cubicBezTo>
                    <a:cubicBezTo>
                      <a:pt x="935929" y="288356"/>
                      <a:pt x="935834" y="288357"/>
                      <a:pt x="935742" y="288379"/>
                    </a:cubicBezTo>
                    <a:cubicBezTo>
                      <a:pt x="932115" y="288295"/>
                      <a:pt x="928462" y="289468"/>
                      <a:pt x="925693" y="291878"/>
                    </a:cubicBezTo>
                    <a:lnTo>
                      <a:pt x="924280" y="293108"/>
                    </a:lnTo>
                    <a:cubicBezTo>
                      <a:pt x="920859" y="296277"/>
                      <a:pt x="914634" y="302480"/>
                      <a:pt x="907423" y="309390"/>
                    </a:cubicBezTo>
                    <a:lnTo>
                      <a:pt x="896166" y="319923"/>
                    </a:lnTo>
                    <a:lnTo>
                      <a:pt x="889600" y="313746"/>
                    </a:lnTo>
                    <a:cubicBezTo>
                      <a:pt x="882344" y="306762"/>
                      <a:pt x="875962" y="300395"/>
                      <a:pt x="872137" y="296857"/>
                    </a:cubicBezTo>
                    <a:lnTo>
                      <a:pt x="866417" y="291878"/>
                    </a:lnTo>
                    <a:cubicBezTo>
                      <a:pt x="863719" y="289530"/>
                      <a:pt x="860182" y="288356"/>
                      <a:pt x="856645" y="288357"/>
                    </a:cubicBezTo>
                    <a:cubicBezTo>
                      <a:pt x="856552" y="288356"/>
                      <a:pt x="856459" y="288357"/>
                      <a:pt x="856367" y="288379"/>
                    </a:cubicBezTo>
                    <a:cubicBezTo>
                      <a:pt x="852739" y="288295"/>
                      <a:pt x="849087" y="289468"/>
                      <a:pt x="846317" y="291878"/>
                    </a:cubicBezTo>
                    <a:lnTo>
                      <a:pt x="844906" y="293107"/>
                    </a:lnTo>
                    <a:cubicBezTo>
                      <a:pt x="841485" y="296277"/>
                      <a:pt x="835259" y="302480"/>
                      <a:pt x="828047" y="309390"/>
                    </a:cubicBezTo>
                    <a:lnTo>
                      <a:pt x="816792" y="319923"/>
                    </a:lnTo>
                    <a:lnTo>
                      <a:pt x="810224" y="313746"/>
                    </a:lnTo>
                    <a:cubicBezTo>
                      <a:pt x="802968" y="306762"/>
                      <a:pt x="796587" y="300395"/>
                      <a:pt x="792761" y="296857"/>
                    </a:cubicBezTo>
                    <a:lnTo>
                      <a:pt x="787042" y="291878"/>
                    </a:lnTo>
                    <a:cubicBezTo>
                      <a:pt x="784343" y="289530"/>
                      <a:pt x="780807" y="288356"/>
                      <a:pt x="777269" y="288357"/>
                    </a:cubicBezTo>
                    <a:cubicBezTo>
                      <a:pt x="777176" y="288356"/>
                      <a:pt x="777083" y="288357"/>
                      <a:pt x="776992" y="288379"/>
                    </a:cubicBezTo>
                    <a:cubicBezTo>
                      <a:pt x="773364" y="288295"/>
                      <a:pt x="769710" y="289468"/>
                      <a:pt x="766941" y="291878"/>
                    </a:cubicBezTo>
                    <a:lnTo>
                      <a:pt x="765530" y="293107"/>
                    </a:lnTo>
                    <a:cubicBezTo>
                      <a:pt x="762108" y="296277"/>
                      <a:pt x="755884" y="302480"/>
                      <a:pt x="748672" y="309390"/>
                    </a:cubicBezTo>
                    <a:lnTo>
                      <a:pt x="737415" y="319923"/>
                    </a:lnTo>
                    <a:lnTo>
                      <a:pt x="730849" y="313746"/>
                    </a:lnTo>
                    <a:cubicBezTo>
                      <a:pt x="723593" y="306762"/>
                      <a:pt x="717211" y="300395"/>
                      <a:pt x="713385" y="296858"/>
                    </a:cubicBezTo>
                    <a:lnTo>
                      <a:pt x="707665" y="291878"/>
                    </a:lnTo>
                    <a:cubicBezTo>
                      <a:pt x="704967" y="289530"/>
                      <a:pt x="701431" y="288356"/>
                      <a:pt x="697894" y="288356"/>
                    </a:cubicBezTo>
                    <a:cubicBezTo>
                      <a:pt x="697801" y="288356"/>
                      <a:pt x="697708" y="288357"/>
                      <a:pt x="697617" y="288379"/>
                    </a:cubicBezTo>
                    <a:cubicBezTo>
                      <a:pt x="693988" y="288295"/>
                      <a:pt x="690336" y="289469"/>
                      <a:pt x="687566" y="291878"/>
                    </a:cubicBezTo>
                    <a:lnTo>
                      <a:pt x="686155" y="293107"/>
                    </a:lnTo>
                    <a:cubicBezTo>
                      <a:pt x="682733" y="296277"/>
                      <a:pt x="676508" y="302480"/>
                      <a:pt x="669295" y="309390"/>
                    </a:cubicBezTo>
                    <a:lnTo>
                      <a:pt x="658040" y="319923"/>
                    </a:lnTo>
                    <a:lnTo>
                      <a:pt x="651473" y="313746"/>
                    </a:lnTo>
                    <a:cubicBezTo>
                      <a:pt x="644217" y="306762"/>
                      <a:pt x="637836" y="300395"/>
                      <a:pt x="634010" y="296857"/>
                    </a:cubicBezTo>
                    <a:lnTo>
                      <a:pt x="628291" y="291878"/>
                    </a:lnTo>
                    <a:cubicBezTo>
                      <a:pt x="625592" y="289530"/>
                      <a:pt x="622055" y="288356"/>
                      <a:pt x="618519" y="288356"/>
                    </a:cubicBezTo>
                    <a:cubicBezTo>
                      <a:pt x="618425" y="288356"/>
                      <a:pt x="618332" y="288357"/>
                      <a:pt x="618241" y="288379"/>
                    </a:cubicBezTo>
                    <a:cubicBezTo>
                      <a:pt x="614612" y="288295"/>
                      <a:pt x="610959" y="289469"/>
                      <a:pt x="608190" y="291878"/>
                    </a:cubicBezTo>
                    <a:lnTo>
                      <a:pt x="606779" y="293107"/>
                    </a:lnTo>
                    <a:cubicBezTo>
                      <a:pt x="603357" y="296277"/>
                      <a:pt x="597133" y="302480"/>
                      <a:pt x="589921" y="309390"/>
                    </a:cubicBezTo>
                    <a:lnTo>
                      <a:pt x="578664" y="319923"/>
                    </a:lnTo>
                    <a:lnTo>
                      <a:pt x="572098" y="313746"/>
                    </a:lnTo>
                    <a:cubicBezTo>
                      <a:pt x="564841" y="306762"/>
                      <a:pt x="558460" y="300395"/>
                      <a:pt x="554635" y="296857"/>
                    </a:cubicBezTo>
                    <a:lnTo>
                      <a:pt x="548914" y="291878"/>
                    </a:lnTo>
                    <a:cubicBezTo>
                      <a:pt x="546216" y="289530"/>
                      <a:pt x="542679" y="288356"/>
                      <a:pt x="539144" y="288356"/>
                    </a:cubicBezTo>
                    <a:cubicBezTo>
                      <a:pt x="539050" y="288356"/>
                      <a:pt x="538956" y="288358"/>
                      <a:pt x="538865" y="288379"/>
                    </a:cubicBezTo>
                    <a:cubicBezTo>
                      <a:pt x="535237" y="288296"/>
                      <a:pt x="531584" y="289468"/>
                      <a:pt x="528815" y="291878"/>
                    </a:cubicBezTo>
                    <a:lnTo>
                      <a:pt x="527402" y="293107"/>
                    </a:lnTo>
                    <a:cubicBezTo>
                      <a:pt x="523982" y="296278"/>
                      <a:pt x="517756" y="302480"/>
                      <a:pt x="510544" y="309390"/>
                    </a:cubicBezTo>
                    <a:lnTo>
                      <a:pt x="499289" y="319923"/>
                    </a:lnTo>
                    <a:lnTo>
                      <a:pt x="492722" y="313747"/>
                    </a:lnTo>
                    <a:cubicBezTo>
                      <a:pt x="485465" y="306762"/>
                      <a:pt x="479085" y="300395"/>
                      <a:pt x="475260" y="296857"/>
                    </a:cubicBezTo>
                    <a:lnTo>
                      <a:pt x="469539" y="291878"/>
                    </a:lnTo>
                    <a:cubicBezTo>
                      <a:pt x="466840" y="289530"/>
                      <a:pt x="463303" y="288356"/>
                      <a:pt x="459768" y="288356"/>
                    </a:cubicBezTo>
                    <a:cubicBezTo>
                      <a:pt x="459674" y="288356"/>
                      <a:pt x="459582" y="288357"/>
                      <a:pt x="459489" y="288379"/>
                    </a:cubicBezTo>
                    <a:cubicBezTo>
                      <a:pt x="455861" y="288295"/>
                      <a:pt x="452208" y="289468"/>
                      <a:pt x="449439" y="291879"/>
                    </a:cubicBezTo>
                    <a:lnTo>
                      <a:pt x="448027" y="293107"/>
                    </a:lnTo>
                    <a:cubicBezTo>
                      <a:pt x="444606" y="296277"/>
                      <a:pt x="438380" y="302480"/>
                      <a:pt x="431168" y="309390"/>
                    </a:cubicBezTo>
                    <a:lnTo>
                      <a:pt x="419913" y="319923"/>
                    </a:lnTo>
                    <a:lnTo>
                      <a:pt x="413348" y="313746"/>
                    </a:lnTo>
                    <a:cubicBezTo>
                      <a:pt x="406089" y="306762"/>
                      <a:pt x="399709" y="300396"/>
                      <a:pt x="395884" y="296857"/>
                    </a:cubicBezTo>
                    <a:lnTo>
                      <a:pt x="390163" y="291879"/>
                    </a:lnTo>
                    <a:cubicBezTo>
                      <a:pt x="387465" y="289530"/>
                      <a:pt x="383928" y="288356"/>
                      <a:pt x="380392" y="288356"/>
                    </a:cubicBezTo>
                    <a:cubicBezTo>
                      <a:pt x="380299" y="288356"/>
                      <a:pt x="380206" y="288357"/>
                      <a:pt x="380113" y="288380"/>
                    </a:cubicBezTo>
                    <a:cubicBezTo>
                      <a:pt x="376485" y="288295"/>
                      <a:pt x="372832" y="289468"/>
                      <a:pt x="370064" y="291878"/>
                    </a:cubicBezTo>
                    <a:lnTo>
                      <a:pt x="368651" y="293107"/>
                    </a:lnTo>
                    <a:cubicBezTo>
                      <a:pt x="365230" y="296277"/>
                      <a:pt x="359005" y="302481"/>
                      <a:pt x="351793" y="309390"/>
                    </a:cubicBezTo>
                    <a:lnTo>
                      <a:pt x="340538" y="319923"/>
                    </a:lnTo>
                    <a:lnTo>
                      <a:pt x="333972" y="313746"/>
                    </a:lnTo>
                    <a:cubicBezTo>
                      <a:pt x="326714" y="306762"/>
                      <a:pt x="320335" y="300395"/>
                      <a:pt x="316508" y="296857"/>
                    </a:cubicBezTo>
                    <a:lnTo>
                      <a:pt x="310788" y="291878"/>
                    </a:lnTo>
                    <a:cubicBezTo>
                      <a:pt x="308090" y="289530"/>
                      <a:pt x="304552" y="288356"/>
                      <a:pt x="301016" y="288356"/>
                    </a:cubicBezTo>
                    <a:cubicBezTo>
                      <a:pt x="300923" y="288356"/>
                      <a:pt x="300831" y="288357"/>
                      <a:pt x="300738" y="288379"/>
                    </a:cubicBezTo>
                    <a:cubicBezTo>
                      <a:pt x="297109" y="288295"/>
                      <a:pt x="293457" y="289469"/>
                      <a:pt x="290689" y="291878"/>
                    </a:cubicBezTo>
                    <a:lnTo>
                      <a:pt x="289276" y="293107"/>
                    </a:lnTo>
                    <a:cubicBezTo>
                      <a:pt x="285856" y="296277"/>
                      <a:pt x="279630" y="302480"/>
                      <a:pt x="272417" y="309390"/>
                    </a:cubicBezTo>
                    <a:lnTo>
                      <a:pt x="261162" y="319924"/>
                    </a:lnTo>
                    <a:lnTo>
                      <a:pt x="254597" y="313747"/>
                    </a:lnTo>
                    <a:cubicBezTo>
                      <a:pt x="247338" y="306762"/>
                      <a:pt x="240959" y="300395"/>
                      <a:pt x="237132" y="296857"/>
                    </a:cubicBezTo>
                    <a:lnTo>
                      <a:pt x="231412" y="291878"/>
                    </a:lnTo>
                    <a:cubicBezTo>
                      <a:pt x="228714" y="289530"/>
                      <a:pt x="225176" y="288356"/>
                      <a:pt x="221640" y="288357"/>
                    </a:cubicBezTo>
                    <a:cubicBezTo>
                      <a:pt x="221548" y="288356"/>
                      <a:pt x="221454" y="288357"/>
                      <a:pt x="221362" y="288379"/>
                    </a:cubicBezTo>
                    <a:cubicBezTo>
                      <a:pt x="217734" y="288296"/>
                      <a:pt x="214081" y="289468"/>
                      <a:pt x="211312" y="291878"/>
                    </a:cubicBezTo>
                    <a:lnTo>
                      <a:pt x="209900" y="293107"/>
                    </a:lnTo>
                    <a:cubicBezTo>
                      <a:pt x="206479" y="296277"/>
                      <a:pt x="200253" y="302480"/>
                      <a:pt x="193041" y="309390"/>
                    </a:cubicBezTo>
                    <a:lnTo>
                      <a:pt x="181786" y="319923"/>
                    </a:lnTo>
                    <a:lnTo>
                      <a:pt x="175220" y="313746"/>
                    </a:lnTo>
                    <a:cubicBezTo>
                      <a:pt x="167962" y="306762"/>
                      <a:pt x="161582" y="300395"/>
                      <a:pt x="157757" y="296858"/>
                    </a:cubicBezTo>
                    <a:lnTo>
                      <a:pt x="152037" y="291879"/>
                    </a:lnTo>
                    <a:cubicBezTo>
                      <a:pt x="149338" y="289530"/>
                      <a:pt x="145800" y="288356"/>
                      <a:pt x="142265" y="288356"/>
                    </a:cubicBezTo>
                    <a:cubicBezTo>
                      <a:pt x="142172" y="288356"/>
                      <a:pt x="142079" y="288357"/>
                      <a:pt x="141987" y="288380"/>
                    </a:cubicBezTo>
                    <a:cubicBezTo>
                      <a:pt x="138358" y="288295"/>
                      <a:pt x="134706" y="289468"/>
                      <a:pt x="131937" y="291878"/>
                    </a:cubicBezTo>
                    <a:lnTo>
                      <a:pt x="130524" y="293107"/>
                    </a:lnTo>
                    <a:cubicBezTo>
                      <a:pt x="127104" y="296277"/>
                      <a:pt x="120877" y="302480"/>
                      <a:pt x="113666" y="309390"/>
                    </a:cubicBezTo>
                    <a:lnTo>
                      <a:pt x="102411" y="319923"/>
                    </a:lnTo>
                    <a:lnTo>
                      <a:pt x="95844" y="313746"/>
                    </a:lnTo>
                    <a:cubicBezTo>
                      <a:pt x="88587" y="306762"/>
                      <a:pt x="82207" y="300395"/>
                      <a:pt x="78381" y="296857"/>
                    </a:cubicBezTo>
                    <a:lnTo>
                      <a:pt x="72661" y="291879"/>
                    </a:lnTo>
                    <a:cubicBezTo>
                      <a:pt x="69963" y="289530"/>
                      <a:pt x="66426" y="288356"/>
                      <a:pt x="62889" y="288356"/>
                    </a:cubicBezTo>
                    <a:cubicBezTo>
                      <a:pt x="62796" y="288356"/>
                      <a:pt x="62703" y="288357"/>
                      <a:pt x="62611" y="288380"/>
                    </a:cubicBezTo>
                    <a:cubicBezTo>
                      <a:pt x="58983" y="288295"/>
                      <a:pt x="55330" y="289468"/>
                      <a:pt x="52561" y="291878"/>
                    </a:cubicBezTo>
                    <a:lnTo>
                      <a:pt x="51149" y="293107"/>
                    </a:lnTo>
                    <a:cubicBezTo>
                      <a:pt x="47728" y="296277"/>
                      <a:pt x="41502" y="302481"/>
                      <a:pt x="34290" y="309390"/>
                    </a:cubicBezTo>
                    <a:lnTo>
                      <a:pt x="23035" y="319923"/>
                    </a:lnTo>
                    <a:lnTo>
                      <a:pt x="16469" y="313746"/>
                    </a:lnTo>
                    <a:lnTo>
                      <a:pt x="0" y="297819"/>
                    </a:lnTo>
                    <a:lnTo>
                      <a:pt x="727103" y="8470"/>
                    </a:lnTo>
                    <a:cubicBezTo>
                      <a:pt x="742377" y="2392"/>
                      <a:pt x="758162" y="-303"/>
                      <a:pt x="773625" y="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r>
                  <a:rPr lang="en-US" altLang="zh-CN" sz="13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300" b="1" dirty="0">
                    <a:solidFill>
                      <a:schemeClr val="bg1"/>
                    </a:solidFill>
                    <a:latin typeface="微软雅黑" panose="020B0503020204020204" pitchFamily="34" charset="-122"/>
                    <a:ea typeface="微软雅黑" panose="020B0503020204020204" pitchFamily="34" charset="-122"/>
                  </a:rPr>
                  <a:t>   E</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custDataLst>
                <p:tags r:id="rId7"/>
              </p:custDataLst>
            </p:nvPr>
          </p:nvGrpSpPr>
          <p:grpSpPr>
            <a:xfrm>
              <a:off x="1706" y="3340"/>
              <a:ext cx="3155" cy="2005"/>
              <a:chOff x="4938943" y="727450"/>
              <a:chExt cx="1784371" cy="1212282"/>
            </a:xfrm>
          </p:grpSpPr>
          <p:sp>
            <p:nvSpPr>
              <p:cNvPr id="24" name="任意多边形 23"/>
              <p:cNvSpPr/>
              <p:nvPr>
                <p:custDataLst>
                  <p:tags r:id="rId8"/>
                </p:custDataLst>
              </p:nvPr>
            </p:nvSpPr>
            <p:spPr>
              <a:xfrm>
                <a:off x="4938943" y="1025332"/>
                <a:ext cx="1784371" cy="914400"/>
              </a:xfrm>
              <a:custGeom>
                <a:avLst/>
                <a:gdLst>
                  <a:gd name="connsiteX0" fmla="*/ 0 w 1784371"/>
                  <a:gd name="connsiteY0" fmla="*/ 897668 h 914400"/>
                  <a:gd name="connsiteX1" fmla="*/ 1784371 w 1784371"/>
                  <a:gd name="connsiteY1" fmla="*/ 897668 h 914400"/>
                  <a:gd name="connsiteX2" fmla="*/ 1784371 w 1784371"/>
                  <a:gd name="connsiteY2" fmla="*/ 914400 h 914400"/>
                  <a:gd name="connsiteX3" fmla="*/ 0 w 1784371"/>
                  <a:gd name="connsiteY3" fmla="*/ 914400 h 914400"/>
                  <a:gd name="connsiteX4" fmla="*/ 59588 w 1784371"/>
                  <a:gd name="connsiteY4" fmla="*/ 0 h 914400"/>
                  <a:gd name="connsiteX5" fmla="*/ 69360 w 1784371"/>
                  <a:gd name="connsiteY5" fmla="*/ 3522 h 914400"/>
                  <a:gd name="connsiteX6" fmla="*/ 75080 w 1784371"/>
                  <a:gd name="connsiteY6" fmla="*/ 8501 h 914400"/>
                  <a:gd name="connsiteX7" fmla="*/ 92544 w 1784371"/>
                  <a:gd name="connsiteY7" fmla="*/ 25390 h 914400"/>
                  <a:gd name="connsiteX8" fmla="*/ 99110 w 1784371"/>
                  <a:gd name="connsiteY8" fmla="*/ 31567 h 914400"/>
                  <a:gd name="connsiteX9" fmla="*/ 110365 w 1784371"/>
                  <a:gd name="connsiteY9" fmla="*/ 21034 h 914400"/>
                  <a:gd name="connsiteX10" fmla="*/ 127224 w 1784371"/>
                  <a:gd name="connsiteY10" fmla="*/ 4751 h 914400"/>
                  <a:gd name="connsiteX11" fmla="*/ 128636 w 1784371"/>
                  <a:gd name="connsiteY11" fmla="*/ 3522 h 914400"/>
                  <a:gd name="connsiteX12" fmla="*/ 138686 w 1784371"/>
                  <a:gd name="connsiteY12" fmla="*/ 23 h 914400"/>
                  <a:gd name="connsiteX13" fmla="*/ 138964 w 1784371"/>
                  <a:gd name="connsiteY13" fmla="*/ 0 h 914400"/>
                  <a:gd name="connsiteX14" fmla="*/ 148735 w 1784371"/>
                  <a:gd name="connsiteY14" fmla="*/ 3522 h 914400"/>
                  <a:gd name="connsiteX15" fmla="*/ 154456 w 1784371"/>
                  <a:gd name="connsiteY15" fmla="*/ 8501 h 914400"/>
                  <a:gd name="connsiteX16" fmla="*/ 171919 w 1784371"/>
                  <a:gd name="connsiteY16" fmla="*/ 25390 h 914400"/>
                  <a:gd name="connsiteX17" fmla="*/ 178486 w 1784371"/>
                  <a:gd name="connsiteY17" fmla="*/ 31567 h 914400"/>
                  <a:gd name="connsiteX18" fmla="*/ 189741 w 1784371"/>
                  <a:gd name="connsiteY18" fmla="*/ 21034 h 914400"/>
                  <a:gd name="connsiteX19" fmla="*/ 206599 w 1784371"/>
                  <a:gd name="connsiteY19" fmla="*/ 4751 h 914400"/>
                  <a:gd name="connsiteX20" fmla="*/ 208012 w 1784371"/>
                  <a:gd name="connsiteY20" fmla="*/ 3522 h 914400"/>
                  <a:gd name="connsiteX21" fmla="*/ 218062 w 1784371"/>
                  <a:gd name="connsiteY21" fmla="*/ 23 h 914400"/>
                  <a:gd name="connsiteX22" fmla="*/ 218340 w 1784371"/>
                  <a:gd name="connsiteY22" fmla="*/ 0 h 914400"/>
                  <a:gd name="connsiteX23" fmla="*/ 228111 w 1784371"/>
                  <a:gd name="connsiteY23" fmla="*/ 3522 h 914400"/>
                  <a:gd name="connsiteX24" fmla="*/ 233831 w 1784371"/>
                  <a:gd name="connsiteY24" fmla="*/ 8501 h 914400"/>
                  <a:gd name="connsiteX25" fmla="*/ 251295 w 1784371"/>
                  <a:gd name="connsiteY25" fmla="*/ 25390 h 914400"/>
                  <a:gd name="connsiteX26" fmla="*/ 257861 w 1784371"/>
                  <a:gd name="connsiteY26" fmla="*/ 31567 h 914400"/>
                  <a:gd name="connsiteX27" fmla="*/ 269116 w 1784371"/>
                  <a:gd name="connsiteY27" fmla="*/ 21034 h 914400"/>
                  <a:gd name="connsiteX28" fmla="*/ 285975 w 1784371"/>
                  <a:gd name="connsiteY28" fmla="*/ 4751 h 914400"/>
                  <a:gd name="connsiteX29" fmla="*/ 287387 w 1784371"/>
                  <a:gd name="connsiteY29" fmla="*/ 3522 h 914400"/>
                  <a:gd name="connsiteX30" fmla="*/ 297437 w 1784371"/>
                  <a:gd name="connsiteY30" fmla="*/ 23 h 914400"/>
                  <a:gd name="connsiteX31" fmla="*/ 297715 w 1784371"/>
                  <a:gd name="connsiteY31" fmla="*/ 0 h 914400"/>
                  <a:gd name="connsiteX32" fmla="*/ 307487 w 1784371"/>
                  <a:gd name="connsiteY32" fmla="*/ 3522 h 914400"/>
                  <a:gd name="connsiteX33" fmla="*/ 313207 w 1784371"/>
                  <a:gd name="connsiteY33" fmla="*/ 8501 h 914400"/>
                  <a:gd name="connsiteX34" fmla="*/ 330670 w 1784371"/>
                  <a:gd name="connsiteY34" fmla="*/ 25390 h 914400"/>
                  <a:gd name="connsiteX35" fmla="*/ 337237 w 1784371"/>
                  <a:gd name="connsiteY35" fmla="*/ 31567 h 914400"/>
                  <a:gd name="connsiteX36" fmla="*/ 348492 w 1784371"/>
                  <a:gd name="connsiteY36" fmla="*/ 21034 h 914400"/>
                  <a:gd name="connsiteX37" fmla="*/ 365350 w 1784371"/>
                  <a:gd name="connsiteY37" fmla="*/ 4751 h 914400"/>
                  <a:gd name="connsiteX38" fmla="*/ 366763 w 1784371"/>
                  <a:gd name="connsiteY38" fmla="*/ 3522 h 914400"/>
                  <a:gd name="connsiteX39" fmla="*/ 376812 w 1784371"/>
                  <a:gd name="connsiteY39" fmla="*/ 23 h 914400"/>
                  <a:gd name="connsiteX40" fmla="*/ 377090 w 1784371"/>
                  <a:gd name="connsiteY40" fmla="*/ 0 h 914400"/>
                  <a:gd name="connsiteX41" fmla="*/ 386862 w 1784371"/>
                  <a:gd name="connsiteY41" fmla="*/ 3522 h 914400"/>
                  <a:gd name="connsiteX42" fmla="*/ 392582 w 1784371"/>
                  <a:gd name="connsiteY42" fmla="*/ 8501 h 914400"/>
                  <a:gd name="connsiteX43" fmla="*/ 410046 w 1784371"/>
                  <a:gd name="connsiteY43" fmla="*/ 25390 h 914400"/>
                  <a:gd name="connsiteX44" fmla="*/ 416612 w 1784371"/>
                  <a:gd name="connsiteY44" fmla="*/ 31567 h 914400"/>
                  <a:gd name="connsiteX45" fmla="*/ 427867 w 1784371"/>
                  <a:gd name="connsiteY45" fmla="*/ 21034 h 914400"/>
                  <a:gd name="connsiteX46" fmla="*/ 444726 w 1784371"/>
                  <a:gd name="connsiteY46" fmla="*/ 4751 h 914400"/>
                  <a:gd name="connsiteX47" fmla="*/ 446138 w 1784371"/>
                  <a:gd name="connsiteY47" fmla="*/ 3522 h 914400"/>
                  <a:gd name="connsiteX48" fmla="*/ 456188 w 1784371"/>
                  <a:gd name="connsiteY48" fmla="*/ 23 h 914400"/>
                  <a:gd name="connsiteX49" fmla="*/ 456466 w 1784371"/>
                  <a:gd name="connsiteY49" fmla="*/ 0 h 914400"/>
                  <a:gd name="connsiteX50" fmla="*/ 466238 w 1784371"/>
                  <a:gd name="connsiteY50" fmla="*/ 3522 h 914400"/>
                  <a:gd name="connsiteX51" fmla="*/ 471958 w 1784371"/>
                  <a:gd name="connsiteY51" fmla="*/ 8501 h 914400"/>
                  <a:gd name="connsiteX52" fmla="*/ 489421 w 1784371"/>
                  <a:gd name="connsiteY52" fmla="*/ 25390 h 914400"/>
                  <a:gd name="connsiteX53" fmla="*/ 495988 w 1784371"/>
                  <a:gd name="connsiteY53" fmla="*/ 31567 h 914400"/>
                  <a:gd name="connsiteX54" fmla="*/ 507243 w 1784371"/>
                  <a:gd name="connsiteY54" fmla="*/ 21034 h 914400"/>
                  <a:gd name="connsiteX55" fmla="*/ 524101 w 1784371"/>
                  <a:gd name="connsiteY55" fmla="*/ 4751 h 914400"/>
                  <a:gd name="connsiteX56" fmla="*/ 525514 w 1784371"/>
                  <a:gd name="connsiteY56" fmla="*/ 3522 h 914400"/>
                  <a:gd name="connsiteX57" fmla="*/ 535563 w 1784371"/>
                  <a:gd name="connsiteY57" fmla="*/ 23 h 914400"/>
                  <a:gd name="connsiteX58" fmla="*/ 535842 w 1784371"/>
                  <a:gd name="connsiteY58" fmla="*/ 0 h 914400"/>
                  <a:gd name="connsiteX59" fmla="*/ 545613 w 1784371"/>
                  <a:gd name="connsiteY59" fmla="*/ 3522 h 914400"/>
                  <a:gd name="connsiteX60" fmla="*/ 551333 w 1784371"/>
                  <a:gd name="connsiteY60" fmla="*/ 8501 h 914400"/>
                  <a:gd name="connsiteX61" fmla="*/ 568797 w 1784371"/>
                  <a:gd name="connsiteY61" fmla="*/ 25390 h 914400"/>
                  <a:gd name="connsiteX62" fmla="*/ 575363 w 1784371"/>
                  <a:gd name="connsiteY62" fmla="*/ 31567 h 914400"/>
                  <a:gd name="connsiteX63" fmla="*/ 586619 w 1784371"/>
                  <a:gd name="connsiteY63" fmla="*/ 21034 h 914400"/>
                  <a:gd name="connsiteX64" fmla="*/ 603477 w 1784371"/>
                  <a:gd name="connsiteY64" fmla="*/ 4751 h 914400"/>
                  <a:gd name="connsiteX65" fmla="*/ 604889 w 1784371"/>
                  <a:gd name="connsiteY65" fmla="*/ 3522 h 914400"/>
                  <a:gd name="connsiteX66" fmla="*/ 614939 w 1784371"/>
                  <a:gd name="connsiteY66" fmla="*/ 23 h 914400"/>
                  <a:gd name="connsiteX67" fmla="*/ 615217 w 1784371"/>
                  <a:gd name="connsiteY67" fmla="*/ 0 h 914400"/>
                  <a:gd name="connsiteX68" fmla="*/ 624989 w 1784371"/>
                  <a:gd name="connsiteY68" fmla="*/ 3522 h 914400"/>
                  <a:gd name="connsiteX69" fmla="*/ 630709 w 1784371"/>
                  <a:gd name="connsiteY69" fmla="*/ 8501 h 914400"/>
                  <a:gd name="connsiteX70" fmla="*/ 648172 w 1784371"/>
                  <a:gd name="connsiteY70" fmla="*/ 25390 h 914400"/>
                  <a:gd name="connsiteX71" fmla="*/ 654739 w 1784371"/>
                  <a:gd name="connsiteY71" fmla="*/ 31567 h 914400"/>
                  <a:gd name="connsiteX72" fmla="*/ 665994 w 1784371"/>
                  <a:gd name="connsiteY72" fmla="*/ 21034 h 914400"/>
                  <a:gd name="connsiteX73" fmla="*/ 682853 w 1784371"/>
                  <a:gd name="connsiteY73" fmla="*/ 4751 h 914400"/>
                  <a:gd name="connsiteX74" fmla="*/ 684265 w 1784371"/>
                  <a:gd name="connsiteY74" fmla="*/ 3522 h 914400"/>
                  <a:gd name="connsiteX75" fmla="*/ 694315 w 1784371"/>
                  <a:gd name="connsiteY75" fmla="*/ 23 h 914400"/>
                  <a:gd name="connsiteX76" fmla="*/ 694593 w 1784371"/>
                  <a:gd name="connsiteY76" fmla="*/ 0 h 914400"/>
                  <a:gd name="connsiteX77" fmla="*/ 704364 w 1784371"/>
                  <a:gd name="connsiteY77" fmla="*/ 3522 h 914400"/>
                  <a:gd name="connsiteX78" fmla="*/ 710085 w 1784371"/>
                  <a:gd name="connsiteY78" fmla="*/ 8501 h 914400"/>
                  <a:gd name="connsiteX79" fmla="*/ 727548 w 1784371"/>
                  <a:gd name="connsiteY79" fmla="*/ 25390 h 914400"/>
                  <a:gd name="connsiteX80" fmla="*/ 734114 w 1784371"/>
                  <a:gd name="connsiteY80" fmla="*/ 31567 h 914400"/>
                  <a:gd name="connsiteX81" fmla="*/ 745369 w 1784371"/>
                  <a:gd name="connsiteY81" fmla="*/ 21034 h 914400"/>
                  <a:gd name="connsiteX82" fmla="*/ 762228 w 1784371"/>
                  <a:gd name="connsiteY82" fmla="*/ 4751 h 914400"/>
                  <a:gd name="connsiteX83" fmla="*/ 763640 w 1784371"/>
                  <a:gd name="connsiteY83" fmla="*/ 3522 h 914400"/>
                  <a:gd name="connsiteX84" fmla="*/ 773690 w 1784371"/>
                  <a:gd name="connsiteY84" fmla="*/ 23 h 914400"/>
                  <a:gd name="connsiteX85" fmla="*/ 773968 w 1784371"/>
                  <a:gd name="connsiteY85" fmla="*/ 0 h 914400"/>
                  <a:gd name="connsiteX86" fmla="*/ 783740 w 1784371"/>
                  <a:gd name="connsiteY86" fmla="*/ 3522 h 914400"/>
                  <a:gd name="connsiteX87" fmla="*/ 789460 w 1784371"/>
                  <a:gd name="connsiteY87" fmla="*/ 8501 h 914400"/>
                  <a:gd name="connsiteX88" fmla="*/ 806923 w 1784371"/>
                  <a:gd name="connsiteY88" fmla="*/ 25390 h 914400"/>
                  <a:gd name="connsiteX89" fmla="*/ 813490 w 1784371"/>
                  <a:gd name="connsiteY89" fmla="*/ 31567 h 914400"/>
                  <a:gd name="connsiteX90" fmla="*/ 824745 w 1784371"/>
                  <a:gd name="connsiteY90" fmla="*/ 21034 h 914400"/>
                  <a:gd name="connsiteX91" fmla="*/ 841604 w 1784371"/>
                  <a:gd name="connsiteY91" fmla="*/ 4751 h 914400"/>
                  <a:gd name="connsiteX92" fmla="*/ 843016 w 1784371"/>
                  <a:gd name="connsiteY92" fmla="*/ 3522 h 914400"/>
                  <a:gd name="connsiteX93" fmla="*/ 853066 w 1784371"/>
                  <a:gd name="connsiteY93" fmla="*/ 23 h 914400"/>
                  <a:gd name="connsiteX94" fmla="*/ 853344 w 1784371"/>
                  <a:gd name="connsiteY94" fmla="*/ 0 h 914400"/>
                  <a:gd name="connsiteX95" fmla="*/ 863116 w 1784371"/>
                  <a:gd name="connsiteY95" fmla="*/ 3522 h 914400"/>
                  <a:gd name="connsiteX96" fmla="*/ 868836 w 1784371"/>
                  <a:gd name="connsiteY96" fmla="*/ 8501 h 914400"/>
                  <a:gd name="connsiteX97" fmla="*/ 886299 w 1784371"/>
                  <a:gd name="connsiteY97" fmla="*/ 25390 h 914400"/>
                  <a:gd name="connsiteX98" fmla="*/ 892865 w 1784371"/>
                  <a:gd name="connsiteY98" fmla="*/ 31567 h 914400"/>
                  <a:gd name="connsiteX99" fmla="*/ 904121 w 1784371"/>
                  <a:gd name="connsiteY99" fmla="*/ 21034 h 914400"/>
                  <a:gd name="connsiteX100" fmla="*/ 920979 w 1784371"/>
                  <a:gd name="connsiteY100" fmla="*/ 4751 h 914400"/>
                  <a:gd name="connsiteX101" fmla="*/ 922391 w 1784371"/>
                  <a:gd name="connsiteY101" fmla="*/ 3522 h 914400"/>
                  <a:gd name="connsiteX102" fmla="*/ 932441 w 1784371"/>
                  <a:gd name="connsiteY102" fmla="*/ 23 h 914400"/>
                  <a:gd name="connsiteX103" fmla="*/ 932719 w 1784371"/>
                  <a:gd name="connsiteY103" fmla="*/ 0 h 914400"/>
                  <a:gd name="connsiteX104" fmla="*/ 942491 w 1784371"/>
                  <a:gd name="connsiteY104" fmla="*/ 3522 h 914400"/>
                  <a:gd name="connsiteX105" fmla="*/ 948211 w 1784371"/>
                  <a:gd name="connsiteY105" fmla="*/ 8501 h 914400"/>
                  <a:gd name="connsiteX106" fmla="*/ 965675 w 1784371"/>
                  <a:gd name="connsiteY106" fmla="*/ 25390 h 914400"/>
                  <a:gd name="connsiteX107" fmla="*/ 972241 w 1784371"/>
                  <a:gd name="connsiteY107" fmla="*/ 31567 h 914400"/>
                  <a:gd name="connsiteX108" fmla="*/ 983496 w 1784371"/>
                  <a:gd name="connsiteY108" fmla="*/ 21034 h 914400"/>
                  <a:gd name="connsiteX109" fmla="*/ 1000355 w 1784371"/>
                  <a:gd name="connsiteY109" fmla="*/ 4751 h 914400"/>
                  <a:gd name="connsiteX110" fmla="*/ 1001767 w 1784371"/>
                  <a:gd name="connsiteY110" fmla="*/ 3522 h 914400"/>
                  <a:gd name="connsiteX111" fmla="*/ 1011817 w 1784371"/>
                  <a:gd name="connsiteY111" fmla="*/ 23 h 914400"/>
                  <a:gd name="connsiteX112" fmla="*/ 1012095 w 1784371"/>
                  <a:gd name="connsiteY112" fmla="*/ 0 h 914400"/>
                  <a:gd name="connsiteX113" fmla="*/ 1021867 w 1784371"/>
                  <a:gd name="connsiteY113" fmla="*/ 3522 h 914400"/>
                  <a:gd name="connsiteX114" fmla="*/ 1027587 w 1784371"/>
                  <a:gd name="connsiteY114" fmla="*/ 8501 h 914400"/>
                  <a:gd name="connsiteX115" fmla="*/ 1045050 w 1784371"/>
                  <a:gd name="connsiteY115" fmla="*/ 25390 h 914400"/>
                  <a:gd name="connsiteX116" fmla="*/ 1051617 w 1784371"/>
                  <a:gd name="connsiteY116" fmla="*/ 31567 h 914400"/>
                  <a:gd name="connsiteX117" fmla="*/ 1062872 w 1784371"/>
                  <a:gd name="connsiteY117" fmla="*/ 21034 h 914400"/>
                  <a:gd name="connsiteX118" fmla="*/ 1079730 w 1784371"/>
                  <a:gd name="connsiteY118" fmla="*/ 4751 h 914400"/>
                  <a:gd name="connsiteX119" fmla="*/ 1081143 w 1784371"/>
                  <a:gd name="connsiteY119" fmla="*/ 3522 h 914400"/>
                  <a:gd name="connsiteX120" fmla="*/ 1091192 w 1784371"/>
                  <a:gd name="connsiteY120" fmla="*/ 23 h 914400"/>
                  <a:gd name="connsiteX121" fmla="*/ 1091470 w 1784371"/>
                  <a:gd name="connsiteY121" fmla="*/ 0 h 914400"/>
                  <a:gd name="connsiteX122" fmla="*/ 1101242 w 1784371"/>
                  <a:gd name="connsiteY122" fmla="*/ 3522 h 914400"/>
                  <a:gd name="connsiteX123" fmla="*/ 1106962 w 1784371"/>
                  <a:gd name="connsiteY123" fmla="*/ 8501 h 914400"/>
                  <a:gd name="connsiteX124" fmla="*/ 1124426 w 1784371"/>
                  <a:gd name="connsiteY124" fmla="*/ 25390 h 914400"/>
                  <a:gd name="connsiteX125" fmla="*/ 1130992 w 1784371"/>
                  <a:gd name="connsiteY125" fmla="*/ 31567 h 914400"/>
                  <a:gd name="connsiteX126" fmla="*/ 1142247 w 1784371"/>
                  <a:gd name="connsiteY126" fmla="*/ 21034 h 914400"/>
                  <a:gd name="connsiteX127" fmla="*/ 1159106 w 1784371"/>
                  <a:gd name="connsiteY127" fmla="*/ 4751 h 914400"/>
                  <a:gd name="connsiteX128" fmla="*/ 1160518 w 1784371"/>
                  <a:gd name="connsiteY128" fmla="*/ 3522 h 914400"/>
                  <a:gd name="connsiteX129" fmla="*/ 1170568 w 1784371"/>
                  <a:gd name="connsiteY129" fmla="*/ 23 h 914400"/>
                  <a:gd name="connsiteX130" fmla="*/ 1170846 w 1784371"/>
                  <a:gd name="connsiteY130" fmla="*/ 0 h 914400"/>
                  <a:gd name="connsiteX131" fmla="*/ 1180618 w 1784371"/>
                  <a:gd name="connsiteY131" fmla="*/ 3522 h 914400"/>
                  <a:gd name="connsiteX132" fmla="*/ 1186338 w 1784371"/>
                  <a:gd name="connsiteY132" fmla="*/ 8501 h 914400"/>
                  <a:gd name="connsiteX133" fmla="*/ 1203801 w 1784371"/>
                  <a:gd name="connsiteY133" fmla="*/ 25390 h 914400"/>
                  <a:gd name="connsiteX134" fmla="*/ 1210368 w 1784371"/>
                  <a:gd name="connsiteY134" fmla="*/ 31567 h 914400"/>
                  <a:gd name="connsiteX135" fmla="*/ 1221623 w 1784371"/>
                  <a:gd name="connsiteY135" fmla="*/ 21034 h 914400"/>
                  <a:gd name="connsiteX136" fmla="*/ 1238481 w 1784371"/>
                  <a:gd name="connsiteY136" fmla="*/ 4751 h 914400"/>
                  <a:gd name="connsiteX137" fmla="*/ 1239894 w 1784371"/>
                  <a:gd name="connsiteY137" fmla="*/ 3522 h 914400"/>
                  <a:gd name="connsiteX138" fmla="*/ 1249944 w 1784371"/>
                  <a:gd name="connsiteY138" fmla="*/ 23 h 914400"/>
                  <a:gd name="connsiteX139" fmla="*/ 1250222 w 1784371"/>
                  <a:gd name="connsiteY139" fmla="*/ 0 h 914400"/>
                  <a:gd name="connsiteX140" fmla="*/ 1259993 w 1784371"/>
                  <a:gd name="connsiteY140" fmla="*/ 3522 h 914400"/>
                  <a:gd name="connsiteX141" fmla="*/ 1265713 w 1784371"/>
                  <a:gd name="connsiteY141" fmla="*/ 8501 h 914400"/>
                  <a:gd name="connsiteX142" fmla="*/ 1283177 w 1784371"/>
                  <a:gd name="connsiteY142" fmla="*/ 25390 h 914400"/>
                  <a:gd name="connsiteX143" fmla="*/ 1289743 w 1784371"/>
                  <a:gd name="connsiteY143" fmla="*/ 31567 h 914400"/>
                  <a:gd name="connsiteX144" fmla="*/ 1300999 w 1784371"/>
                  <a:gd name="connsiteY144" fmla="*/ 21034 h 914400"/>
                  <a:gd name="connsiteX145" fmla="*/ 1317857 w 1784371"/>
                  <a:gd name="connsiteY145" fmla="*/ 4751 h 914400"/>
                  <a:gd name="connsiteX146" fmla="*/ 1319269 w 1784371"/>
                  <a:gd name="connsiteY146" fmla="*/ 3522 h 914400"/>
                  <a:gd name="connsiteX147" fmla="*/ 1329319 w 1784371"/>
                  <a:gd name="connsiteY147" fmla="*/ 23 h 914400"/>
                  <a:gd name="connsiteX148" fmla="*/ 1329597 w 1784371"/>
                  <a:gd name="connsiteY148" fmla="*/ 0 h 914400"/>
                  <a:gd name="connsiteX149" fmla="*/ 1339369 w 1784371"/>
                  <a:gd name="connsiteY149" fmla="*/ 3522 h 914400"/>
                  <a:gd name="connsiteX150" fmla="*/ 1345089 w 1784371"/>
                  <a:gd name="connsiteY150" fmla="*/ 8501 h 914400"/>
                  <a:gd name="connsiteX151" fmla="*/ 1362552 w 1784371"/>
                  <a:gd name="connsiteY151" fmla="*/ 25390 h 914400"/>
                  <a:gd name="connsiteX152" fmla="*/ 1369119 w 1784371"/>
                  <a:gd name="connsiteY152" fmla="*/ 31567 h 914400"/>
                  <a:gd name="connsiteX153" fmla="*/ 1380374 w 1784371"/>
                  <a:gd name="connsiteY153" fmla="*/ 21034 h 914400"/>
                  <a:gd name="connsiteX154" fmla="*/ 1397233 w 1784371"/>
                  <a:gd name="connsiteY154" fmla="*/ 4751 h 914400"/>
                  <a:gd name="connsiteX155" fmla="*/ 1398645 w 1784371"/>
                  <a:gd name="connsiteY155" fmla="*/ 3522 h 914400"/>
                  <a:gd name="connsiteX156" fmla="*/ 1408695 w 1784371"/>
                  <a:gd name="connsiteY156" fmla="*/ 23 h 914400"/>
                  <a:gd name="connsiteX157" fmla="*/ 1408973 w 1784371"/>
                  <a:gd name="connsiteY157" fmla="*/ 0 h 914400"/>
                  <a:gd name="connsiteX158" fmla="*/ 1418744 w 1784371"/>
                  <a:gd name="connsiteY158" fmla="*/ 3522 h 914400"/>
                  <a:gd name="connsiteX159" fmla="*/ 1424464 w 1784371"/>
                  <a:gd name="connsiteY159" fmla="*/ 8501 h 914400"/>
                  <a:gd name="connsiteX160" fmla="*/ 1441928 w 1784371"/>
                  <a:gd name="connsiteY160" fmla="*/ 25390 h 914400"/>
                  <a:gd name="connsiteX161" fmla="*/ 1448494 w 1784371"/>
                  <a:gd name="connsiteY161" fmla="*/ 31567 h 914400"/>
                  <a:gd name="connsiteX162" fmla="*/ 1459750 w 1784371"/>
                  <a:gd name="connsiteY162" fmla="*/ 21034 h 914400"/>
                  <a:gd name="connsiteX163" fmla="*/ 1476608 w 1784371"/>
                  <a:gd name="connsiteY163" fmla="*/ 4751 h 914400"/>
                  <a:gd name="connsiteX164" fmla="*/ 1478020 w 1784371"/>
                  <a:gd name="connsiteY164" fmla="*/ 3522 h 914400"/>
                  <a:gd name="connsiteX165" fmla="*/ 1488070 w 1784371"/>
                  <a:gd name="connsiteY165" fmla="*/ 23 h 914400"/>
                  <a:gd name="connsiteX166" fmla="*/ 1488348 w 1784371"/>
                  <a:gd name="connsiteY166" fmla="*/ 0 h 914400"/>
                  <a:gd name="connsiteX167" fmla="*/ 1498120 w 1784371"/>
                  <a:gd name="connsiteY167" fmla="*/ 3522 h 914400"/>
                  <a:gd name="connsiteX168" fmla="*/ 1503840 w 1784371"/>
                  <a:gd name="connsiteY168" fmla="*/ 8501 h 914400"/>
                  <a:gd name="connsiteX169" fmla="*/ 1521303 w 1784371"/>
                  <a:gd name="connsiteY169" fmla="*/ 25390 h 914400"/>
                  <a:gd name="connsiteX170" fmla="*/ 1527870 w 1784371"/>
                  <a:gd name="connsiteY170" fmla="*/ 31567 h 914400"/>
                  <a:gd name="connsiteX171" fmla="*/ 1539125 w 1784371"/>
                  <a:gd name="connsiteY171" fmla="*/ 21034 h 914400"/>
                  <a:gd name="connsiteX172" fmla="*/ 1555984 w 1784371"/>
                  <a:gd name="connsiteY172" fmla="*/ 4751 h 914400"/>
                  <a:gd name="connsiteX173" fmla="*/ 1557396 w 1784371"/>
                  <a:gd name="connsiteY173" fmla="*/ 3522 h 914400"/>
                  <a:gd name="connsiteX174" fmla="*/ 1567446 w 1784371"/>
                  <a:gd name="connsiteY174" fmla="*/ 23 h 914400"/>
                  <a:gd name="connsiteX175" fmla="*/ 1567724 w 1784371"/>
                  <a:gd name="connsiteY175" fmla="*/ 0 h 914400"/>
                  <a:gd name="connsiteX176" fmla="*/ 1577496 w 1784371"/>
                  <a:gd name="connsiteY176" fmla="*/ 3522 h 914400"/>
                  <a:gd name="connsiteX177" fmla="*/ 1583216 w 1784371"/>
                  <a:gd name="connsiteY177" fmla="*/ 8501 h 914400"/>
                  <a:gd name="connsiteX178" fmla="*/ 1600679 w 1784371"/>
                  <a:gd name="connsiteY178" fmla="*/ 25390 h 914400"/>
                  <a:gd name="connsiteX179" fmla="*/ 1607245 w 1784371"/>
                  <a:gd name="connsiteY179" fmla="*/ 31567 h 914400"/>
                  <a:gd name="connsiteX180" fmla="*/ 1618501 w 1784371"/>
                  <a:gd name="connsiteY180" fmla="*/ 21034 h 914400"/>
                  <a:gd name="connsiteX181" fmla="*/ 1635359 w 1784371"/>
                  <a:gd name="connsiteY181" fmla="*/ 4751 h 914400"/>
                  <a:gd name="connsiteX182" fmla="*/ 1636772 w 1784371"/>
                  <a:gd name="connsiteY182" fmla="*/ 3522 h 914400"/>
                  <a:gd name="connsiteX183" fmla="*/ 1646821 w 1784371"/>
                  <a:gd name="connsiteY183" fmla="*/ 23 h 914400"/>
                  <a:gd name="connsiteX184" fmla="*/ 1647099 w 1784371"/>
                  <a:gd name="connsiteY184" fmla="*/ 0 h 914400"/>
                  <a:gd name="connsiteX185" fmla="*/ 1656871 w 1784371"/>
                  <a:gd name="connsiteY185" fmla="*/ 3522 h 914400"/>
                  <a:gd name="connsiteX186" fmla="*/ 1662591 w 1784371"/>
                  <a:gd name="connsiteY186" fmla="*/ 8501 h 914400"/>
                  <a:gd name="connsiteX187" fmla="*/ 1680055 w 1784371"/>
                  <a:gd name="connsiteY187" fmla="*/ 25390 h 914400"/>
                  <a:gd name="connsiteX188" fmla="*/ 1686621 w 1784371"/>
                  <a:gd name="connsiteY188" fmla="*/ 31567 h 914400"/>
                  <a:gd name="connsiteX189" fmla="*/ 1697876 w 1784371"/>
                  <a:gd name="connsiteY189" fmla="*/ 21034 h 914400"/>
                  <a:gd name="connsiteX190" fmla="*/ 1714735 w 1784371"/>
                  <a:gd name="connsiteY190" fmla="*/ 4751 h 914400"/>
                  <a:gd name="connsiteX191" fmla="*/ 1716147 w 1784371"/>
                  <a:gd name="connsiteY191" fmla="*/ 3522 h 914400"/>
                  <a:gd name="connsiteX192" fmla="*/ 1726197 w 1784371"/>
                  <a:gd name="connsiteY192" fmla="*/ 23 h 914400"/>
                  <a:gd name="connsiteX193" fmla="*/ 1726475 w 1784371"/>
                  <a:gd name="connsiteY193" fmla="*/ 0 h 914400"/>
                  <a:gd name="connsiteX194" fmla="*/ 1736247 w 1784371"/>
                  <a:gd name="connsiteY194" fmla="*/ 3522 h 914400"/>
                  <a:gd name="connsiteX195" fmla="*/ 1741967 w 1784371"/>
                  <a:gd name="connsiteY195" fmla="*/ 8501 h 914400"/>
                  <a:gd name="connsiteX196" fmla="*/ 1782155 w 1784371"/>
                  <a:gd name="connsiteY196" fmla="*/ 45979 h 914400"/>
                  <a:gd name="connsiteX197" fmla="*/ 1784371 w 1784371"/>
                  <a:gd name="connsiteY197" fmla="*/ 47626 h 914400"/>
                  <a:gd name="connsiteX198" fmla="*/ 1784371 w 1784371"/>
                  <a:gd name="connsiteY198" fmla="*/ 879668 h 914400"/>
                  <a:gd name="connsiteX199" fmla="*/ 0 w 1784371"/>
                  <a:gd name="connsiteY199" fmla="*/ 879668 h 914400"/>
                  <a:gd name="connsiteX200" fmla="*/ 0 w 1784371"/>
                  <a:gd name="connsiteY200" fmla="*/ 47626 h 914400"/>
                  <a:gd name="connsiteX201" fmla="*/ 8211 w 1784371"/>
                  <a:gd name="connsiteY201" fmla="*/ 41556 h 914400"/>
                  <a:gd name="connsiteX202" fmla="*/ 47848 w 1784371"/>
                  <a:gd name="connsiteY202" fmla="*/ 4751 h 914400"/>
                  <a:gd name="connsiteX203" fmla="*/ 49261 w 1784371"/>
                  <a:gd name="connsiteY203" fmla="*/ 3522 h 914400"/>
                  <a:gd name="connsiteX204" fmla="*/ 59310 w 1784371"/>
                  <a:gd name="connsiteY204" fmla="*/ 23 h 914400"/>
                  <a:gd name="connsiteX205" fmla="*/ 59588 w 1784371"/>
                  <a:gd name="connsiteY20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784371" h="914400">
                    <a:moveTo>
                      <a:pt x="0" y="897668"/>
                    </a:moveTo>
                    <a:lnTo>
                      <a:pt x="1784371" y="897668"/>
                    </a:lnTo>
                    <a:lnTo>
                      <a:pt x="1784371" y="914400"/>
                    </a:lnTo>
                    <a:lnTo>
                      <a:pt x="0" y="914400"/>
                    </a:lnTo>
                    <a:close/>
                    <a:moveTo>
                      <a:pt x="59588" y="0"/>
                    </a:moveTo>
                    <a:cubicBezTo>
                      <a:pt x="63125" y="0"/>
                      <a:pt x="66662" y="1174"/>
                      <a:pt x="69360" y="3522"/>
                    </a:cubicBezTo>
                    <a:lnTo>
                      <a:pt x="75080" y="8501"/>
                    </a:lnTo>
                    <a:cubicBezTo>
                      <a:pt x="78906" y="12039"/>
                      <a:pt x="85286" y="18406"/>
                      <a:pt x="92544" y="25390"/>
                    </a:cubicBezTo>
                    <a:lnTo>
                      <a:pt x="99110" y="31567"/>
                    </a:lnTo>
                    <a:lnTo>
                      <a:pt x="110365" y="21034"/>
                    </a:lnTo>
                    <a:cubicBezTo>
                      <a:pt x="117577" y="14124"/>
                      <a:pt x="123803" y="7921"/>
                      <a:pt x="127224" y="4751"/>
                    </a:cubicBezTo>
                    <a:lnTo>
                      <a:pt x="128636" y="3522"/>
                    </a:lnTo>
                    <a:cubicBezTo>
                      <a:pt x="131405" y="1112"/>
                      <a:pt x="135057" y="-61"/>
                      <a:pt x="138686" y="23"/>
                    </a:cubicBezTo>
                    <a:cubicBezTo>
                      <a:pt x="138778" y="1"/>
                      <a:pt x="138871" y="0"/>
                      <a:pt x="138964" y="0"/>
                    </a:cubicBezTo>
                    <a:cubicBezTo>
                      <a:pt x="142500" y="0"/>
                      <a:pt x="146037" y="1174"/>
                      <a:pt x="148735" y="3522"/>
                    </a:cubicBezTo>
                    <a:lnTo>
                      <a:pt x="154456" y="8501"/>
                    </a:lnTo>
                    <a:cubicBezTo>
                      <a:pt x="158282" y="12039"/>
                      <a:pt x="164662" y="18406"/>
                      <a:pt x="171919" y="25390"/>
                    </a:cubicBezTo>
                    <a:lnTo>
                      <a:pt x="178486" y="31567"/>
                    </a:lnTo>
                    <a:lnTo>
                      <a:pt x="189741" y="21034"/>
                    </a:lnTo>
                    <a:cubicBezTo>
                      <a:pt x="196953" y="14124"/>
                      <a:pt x="203179" y="7921"/>
                      <a:pt x="206599" y="4751"/>
                    </a:cubicBezTo>
                    <a:lnTo>
                      <a:pt x="208012" y="3522"/>
                    </a:lnTo>
                    <a:cubicBezTo>
                      <a:pt x="210781" y="1112"/>
                      <a:pt x="214433" y="-61"/>
                      <a:pt x="218062" y="23"/>
                    </a:cubicBezTo>
                    <a:cubicBezTo>
                      <a:pt x="218153" y="1"/>
                      <a:pt x="218247" y="0"/>
                      <a:pt x="218340" y="0"/>
                    </a:cubicBezTo>
                    <a:cubicBezTo>
                      <a:pt x="221876" y="0"/>
                      <a:pt x="225413" y="1174"/>
                      <a:pt x="228111" y="3522"/>
                    </a:cubicBezTo>
                    <a:lnTo>
                      <a:pt x="233831" y="8501"/>
                    </a:lnTo>
                    <a:cubicBezTo>
                      <a:pt x="237657" y="12039"/>
                      <a:pt x="244038" y="18406"/>
                      <a:pt x="251295" y="25390"/>
                    </a:cubicBezTo>
                    <a:lnTo>
                      <a:pt x="257861" y="31567"/>
                    </a:lnTo>
                    <a:lnTo>
                      <a:pt x="269116" y="21034"/>
                    </a:lnTo>
                    <a:cubicBezTo>
                      <a:pt x="276329" y="14124"/>
                      <a:pt x="282554" y="7921"/>
                      <a:pt x="285975" y="4751"/>
                    </a:cubicBezTo>
                    <a:lnTo>
                      <a:pt x="287387" y="3522"/>
                    </a:lnTo>
                    <a:cubicBezTo>
                      <a:pt x="290156" y="1112"/>
                      <a:pt x="293808" y="-61"/>
                      <a:pt x="297437" y="23"/>
                    </a:cubicBezTo>
                    <a:cubicBezTo>
                      <a:pt x="297529" y="1"/>
                      <a:pt x="297622" y="0"/>
                      <a:pt x="297715" y="0"/>
                    </a:cubicBezTo>
                    <a:cubicBezTo>
                      <a:pt x="301252" y="0"/>
                      <a:pt x="304789" y="1174"/>
                      <a:pt x="307487" y="3522"/>
                    </a:cubicBezTo>
                    <a:lnTo>
                      <a:pt x="313207" y="8501"/>
                    </a:lnTo>
                    <a:cubicBezTo>
                      <a:pt x="317033" y="12039"/>
                      <a:pt x="323413" y="18406"/>
                      <a:pt x="330670" y="25390"/>
                    </a:cubicBezTo>
                    <a:lnTo>
                      <a:pt x="337237" y="31567"/>
                    </a:lnTo>
                    <a:lnTo>
                      <a:pt x="348492" y="21034"/>
                    </a:lnTo>
                    <a:cubicBezTo>
                      <a:pt x="355704" y="14124"/>
                      <a:pt x="361929" y="7921"/>
                      <a:pt x="365350" y="4751"/>
                    </a:cubicBezTo>
                    <a:lnTo>
                      <a:pt x="366763" y="3522"/>
                    </a:lnTo>
                    <a:cubicBezTo>
                      <a:pt x="369531" y="1112"/>
                      <a:pt x="373184" y="-61"/>
                      <a:pt x="376812" y="23"/>
                    </a:cubicBezTo>
                    <a:cubicBezTo>
                      <a:pt x="376904" y="1"/>
                      <a:pt x="376998" y="0"/>
                      <a:pt x="377090" y="0"/>
                    </a:cubicBezTo>
                    <a:cubicBezTo>
                      <a:pt x="380627" y="0"/>
                      <a:pt x="384164" y="1174"/>
                      <a:pt x="386862" y="3522"/>
                    </a:cubicBezTo>
                    <a:lnTo>
                      <a:pt x="392582" y="8501"/>
                    </a:lnTo>
                    <a:cubicBezTo>
                      <a:pt x="396408" y="12039"/>
                      <a:pt x="402788" y="18406"/>
                      <a:pt x="410046" y="25390"/>
                    </a:cubicBezTo>
                    <a:lnTo>
                      <a:pt x="416612" y="31567"/>
                    </a:lnTo>
                    <a:lnTo>
                      <a:pt x="427867" y="21034"/>
                    </a:lnTo>
                    <a:cubicBezTo>
                      <a:pt x="435080" y="14124"/>
                      <a:pt x="441305" y="7921"/>
                      <a:pt x="444726" y="4751"/>
                    </a:cubicBezTo>
                    <a:lnTo>
                      <a:pt x="446138" y="3522"/>
                    </a:lnTo>
                    <a:cubicBezTo>
                      <a:pt x="448907" y="1112"/>
                      <a:pt x="452559" y="-61"/>
                      <a:pt x="456188" y="23"/>
                    </a:cubicBezTo>
                    <a:cubicBezTo>
                      <a:pt x="456280" y="1"/>
                      <a:pt x="456373" y="0"/>
                      <a:pt x="456466" y="0"/>
                    </a:cubicBezTo>
                    <a:cubicBezTo>
                      <a:pt x="460002" y="0"/>
                      <a:pt x="463539" y="1174"/>
                      <a:pt x="466238" y="3522"/>
                    </a:cubicBezTo>
                    <a:lnTo>
                      <a:pt x="471958" y="8501"/>
                    </a:lnTo>
                    <a:cubicBezTo>
                      <a:pt x="475784" y="12039"/>
                      <a:pt x="482164" y="18406"/>
                      <a:pt x="489421" y="25390"/>
                    </a:cubicBezTo>
                    <a:lnTo>
                      <a:pt x="495988" y="31567"/>
                    </a:lnTo>
                    <a:lnTo>
                      <a:pt x="507243" y="21034"/>
                    </a:lnTo>
                    <a:cubicBezTo>
                      <a:pt x="514455" y="14124"/>
                      <a:pt x="520681" y="7921"/>
                      <a:pt x="524101" y="4751"/>
                    </a:cubicBezTo>
                    <a:lnTo>
                      <a:pt x="525514" y="3522"/>
                    </a:lnTo>
                    <a:cubicBezTo>
                      <a:pt x="528283" y="1112"/>
                      <a:pt x="531935" y="-61"/>
                      <a:pt x="535563" y="23"/>
                    </a:cubicBezTo>
                    <a:cubicBezTo>
                      <a:pt x="535655" y="1"/>
                      <a:pt x="535749" y="0"/>
                      <a:pt x="535842" y="0"/>
                    </a:cubicBezTo>
                    <a:cubicBezTo>
                      <a:pt x="539378" y="0"/>
                      <a:pt x="542915" y="1174"/>
                      <a:pt x="545613" y="3522"/>
                    </a:cubicBezTo>
                    <a:lnTo>
                      <a:pt x="551333" y="8501"/>
                    </a:lnTo>
                    <a:cubicBezTo>
                      <a:pt x="555159" y="12039"/>
                      <a:pt x="561540" y="18406"/>
                      <a:pt x="568797" y="25390"/>
                    </a:cubicBezTo>
                    <a:lnTo>
                      <a:pt x="575363" y="31567"/>
                    </a:lnTo>
                    <a:lnTo>
                      <a:pt x="586619" y="21034"/>
                    </a:lnTo>
                    <a:cubicBezTo>
                      <a:pt x="593831" y="14124"/>
                      <a:pt x="600056" y="7921"/>
                      <a:pt x="603477" y="4751"/>
                    </a:cubicBezTo>
                    <a:lnTo>
                      <a:pt x="604889" y="3522"/>
                    </a:lnTo>
                    <a:cubicBezTo>
                      <a:pt x="607658" y="1112"/>
                      <a:pt x="611310" y="-61"/>
                      <a:pt x="614939" y="23"/>
                    </a:cubicBezTo>
                    <a:cubicBezTo>
                      <a:pt x="615031" y="1"/>
                      <a:pt x="615124" y="0"/>
                      <a:pt x="615217" y="0"/>
                    </a:cubicBezTo>
                    <a:cubicBezTo>
                      <a:pt x="618753" y="0"/>
                      <a:pt x="622290" y="1174"/>
                      <a:pt x="624989" y="3522"/>
                    </a:cubicBezTo>
                    <a:lnTo>
                      <a:pt x="630709" y="8501"/>
                    </a:lnTo>
                    <a:cubicBezTo>
                      <a:pt x="634535" y="12039"/>
                      <a:pt x="640915" y="18406"/>
                      <a:pt x="648172" y="25390"/>
                    </a:cubicBezTo>
                    <a:lnTo>
                      <a:pt x="654739" y="31567"/>
                    </a:lnTo>
                    <a:lnTo>
                      <a:pt x="665994" y="21034"/>
                    </a:lnTo>
                    <a:cubicBezTo>
                      <a:pt x="673206" y="14124"/>
                      <a:pt x="679432" y="7921"/>
                      <a:pt x="682853" y="4751"/>
                    </a:cubicBezTo>
                    <a:lnTo>
                      <a:pt x="684265" y="3522"/>
                    </a:lnTo>
                    <a:cubicBezTo>
                      <a:pt x="687034" y="1112"/>
                      <a:pt x="690686" y="-61"/>
                      <a:pt x="694315" y="23"/>
                    </a:cubicBezTo>
                    <a:cubicBezTo>
                      <a:pt x="694407" y="1"/>
                      <a:pt x="694500" y="0"/>
                      <a:pt x="694593" y="0"/>
                    </a:cubicBezTo>
                    <a:cubicBezTo>
                      <a:pt x="698129" y="0"/>
                      <a:pt x="701666" y="1174"/>
                      <a:pt x="704364" y="3522"/>
                    </a:cubicBezTo>
                    <a:lnTo>
                      <a:pt x="710085" y="8501"/>
                    </a:lnTo>
                    <a:cubicBezTo>
                      <a:pt x="713910" y="12039"/>
                      <a:pt x="720291" y="18406"/>
                      <a:pt x="727548" y="25390"/>
                    </a:cubicBezTo>
                    <a:lnTo>
                      <a:pt x="734114" y="31567"/>
                    </a:lnTo>
                    <a:lnTo>
                      <a:pt x="745369" y="21034"/>
                    </a:lnTo>
                    <a:cubicBezTo>
                      <a:pt x="752582" y="14124"/>
                      <a:pt x="758807" y="7921"/>
                      <a:pt x="762228" y="4751"/>
                    </a:cubicBezTo>
                    <a:lnTo>
                      <a:pt x="763640" y="3522"/>
                    </a:lnTo>
                    <a:cubicBezTo>
                      <a:pt x="766409" y="1112"/>
                      <a:pt x="770062" y="-61"/>
                      <a:pt x="773690" y="23"/>
                    </a:cubicBezTo>
                    <a:cubicBezTo>
                      <a:pt x="773782" y="1"/>
                      <a:pt x="773875" y="0"/>
                      <a:pt x="773968" y="0"/>
                    </a:cubicBezTo>
                    <a:cubicBezTo>
                      <a:pt x="777505" y="0"/>
                      <a:pt x="781042" y="1174"/>
                      <a:pt x="783740" y="3522"/>
                    </a:cubicBezTo>
                    <a:lnTo>
                      <a:pt x="789460" y="8501"/>
                    </a:lnTo>
                    <a:cubicBezTo>
                      <a:pt x="793286" y="12039"/>
                      <a:pt x="799666" y="18406"/>
                      <a:pt x="806923" y="25390"/>
                    </a:cubicBezTo>
                    <a:lnTo>
                      <a:pt x="813490" y="31567"/>
                    </a:lnTo>
                    <a:lnTo>
                      <a:pt x="824745" y="21034"/>
                    </a:lnTo>
                    <a:cubicBezTo>
                      <a:pt x="831957" y="14124"/>
                      <a:pt x="838183" y="7921"/>
                      <a:pt x="841604" y="4751"/>
                    </a:cubicBezTo>
                    <a:lnTo>
                      <a:pt x="843016" y="3522"/>
                    </a:lnTo>
                    <a:cubicBezTo>
                      <a:pt x="845785" y="1112"/>
                      <a:pt x="849437" y="-61"/>
                      <a:pt x="853066" y="23"/>
                    </a:cubicBezTo>
                    <a:cubicBezTo>
                      <a:pt x="853158" y="1"/>
                      <a:pt x="853251" y="0"/>
                      <a:pt x="853344" y="0"/>
                    </a:cubicBezTo>
                    <a:cubicBezTo>
                      <a:pt x="856880" y="0"/>
                      <a:pt x="860417" y="1174"/>
                      <a:pt x="863116" y="3522"/>
                    </a:cubicBezTo>
                    <a:lnTo>
                      <a:pt x="868836" y="8501"/>
                    </a:lnTo>
                    <a:cubicBezTo>
                      <a:pt x="872661" y="12039"/>
                      <a:pt x="879042" y="18406"/>
                      <a:pt x="886299" y="25390"/>
                    </a:cubicBezTo>
                    <a:lnTo>
                      <a:pt x="892865" y="31567"/>
                    </a:lnTo>
                    <a:lnTo>
                      <a:pt x="904121" y="21034"/>
                    </a:lnTo>
                    <a:cubicBezTo>
                      <a:pt x="911333" y="14124"/>
                      <a:pt x="917558" y="7921"/>
                      <a:pt x="920979" y="4751"/>
                    </a:cubicBezTo>
                    <a:lnTo>
                      <a:pt x="922391" y="3522"/>
                    </a:lnTo>
                    <a:cubicBezTo>
                      <a:pt x="925160" y="1112"/>
                      <a:pt x="928813" y="-61"/>
                      <a:pt x="932441" y="23"/>
                    </a:cubicBezTo>
                    <a:cubicBezTo>
                      <a:pt x="932533" y="1"/>
                      <a:pt x="932627" y="0"/>
                      <a:pt x="932719" y="0"/>
                    </a:cubicBezTo>
                    <a:cubicBezTo>
                      <a:pt x="936256" y="0"/>
                      <a:pt x="939793" y="1174"/>
                      <a:pt x="942491" y="3522"/>
                    </a:cubicBezTo>
                    <a:lnTo>
                      <a:pt x="948211" y="8501"/>
                    </a:lnTo>
                    <a:cubicBezTo>
                      <a:pt x="952037" y="12039"/>
                      <a:pt x="958417" y="18406"/>
                      <a:pt x="965675" y="25390"/>
                    </a:cubicBezTo>
                    <a:lnTo>
                      <a:pt x="972241" y="31567"/>
                    </a:lnTo>
                    <a:lnTo>
                      <a:pt x="983496" y="21034"/>
                    </a:lnTo>
                    <a:cubicBezTo>
                      <a:pt x="990709" y="14124"/>
                      <a:pt x="996934" y="7921"/>
                      <a:pt x="1000355" y="4751"/>
                    </a:cubicBezTo>
                    <a:lnTo>
                      <a:pt x="1001767" y="3522"/>
                    </a:lnTo>
                    <a:cubicBezTo>
                      <a:pt x="1004536" y="1112"/>
                      <a:pt x="1008188" y="-61"/>
                      <a:pt x="1011817" y="23"/>
                    </a:cubicBezTo>
                    <a:cubicBezTo>
                      <a:pt x="1011909" y="1"/>
                      <a:pt x="1012002" y="0"/>
                      <a:pt x="1012095" y="0"/>
                    </a:cubicBezTo>
                    <a:cubicBezTo>
                      <a:pt x="1015631" y="0"/>
                      <a:pt x="1019168" y="1174"/>
                      <a:pt x="1021867" y="3522"/>
                    </a:cubicBezTo>
                    <a:lnTo>
                      <a:pt x="1027587" y="8501"/>
                    </a:lnTo>
                    <a:cubicBezTo>
                      <a:pt x="1031413" y="12039"/>
                      <a:pt x="1037793" y="18406"/>
                      <a:pt x="1045050" y="25390"/>
                    </a:cubicBezTo>
                    <a:lnTo>
                      <a:pt x="1051617" y="31567"/>
                    </a:lnTo>
                    <a:lnTo>
                      <a:pt x="1062872" y="21034"/>
                    </a:lnTo>
                    <a:cubicBezTo>
                      <a:pt x="1070084" y="14124"/>
                      <a:pt x="1076309" y="7921"/>
                      <a:pt x="1079730" y="4751"/>
                    </a:cubicBezTo>
                    <a:lnTo>
                      <a:pt x="1081143" y="3522"/>
                    </a:lnTo>
                    <a:cubicBezTo>
                      <a:pt x="1083911" y="1112"/>
                      <a:pt x="1087564" y="-61"/>
                      <a:pt x="1091192" y="23"/>
                    </a:cubicBezTo>
                    <a:cubicBezTo>
                      <a:pt x="1091284" y="1"/>
                      <a:pt x="1091378" y="0"/>
                      <a:pt x="1091470" y="0"/>
                    </a:cubicBezTo>
                    <a:cubicBezTo>
                      <a:pt x="1095007" y="0"/>
                      <a:pt x="1098544" y="1174"/>
                      <a:pt x="1101242" y="3522"/>
                    </a:cubicBezTo>
                    <a:lnTo>
                      <a:pt x="1106962" y="8501"/>
                    </a:lnTo>
                    <a:cubicBezTo>
                      <a:pt x="1110788" y="12039"/>
                      <a:pt x="1117168" y="18406"/>
                      <a:pt x="1124426" y="25390"/>
                    </a:cubicBezTo>
                    <a:lnTo>
                      <a:pt x="1130992" y="31567"/>
                    </a:lnTo>
                    <a:lnTo>
                      <a:pt x="1142247" y="21034"/>
                    </a:lnTo>
                    <a:cubicBezTo>
                      <a:pt x="1149459" y="14124"/>
                      <a:pt x="1155685" y="7921"/>
                      <a:pt x="1159106" y="4751"/>
                    </a:cubicBezTo>
                    <a:lnTo>
                      <a:pt x="1160518" y="3522"/>
                    </a:lnTo>
                    <a:cubicBezTo>
                      <a:pt x="1163287" y="1112"/>
                      <a:pt x="1166940" y="-61"/>
                      <a:pt x="1170568" y="23"/>
                    </a:cubicBezTo>
                    <a:cubicBezTo>
                      <a:pt x="1170660" y="1"/>
                      <a:pt x="1170753" y="0"/>
                      <a:pt x="1170846" y="0"/>
                    </a:cubicBezTo>
                    <a:cubicBezTo>
                      <a:pt x="1174382" y="0"/>
                      <a:pt x="1177919" y="1174"/>
                      <a:pt x="1180618" y="3522"/>
                    </a:cubicBezTo>
                    <a:lnTo>
                      <a:pt x="1186338" y="8501"/>
                    </a:lnTo>
                    <a:cubicBezTo>
                      <a:pt x="1190164" y="12039"/>
                      <a:pt x="1196544" y="18406"/>
                      <a:pt x="1203801" y="25390"/>
                    </a:cubicBezTo>
                    <a:lnTo>
                      <a:pt x="1210368" y="31567"/>
                    </a:lnTo>
                    <a:lnTo>
                      <a:pt x="1221623" y="21034"/>
                    </a:lnTo>
                    <a:cubicBezTo>
                      <a:pt x="1228835" y="14124"/>
                      <a:pt x="1235061" y="7921"/>
                      <a:pt x="1238481" y="4751"/>
                    </a:cubicBezTo>
                    <a:lnTo>
                      <a:pt x="1239894" y="3522"/>
                    </a:lnTo>
                    <a:cubicBezTo>
                      <a:pt x="1242663" y="1112"/>
                      <a:pt x="1246315" y="-61"/>
                      <a:pt x="1249944" y="23"/>
                    </a:cubicBezTo>
                    <a:cubicBezTo>
                      <a:pt x="1250035" y="1"/>
                      <a:pt x="1250129" y="0"/>
                      <a:pt x="1250222" y="0"/>
                    </a:cubicBezTo>
                    <a:cubicBezTo>
                      <a:pt x="1253758" y="0"/>
                      <a:pt x="1257295" y="1174"/>
                      <a:pt x="1259993" y="3522"/>
                    </a:cubicBezTo>
                    <a:lnTo>
                      <a:pt x="1265713" y="8501"/>
                    </a:lnTo>
                    <a:cubicBezTo>
                      <a:pt x="1269539" y="12039"/>
                      <a:pt x="1275920" y="18406"/>
                      <a:pt x="1283177" y="25390"/>
                    </a:cubicBezTo>
                    <a:lnTo>
                      <a:pt x="1289743" y="31567"/>
                    </a:lnTo>
                    <a:lnTo>
                      <a:pt x="1300999" y="21034"/>
                    </a:lnTo>
                    <a:cubicBezTo>
                      <a:pt x="1308211" y="14124"/>
                      <a:pt x="1314436" y="7921"/>
                      <a:pt x="1317857" y="4751"/>
                    </a:cubicBezTo>
                    <a:lnTo>
                      <a:pt x="1319269" y="3522"/>
                    </a:lnTo>
                    <a:cubicBezTo>
                      <a:pt x="1322038" y="1112"/>
                      <a:pt x="1325691" y="-61"/>
                      <a:pt x="1329319" y="23"/>
                    </a:cubicBezTo>
                    <a:cubicBezTo>
                      <a:pt x="1329411" y="1"/>
                      <a:pt x="1329504" y="0"/>
                      <a:pt x="1329597" y="0"/>
                    </a:cubicBezTo>
                    <a:cubicBezTo>
                      <a:pt x="1333134" y="0"/>
                      <a:pt x="1336671" y="1174"/>
                      <a:pt x="1339369" y="3522"/>
                    </a:cubicBezTo>
                    <a:lnTo>
                      <a:pt x="1345089" y="8501"/>
                    </a:lnTo>
                    <a:cubicBezTo>
                      <a:pt x="1348915" y="12039"/>
                      <a:pt x="1355295" y="18406"/>
                      <a:pt x="1362552" y="25390"/>
                    </a:cubicBezTo>
                    <a:lnTo>
                      <a:pt x="1369119" y="31567"/>
                    </a:lnTo>
                    <a:lnTo>
                      <a:pt x="1380374" y="21034"/>
                    </a:lnTo>
                    <a:cubicBezTo>
                      <a:pt x="1387586" y="14124"/>
                      <a:pt x="1393812" y="7921"/>
                      <a:pt x="1397233" y="4751"/>
                    </a:cubicBezTo>
                    <a:lnTo>
                      <a:pt x="1398645" y="3522"/>
                    </a:lnTo>
                    <a:cubicBezTo>
                      <a:pt x="1401414" y="1112"/>
                      <a:pt x="1405066" y="-61"/>
                      <a:pt x="1408695" y="23"/>
                    </a:cubicBezTo>
                    <a:cubicBezTo>
                      <a:pt x="1408787" y="1"/>
                      <a:pt x="1408880" y="0"/>
                      <a:pt x="1408973" y="0"/>
                    </a:cubicBezTo>
                    <a:cubicBezTo>
                      <a:pt x="1412509" y="0"/>
                      <a:pt x="1416046" y="1174"/>
                      <a:pt x="1418744" y="3522"/>
                    </a:cubicBezTo>
                    <a:lnTo>
                      <a:pt x="1424464" y="8501"/>
                    </a:lnTo>
                    <a:cubicBezTo>
                      <a:pt x="1428290" y="12039"/>
                      <a:pt x="1434671" y="18406"/>
                      <a:pt x="1441928" y="25390"/>
                    </a:cubicBezTo>
                    <a:lnTo>
                      <a:pt x="1448494" y="31567"/>
                    </a:lnTo>
                    <a:lnTo>
                      <a:pt x="1459750" y="21034"/>
                    </a:lnTo>
                    <a:cubicBezTo>
                      <a:pt x="1466962" y="14124"/>
                      <a:pt x="1473187" y="7921"/>
                      <a:pt x="1476608" y="4751"/>
                    </a:cubicBezTo>
                    <a:lnTo>
                      <a:pt x="1478020" y="3522"/>
                    </a:lnTo>
                    <a:cubicBezTo>
                      <a:pt x="1480789" y="1112"/>
                      <a:pt x="1484442" y="-61"/>
                      <a:pt x="1488070" y="23"/>
                    </a:cubicBezTo>
                    <a:cubicBezTo>
                      <a:pt x="1488162" y="1"/>
                      <a:pt x="1488255" y="0"/>
                      <a:pt x="1488348" y="0"/>
                    </a:cubicBezTo>
                    <a:cubicBezTo>
                      <a:pt x="1491885" y="0"/>
                      <a:pt x="1495422" y="1174"/>
                      <a:pt x="1498120" y="3522"/>
                    </a:cubicBezTo>
                    <a:lnTo>
                      <a:pt x="1503840" y="8501"/>
                    </a:lnTo>
                    <a:cubicBezTo>
                      <a:pt x="1507666" y="12039"/>
                      <a:pt x="1514046" y="18406"/>
                      <a:pt x="1521303" y="25390"/>
                    </a:cubicBezTo>
                    <a:lnTo>
                      <a:pt x="1527870" y="31567"/>
                    </a:lnTo>
                    <a:lnTo>
                      <a:pt x="1539125" y="21034"/>
                    </a:lnTo>
                    <a:cubicBezTo>
                      <a:pt x="1546337" y="14124"/>
                      <a:pt x="1552563" y="7921"/>
                      <a:pt x="1555984" y="4751"/>
                    </a:cubicBezTo>
                    <a:lnTo>
                      <a:pt x="1557396" y="3522"/>
                    </a:lnTo>
                    <a:cubicBezTo>
                      <a:pt x="1560165" y="1112"/>
                      <a:pt x="1563817" y="-61"/>
                      <a:pt x="1567446" y="23"/>
                    </a:cubicBezTo>
                    <a:cubicBezTo>
                      <a:pt x="1567538" y="1"/>
                      <a:pt x="1567631" y="0"/>
                      <a:pt x="1567724" y="0"/>
                    </a:cubicBezTo>
                    <a:cubicBezTo>
                      <a:pt x="1571260" y="0"/>
                      <a:pt x="1574797" y="1174"/>
                      <a:pt x="1577496" y="3522"/>
                    </a:cubicBezTo>
                    <a:lnTo>
                      <a:pt x="1583216" y="8501"/>
                    </a:lnTo>
                    <a:cubicBezTo>
                      <a:pt x="1587041" y="12039"/>
                      <a:pt x="1593422" y="18406"/>
                      <a:pt x="1600679" y="25390"/>
                    </a:cubicBezTo>
                    <a:lnTo>
                      <a:pt x="1607245" y="31567"/>
                    </a:lnTo>
                    <a:lnTo>
                      <a:pt x="1618501" y="21034"/>
                    </a:lnTo>
                    <a:cubicBezTo>
                      <a:pt x="1625713" y="14124"/>
                      <a:pt x="1631938" y="7921"/>
                      <a:pt x="1635359" y="4751"/>
                    </a:cubicBezTo>
                    <a:lnTo>
                      <a:pt x="1636772" y="3522"/>
                    </a:lnTo>
                    <a:cubicBezTo>
                      <a:pt x="1639540" y="1112"/>
                      <a:pt x="1643193" y="-61"/>
                      <a:pt x="1646821" y="23"/>
                    </a:cubicBezTo>
                    <a:cubicBezTo>
                      <a:pt x="1646913" y="1"/>
                      <a:pt x="1647007" y="0"/>
                      <a:pt x="1647099" y="0"/>
                    </a:cubicBezTo>
                    <a:cubicBezTo>
                      <a:pt x="1650636" y="0"/>
                      <a:pt x="1654173" y="1174"/>
                      <a:pt x="1656871" y="3522"/>
                    </a:cubicBezTo>
                    <a:lnTo>
                      <a:pt x="1662591" y="8501"/>
                    </a:lnTo>
                    <a:cubicBezTo>
                      <a:pt x="1666417" y="12039"/>
                      <a:pt x="1672797" y="18406"/>
                      <a:pt x="1680055" y="25390"/>
                    </a:cubicBezTo>
                    <a:lnTo>
                      <a:pt x="1686621" y="31567"/>
                    </a:lnTo>
                    <a:lnTo>
                      <a:pt x="1697876" y="21034"/>
                    </a:lnTo>
                    <a:cubicBezTo>
                      <a:pt x="1705089" y="14124"/>
                      <a:pt x="1711314" y="7921"/>
                      <a:pt x="1714735" y="4751"/>
                    </a:cubicBezTo>
                    <a:lnTo>
                      <a:pt x="1716147" y="3522"/>
                    </a:lnTo>
                    <a:cubicBezTo>
                      <a:pt x="1718916" y="1112"/>
                      <a:pt x="1722569" y="-61"/>
                      <a:pt x="1726197" y="23"/>
                    </a:cubicBezTo>
                    <a:cubicBezTo>
                      <a:pt x="1726289" y="1"/>
                      <a:pt x="1726382" y="0"/>
                      <a:pt x="1726475" y="0"/>
                    </a:cubicBezTo>
                    <a:cubicBezTo>
                      <a:pt x="1730011" y="0"/>
                      <a:pt x="1733548" y="1174"/>
                      <a:pt x="1736247" y="3522"/>
                    </a:cubicBezTo>
                    <a:lnTo>
                      <a:pt x="1741967" y="8501"/>
                    </a:lnTo>
                    <a:cubicBezTo>
                      <a:pt x="1749618" y="15576"/>
                      <a:pt x="1767489" y="33969"/>
                      <a:pt x="1782155" y="45979"/>
                    </a:cubicBezTo>
                    <a:lnTo>
                      <a:pt x="1784371" y="47626"/>
                    </a:lnTo>
                    <a:lnTo>
                      <a:pt x="1784371" y="879668"/>
                    </a:lnTo>
                    <a:lnTo>
                      <a:pt x="0" y="879668"/>
                    </a:lnTo>
                    <a:lnTo>
                      <a:pt x="0" y="47626"/>
                    </a:lnTo>
                    <a:lnTo>
                      <a:pt x="8211" y="41556"/>
                    </a:lnTo>
                    <a:cubicBezTo>
                      <a:pt x="22946" y="29564"/>
                      <a:pt x="41007" y="11090"/>
                      <a:pt x="47848" y="4751"/>
                    </a:cubicBezTo>
                    <a:lnTo>
                      <a:pt x="49261" y="3522"/>
                    </a:lnTo>
                    <a:cubicBezTo>
                      <a:pt x="52030" y="1112"/>
                      <a:pt x="55682" y="-61"/>
                      <a:pt x="59310" y="23"/>
                    </a:cubicBezTo>
                    <a:cubicBezTo>
                      <a:pt x="59402" y="1"/>
                      <a:pt x="59496" y="0"/>
                      <a:pt x="59588" y="0"/>
                    </a:cubicBezTo>
                    <a:close/>
                  </a:path>
                </a:pathLst>
              </a:cu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indent="0" algn="just">
                  <a:lnSpc>
                    <a:spcPct val="100000"/>
                  </a:lnSpc>
                  <a:spcBef>
                    <a:spcPts val="0"/>
                  </a:spcBef>
                  <a:spcAft>
                    <a:spcPts val="0"/>
                  </a:spcAft>
                  <a:buSzPct val="100000"/>
                </a:pPr>
                <a:r>
                  <a:rPr lang="zh-CN" altLang="en-US" sz="1300" b="1">
                    <a:solidFill>
                      <a:schemeClr val="bg1"/>
                    </a:solidFill>
                    <a:latin typeface="微软雅黑" panose="020B0503020204020204" pitchFamily="34" charset="-122"/>
                    <a:ea typeface="微软雅黑" panose="020B0503020204020204" pitchFamily="34" charset="-122"/>
                  </a:rPr>
                  <a:t>作业许可：进入受限空间、挖掘、动火、高处作业、临时用电、吊装作业、管线打开等</a:t>
                </a:r>
                <a:endParaRPr lang="zh-CN" altLang="en-US" sz="1300" b="1">
                  <a:solidFill>
                    <a:schemeClr val="bg1"/>
                  </a:solidFill>
                  <a:latin typeface="微软雅黑" panose="020B0503020204020204" pitchFamily="34" charset="-122"/>
                  <a:ea typeface="微软雅黑" panose="020B0503020204020204" pitchFamily="34" charset="-122"/>
                </a:endParaRPr>
              </a:p>
            </p:txBody>
          </p:sp>
          <p:sp>
            <p:nvSpPr>
              <p:cNvPr id="25" name="任意多边形 24"/>
              <p:cNvSpPr/>
              <p:nvPr>
                <p:custDataLst>
                  <p:tags r:id="rId9"/>
                </p:custDataLst>
              </p:nvPr>
            </p:nvSpPr>
            <p:spPr>
              <a:xfrm>
                <a:off x="5650022" y="727450"/>
                <a:ext cx="978201" cy="319924"/>
              </a:xfrm>
              <a:custGeom>
                <a:avLst/>
                <a:gdLst>
                  <a:gd name="connsiteX0" fmla="*/ 773625 w 978201"/>
                  <a:gd name="connsiteY0" fmla="*/ 28 h 319924"/>
                  <a:gd name="connsiteX1" fmla="*/ 881754 w 978201"/>
                  <a:gd name="connsiteY1" fmla="*/ 75074 h 319924"/>
                  <a:gd name="connsiteX2" fmla="*/ 978201 w 978201"/>
                  <a:gd name="connsiteY2" fmla="*/ 317435 h 319924"/>
                  <a:gd name="connsiteX3" fmla="*/ 975543 w 978201"/>
                  <a:gd name="connsiteY3" fmla="*/ 319923 h 319924"/>
                  <a:gd name="connsiteX4" fmla="*/ 968976 w 978201"/>
                  <a:gd name="connsiteY4" fmla="*/ 313746 h 319924"/>
                  <a:gd name="connsiteX5" fmla="*/ 951512 w 978201"/>
                  <a:gd name="connsiteY5" fmla="*/ 296857 h 319924"/>
                  <a:gd name="connsiteX6" fmla="*/ 945792 w 978201"/>
                  <a:gd name="connsiteY6" fmla="*/ 291879 h 319924"/>
                  <a:gd name="connsiteX7" fmla="*/ 936020 w 978201"/>
                  <a:gd name="connsiteY7" fmla="*/ 288356 h 319924"/>
                  <a:gd name="connsiteX8" fmla="*/ 935742 w 978201"/>
                  <a:gd name="connsiteY8" fmla="*/ 288379 h 319924"/>
                  <a:gd name="connsiteX9" fmla="*/ 925693 w 978201"/>
                  <a:gd name="connsiteY9" fmla="*/ 291878 h 319924"/>
                  <a:gd name="connsiteX10" fmla="*/ 924280 w 978201"/>
                  <a:gd name="connsiteY10" fmla="*/ 293108 h 319924"/>
                  <a:gd name="connsiteX11" fmla="*/ 907423 w 978201"/>
                  <a:gd name="connsiteY11" fmla="*/ 309390 h 319924"/>
                  <a:gd name="connsiteX12" fmla="*/ 896166 w 978201"/>
                  <a:gd name="connsiteY12" fmla="*/ 319923 h 319924"/>
                  <a:gd name="connsiteX13" fmla="*/ 889600 w 978201"/>
                  <a:gd name="connsiteY13" fmla="*/ 313746 h 319924"/>
                  <a:gd name="connsiteX14" fmla="*/ 872137 w 978201"/>
                  <a:gd name="connsiteY14" fmla="*/ 296857 h 319924"/>
                  <a:gd name="connsiteX15" fmla="*/ 866417 w 978201"/>
                  <a:gd name="connsiteY15" fmla="*/ 291878 h 319924"/>
                  <a:gd name="connsiteX16" fmla="*/ 856645 w 978201"/>
                  <a:gd name="connsiteY16" fmla="*/ 288357 h 319924"/>
                  <a:gd name="connsiteX17" fmla="*/ 856367 w 978201"/>
                  <a:gd name="connsiteY17" fmla="*/ 288379 h 319924"/>
                  <a:gd name="connsiteX18" fmla="*/ 846317 w 978201"/>
                  <a:gd name="connsiteY18" fmla="*/ 291878 h 319924"/>
                  <a:gd name="connsiteX19" fmla="*/ 844906 w 978201"/>
                  <a:gd name="connsiteY19" fmla="*/ 293107 h 319924"/>
                  <a:gd name="connsiteX20" fmla="*/ 828047 w 978201"/>
                  <a:gd name="connsiteY20" fmla="*/ 309390 h 319924"/>
                  <a:gd name="connsiteX21" fmla="*/ 816792 w 978201"/>
                  <a:gd name="connsiteY21" fmla="*/ 319923 h 319924"/>
                  <a:gd name="connsiteX22" fmla="*/ 810224 w 978201"/>
                  <a:gd name="connsiteY22" fmla="*/ 313746 h 319924"/>
                  <a:gd name="connsiteX23" fmla="*/ 792761 w 978201"/>
                  <a:gd name="connsiteY23" fmla="*/ 296857 h 319924"/>
                  <a:gd name="connsiteX24" fmla="*/ 787042 w 978201"/>
                  <a:gd name="connsiteY24" fmla="*/ 291878 h 319924"/>
                  <a:gd name="connsiteX25" fmla="*/ 777269 w 978201"/>
                  <a:gd name="connsiteY25" fmla="*/ 288357 h 319924"/>
                  <a:gd name="connsiteX26" fmla="*/ 776992 w 978201"/>
                  <a:gd name="connsiteY26" fmla="*/ 288379 h 319924"/>
                  <a:gd name="connsiteX27" fmla="*/ 766941 w 978201"/>
                  <a:gd name="connsiteY27" fmla="*/ 291878 h 319924"/>
                  <a:gd name="connsiteX28" fmla="*/ 765530 w 978201"/>
                  <a:gd name="connsiteY28" fmla="*/ 293107 h 319924"/>
                  <a:gd name="connsiteX29" fmla="*/ 748672 w 978201"/>
                  <a:gd name="connsiteY29" fmla="*/ 309390 h 319924"/>
                  <a:gd name="connsiteX30" fmla="*/ 737415 w 978201"/>
                  <a:gd name="connsiteY30" fmla="*/ 319923 h 319924"/>
                  <a:gd name="connsiteX31" fmla="*/ 730849 w 978201"/>
                  <a:gd name="connsiteY31" fmla="*/ 313746 h 319924"/>
                  <a:gd name="connsiteX32" fmla="*/ 713385 w 978201"/>
                  <a:gd name="connsiteY32" fmla="*/ 296858 h 319924"/>
                  <a:gd name="connsiteX33" fmla="*/ 707665 w 978201"/>
                  <a:gd name="connsiteY33" fmla="*/ 291878 h 319924"/>
                  <a:gd name="connsiteX34" fmla="*/ 697894 w 978201"/>
                  <a:gd name="connsiteY34" fmla="*/ 288356 h 319924"/>
                  <a:gd name="connsiteX35" fmla="*/ 697617 w 978201"/>
                  <a:gd name="connsiteY35" fmla="*/ 288379 h 319924"/>
                  <a:gd name="connsiteX36" fmla="*/ 687566 w 978201"/>
                  <a:gd name="connsiteY36" fmla="*/ 291878 h 319924"/>
                  <a:gd name="connsiteX37" fmla="*/ 686155 w 978201"/>
                  <a:gd name="connsiteY37" fmla="*/ 293107 h 319924"/>
                  <a:gd name="connsiteX38" fmla="*/ 669295 w 978201"/>
                  <a:gd name="connsiteY38" fmla="*/ 309390 h 319924"/>
                  <a:gd name="connsiteX39" fmla="*/ 658040 w 978201"/>
                  <a:gd name="connsiteY39" fmla="*/ 319923 h 319924"/>
                  <a:gd name="connsiteX40" fmla="*/ 651473 w 978201"/>
                  <a:gd name="connsiteY40" fmla="*/ 313746 h 319924"/>
                  <a:gd name="connsiteX41" fmla="*/ 634010 w 978201"/>
                  <a:gd name="connsiteY41" fmla="*/ 296857 h 319924"/>
                  <a:gd name="connsiteX42" fmla="*/ 628291 w 978201"/>
                  <a:gd name="connsiteY42" fmla="*/ 291878 h 319924"/>
                  <a:gd name="connsiteX43" fmla="*/ 618519 w 978201"/>
                  <a:gd name="connsiteY43" fmla="*/ 288356 h 319924"/>
                  <a:gd name="connsiteX44" fmla="*/ 618241 w 978201"/>
                  <a:gd name="connsiteY44" fmla="*/ 288379 h 319924"/>
                  <a:gd name="connsiteX45" fmla="*/ 608190 w 978201"/>
                  <a:gd name="connsiteY45" fmla="*/ 291878 h 319924"/>
                  <a:gd name="connsiteX46" fmla="*/ 606779 w 978201"/>
                  <a:gd name="connsiteY46" fmla="*/ 293107 h 319924"/>
                  <a:gd name="connsiteX47" fmla="*/ 589921 w 978201"/>
                  <a:gd name="connsiteY47" fmla="*/ 309390 h 319924"/>
                  <a:gd name="connsiteX48" fmla="*/ 578664 w 978201"/>
                  <a:gd name="connsiteY48" fmla="*/ 319923 h 319924"/>
                  <a:gd name="connsiteX49" fmla="*/ 572098 w 978201"/>
                  <a:gd name="connsiteY49" fmla="*/ 313746 h 319924"/>
                  <a:gd name="connsiteX50" fmla="*/ 554635 w 978201"/>
                  <a:gd name="connsiteY50" fmla="*/ 296857 h 319924"/>
                  <a:gd name="connsiteX51" fmla="*/ 548914 w 978201"/>
                  <a:gd name="connsiteY51" fmla="*/ 291878 h 319924"/>
                  <a:gd name="connsiteX52" fmla="*/ 539144 w 978201"/>
                  <a:gd name="connsiteY52" fmla="*/ 288356 h 319924"/>
                  <a:gd name="connsiteX53" fmla="*/ 538865 w 978201"/>
                  <a:gd name="connsiteY53" fmla="*/ 288379 h 319924"/>
                  <a:gd name="connsiteX54" fmla="*/ 528815 w 978201"/>
                  <a:gd name="connsiteY54" fmla="*/ 291878 h 319924"/>
                  <a:gd name="connsiteX55" fmla="*/ 527402 w 978201"/>
                  <a:gd name="connsiteY55" fmla="*/ 293107 h 319924"/>
                  <a:gd name="connsiteX56" fmla="*/ 510544 w 978201"/>
                  <a:gd name="connsiteY56" fmla="*/ 309390 h 319924"/>
                  <a:gd name="connsiteX57" fmla="*/ 499289 w 978201"/>
                  <a:gd name="connsiteY57" fmla="*/ 319923 h 319924"/>
                  <a:gd name="connsiteX58" fmla="*/ 492722 w 978201"/>
                  <a:gd name="connsiteY58" fmla="*/ 313747 h 319924"/>
                  <a:gd name="connsiteX59" fmla="*/ 475260 w 978201"/>
                  <a:gd name="connsiteY59" fmla="*/ 296857 h 319924"/>
                  <a:gd name="connsiteX60" fmla="*/ 469539 w 978201"/>
                  <a:gd name="connsiteY60" fmla="*/ 291878 h 319924"/>
                  <a:gd name="connsiteX61" fmla="*/ 459768 w 978201"/>
                  <a:gd name="connsiteY61" fmla="*/ 288356 h 319924"/>
                  <a:gd name="connsiteX62" fmla="*/ 459489 w 978201"/>
                  <a:gd name="connsiteY62" fmla="*/ 288379 h 319924"/>
                  <a:gd name="connsiteX63" fmla="*/ 449439 w 978201"/>
                  <a:gd name="connsiteY63" fmla="*/ 291879 h 319924"/>
                  <a:gd name="connsiteX64" fmla="*/ 448027 w 978201"/>
                  <a:gd name="connsiteY64" fmla="*/ 293107 h 319924"/>
                  <a:gd name="connsiteX65" fmla="*/ 431168 w 978201"/>
                  <a:gd name="connsiteY65" fmla="*/ 309390 h 319924"/>
                  <a:gd name="connsiteX66" fmla="*/ 419913 w 978201"/>
                  <a:gd name="connsiteY66" fmla="*/ 319923 h 319924"/>
                  <a:gd name="connsiteX67" fmla="*/ 413348 w 978201"/>
                  <a:gd name="connsiteY67" fmla="*/ 313746 h 319924"/>
                  <a:gd name="connsiteX68" fmla="*/ 395884 w 978201"/>
                  <a:gd name="connsiteY68" fmla="*/ 296857 h 319924"/>
                  <a:gd name="connsiteX69" fmla="*/ 390163 w 978201"/>
                  <a:gd name="connsiteY69" fmla="*/ 291879 h 319924"/>
                  <a:gd name="connsiteX70" fmla="*/ 380392 w 978201"/>
                  <a:gd name="connsiteY70" fmla="*/ 288356 h 319924"/>
                  <a:gd name="connsiteX71" fmla="*/ 380113 w 978201"/>
                  <a:gd name="connsiteY71" fmla="*/ 288380 h 319924"/>
                  <a:gd name="connsiteX72" fmla="*/ 370064 w 978201"/>
                  <a:gd name="connsiteY72" fmla="*/ 291878 h 319924"/>
                  <a:gd name="connsiteX73" fmla="*/ 368651 w 978201"/>
                  <a:gd name="connsiteY73" fmla="*/ 293107 h 319924"/>
                  <a:gd name="connsiteX74" fmla="*/ 351793 w 978201"/>
                  <a:gd name="connsiteY74" fmla="*/ 309390 h 319924"/>
                  <a:gd name="connsiteX75" fmla="*/ 340538 w 978201"/>
                  <a:gd name="connsiteY75" fmla="*/ 319923 h 319924"/>
                  <a:gd name="connsiteX76" fmla="*/ 333972 w 978201"/>
                  <a:gd name="connsiteY76" fmla="*/ 313746 h 319924"/>
                  <a:gd name="connsiteX77" fmla="*/ 316508 w 978201"/>
                  <a:gd name="connsiteY77" fmla="*/ 296857 h 319924"/>
                  <a:gd name="connsiteX78" fmla="*/ 310788 w 978201"/>
                  <a:gd name="connsiteY78" fmla="*/ 291878 h 319924"/>
                  <a:gd name="connsiteX79" fmla="*/ 301016 w 978201"/>
                  <a:gd name="connsiteY79" fmla="*/ 288356 h 319924"/>
                  <a:gd name="connsiteX80" fmla="*/ 300738 w 978201"/>
                  <a:gd name="connsiteY80" fmla="*/ 288379 h 319924"/>
                  <a:gd name="connsiteX81" fmla="*/ 290689 w 978201"/>
                  <a:gd name="connsiteY81" fmla="*/ 291878 h 319924"/>
                  <a:gd name="connsiteX82" fmla="*/ 289276 w 978201"/>
                  <a:gd name="connsiteY82" fmla="*/ 293107 h 319924"/>
                  <a:gd name="connsiteX83" fmla="*/ 272417 w 978201"/>
                  <a:gd name="connsiteY83" fmla="*/ 309390 h 319924"/>
                  <a:gd name="connsiteX84" fmla="*/ 261162 w 978201"/>
                  <a:gd name="connsiteY84" fmla="*/ 319924 h 319924"/>
                  <a:gd name="connsiteX85" fmla="*/ 254597 w 978201"/>
                  <a:gd name="connsiteY85" fmla="*/ 313747 h 319924"/>
                  <a:gd name="connsiteX86" fmla="*/ 237132 w 978201"/>
                  <a:gd name="connsiteY86" fmla="*/ 296857 h 319924"/>
                  <a:gd name="connsiteX87" fmla="*/ 231412 w 978201"/>
                  <a:gd name="connsiteY87" fmla="*/ 291878 h 319924"/>
                  <a:gd name="connsiteX88" fmla="*/ 221640 w 978201"/>
                  <a:gd name="connsiteY88" fmla="*/ 288357 h 319924"/>
                  <a:gd name="connsiteX89" fmla="*/ 221362 w 978201"/>
                  <a:gd name="connsiteY89" fmla="*/ 288379 h 319924"/>
                  <a:gd name="connsiteX90" fmla="*/ 211312 w 978201"/>
                  <a:gd name="connsiteY90" fmla="*/ 291878 h 319924"/>
                  <a:gd name="connsiteX91" fmla="*/ 209900 w 978201"/>
                  <a:gd name="connsiteY91" fmla="*/ 293107 h 319924"/>
                  <a:gd name="connsiteX92" fmla="*/ 193041 w 978201"/>
                  <a:gd name="connsiteY92" fmla="*/ 309390 h 319924"/>
                  <a:gd name="connsiteX93" fmla="*/ 181786 w 978201"/>
                  <a:gd name="connsiteY93" fmla="*/ 319923 h 319924"/>
                  <a:gd name="connsiteX94" fmla="*/ 175220 w 978201"/>
                  <a:gd name="connsiteY94" fmla="*/ 313746 h 319924"/>
                  <a:gd name="connsiteX95" fmla="*/ 157757 w 978201"/>
                  <a:gd name="connsiteY95" fmla="*/ 296858 h 319924"/>
                  <a:gd name="connsiteX96" fmla="*/ 152037 w 978201"/>
                  <a:gd name="connsiteY96" fmla="*/ 291879 h 319924"/>
                  <a:gd name="connsiteX97" fmla="*/ 142265 w 978201"/>
                  <a:gd name="connsiteY97" fmla="*/ 288356 h 319924"/>
                  <a:gd name="connsiteX98" fmla="*/ 141987 w 978201"/>
                  <a:gd name="connsiteY98" fmla="*/ 288380 h 319924"/>
                  <a:gd name="connsiteX99" fmla="*/ 131937 w 978201"/>
                  <a:gd name="connsiteY99" fmla="*/ 291878 h 319924"/>
                  <a:gd name="connsiteX100" fmla="*/ 130524 w 978201"/>
                  <a:gd name="connsiteY100" fmla="*/ 293107 h 319924"/>
                  <a:gd name="connsiteX101" fmla="*/ 113666 w 978201"/>
                  <a:gd name="connsiteY101" fmla="*/ 309390 h 319924"/>
                  <a:gd name="connsiteX102" fmla="*/ 102411 w 978201"/>
                  <a:gd name="connsiteY102" fmla="*/ 319923 h 319924"/>
                  <a:gd name="connsiteX103" fmla="*/ 95844 w 978201"/>
                  <a:gd name="connsiteY103" fmla="*/ 313746 h 319924"/>
                  <a:gd name="connsiteX104" fmla="*/ 78381 w 978201"/>
                  <a:gd name="connsiteY104" fmla="*/ 296857 h 319924"/>
                  <a:gd name="connsiteX105" fmla="*/ 72661 w 978201"/>
                  <a:gd name="connsiteY105" fmla="*/ 291879 h 319924"/>
                  <a:gd name="connsiteX106" fmla="*/ 62889 w 978201"/>
                  <a:gd name="connsiteY106" fmla="*/ 288356 h 319924"/>
                  <a:gd name="connsiteX107" fmla="*/ 62611 w 978201"/>
                  <a:gd name="connsiteY107" fmla="*/ 288380 h 319924"/>
                  <a:gd name="connsiteX108" fmla="*/ 52561 w 978201"/>
                  <a:gd name="connsiteY108" fmla="*/ 291878 h 319924"/>
                  <a:gd name="connsiteX109" fmla="*/ 51149 w 978201"/>
                  <a:gd name="connsiteY109" fmla="*/ 293107 h 319924"/>
                  <a:gd name="connsiteX110" fmla="*/ 34290 w 978201"/>
                  <a:gd name="connsiteY110" fmla="*/ 309390 h 319924"/>
                  <a:gd name="connsiteX111" fmla="*/ 23035 w 978201"/>
                  <a:gd name="connsiteY111" fmla="*/ 319923 h 319924"/>
                  <a:gd name="connsiteX112" fmla="*/ 16469 w 978201"/>
                  <a:gd name="connsiteY112" fmla="*/ 313746 h 319924"/>
                  <a:gd name="connsiteX113" fmla="*/ 0 w 978201"/>
                  <a:gd name="connsiteY113" fmla="*/ 297819 h 319924"/>
                  <a:gd name="connsiteX114" fmla="*/ 727103 w 978201"/>
                  <a:gd name="connsiteY114" fmla="*/ 8470 h 319924"/>
                  <a:gd name="connsiteX115" fmla="*/ 773625 w 978201"/>
                  <a:gd name="connsiteY115" fmla="*/ 28 h 31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78201" h="319924">
                    <a:moveTo>
                      <a:pt x="773625" y="28"/>
                    </a:moveTo>
                    <a:cubicBezTo>
                      <a:pt x="820013" y="1021"/>
                      <a:pt x="863519" y="29251"/>
                      <a:pt x="881754" y="75074"/>
                    </a:cubicBezTo>
                    <a:lnTo>
                      <a:pt x="978201" y="317435"/>
                    </a:lnTo>
                    <a:lnTo>
                      <a:pt x="975543" y="319923"/>
                    </a:lnTo>
                    <a:lnTo>
                      <a:pt x="968976" y="313746"/>
                    </a:lnTo>
                    <a:cubicBezTo>
                      <a:pt x="961718" y="306763"/>
                      <a:pt x="955339" y="300395"/>
                      <a:pt x="951512" y="296857"/>
                    </a:cubicBezTo>
                    <a:lnTo>
                      <a:pt x="945792" y="291879"/>
                    </a:lnTo>
                    <a:cubicBezTo>
                      <a:pt x="943095" y="289530"/>
                      <a:pt x="939557" y="288356"/>
                      <a:pt x="936020" y="288356"/>
                    </a:cubicBezTo>
                    <a:cubicBezTo>
                      <a:pt x="935929" y="288356"/>
                      <a:pt x="935834" y="288357"/>
                      <a:pt x="935742" y="288379"/>
                    </a:cubicBezTo>
                    <a:cubicBezTo>
                      <a:pt x="932115" y="288295"/>
                      <a:pt x="928462" y="289468"/>
                      <a:pt x="925693" y="291878"/>
                    </a:cubicBezTo>
                    <a:lnTo>
                      <a:pt x="924280" y="293108"/>
                    </a:lnTo>
                    <a:cubicBezTo>
                      <a:pt x="920859" y="296277"/>
                      <a:pt x="914634" y="302480"/>
                      <a:pt x="907423" y="309390"/>
                    </a:cubicBezTo>
                    <a:lnTo>
                      <a:pt x="896166" y="319923"/>
                    </a:lnTo>
                    <a:lnTo>
                      <a:pt x="889600" y="313746"/>
                    </a:lnTo>
                    <a:cubicBezTo>
                      <a:pt x="882344" y="306762"/>
                      <a:pt x="875962" y="300395"/>
                      <a:pt x="872137" y="296857"/>
                    </a:cubicBezTo>
                    <a:lnTo>
                      <a:pt x="866417" y="291878"/>
                    </a:lnTo>
                    <a:cubicBezTo>
                      <a:pt x="863719" y="289530"/>
                      <a:pt x="860182" y="288356"/>
                      <a:pt x="856645" y="288357"/>
                    </a:cubicBezTo>
                    <a:cubicBezTo>
                      <a:pt x="856552" y="288356"/>
                      <a:pt x="856459" y="288357"/>
                      <a:pt x="856367" y="288379"/>
                    </a:cubicBezTo>
                    <a:cubicBezTo>
                      <a:pt x="852739" y="288295"/>
                      <a:pt x="849087" y="289468"/>
                      <a:pt x="846317" y="291878"/>
                    </a:cubicBezTo>
                    <a:lnTo>
                      <a:pt x="844906" y="293107"/>
                    </a:lnTo>
                    <a:cubicBezTo>
                      <a:pt x="841485" y="296277"/>
                      <a:pt x="835259" y="302480"/>
                      <a:pt x="828047" y="309390"/>
                    </a:cubicBezTo>
                    <a:lnTo>
                      <a:pt x="816792" y="319923"/>
                    </a:lnTo>
                    <a:lnTo>
                      <a:pt x="810224" y="313746"/>
                    </a:lnTo>
                    <a:cubicBezTo>
                      <a:pt x="802968" y="306762"/>
                      <a:pt x="796587" y="300395"/>
                      <a:pt x="792761" y="296857"/>
                    </a:cubicBezTo>
                    <a:lnTo>
                      <a:pt x="787042" y="291878"/>
                    </a:lnTo>
                    <a:cubicBezTo>
                      <a:pt x="784343" y="289530"/>
                      <a:pt x="780807" y="288356"/>
                      <a:pt x="777269" y="288357"/>
                    </a:cubicBezTo>
                    <a:cubicBezTo>
                      <a:pt x="777176" y="288356"/>
                      <a:pt x="777083" y="288357"/>
                      <a:pt x="776992" y="288379"/>
                    </a:cubicBezTo>
                    <a:cubicBezTo>
                      <a:pt x="773364" y="288295"/>
                      <a:pt x="769710" y="289468"/>
                      <a:pt x="766941" y="291878"/>
                    </a:cubicBezTo>
                    <a:lnTo>
                      <a:pt x="765530" y="293107"/>
                    </a:lnTo>
                    <a:cubicBezTo>
                      <a:pt x="762108" y="296277"/>
                      <a:pt x="755884" y="302480"/>
                      <a:pt x="748672" y="309390"/>
                    </a:cubicBezTo>
                    <a:lnTo>
                      <a:pt x="737415" y="319923"/>
                    </a:lnTo>
                    <a:lnTo>
                      <a:pt x="730849" y="313746"/>
                    </a:lnTo>
                    <a:cubicBezTo>
                      <a:pt x="723593" y="306762"/>
                      <a:pt x="717211" y="300395"/>
                      <a:pt x="713385" y="296858"/>
                    </a:cubicBezTo>
                    <a:lnTo>
                      <a:pt x="707665" y="291878"/>
                    </a:lnTo>
                    <a:cubicBezTo>
                      <a:pt x="704967" y="289530"/>
                      <a:pt x="701431" y="288356"/>
                      <a:pt x="697894" y="288356"/>
                    </a:cubicBezTo>
                    <a:cubicBezTo>
                      <a:pt x="697801" y="288356"/>
                      <a:pt x="697708" y="288357"/>
                      <a:pt x="697617" y="288379"/>
                    </a:cubicBezTo>
                    <a:cubicBezTo>
                      <a:pt x="693988" y="288295"/>
                      <a:pt x="690336" y="289469"/>
                      <a:pt x="687566" y="291878"/>
                    </a:cubicBezTo>
                    <a:lnTo>
                      <a:pt x="686155" y="293107"/>
                    </a:lnTo>
                    <a:cubicBezTo>
                      <a:pt x="682733" y="296277"/>
                      <a:pt x="676508" y="302480"/>
                      <a:pt x="669295" y="309390"/>
                    </a:cubicBezTo>
                    <a:lnTo>
                      <a:pt x="658040" y="319923"/>
                    </a:lnTo>
                    <a:lnTo>
                      <a:pt x="651473" y="313746"/>
                    </a:lnTo>
                    <a:cubicBezTo>
                      <a:pt x="644217" y="306762"/>
                      <a:pt x="637836" y="300395"/>
                      <a:pt x="634010" y="296857"/>
                    </a:cubicBezTo>
                    <a:lnTo>
                      <a:pt x="628291" y="291878"/>
                    </a:lnTo>
                    <a:cubicBezTo>
                      <a:pt x="625592" y="289530"/>
                      <a:pt x="622055" y="288356"/>
                      <a:pt x="618519" y="288356"/>
                    </a:cubicBezTo>
                    <a:cubicBezTo>
                      <a:pt x="618425" y="288356"/>
                      <a:pt x="618332" y="288357"/>
                      <a:pt x="618241" y="288379"/>
                    </a:cubicBezTo>
                    <a:cubicBezTo>
                      <a:pt x="614612" y="288295"/>
                      <a:pt x="610959" y="289469"/>
                      <a:pt x="608190" y="291878"/>
                    </a:cubicBezTo>
                    <a:lnTo>
                      <a:pt x="606779" y="293107"/>
                    </a:lnTo>
                    <a:cubicBezTo>
                      <a:pt x="603357" y="296277"/>
                      <a:pt x="597133" y="302480"/>
                      <a:pt x="589921" y="309390"/>
                    </a:cubicBezTo>
                    <a:lnTo>
                      <a:pt x="578664" y="319923"/>
                    </a:lnTo>
                    <a:lnTo>
                      <a:pt x="572098" y="313746"/>
                    </a:lnTo>
                    <a:cubicBezTo>
                      <a:pt x="564841" y="306762"/>
                      <a:pt x="558460" y="300395"/>
                      <a:pt x="554635" y="296857"/>
                    </a:cubicBezTo>
                    <a:lnTo>
                      <a:pt x="548914" y="291878"/>
                    </a:lnTo>
                    <a:cubicBezTo>
                      <a:pt x="546216" y="289530"/>
                      <a:pt x="542679" y="288356"/>
                      <a:pt x="539144" y="288356"/>
                    </a:cubicBezTo>
                    <a:cubicBezTo>
                      <a:pt x="539050" y="288356"/>
                      <a:pt x="538956" y="288358"/>
                      <a:pt x="538865" y="288379"/>
                    </a:cubicBezTo>
                    <a:cubicBezTo>
                      <a:pt x="535237" y="288296"/>
                      <a:pt x="531584" y="289468"/>
                      <a:pt x="528815" y="291878"/>
                    </a:cubicBezTo>
                    <a:lnTo>
                      <a:pt x="527402" y="293107"/>
                    </a:lnTo>
                    <a:cubicBezTo>
                      <a:pt x="523982" y="296278"/>
                      <a:pt x="517756" y="302480"/>
                      <a:pt x="510544" y="309390"/>
                    </a:cubicBezTo>
                    <a:lnTo>
                      <a:pt x="499289" y="319923"/>
                    </a:lnTo>
                    <a:lnTo>
                      <a:pt x="492722" y="313747"/>
                    </a:lnTo>
                    <a:cubicBezTo>
                      <a:pt x="485465" y="306762"/>
                      <a:pt x="479085" y="300395"/>
                      <a:pt x="475260" y="296857"/>
                    </a:cubicBezTo>
                    <a:lnTo>
                      <a:pt x="469539" y="291878"/>
                    </a:lnTo>
                    <a:cubicBezTo>
                      <a:pt x="466840" y="289530"/>
                      <a:pt x="463303" y="288356"/>
                      <a:pt x="459768" y="288356"/>
                    </a:cubicBezTo>
                    <a:cubicBezTo>
                      <a:pt x="459674" y="288356"/>
                      <a:pt x="459582" y="288357"/>
                      <a:pt x="459489" y="288379"/>
                    </a:cubicBezTo>
                    <a:cubicBezTo>
                      <a:pt x="455861" y="288295"/>
                      <a:pt x="452208" y="289468"/>
                      <a:pt x="449439" y="291879"/>
                    </a:cubicBezTo>
                    <a:lnTo>
                      <a:pt x="448027" y="293107"/>
                    </a:lnTo>
                    <a:cubicBezTo>
                      <a:pt x="444606" y="296277"/>
                      <a:pt x="438380" y="302480"/>
                      <a:pt x="431168" y="309390"/>
                    </a:cubicBezTo>
                    <a:lnTo>
                      <a:pt x="419913" y="319923"/>
                    </a:lnTo>
                    <a:lnTo>
                      <a:pt x="413348" y="313746"/>
                    </a:lnTo>
                    <a:cubicBezTo>
                      <a:pt x="406089" y="306762"/>
                      <a:pt x="399709" y="300396"/>
                      <a:pt x="395884" y="296857"/>
                    </a:cubicBezTo>
                    <a:lnTo>
                      <a:pt x="390163" y="291879"/>
                    </a:lnTo>
                    <a:cubicBezTo>
                      <a:pt x="387465" y="289530"/>
                      <a:pt x="383928" y="288356"/>
                      <a:pt x="380392" y="288356"/>
                    </a:cubicBezTo>
                    <a:cubicBezTo>
                      <a:pt x="380299" y="288356"/>
                      <a:pt x="380206" y="288357"/>
                      <a:pt x="380113" y="288380"/>
                    </a:cubicBezTo>
                    <a:cubicBezTo>
                      <a:pt x="376485" y="288295"/>
                      <a:pt x="372832" y="289468"/>
                      <a:pt x="370064" y="291878"/>
                    </a:cubicBezTo>
                    <a:lnTo>
                      <a:pt x="368651" y="293107"/>
                    </a:lnTo>
                    <a:cubicBezTo>
                      <a:pt x="365230" y="296277"/>
                      <a:pt x="359005" y="302481"/>
                      <a:pt x="351793" y="309390"/>
                    </a:cubicBezTo>
                    <a:lnTo>
                      <a:pt x="340538" y="319923"/>
                    </a:lnTo>
                    <a:lnTo>
                      <a:pt x="333972" y="313746"/>
                    </a:lnTo>
                    <a:cubicBezTo>
                      <a:pt x="326714" y="306762"/>
                      <a:pt x="320335" y="300395"/>
                      <a:pt x="316508" y="296857"/>
                    </a:cubicBezTo>
                    <a:lnTo>
                      <a:pt x="310788" y="291878"/>
                    </a:lnTo>
                    <a:cubicBezTo>
                      <a:pt x="308090" y="289530"/>
                      <a:pt x="304552" y="288356"/>
                      <a:pt x="301016" y="288356"/>
                    </a:cubicBezTo>
                    <a:cubicBezTo>
                      <a:pt x="300923" y="288356"/>
                      <a:pt x="300831" y="288357"/>
                      <a:pt x="300738" y="288379"/>
                    </a:cubicBezTo>
                    <a:cubicBezTo>
                      <a:pt x="297109" y="288295"/>
                      <a:pt x="293457" y="289469"/>
                      <a:pt x="290689" y="291878"/>
                    </a:cubicBezTo>
                    <a:lnTo>
                      <a:pt x="289276" y="293107"/>
                    </a:lnTo>
                    <a:cubicBezTo>
                      <a:pt x="285856" y="296277"/>
                      <a:pt x="279630" y="302480"/>
                      <a:pt x="272417" y="309390"/>
                    </a:cubicBezTo>
                    <a:lnTo>
                      <a:pt x="261162" y="319924"/>
                    </a:lnTo>
                    <a:lnTo>
                      <a:pt x="254597" y="313747"/>
                    </a:lnTo>
                    <a:cubicBezTo>
                      <a:pt x="247338" y="306762"/>
                      <a:pt x="240959" y="300395"/>
                      <a:pt x="237132" y="296857"/>
                    </a:cubicBezTo>
                    <a:lnTo>
                      <a:pt x="231412" y="291878"/>
                    </a:lnTo>
                    <a:cubicBezTo>
                      <a:pt x="228714" y="289530"/>
                      <a:pt x="225176" y="288356"/>
                      <a:pt x="221640" y="288357"/>
                    </a:cubicBezTo>
                    <a:cubicBezTo>
                      <a:pt x="221548" y="288356"/>
                      <a:pt x="221454" y="288357"/>
                      <a:pt x="221362" y="288379"/>
                    </a:cubicBezTo>
                    <a:cubicBezTo>
                      <a:pt x="217734" y="288296"/>
                      <a:pt x="214081" y="289468"/>
                      <a:pt x="211312" y="291878"/>
                    </a:cubicBezTo>
                    <a:lnTo>
                      <a:pt x="209900" y="293107"/>
                    </a:lnTo>
                    <a:cubicBezTo>
                      <a:pt x="206479" y="296277"/>
                      <a:pt x="200253" y="302480"/>
                      <a:pt x="193041" y="309390"/>
                    </a:cubicBezTo>
                    <a:lnTo>
                      <a:pt x="181786" y="319923"/>
                    </a:lnTo>
                    <a:lnTo>
                      <a:pt x="175220" y="313746"/>
                    </a:lnTo>
                    <a:cubicBezTo>
                      <a:pt x="167962" y="306762"/>
                      <a:pt x="161582" y="300395"/>
                      <a:pt x="157757" y="296858"/>
                    </a:cubicBezTo>
                    <a:lnTo>
                      <a:pt x="152037" y="291879"/>
                    </a:lnTo>
                    <a:cubicBezTo>
                      <a:pt x="149338" y="289530"/>
                      <a:pt x="145800" y="288356"/>
                      <a:pt x="142265" y="288356"/>
                    </a:cubicBezTo>
                    <a:cubicBezTo>
                      <a:pt x="142172" y="288356"/>
                      <a:pt x="142079" y="288357"/>
                      <a:pt x="141987" y="288380"/>
                    </a:cubicBezTo>
                    <a:cubicBezTo>
                      <a:pt x="138358" y="288295"/>
                      <a:pt x="134706" y="289468"/>
                      <a:pt x="131937" y="291878"/>
                    </a:cubicBezTo>
                    <a:lnTo>
                      <a:pt x="130524" y="293107"/>
                    </a:lnTo>
                    <a:cubicBezTo>
                      <a:pt x="127104" y="296277"/>
                      <a:pt x="120877" y="302480"/>
                      <a:pt x="113666" y="309390"/>
                    </a:cubicBezTo>
                    <a:lnTo>
                      <a:pt x="102411" y="319923"/>
                    </a:lnTo>
                    <a:lnTo>
                      <a:pt x="95844" y="313746"/>
                    </a:lnTo>
                    <a:cubicBezTo>
                      <a:pt x="88587" y="306762"/>
                      <a:pt x="82207" y="300395"/>
                      <a:pt x="78381" y="296857"/>
                    </a:cubicBezTo>
                    <a:lnTo>
                      <a:pt x="72661" y="291879"/>
                    </a:lnTo>
                    <a:cubicBezTo>
                      <a:pt x="69963" y="289530"/>
                      <a:pt x="66426" y="288356"/>
                      <a:pt x="62889" y="288356"/>
                    </a:cubicBezTo>
                    <a:cubicBezTo>
                      <a:pt x="62796" y="288356"/>
                      <a:pt x="62703" y="288357"/>
                      <a:pt x="62611" y="288380"/>
                    </a:cubicBezTo>
                    <a:cubicBezTo>
                      <a:pt x="58983" y="288295"/>
                      <a:pt x="55330" y="289468"/>
                      <a:pt x="52561" y="291878"/>
                    </a:cubicBezTo>
                    <a:lnTo>
                      <a:pt x="51149" y="293107"/>
                    </a:lnTo>
                    <a:cubicBezTo>
                      <a:pt x="47728" y="296277"/>
                      <a:pt x="41502" y="302481"/>
                      <a:pt x="34290" y="309390"/>
                    </a:cubicBezTo>
                    <a:lnTo>
                      <a:pt x="23035" y="319923"/>
                    </a:lnTo>
                    <a:lnTo>
                      <a:pt x="16469" y="313746"/>
                    </a:lnTo>
                    <a:lnTo>
                      <a:pt x="0" y="297819"/>
                    </a:lnTo>
                    <a:lnTo>
                      <a:pt x="727103" y="8470"/>
                    </a:lnTo>
                    <a:cubicBezTo>
                      <a:pt x="742377" y="2392"/>
                      <a:pt x="758162" y="-303"/>
                      <a:pt x="773625" y="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r>
                  <a:rPr lang="en-US" altLang="zh-CN" sz="1300" b="1" dirty="0">
                    <a:solidFill>
                      <a:schemeClr val="bg1"/>
                    </a:solidFill>
                    <a:latin typeface="微软雅黑" panose="020B0503020204020204" pitchFamily="34" charset="-122"/>
                    <a:ea typeface="微软雅黑" panose="020B0503020204020204" pitchFamily="34" charset="-122"/>
                  </a:rPr>
                  <a:t>            A</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custDataLst>
                <p:tags r:id="rId10"/>
              </p:custDataLst>
            </p:nvPr>
          </p:nvGrpSpPr>
          <p:grpSpPr>
            <a:xfrm>
              <a:off x="5609" y="3340"/>
              <a:ext cx="3155" cy="2005"/>
              <a:chOff x="4938943" y="727450"/>
              <a:chExt cx="1784371" cy="1212282"/>
            </a:xfrm>
          </p:grpSpPr>
          <p:sp>
            <p:nvSpPr>
              <p:cNvPr id="27" name="任意多边形 26"/>
              <p:cNvSpPr/>
              <p:nvPr>
                <p:custDataLst>
                  <p:tags r:id="rId11"/>
                </p:custDataLst>
              </p:nvPr>
            </p:nvSpPr>
            <p:spPr>
              <a:xfrm>
                <a:off x="4938943" y="1025332"/>
                <a:ext cx="1784371" cy="914400"/>
              </a:xfrm>
              <a:custGeom>
                <a:avLst/>
                <a:gdLst>
                  <a:gd name="connsiteX0" fmla="*/ 0 w 1784371"/>
                  <a:gd name="connsiteY0" fmla="*/ 897668 h 914400"/>
                  <a:gd name="connsiteX1" fmla="*/ 1784371 w 1784371"/>
                  <a:gd name="connsiteY1" fmla="*/ 897668 h 914400"/>
                  <a:gd name="connsiteX2" fmla="*/ 1784371 w 1784371"/>
                  <a:gd name="connsiteY2" fmla="*/ 914400 h 914400"/>
                  <a:gd name="connsiteX3" fmla="*/ 0 w 1784371"/>
                  <a:gd name="connsiteY3" fmla="*/ 914400 h 914400"/>
                  <a:gd name="connsiteX4" fmla="*/ 59588 w 1784371"/>
                  <a:gd name="connsiteY4" fmla="*/ 0 h 914400"/>
                  <a:gd name="connsiteX5" fmla="*/ 69360 w 1784371"/>
                  <a:gd name="connsiteY5" fmla="*/ 3522 h 914400"/>
                  <a:gd name="connsiteX6" fmla="*/ 75080 w 1784371"/>
                  <a:gd name="connsiteY6" fmla="*/ 8501 h 914400"/>
                  <a:gd name="connsiteX7" fmla="*/ 92544 w 1784371"/>
                  <a:gd name="connsiteY7" fmla="*/ 25390 h 914400"/>
                  <a:gd name="connsiteX8" fmla="*/ 99110 w 1784371"/>
                  <a:gd name="connsiteY8" fmla="*/ 31567 h 914400"/>
                  <a:gd name="connsiteX9" fmla="*/ 110365 w 1784371"/>
                  <a:gd name="connsiteY9" fmla="*/ 21034 h 914400"/>
                  <a:gd name="connsiteX10" fmla="*/ 127224 w 1784371"/>
                  <a:gd name="connsiteY10" fmla="*/ 4751 h 914400"/>
                  <a:gd name="connsiteX11" fmla="*/ 128636 w 1784371"/>
                  <a:gd name="connsiteY11" fmla="*/ 3522 h 914400"/>
                  <a:gd name="connsiteX12" fmla="*/ 138686 w 1784371"/>
                  <a:gd name="connsiteY12" fmla="*/ 23 h 914400"/>
                  <a:gd name="connsiteX13" fmla="*/ 138964 w 1784371"/>
                  <a:gd name="connsiteY13" fmla="*/ 0 h 914400"/>
                  <a:gd name="connsiteX14" fmla="*/ 148735 w 1784371"/>
                  <a:gd name="connsiteY14" fmla="*/ 3522 h 914400"/>
                  <a:gd name="connsiteX15" fmla="*/ 154456 w 1784371"/>
                  <a:gd name="connsiteY15" fmla="*/ 8501 h 914400"/>
                  <a:gd name="connsiteX16" fmla="*/ 171919 w 1784371"/>
                  <a:gd name="connsiteY16" fmla="*/ 25390 h 914400"/>
                  <a:gd name="connsiteX17" fmla="*/ 178486 w 1784371"/>
                  <a:gd name="connsiteY17" fmla="*/ 31567 h 914400"/>
                  <a:gd name="connsiteX18" fmla="*/ 189741 w 1784371"/>
                  <a:gd name="connsiteY18" fmla="*/ 21034 h 914400"/>
                  <a:gd name="connsiteX19" fmla="*/ 206599 w 1784371"/>
                  <a:gd name="connsiteY19" fmla="*/ 4751 h 914400"/>
                  <a:gd name="connsiteX20" fmla="*/ 208012 w 1784371"/>
                  <a:gd name="connsiteY20" fmla="*/ 3522 h 914400"/>
                  <a:gd name="connsiteX21" fmla="*/ 218062 w 1784371"/>
                  <a:gd name="connsiteY21" fmla="*/ 23 h 914400"/>
                  <a:gd name="connsiteX22" fmla="*/ 218340 w 1784371"/>
                  <a:gd name="connsiteY22" fmla="*/ 0 h 914400"/>
                  <a:gd name="connsiteX23" fmla="*/ 228111 w 1784371"/>
                  <a:gd name="connsiteY23" fmla="*/ 3522 h 914400"/>
                  <a:gd name="connsiteX24" fmla="*/ 233831 w 1784371"/>
                  <a:gd name="connsiteY24" fmla="*/ 8501 h 914400"/>
                  <a:gd name="connsiteX25" fmla="*/ 251295 w 1784371"/>
                  <a:gd name="connsiteY25" fmla="*/ 25390 h 914400"/>
                  <a:gd name="connsiteX26" fmla="*/ 257861 w 1784371"/>
                  <a:gd name="connsiteY26" fmla="*/ 31567 h 914400"/>
                  <a:gd name="connsiteX27" fmla="*/ 269116 w 1784371"/>
                  <a:gd name="connsiteY27" fmla="*/ 21034 h 914400"/>
                  <a:gd name="connsiteX28" fmla="*/ 285975 w 1784371"/>
                  <a:gd name="connsiteY28" fmla="*/ 4751 h 914400"/>
                  <a:gd name="connsiteX29" fmla="*/ 287387 w 1784371"/>
                  <a:gd name="connsiteY29" fmla="*/ 3522 h 914400"/>
                  <a:gd name="connsiteX30" fmla="*/ 297437 w 1784371"/>
                  <a:gd name="connsiteY30" fmla="*/ 23 h 914400"/>
                  <a:gd name="connsiteX31" fmla="*/ 297715 w 1784371"/>
                  <a:gd name="connsiteY31" fmla="*/ 0 h 914400"/>
                  <a:gd name="connsiteX32" fmla="*/ 307487 w 1784371"/>
                  <a:gd name="connsiteY32" fmla="*/ 3522 h 914400"/>
                  <a:gd name="connsiteX33" fmla="*/ 313207 w 1784371"/>
                  <a:gd name="connsiteY33" fmla="*/ 8501 h 914400"/>
                  <a:gd name="connsiteX34" fmla="*/ 330670 w 1784371"/>
                  <a:gd name="connsiteY34" fmla="*/ 25390 h 914400"/>
                  <a:gd name="connsiteX35" fmla="*/ 337237 w 1784371"/>
                  <a:gd name="connsiteY35" fmla="*/ 31567 h 914400"/>
                  <a:gd name="connsiteX36" fmla="*/ 348492 w 1784371"/>
                  <a:gd name="connsiteY36" fmla="*/ 21034 h 914400"/>
                  <a:gd name="connsiteX37" fmla="*/ 365350 w 1784371"/>
                  <a:gd name="connsiteY37" fmla="*/ 4751 h 914400"/>
                  <a:gd name="connsiteX38" fmla="*/ 366763 w 1784371"/>
                  <a:gd name="connsiteY38" fmla="*/ 3522 h 914400"/>
                  <a:gd name="connsiteX39" fmla="*/ 376812 w 1784371"/>
                  <a:gd name="connsiteY39" fmla="*/ 23 h 914400"/>
                  <a:gd name="connsiteX40" fmla="*/ 377090 w 1784371"/>
                  <a:gd name="connsiteY40" fmla="*/ 0 h 914400"/>
                  <a:gd name="connsiteX41" fmla="*/ 386862 w 1784371"/>
                  <a:gd name="connsiteY41" fmla="*/ 3522 h 914400"/>
                  <a:gd name="connsiteX42" fmla="*/ 392582 w 1784371"/>
                  <a:gd name="connsiteY42" fmla="*/ 8501 h 914400"/>
                  <a:gd name="connsiteX43" fmla="*/ 410046 w 1784371"/>
                  <a:gd name="connsiteY43" fmla="*/ 25390 h 914400"/>
                  <a:gd name="connsiteX44" fmla="*/ 416612 w 1784371"/>
                  <a:gd name="connsiteY44" fmla="*/ 31567 h 914400"/>
                  <a:gd name="connsiteX45" fmla="*/ 427867 w 1784371"/>
                  <a:gd name="connsiteY45" fmla="*/ 21034 h 914400"/>
                  <a:gd name="connsiteX46" fmla="*/ 444726 w 1784371"/>
                  <a:gd name="connsiteY46" fmla="*/ 4751 h 914400"/>
                  <a:gd name="connsiteX47" fmla="*/ 446138 w 1784371"/>
                  <a:gd name="connsiteY47" fmla="*/ 3522 h 914400"/>
                  <a:gd name="connsiteX48" fmla="*/ 456188 w 1784371"/>
                  <a:gd name="connsiteY48" fmla="*/ 23 h 914400"/>
                  <a:gd name="connsiteX49" fmla="*/ 456466 w 1784371"/>
                  <a:gd name="connsiteY49" fmla="*/ 0 h 914400"/>
                  <a:gd name="connsiteX50" fmla="*/ 466238 w 1784371"/>
                  <a:gd name="connsiteY50" fmla="*/ 3522 h 914400"/>
                  <a:gd name="connsiteX51" fmla="*/ 471958 w 1784371"/>
                  <a:gd name="connsiteY51" fmla="*/ 8501 h 914400"/>
                  <a:gd name="connsiteX52" fmla="*/ 489421 w 1784371"/>
                  <a:gd name="connsiteY52" fmla="*/ 25390 h 914400"/>
                  <a:gd name="connsiteX53" fmla="*/ 495988 w 1784371"/>
                  <a:gd name="connsiteY53" fmla="*/ 31567 h 914400"/>
                  <a:gd name="connsiteX54" fmla="*/ 507243 w 1784371"/>
                  <a:gd name="connsiteY54" fmla="*/ 21034 h 914400"/>
                  <a:gd name="connsiteX55" fmla="*/ 524101 w 1784371"/>
                  <a:gd name="connsiteY55" fmla="*/ 4751 h 914400"/>
                  <a:gd name="connsiteX56" fmla="*/ 525514 w 1784371"/>
                  <a:gd name="connsiteY56" fmla="*/ 3522 h 914400"/>
                  <a:gd name="connsiteX57" fmla="*/ 535563 w 1784371"/>
                  <a:gd name="connsiteY57" fmla="*/ 23 h 914400"/>
                  <a:gd name="connsiteX58" fmla="*/ 535842 w 1784371"/>
                  <a:gd name="connsiteY58" fmla="*/ 0 h 914400"/>
                  <a:gd name="connsiteX59" fmla="*/ 545613 w 1784371"/>
                  <a:gd name="connsiteY59" fmla="*/ 3522 h 914400"/>
                  <a:gd name="connsiteX60" fmla="*/ 551333 w 1784371"/>
                  <a:gd name="connsiteY60" fmla="*/ 8501 h 914400"/>
                  <a:gd name="connsiteX61" fmla="*/ 568797 w 1784371"/>
                  <a:gd name="connsiteY61" fmla="*/ 25390 h 914400"/>
                  <a:gd name="connsiteX62" fmla="*/ 575363 w 1784371"/>
                  <a:gd name="connsiteY62" fmla="*/ 31567 h 914400"/>
                  <a:gd name="connsiteX63" fmla="*/ 586619 w 1784371"/>
                  <a:gd name="connsiteY63" fmla="*/ 21034 h 914400"/>
                  <a:gd name="connsiteX64" fmla="*/ 603477 w 1784371"/>
                  <a:gd name="connsiteY64" fmla="*/ 4751 h 914400"/>
                  <a:gd name="connsiteX65" fmla="*/ 604889 w 1784371"/>
                  <a:gd name="connsiteY65" fmla="*/ 3522 h 914400"/>
                  <a:gd name="connsiteX66" fmla="*/ 614939 w 1784371"/>
                  <a:gd name="connsiteY66" fmla="*/ 23 h 914400"/>
                  <a:gd name="connsiteX67" fmla="*/ 615217 w 1784371"/>
                  <a:gd name="connsiteY67" fmla="*/ 0 h 914400"/>
                  <a:gd name="connsiteX68" fmla="*/ 624989 w 1784371"/>
                  <a:gd name="connsiteY68" fmla="*/ 3522 h 914400"/>
                  <a:gd name="connsiteX69" fmla="*/ 630709 w 1784371"/>
                  <a:gd name="connsiteY69" fmla="*/ 8501 h 914400"/>
                  <a:gd name="connsiteX70" fmla="*/ 648172 w 1784371"/>
                  <a:gd name="connsiteY70" fmla="*/ 25390 h 914400"/>
                  <a:gd name="connsiteX71" fmla="*/ 654739 w 1784371"/>
                  <a:gd name="connsiteY71" fmla="*/ 31567 h 914400"/>
                  <a:gd name="connsiteX72" fmla="*/ 665994 w 1784371"/>
                  <a:gd name="connsiteY72" fmla="*/ 21034 h 914400"/>
                  <a:gd name="connsiteX73" fmla="*/ 682853 w 1784371"/>
                  <a:gd name="connsiteY73" fmla="*/ 4751 h 914400"/>
                  <a:gd name="connsiteX74" fmla="*/ 684265 w 1784371"/>
                  <a:gd name="connsiteY74" fmla="*/ 3522 h 914400"/>
                  <a:gd name="connsiteX75" fmla="*/ 694315 w 1784371"/>
                  <a:gd name="connsiteY75" fmla="*/ 23 h 914400"/>
                  <a:gd name="connsiteX76" fmla="*/ 694593 w 1784371"/>
                  <a:gd name="connsiteY76" fmla="*/ 0 h 914400"/>
                  <a:gd name="connsiteX77" fmla="*/ 704364 w 1784371"/>
                  <a:gd name="connsiteY77" fmla="*/ 3522 h 914400"/>
                  <a:gd name="connsiteX78" fmla="*/ 710085 w 1784371"/>
                  <a:gd name="connsiteY78" fmla="*/ 8501 h 914400"/>
                  <a:gd name="connsiteX79" fmla="*/ 727548 w 1784371"/>
                  <a:gd name="connsiteY79" fmla="*/ 25390 h 914400"/>
                  <a:gd name="connsiteX80" fmla="*/ 734114 w 1784371"/>
                  <a:gd name="connsiteY80" fmla="*/ 31567 h 914400"/>
                  <a:gd name="connsiteX81" fmla="*/ 745369 w 1784371"/>
                  <a:gd name="connsiteY81" fmla="*/ 21034 h 914400"/>
                  <a:gd name="connsiteX82" fmla="*/ 762228 w 1784371"/>
                  <a:gd name="connsiteY82" fmla="*/ 4751 h 914400"/>
                  <a:gd name="connsiteX83" fmla="*/ 763640 w 1784371"/>
                  <a:gd name="connsiteY83" fmla="*/ 3522 h 914400"/>
                  <a:gd name="connsiteX84" fmla="*/ 773690 w 1784371"/>
                  <a:gd name="connsiteY84" fmla="*/ 23 h 914400"/>
                  <a:gd name="connsiteX85" fmla="*/ 773968 w 1784371"/>
                  <a:gd name="connsiteY85" fmla="*/ 0 h 914400"/>
                  <a:gd name="connsiteX86" fmla="*/ 783740 w 1784371"/>
                  <a:gd name="connsiteY86" fmla="*/ 3522 h 914400"/>
                  <a:gd name="connsiteX87" fmla="*/ 789460 w 1784371"/>
                  <a:gd name="connsiteY87" fmla="*/ 8501 h 914400"/>
                  <a:gd name="connsiteX88" fmla="*/ 806923 w 1784371"/>
                  <a:gd name="connsiteY88" fmla="*/ 25390 h 914400"/>
                  <a:gd name="connsiteX89" fmla="*/ 813490 w 1784371"/>
                  <a:gd name="connsiteY89" fmla="*/ 31567 h 914400"/>
                  <a:gd name="connsiteX90" fmla="*/ 824745 w 1784371"/>
                  <a:gd name="connsiteY90" fmla="*/ 21034 h 914400"/>
                  <a:gd name="connsiteX91" fmla="*/ 841604 w 1784371"/>
                  <a:gd name="connsiteY91" fmla="*/ 4751 h 914400"/>
                  <a:gd name="connsiteX92" fmla="*/ 843016 w 1784371"/>
                  <a:gd name="connsiteY92" fmla="*/ 3522 h 914400"/>
                  <a:gd name="connsiteX93" fmla="*/ 853066 w 1784371"/>
                  <a:gd name="connsiteY93" fmla="*/ 23 h 914400"/>
                  <a:gd name="connsiteX94" fmla="*/ 853344 w 1784371"/>
                  <a:gd name="connsiteY94" fmla="*/ 0 h 914400"/>
                  <a:gd name="connsiteX95" fmla="*/ 863116 w 1784371"/>
                  <a:gd name="connsiteY95" fmla="*/ 3522 h 914400"/>
                  <a:gd name="connsiteX96" fmla="*/ 868836 w 1784371"/>
                  <a:gd name="connsiteY96" fmla="*/ 8501 h 914400"/>
                  <a:gd name="connsiteX97" fmla="*/ 886299 w 1784371"/>
                  <a:gd name="connsiteY97" fmla="*/ 25390 h 914400"/>
                  <a:gd name="connsiteX98" fmla="*/ 892865 w 1784371"/>
                  <a:gd name="connsiteY98" fmla="*/ 31567 h 914400"/>
                  <a:gd name="connsiteX99" fmla="*/ 904121 w 1784371"/>
                  <a:gd name="connsiteY99" fmla="*/ 21034 h 914400"/>
                  <a:gd name="connsiteX100" fmla="*/ 920979 w 1784371"/>
                  <a:gd name="connsiteY100" fmla="*/ 4751 h 914400"/>
                  <a:gd name="connsiteX101" fmla="*/ 922391 w 1784371"/>
                  <a:gd name="connsiteY101" fmla="*/ 3522 h 914400"/>
                  <a:gd name="connsiteX102" fmla="*/ 932441 w 1784371"/>
                  <a:gd name="connsiteY102" fmla="*/ 23 h 914400"/>
                  <a:gd name="connsiteX103" fmla="*/ 932719 w 1784371"/>
                  <a:gd name="connsiteY103" fmla="*/ 0 h 914400"/>
                  <a:gd name="connsiteX104" fmla="*/ 942491 w 1784371"/>
                  <a:gd name="connsiteY104" fmla="*/ 3522 h 914400"/>
                  <a:gd name="connsiteX105" fmla="*/ 948211 w 1784371"/>
                  <a:gd name="connsiteY105" fmla="*/ 8501 h 914400"/>
                  <a:gd name="connsiteX106" fmla="*/ 965675 w 1784371"/>
                  <a:gd name="connsiteY106" fmla="*/ 25390 h 914400"/>
                  <a:gd name="connsiteX107" fmla="*/ 972241 w 1784371"/>
                  <a:gd name="connsiteY107" fmla="*/ 31567 h 914400"/>
                  <a:gd name="connsiteX108" fmla="*/ 983496 w 1784371"/>
                  <a:gd name="connsiteY108" fmla="*/ 21034 h 914400"/>
                  <a:gd name="connsiteX109" fmla="*/ 1000355 w 1784371"/>
                  <a:gd name="connsiteY109" fmla="*/ 4751 h 914400"/>
                  <a:gd name="connsiteX110" fmla="*/ 1001767 w 1784371"/>
                  <a:gd name="connsiteY110" fmla="*/ 3522 h 914400"/>
                  <a:gd name="connsiteX111" fmla="*/ 1011817 w 1784371"/>
                  <a:gd name="connsiteY111" fmla="*/ 23 h 914400"/>
                  <a:gd name="connsiteX112" fmla="*/ 1012095 w 1784371"/>
                  <a:gd name="connsiteY112" fmla="*/ 0 h 914400"/>
                  <a:gd name="connsiteX113" fmla="*/ 1021867 w 1784371"/>
                  <a:gd name="connsiteY113" fmla="*/ 3522 h 914400"/>
                  <a:gd name="connsiteX114" fmla="*/ 1027587 w 1784371"/>
                  <a:gd name="connsiteY114" fmla="*/ 8501 h 914400"/>
                  <a:gd name="connsiteX115" fmla="*/ 1045050 w 1784371"/>
                  <a:gd name="connsiteY115" fmla="*/ 25390 h 914400"/>
                  <a:gd name="connsiteX116" fmla="*/ 1051617 w 1784371"/>
                  <a:gd name="connsiteY116" fmla="*/ 31567 h 914400"/>
                  <a:gd name="connsiteX117" fmla="*/ 1062872 w 1784371"/>
                  <a:gd name="connsiteY117" fmla="*/ 21034 h 914400"/>
                  <a:gd name="connsiteX118" fmla="*/ 1079730 w 1784371"/>
                  <a:gd name="connsiteY118" fmla="*/ 4751 h 914400"/>
                  <a:gd name="connsiteX119" fmla="*/ 1081143 w 1784371"/>
                  <a:gd name="connsiteY119" fmla="*/ 3522 h 914400"/>
                  <a:gd name="connsiteX120" fmla="*/ 1091192 w 1784371"/>
                  <a:gd name="connsiteY120" fmla="*/ 23 h 914400"/>
                  <a:gd name="connsiteX121" fmla="*/ 1091470 w 1784371"/>
                  <a:gd name="connsiteY121" fmla="*/ 0 h 914400"/>
                  <a:gd name="connsiteX122" fmla="*/ 1101242 w 1784371"/>
                  <a:gd name="connsiteY122" fmla="*/ 3522 h 914400"/>
                  <a:gd name="connsiteX123" fmla="*/ 1106962 w 1784371"/>
                  <a:gd name="connsiteY123" fmla="*/ 8501 h 914400"/>
                  <a:gd name="connsiteX124" fmla="*/ 1124426 w 1784371"/>
                  <a:gd name="connsiteY124" fmla="*/ 25390 h 914400"/>
                  <a:gd name="connsiteX125" fmla="*/ 1130992 w 1784371"/>
                  <a:gd name="connsiteY125" fmla="*/ 31567 h 914400"/>
                  <a:gd name="connsiteX126" fmla="*/ 1142247 w 1784371"/>
                  <a:gd name="connsiteY126" fmla="*/ 21034 h 914400"/>
                  <a:gd name="connsiteX127" fmla="*/ 1159106 w 1784371"/>
                  <a:gd name="connsiteY127" fmla="*/ 4751 h 914400"/>
                  <a:gd name="connsiteX128" fmla="*/ 1160518 w 1784371"/>
                  <a:gd name="connsiteY128" fmla="*/ 3522 h 914400"/>
                  <a:gd name="connsiteX129" fmla="*/ 1170568 w 1784371"/>
                  <a:gd name="connsiteY129" fmla="*/ 23 h 914400"/>
                  <a:gd name="connsiteX130" fmla="*/ 1170846 w 1784371"/>
                  <a:gd name="connsiteY130" fmla="*/ 0 h 914400"/>
                  <a:gd name="connsiteX131" fmla="*/ 1180618 w 1784371"/>
                  <a:gd name="connsiteY131" fmla="*/ 3522 h 914400"/>
                  <a:gd name="connsiteX132" fmla="*/ 1186338 w 1784371"/>
                  <a:gd name="connsiteY132" fmla="*/ 8501 h 914400"/>
                  <a:gd name="connsiteX133" fmla="*/ 1203801 w 1784371"/>
                  <a:gd name="connsiteY133" fmla="*/ 25390 h 914400"/>
                  <a:gd name="connsiteX134" fmla="*/ 1210368 w 1784371"/>
                  <a:gd name="connsiteY134" fmla="*/ 31567 h 914400"/>
                  <a:gd name="connsiteX135" fmla="*/ 1221623 w 1784371"/>
                  <a:gd name="connsiteY135" fmla="*/ 21034 h 914400"/>
                  <a:gd name="connsiteX136" fmla="*/ 1238481 w 1784371"/>
                  <a:gd name="connsiteY136" fmla="*/ 4751 h 914400"/>
                  <a:gd name="connsiteX137" fmla="*/ 1239894 w 1784371"/>
                  <a:gd name="connsiteY137" fmla="*/ 3522 h 914400"/>
                  <a:gd name="connsiteX138" fmla="*/ 1249944 w 1784371"/>
                  <a:gd name="connsiteY138" fmla="*/ 23 h 914400"/>
                  <a:gd name="connsiteX139" fmla="*/ 1250222 w 1784371"/>
                  <a:gd name="connsiteY139" fmla="*/ 0 h 914400"/>
                  <a:gd name="connsiteX140" fmla="*/ 1259993 w 1784371"/>
                  <a:gd name="connsiteY140" fmla="*/ 3522 h 914400"/>
                  <a:gd name="connsiteX141" fmla="*/ 1265713 w 1784371"/>
                  <a:gd name="connsiteY141" fmla="*/ 8501 h 914400"/>
                  <a:gd name="connsiteX142" fmla="*/ 1283177 w 1784371"/>
                  <a:gd name="connsiteY142" fmla="*/ 25390 h 914400"/>
                  <a:gd name="connsiteX143" fmla="*/ 1289743 w 1784371"/>
                  <a:gd name="connsiteY143" fmla="*/ 31567 h 914400"/>
                  <a:gd name="connsiteX144" fmla="*/ 1300999 w 1784371"/>
                  <a:gd name="connsiteY144" fmla="*/ 21034 h 914400"/>
                  <a:gd name="connsiteX145" fmla="*/ 1317857 w 1784371"/>
                  <a:gd name="connsiteY145" fmla="*/ 4751 h 914400"/>
                  <a:gd name="connsiteX146" fmla="*/ 1319269 w 1784371"/>
                  <a:gd name="connsiteY146" fmla="*/ 3522 h 914400"/>
                  <a:gd name="connsiteX147" fmla="*/ 1329319 w 1784371"/>
                  <a:gd name="connsiteY147" fmla="*/ 23 h 914400"/>
                  <a:gd name="connsiteX148" fmla="*/ 1329597 w 1784371"/>
                  <a:gd name="connsiteY148" fmla="*/ 0 h 914400"/>
                  <a:gd name="connsiteX149" fmla="*/ 1339369 w 1784371"/>
                  <a:gd name="connsiteY149" fmla="*/ 3522 h 914400"/>
                  <a:gd name="connsiteX150" fmla="*/ 1345089 w 1784371"/>
                  <a:gd name="connsiteY150" fmla="*/ 8501 h 914400"/>
                  <a:gd name="connsiteX151" fmla="*/ 1362552 w 1784371"/>
                  <a:gd name="connsiteY151" fmla="*/ 25390 h 914400"/>
                  <a:gd name="connsiteX152" fmla="*/ 1369119 w 1784371"/>
                  <a:gd name="connsiteY152" fmla="*/ 31567 h 914400"/>
                  <a:gd name="connsiteX153" fmla="*/ 1380374 w 1784371"/>
                  <a:gd name="connsiteY153" fmla="*/ 21034 h 914400"/>
                  <a:gd name="connsiteX154" fmla="*/ 1397233 w 1784371"/>
                  <a:gd name="connsiteY154" fmla="*/ 4751 h 914400"/>
                  <a:gd name="connsiteX155" fmla="*/ 1398645 w 1784371"/>
                  <a:gd name="connsiteY155" fmla="*/ 3522 h 914400"/>
                  <a:gd name="connsiteX156" fmla="*/ 1408695 w 1784371"/>
                  <a:gd name="connsiteY156" fmla="*/ 23 h 914400"/>
                  <a:gd name="connsiteX157" fmla="*/ 1408973 w 1784371"/>
                  <a:gd name="connsiteY157" fmla="*/ 0 h 914400"/>
                  <a:gd name="connsiteX158" fmla="*/ 1418744 w 1784371"/>
                  <a:gd name="connsiteY158" fmla="*/ 3522 h 914400"/>
                  <a:gd name="connsiteX159" fmla="*/ 1424464 w 1784371"/>
                  <a:gd name="connsiteY159" fmla="*/ 8501 h 914400"/>
                  <a:gd name="connsiteX160" fmla="*/ 1441928 w 1784371"/>
                  <a:gd name="connsiteY160" fmla="*/ 25390 h 914400"/>
                  <a:gd name="connsiteX161" fmla="*/ 1448494 w 1784371"/>
                  <a:gd name="connsiteY161" fmla="*/ 31567 h 914400"/>
                  <a:gd name="connsiteX162" fmla="*/ 1459750 w 1784371"/>
                  <a:gd name="connsiteY162" fmla="*/ 21034 h 914400"/>
                  <a:gd name="connsiteX163" fmla="*/ 1476608 w 1784371"/>
                  <a:gd name="connsiteY163" fmla="*/ 4751 h 914400"/>
                  <a:gd name="connsiteX164" fmla="*/ 1478020 w 1784371"/>
                  <a:gd name="connsiteY164" fmla="*/ 3522 h 914400"/>
                  <a:gd name="connsiteX165" fmla="*/ 1488070 w 1784371"/>
                  <a:gd name="connsiteY165" fmla="*/ 23 h 914400"/>
                  <a:gd name="connsiteX166" fmla="*/ 1488348 w 1784371"/>
                  <a:gd name="connsiteY166" fmla="*/ 0 h 914400"/>
                  <a:gd name="connsiteX167" fmla="*/ 1498120 w 1784371"/>
                  <a:gd name="connsiteY167" fmla="*/ 3522 h 914400"/>
                  <a:gd name="connsiteX168" fmla="*/ 1503840 w 1784371"/>
                  <a:gd name="connsiteY168" fmla="*/ 8501 h 914400"/>
                  <a:gd name="connsiteX169" fmla="*/ 1521303 w 1784371"/>
                  <a:gd name="connsiteY169" fmla="*/ 25390 h 914400"/>
                  <a:gd name="connsiteX170" fmla="*/ 1527870 w 1784371"/>
                  <a:gd name="connsiteY170" fmla="*/ 31567 h 914400"/>
                  <a:gd name="connsiteX171" fmla="*/ 1539125 w 1784371"/>
                  <a:gd name="connsiteY171" fmla="*/ 21034 h 914400"/>
                  <a:gd name="connsiteX172" fmla="*/ 1555984 w 1784371"/>
                  <a:gd name="connsiteY172" fmla="*/ 4751 h 914400"/>
                  <a:gd name="connsiteX173" fmla="*/ 1557396 w 1784371"/>
                  <a:gd name="connsiteY173" fmla="*/ 3522 h 914400"/>
                  <a:gd name="connsiteX174" fmla="*/ 1567446 w 1784371"/>
                  <a:gd name="connsiteY174" fmla="*/ 23 h 914400"/>
                  <a:gd name="connsiteX175" fmla="*/ 1567724 w 1784371"/>
                  <a:gd name="connsiteY175" fmla="*/ 0 h 914400"/>
                  <a:gd name="connsiteX176" fmla="*/ 1577496 w 1784371"/>
                  <a:gd name="connsiteY176" fmla="*/ 3522 h 914400"/>
                  <a:gd name="connsiteX177" fmla="*/ 1583216 w 1784371"/>
                  <a:gd name="connsiteY177" fmla="*/ 8501 h 914400"/>
                  <a:gd name="connsiteX178" fmla="*/ 1600679 w 1784371"/>
                  <a:gd name="connsiteY178" fmla="*/ 25390 h 914400"/>
                  <a:gd name="connsiteX179" fmla="*/ 1607245 w 1784371"/>
                  <a:gd name="connsiteY179" fmla="*/ 31567 h 914400"/>
                  <a:gd name="connsiteX180" fmla="*/ 1618501 w 1784371"/>
                  <a:gd name="connsiteY180" fmla="*/ 21034 h 914400"/>
                  <a:gd name="connsiteX181" fmla="*/ 1635359 w 1784371"/>
                  <a:gd name="connsiteY181" fmla="*/ 4751 h 914400"/>
                  <a:gd name="connsiteX182" fmla="*/ 1636772 w 1784371"/>
                  <a:gd name="connsiteY182" fmla="*/ 3522 h 914400"/>
                  <a:gd name="connsiteX183" fmla="*/ 1646821 w 1784371"/>
                  <a:gd name="connsiteY183" fmla="*/ 23 h 914400"/>
                  <a:gd name="connsiteX184" fmla="*/ 1647099 w 1784371"/>
                  <a:gd name="connsiteY184" fmla="*/ 0 h 914400"/>
                  <a:gd name="connsiteX185" fmla="*/ 1656871 w 1784371"/>
                  <a:gd name="connsiteY185" fmla="*/ 3522 h 914400"/>
                  <a:gd name="connsiteX186" fmla="*/ 1662591 w 1784371"/>
                  <a:gd name="connsiteY186" fmla="*/ 8501 h 914400"/>
                  <a:gd name="connsiteX187" fmla="*/ 1680055 w 1784371"/>
                  <a:gd name="connsiteY187" fmla="*/ 25390 h 914400"/>
                  <a:gd name="connsiteX188" fmla="*/ 1686621 w 1784371"/>
                  <a:gd name="connsiteY188" fmla="*/ 31567 h 914400"/>
                  <a:gd name="connsiteX189" fmla="*/ 1697876 w 1784371"/>
                  <a:gd name="connsiteY189" fmla="*/ 21034 h 914400"/>
                  <a:gd name="connsiteX190" fmla="*/ 1714735 w 1784371"/>
                  <a:gd name="connsiteY190" fmla="*/ 4751 h 914400"/>
                  <a:gd name="connsiteX191" fmla="*/ 1716147 w 1784371"/>
                  <a:gd name="connsiteY191" fmla="*/ 3522 h 914400"/>
                  <a:gd name="connsiteX192" fmla="*/ 1726197 w 1784371"/>
                  <a:gd name="connsiteY192" fmla="*/ 23 h 914400"/>
                  <a:gd name="connsiteX193" fmla="*/ 1726475 w 1784371"/>
                  <a:gd name="connsiteY193" fmla="*/ 0 h 914400"/>
                  <a:gd name="connsiteX194" fmla="*/ 1736247 w 1784371"/>
                  <a:gd name="connsiteY194" fmla="*/ 3522 h 914400"/>
                  <a:gd name="connsiteX195" fmla="*/ 1741967 w 1784371"/>
                  <a:gd name="connsiteY195" fmla="*/ 8501 h 914400"/>
                  <a:gd name="connsiteX196" fmla="*/ 1782155 w 1784371"/>
                  <a:gd name="connsiteY196" fmla="*/ 45979 h 914400"/>
                  <a:gd name="connsiteX197" fmla="*/ 1784371 w 1784371"/>
                  <a:gd name="connsiteY197" fmla="*/ 47626 h 914400"/>
                  <a:gd name="connsiteX198" fmla="*/ 1784371 w 1784371"/>
                  <a:gd name="connsiteY198" fmla="*/ 879668 h 914400"/>
                  <a:gd name="connsiteX199" fmla="*/ 0 w 1784371"/>
                  <a:gd name="connsiteY199" fmla="*/ 879668 h 914400"/>
                  <a:gd name="connsiteX200" fmla="*/ 0 w 1784371"/>
                  <a:gd name="connsiteY200" fmla="*/ 47626 h 914400"/>
                  <a:gd name="connsiteX201" fmla="*/ 8211 w 1784371"/>
                  <a:gd name="connsiteY201" fmla="*/ 41556 h 914400"/>
                  <a:gd name="connsiteX202" fmla="*/ 47848 w 1784371"/>
                  <a:gd name="connsiteY202" fmla="*/ 4751 h 914400"/>
                  <a:gd name="connsiteX203" fmla="*/ 49261 w 1784371"/>
                  <a:gd name="connsiteY203" fmla="*/ 3522 h 914400"/>
                  <a:gd name="connsiteX204" fmla="*/ 59310 w 1784371"/>
                  <a:gd name="connsiteY204" fmla="*/ 23 h 914400"/>
                  <a:gd name="connsiteX205" fmla="*/ 59588 w 1784371"/>
                  <a:gd name="connsiteY20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784371" h="914400">
                    <a:moveTo>
                      <a:pt x="0" y="897668"/>
                    </a:moveTo>
                    <a:lnTo>
                      <a:pt x="1784371" y="897668"/>
                    </a:lnTo>
                    <a:lnTo>
                      <a:pt x="1784371" y="914400"/>
                    </a:lnTo>
                    <a:lnTo>
                      <a:pt x="0" y="914400"/>
                    </a:lnTo>
                    <a:close/>
                    <a:moveTo>
                      <a:pt x="59588" y="0"/>
                    </a:moveTo>
                    <a:cubicBezTo>
                      <a:pt x="63125" y="0"/>
                      <a:pt x="66662" y="1174"/>
                      <a:pt x="69360" y="3522"/>
                    </a:cubicBezTo>
                    <a:lnTo>
                      <a:pt x="75080" y="8501"/>
                    </a:lnTo>
                    <a:cubicBezTo>
                      <a:pt x="78906" y="12039"/>
                      <a:pt x="85286" y="18406"/>
                      <a:pt x="92544" y="25390"/>
                    </a:cubicBezTo>
                    <a:lnTo>
                      <a:pt x="99110" y="31567"/>
                    </a:lnTo>
                    <a:lnTo>
                      <a:pt x="110365" y="21034"/>
                    </a:lnTo>
                    <a:cubicBezTo>
                      <a:pt x="117577" y="14124"/>
                      <a:pt x="123803" y="7921"/>
                      <a:pt x="127224" y="4751"/>
                    </a:cubicBezTo>
                    <a:lnTo>
                      <a:pt x="128636" y="3522"/>
                    </a:lnTo>
                    <a:cubicBezTo>
                      <a:pt x="131405" y="1112"/>
                      <a:pt x="135057" y="-61"/>
                      <a:pt x="138686" y="23"/>
                    </a:cubicBezTo>
                    <a:cubicBezTo>
                      <a:pt x="138778" y="1"/>
                      <a:pt x="138871" y="0"/>
                      <a:pt x="138964" y="0"/>
                    </a:cubicBezTo>
                    <a:cubicBezTo>
                      <a:pt x="142500" y="0"/>
                      <a:pt x="146037" y="1174"/>
                      <a:pt x="148735" y="3522"/>
                    </a:cubicBezTo>
                    <a:lnTo>
                      <a:pt x="154456" y="8501"/>
                    </a:lnTo>
                    <a:cubicBezTo>
                      <a:pt x="158282" y="12039"/>
                      <a:pt x="164662" y="18406"/>
                      <a:pt x="171919" y="25390"/>
                    </a:cubicBezTo>
                    <a:lnTo>
                      <a:pt x="178486" y="31567"/>
                    </a:lnTo>
                    <a:lnTo>
                      <a:pt x="189741" y="21034"/>
                    </a:lnTo>
                    <a:cubicBezTo>
                      <a:pt x="196953" y="14124"/>
                      <a:pt x="203179" y="7921"/>
                      <a:pt x="206599" y="4751"/>
                    </a:cubicBezTo>
                    <a:lnTo>
                      <a:pt x="208012" y="3522"/>
                    </a:lnTo>
                    <a:cubicBezTo>
                      <a:pt x="210781" y="1112"/>
                      <a:pt x="214433" y="-61"/>
                      <a:pt x="218062" y="23"/>
                    </a:cubicBezTo>
                    <a:cubicBezTo>
                      <a:pt x="218153" y="1"/>
                      <a:pt x="218247" y="0"/>
                      <a:pt x="218340" y="0"/>
                    </a:cubicBezTo>
                    <a:cubicBezTo>
                      <a:pt x="221876" y="0"/>
                      <a:pt x="225413" y="1174"/>
                      <a:pt x="228111" y="3522"/>
                    </a:cubicBezTo>
                    <a:lnTo>
                      <a:pt x="233831" y="8501"/>
                    </a:lnTo>
                    <a:cubicBezTo>
                      <a:pt x="237657" y="12039"/>
                      <a:pt x="244038" y="18406"/>
                      <a:pt x="251295" y="25390"/>
                    </a:cubicBezTo>
                    <a:lnTo>
                      <a:pt x="257861" y="31567"/>
                    </a:lnTo>
                    <a:lnTo>
                      <a:pt x="269116" y="21034"/>
                    </a:lnTo>
                    <a:cubicBezTo>
                      <a:pt x="276329" y="14124"/>
                      <a:pt x="282554" y="7921"/>
                      <a:pt x="285975" y="4751"/>
                    </a:cubicBezTo>
                    <a:lnTo>
                      <a:pt x="287387" y="3522"/>
                    </a:lnTo>
                    <a:cubicBezTo>
                      <a:pt x="290156" y="1112"/>
                      <a:pt x="293808" y="-61"/>
                      <a:pt x="297437" y="23"/>
                    </a:cubicBezTo>
                    <a:cubicBezTo>
                      <a:pt x="297529" y="1"/>
                      <a:pt x="297622" y="0"/>
                      <a:pt x="297715" y="0"/>
                    </a:cubicBezTo>
                    <a:cubicBezTo>
                      <a:pt x="301252" y="0"/>
                      <a:pt x="304789" y="1174"/>
                      <a:pt x="307487" y="3522"/>
                    </a:cubicBezTo>
                    <a:lnTo>
                      <a:pt x="313207" y="8501"/>
                    </a:lnTo>
                    <a:cubicBezTo>
                      <a:pt x="317033" y="12039"/>
                      <a:pt x="323413" y="18406"/>
                      <a:pt x="330670" y="25390"/>
                    </a:cubicBezTo>
                    <a:lnTo>
                      <a:pt x="337237" y="31567"/>
                    </a:lnTo>
                    <a:lnTo>
                      <a:pt x="348492" y="21034"/>
                    </a:lnTo>
                    <a:cubicBezTo>
                      <a:pt x="355704" y="14124"/>
                      <a:pt x="361929" y="7921"/>
                      <a:pt x="365350" y="4751"/>
                    </a:cubicBezTo>
                    <a:lnTo>
                      <a:pt x="366763" y="3522"/>
                    </a:lnTo>
                    <a:cubicBezTo>
                      <a:pt x="369531" y="1112"/>
                      <a:pt x="373184" y="-61"/>
                      <a:pt x="376812" y="23"/>
                    </a:cubicBezTo>
                    <a:cubicBezTo>
                      <a:pt x="376904" y="1"/>
                      <a:pt x="376998" y="0"/>
                      <a:pt x="377090" y="0"/>
                    </a:cubicBezTo>
                    <a:cubicBezTo>
                      <a:pt x="380627" y="0"/>
                      <a:pt x="384164" y="1174"/>
                      <a:pt x="386862" y="3522"/>
                    </a:cubicBezTo>
                    <a:lnTo>
                      <a:pt x="392582" y="8501"/>
                    </a:lnTo>
                    <a:cubicBezTo>
                      <a:pt x="396408" y="12039"/>
                      <a:pt x="402788" y="18406"/>
                      <a:pt x="410046" y="25390"/>
                    </a:cubicBezTo>
                    <a:lnTo>
                      <a:pt x="416612" y="31567"/>
                    </a:lnTo>
                    <a:lnTo>
                      <a:pt x="427867" y="21034"/>
                    </a:lnTo>
                    <a:cubicBezTo>
                      <a:pt x="435080" y="14124"/>
                      <a:pt x="441305" y="7921"/>
                      <a:pt x="444726" y="4751"/>
                    </a:cubicBezTo>
                    <a:lnTo>
                      <a:pt x="446138" y="3522"/>
                    </a:lnTo>
                    <a:cubicBezTo>
                      <a:pt x="448907" y="1112"/>
                      <a:pt x="452559" y="-61"/>
                      <a:pt x="456188" y="23"/>
                    </a:cubicBezTo>
                    <a:cubicBezTo>
                      <a:pt x="456280" y="1"/>
                      <a:pt x="456373" y="0"/>
                      <a:pt x="456466" y="0"/>
                    </a:cubicBezTo>
                    <a:cubicBezTo>
                      <a:pt x="460002" y="0"/>
                      <a:pt x="463539" y="1174"/>
                      <a:pt x="466238" y="3522"/>
                    </a:cubicBezTo>
                    <a:lnTo>
                      <a:pt x="471958" y="8501"/>
                    </a:lnTo>
                    <a:cubicBezTo>
                      <a:pt x="475784" y="12039"/>
                      <a:pt x="482164" y="18406"/>
                      <a:pt x="489421" y="25390"/>
                    </a:cubicBezTo>
                    <a:lnTo>
                      <a:pt x="495988" y="31567"/>
                    </a:lnTo>
                    <a:lnTo>
                      <a:pt x="507243" y="21034"/>
                    </a:lnTo>
                    <a:cubicBezTo>
                      <a:pt x="514455" y="14124"/>
                      <a:pt x="520681" y="7921"/>
                      <a:pt x="524101" y="4751"/>
                    </a:cubicBezTo>
                    <a:lnTo>
                      <a:pt x="525514" y="3522"/>
                    </a:lnTo>
                    <a:cubicBezTo>
                      <a:pt x="528283" y="1112"/>
                      <a:pt x="531935" y="-61"/>
                      <a:pt x="535563" y="23"/>
                    </a:cubicBezTo>
                    <a:cubicBezTo>
                      <a:pt x="535655" y="1"/>
                      <a:pt x="535749" y="0"/>
                      <a:pt x="535842" y="0"/>
                    </a:cubicBezTo>
                    <a:cubicBezTo>
                      <a:pt x="539378" y="0"/>
                      <a:pt x="542915" y="1174"/>
                      <a:pt x="545613" y="3522"/>
                    </a:cubicBezTo>
                    <a:lnTo>
                      <a:pt x="551333" y="8501"/>
                    </a:lnTo>
                    <a:cubicBezTo>
                      <a:pt x="555159" y="12039"/>
                      <a:pt x="561540" y="18406"/>
                      <a:pt x="568797" y="25390"/>
                    </a:cubicBezTo>
                    <a:lnTo>
                      <a:pt x="575363" y="31567"/>
                    </a:lnTo>
                    <a:lnTo>
                      <a:pt x="586619" y="21034"/>
                    </a:lnTo>
                    <a:cubicBezTo>
                      <a:pt x="593831" y="14124"/>
                      <a:pt x="600056" y="7921"/>
                      <a:pt x="603477" y="4751"/>
                    </a:cubicBezTo>
                    <a:lnTo>
                      <a:pt x="604889" y="3522"/>
                    </a:lnTo>
                    <a:cubicBezTo>
                      <a:pt x="607658" y="1112"/>
                      <a:pt x="611310" y="-61"/>
                      <a:pt x="614939" y="23"/>
                    </a:cubicBezTo>
                    <a:cubicBezTo>
                      <a:pt x="615031" y="1"/>
                      <a:pt x="615124" y="0"/>
                      <a:pt x="615217" y="0"/>
                    </a:cubicBezTo>
                    <a:cubicBezTo>
                      <a:pt x="618753" y="0"/>
                      <a:pt x="622290" y="1174"/>
                      <a:pt x="624989" y="3522"/>
                    </a:cubicBezTo>
                    <a:lnTo>
                      <a:pt x="630709" y="8501"/>
                    </a:lnTo>
                    <a:cubicBezTo>
                      <a:pt x="634535" y="12039"/>
                      <a:pt x="640915" y="18406"/>
                      <a:pt x="648172" y="25390"/>
                    </a:cubicBezTo>
                    <a:lnTo>
                      <a:pt x="654739" y="31567"/>
                    </a:lnTo>
                    <a:lnTo>
                      <a:pt x="665994" y="21034"/>
                    </a:lnTo>
                    <a:cubicBezTo>
                      <a:pt x="673206" y="14124"/>
                      <a:pt x="679432" y="7921"/>
                      <a:pt x="682853" y="4751"/>
                    </a:cubicBezTo>
                    <a:lnTo>
                      <a:pt x="684265" y="3522"/>
                    </a:lnTo>
                    <a:cubicBezTo>
                      <a:pt x="687034" y="1112"/>
                      <a:pt x="690686" y="-61"/>
                      <a:pt x="694315" y="23"/>
                    </a:cubicBezTo>
                    <a:cubicBezTo>
                      <a:pt x="694407" y="1"/>
                      <a:pt x="694500" y="0"/>
                      <a:pt x="694593" y="0"/>
                    </a:cubicBezTo>
                    <a:cubicBezTo>
                      <a:pt x="698129" y="0"/>
                      <a:pt x="701666" y="1174"/>
                      <a:pt x="704364" y="3522"/>
                    </a:cubicBezTo>
                    <a:lnTo>
                      <a:pt x="710085" y="8501"/>
                    </a:lnTo>
                    <a:cubicBezTo>
                      <a:pt x="713910" y="12039"/>
                      <a:pt x="720291" y="18406"/>
                      <a:pt x="727548" y="25390"/>
                    </a:cubicBezTo>
                    <a:lnTo>
                      <a:pt x="734114" y="31567"/>
                    </a:lnTo>
                    <a:lnTo>
                      <a:pt x="745369" y="21034"/>
                    </a:lnTo>
                    <a:cubicBezTo>
                      <a:pt x="752582" y="14124"/>
                      <a:pt x="758807" y="7921"/>
                      <a:pt x="762228" y="4751"/>
                    </a:cubicBezTo>
                    <a:lnTo>
                      <a:pt x="763640" y="3522"/>
                    </a:lnTo>
                    <a:cubicBezTo>
                      <a:pt x="766409" y="1112"/>
                      <a:pt x="770062" y="-61"/>
                      <a:pt x="773690" y="23"/>
                    </a:cubicBezTo>
                    <a:cubicBezTo>
                      <a:pt x="773782" y="1"/>
                      <a:pt x="773875" y="0"/>
                      <a:pt x="773968" y="0"/>
                    </a:cubicBezTo>
                    <a:cubicBezTo>
                      <a:pt x="777505" y="0"/>
                      <a:pt x="781042" y="1174"/>
                      <a:pt x="783740" y="3522"/>
                    </a:cubicBezTo>
                    <a:lnTo>
                      <a:pt x="789460" y="8501"/>
                    </a:lnTo>
                    <a:cubicBezTo>
                      <a:pt x="793286" y="12039"/>
                      <a:pt x="799666" y="18406"/>
                      <a:pt x="806923" y="25390"/>
                    </a:cubicBezTo>
                    <a:lnTo>
                      <a:pt x="813490" y="31567"/>
                    </a:lnTo>
                    <a:lnTo>
                      <a:pt x="824745" y="21034"/>
                    </a:lnTo>
                    <a:cubicBezTo>
                      <a:pt x="831957" y="14124"/>
                      <a:pt x="838183" y="7921"/>
                      <a:pt x="841604" y="4751"/>
                    </a:cubicBezTo>
                    <a:lnTo>
                      <a:pt x="843016" y="3522"/>
                    </a:lnTo>
                    <a:cubicBezTo>
                      <a:pt x="845785" y="1112"/>
                      <a:pt x="849437" y="-61"/>
                      <a:pt x="853066" y="23"/>
                    </a:cubicBezTo>
                    <a:cubicBezTo>
                      <a:pt x="853158" y="1"/>
                      <a:pt x="853251" y="0"/>
                      <a:pt x="853344" y="0"/>
                    </a:cubicBezTo>
                    <a:cubicBezTo>
                      <a:pt x="856880" y="0"/>
                      <a:pt x="860417" y="1174"/>
                      <a:pt x="863116" y="3522"/>
                    </a:cubicBezTo>
                    <a:lnTo>
                      <a:pt x="868836" y="8501"/>
                    </a:lnTo>
                    <a:cubicBezTo>
                      <a:pt x="872661" y="12039"/>
                      <a:pt x="879042" y="18406"/>
                      <a:pt x="886299" y="25390"/>
                    </a:cubicBezTo>
                    <a:lnTo>
                      <a:pt x="892865" y="31567"/>
                    </a:lnTo>
                    <a:lnTo>
                      <a:pt x="904121" y="21034"/>
                    </a:lnTo>
                    <a:cubicBezTo>
                      <a:pt x="911333" y="14124"/>
                      <a:pt x="917558" y="7921"/>
                      <a:pt x="920979" y="4751"/>
                    </a:cubicBezTo>
                    <a:lnTo>
                      <a:pt x="922391" y="3522"/>
                    </a:lnTo>
                    <a:cubicBezTo>
                      <a:pt x="925160" y="1112"/>
                      <a:pt x="928813" y="-61"/>
                      <a:pt x="932441" y="23"/>
                    </a:cubicBezTo>
                    <a:cubicBezTo>
                      <a:pt x="932533" y="1"/>
                      <a:pt x="932627" y="0"/>
                      <a:pt x="932719" y="0"/>
                    </a:cubicBezTo>
                    <a:cubicBezTo>
                      <a:pt x="936256" y="0"/>
                      <a:pt x="939793" y="1174"/>
                      <a:pt x="942491" y="3522"/>
                    </a:cubicBezTo>
                    <a:lnTo>
                      <a:pt x="948211" y="8501"/>
                    </a:lnTo>
                    <a:cubicBezTo>
                      <a:pt x="952037" y="12039"/>
                      <a:pt x="958417" y="18406"/>
                      <a:pt x="965675" y="25390"/>
                    </a:cubicBezTo>
                    <a:lnTo>
                      <a:pt x="972241" y="31567"/>
                    </a:lnTo>
                    <a:lnTo>
                      <a:pt x="983496" y="21034"/>
                    </a:lnTo>
                    <a:cubicBezTo>
                      <a:pt x="990709" y="14124"/>
                      <a:pt x="996934" y="7921"/>
                      <a:pt x="1000355" y="4751"/>
                    </a:cubicBezTo>
                    <a:lnTo>
                      <a:pt x="1001767" y="3522"/>
                    </a:lnTo>
                    <a:cubicBezTo>
                      <a:pt x="1004536" y="1112"/>
                      <a:pt x="1008188" y="-61"/>
                      <a:pt x="1011817" y="23"/>
                    </a:cubicBezTo>
                    <a:cubicBezTo>
                      <a:pt x="1011909" y="1"/>
                      <a:pt x="1012002" y="0"/>
                      <a:pt x="1012095" y="0"/>
                    </a:cubicBezTo>
                    <a:cubicBezTo>
                      <a:pt x="1015631" y="0"/>
                      <a:pt x="1019168" y="1174"/>
                      <a:pt x="1021867" y="3522"/>
                    </a:cubicBezTo>
                    <a:lnTo>
                      <a:pt x="1027587" y="8501"/>
                    </a:lnTo>
                    <a:cubicBezTo>
                      <a:pt x="1031413" y="12039"/>
                      <a:pt x="1037793" y="18406"/>
                      <a:pt x="1045050" y="25390"/>
                    </a:cubicBezTo>
                    <a:lnTo>
                      <a:pt x="1051617" y="31567"/>
                    </a:lnTo>
                    <a:lnTo>
                      <a:pt x="1062872" y="21034"/>
                    </a:lnTo>
                    <a:cubicBezTo>
                      <a:pt x="1070084" y="14124"/>
                      <a:pt x="1076309" y="7921"/>
                      <a:pt x="1079730" y="4751"/>
                    </a:cubicBezTo>
                    <a:lnTo>
                      <a:pt x="1081143" y="3522"/>
                    </a:lnTo>
                    <a:cubicBezTo>
                      <a:pt x="1083911" y="1112"/>
                      <a:pt x="1087564" y="-61"/>
                      <a:pt x="1091192" y="23"/>
                    </a:cubicBezTo>
                    <a:cubicBezTo>
                      <a:pt x="1091284" y="1"/>
                      <a:pt x="1091378" y="0"/>
                      <a:pt x="1091470" y="0"/>
                    </a:cubicBezTo>
                    <a:cubicBezTo>
                      <a:pt x="1095007" y="0"/>
                      <a:pt x="1098544" y="1174"/>
                      <a:pt x="1101242" y="3522"/>
                    </a:cubicBezTo>
                    <a:lnTo>
                      <a:pt x="1106962" y="8501"/>
                    </a:lnTo>
                    <a:cubicBezTo>
                      <a:pt x="1110788" y="12039"/>
                      <a:pt x="1117168" y="18406"/>
                      <a:pt x="1124426" y="25390"/>
                    </a:cubicBezTo>
                    <a:lnTo>
                      <a:pt x="1130992" y="31567"/>
                    </a:lnTo>
                    <a:lnTo>
                      <a:pt x="1142247" y="21034"/>
                    </a:lnTo>
                    <a:cubicBezTo>
                      <a:pt x="1149459" y="14124"/>
                      <a:pt x="1155685" y="7921"/>
                      <a:pt x="1159106" y="4751"/>
                    </a:cubicBezTo>
                    <a:lnTo>
                      <a:pt x="1160518" y="3522"/>
                    </a:lnTo>
                    <a:cubicBezTo>
                      <a:pt x="1163287" y="1112"/>
                      <a:pt x="1166940" y="-61"/>
                      <a:pt x="1170568" y="23"/>
                    </a:cubicBezTo>
                    <a:cubicBezTo>
                      <a:pt x="1170660" y="1"/>
                      <a:pt x="1170753" y="0"/>
                      <a:pt x="1170846" y="0"/>
                    </a:cubicBezTo>
                    <a:cubicBezTo>
                      <a:pt x="1174382" y="0"/>
                      <a:pt x="1177919" y="1174"/>
                      <a:pt x="1180618" y="3522"/>
                    </a:cubicBezTo>
                    <a:lnTo>
                      <a:pt x="1186338" y="8501"/>
                    </a:lnTo>
                    <a:cubicBezTo>
                      <a:pt x="1190164" y="12039"/>
                      <a:pt x="1196544" y="18406"/>
                      <a:pt x="1203801" y="25390"/>
                    </a:cubicBezTo>
                    <a:lnTo>
                      <a:pt x="1210368" y="31567"/>
                    </a:lnTo>
                    <a:lnTo>
                      <a:pt x="1221623" y="21034"/>
                    </a:lnTo>
                    <a:cubicBezTo>
                      <a:pt x="1228835" y="14124"/>
                      <a:pt x="1235061" y="7921"/>
                      <a:pt x="1238481" y="4751"/>
                    </a:cubicBezTo>
                    <a:lnTo>
                      <a:pt x="1239894" y="3522"/>
                    </a:lnTo>
                    <a:cubicBezTo>
                      <a:pt x="1242663" y="1112"/>
                      <a:pt x="1246315" y="-61"/>
                      <a:pt x="1249944" y="23"/>
                    </a:cubicBezTo>
                    <a:cubicBezTo>
                      <a:pt x="1250035" y="1"/>
                      <a:pt x="1250129" y="0"/>
                      <a:pt x="1250222" y="0"/>
                    </a:cubicBezTo>
                    <a:cubicBezTo>
                      <a:pt x="1253758" y="0"/>
                      <a:pt x="1257295" y="1174"/>
                      <a:pt x="1259993" y="3522"/>
                    </a:cubicBezTo>
                    <a:lnTo>
                      <a:pt x="1265713" y="8501"/>
                    </a:lnTo>
                    <a:cubicBezTo>
                      <a:pt x="1269539" y="12039"/>
                      <a:pt x="1275920" y="18406"/>
                      <a:pt x="1283177" y="25390"/>
                    </a:cubicBezTo>
                    <a:lnTo>
                      <a:pt x="1289743" y="31567"/>
                    </a:lnTo>
                    <a:lnTo>
                      <a:pt x="1300999" y="21034"/>
                    </a:lnTo>
                    <a:cubicBezTo>
                      <a:pt x="1308211" y="14124"/>
                      <a:pt x="1314436" y="7921"/>
                      <a:pt x="1317857" y="4751"/>
                    </a:cubicBezTo>
                    <a:lnTo>
                      <a:pt x="1319269" y="3522"/>
                    </a:lnTo>
                    <a:cubicBezTo>
                      <a:pt x="1322038" y="1112"/>
                      <a:pt x="1325691" y="-61"/>
                      <a:pt x="1329319" y="23"/>
                    </a:cubicBezTo>
                    <a:cubicBezTo>
                      <a:pt x="1329411" y="1"/>
                      <a:pt x="1329504" y="0"/>
                      <a:pt x="1329597" y="0"/>
                    </a:cubicBezTo>
                    <a:cubicBezTo>
                      <a:pt x="1333134" y="0"/>
                      <a:pt x="1336671" y="1174"/>
                      <a:pt x="1339369" y="3522"/>
                    </a:cubicBezTo>
                    <a:lnTo>
                      <a:pt x="1345089" y="8501"/>
                    </a:lnTo>
                    <a:cubicBezTo>
                      <a:pt x="1348915" y="12039"/>
                      <a:pt x="1355295" y="18406"/>
                      <a:pt x="1362552" y="25390"/>
                    </a:cubicBezTo>
                    <a:lnTo>
                      <a:pt x="1369119" y="31567"/>
                    </a:lnTo>
                    <a:lnTo>
                      <a:pt x="1380374" y="21034"/>
                    </a:lnTo>
                    <a:cubicBezTo>
                      <a:pt x="1387586" y="14124"/>
                      <a:pt x="1393812" y="7921"/>
                      <a:pt x="1397233" y="4751"/>
                    </a:cubicBezTo>
                    <a:lnTo>
                      <a:pt x="1398645" y="3522"/>
                    </a:lnTo>
                    <a:cubicBezTo>
                      <a:pt x="1401414" y="1112"/>
                      <a:pt x="1405066" y="-61"/>
                      <a:pt x="1408695" y="23"/>
                    </a:cubicBezTo>
                    <a:cubicBezTo>
                      <a:pt x="1408787" y="1"/>
                      <a:pt x="1408880" y="0"/>
                      <a:pt x="1408973" y="0"/>
                    </a:cubicBezTo>
                    <a:cubicBezTo>
                      <a:pt x="1412509" y="0"/>
                      <a:pt x="1416046" y="1174"/>
                      <a:pt x="1418744" y="3522"/>
                    </a:cubicBezTo>
                    <a:lnTo>
                      <a:pt x="1424464" y="8501"/>
                    </a:lnTo>
                    <a:cubicBezTo>
                      <a:pt x="1428290" y="12039"/>
                      <a:pt x="1434671" y="18406"/>
                      <a:pt x="1441928" y="25390"/>
                    </a:cubicBezTo>
                    <a:lnTo>
                      <a:pt x="1448494" y="31567"/>
                    </a:lnTo>
                    <a:lnTo>
                      <a:pt x="1459750" y="21034"/>
                    </a:lnTo>
                    <a:cubicBezTo>
                      <a:pt x="1466962" y="14124"/>
                      <a:pt x="1473187" y="7921"/>
                      <a:pt x="1476608" y="4751"/>
                    </a:cubicBezTo>
                    <a:lnTo>
                      <a:pt x="1478020" y="3522"/>
                    </a:lnTo>
                    <a:cubicBezTo>
                      <a:pt x="1480789" y="1112"/>
                      <a:pt x="1484442" y="-61"/>
                      <a:pt x="1488070" y="23"/>
                    </a:cubicBezTo>
                    <a:cubicBezTo>
                      <a:pt x="1488162" y="1"/>
                      <a:pt x="1488255" y="0"/>
                      <a:pt x="1488348" y="0"/>
                    </a:cubicBezTo>
                    <a:cubicBezTo>
                      <a:pt x="1491885" y="0"/>
                      <a:pt x="1495422" y="1174"/>
                      <a:pt x="1498120" y="3522"/>
                    </a:cubicBezTo>
                    <a:lnTo>
                      <a:pt x="1503840" y="8501"/>
                    </a:lnTo>
                    <a:cubicBezTo>
                      <a:pt x="1507666" y="12039"/>
                      <a:pt x="1514046" y="18406"/>
                      <a:pt x="1521303" y="25390"/>
                    </a:cubicBezTo>
                    <a:lnTo>
                      <a:pt x="1527870" y="31567"/>
                    </a:lnTo>
                    <a:lnTo>
                      <a:pt x="1539125" y="21034"/>
                    </a:lnTo>
                    <a:cubicBezTo>
                      <a:pt x="1546337" y="14124"/>
                      <a:pt x="1552563" y="7921"/>
                      <a:pt x="1555984" y="4751"/>
                    </a:cubicBezTo>
                    <a:lnTo>
                      <a:pt x="1557396" y="3522"/>
                    </a:lnTo>
                    <a:cubicBezTo>
                      <a:pt x="1560165" y="1112"/>
                      <a:pt x="1563817" y="-61"/>
                      <a:pt x="1567446" y="23"/>
                    </a:cubicBezTo>
                    <a:cubicBezTo>
                      <a:pt x="1567538" y="1"/>
                      <a:pt x="1567631" y="0"/>
                      <a:pt x="1567724" y="0"/>
                    </a:cubicBezTo>
                    <a:cubicBezTo>
                      <a:pt x="1571260" y="0"/>
                      <a:pt x="1574797" y="1174"/>
                      <a:pt x="1577496" y="3522"/>
                    </a:cubicBezTo>
                    <a:lnTo>
                      <a:pt x="1583216" y="8501"/>
                    </a:lnTo>
                    <a:cubicBezTo>
                      <a:pt x="1587041" y="12039"/>
                      <a:pt x="1593422" y="18406"/>
                      <a:pt x="1600679" y="25390"/>
                    </a:cubicBezTo>
                    <a:lnTo>
                      <a:pt x="1607245" y="31567"/>
                    </a:lnTo>
                    <a:lnTo>
                      <a:pt x="1618501" y="21034"/>
                    </a:lnTo>
                    <a:cubicBezTo>
                      <a:pt x="1625713" y="14124"/>
                      <a:pt x="1631938" y="7921"/>
                      <a:pt x="1635359" y="4751"/>
                    </a:cubicBezTo>
                    <a:lnTo>
                      <a:pt x="1636772" y="3522"/>
                    </a:lnTo>
                    <a:cubicBezTo>
                      <a:pt x="1639540" y="1112"/>
                      <a:pt x="1643193" y="-61"/>
                      <a:pt x="1646821" y="23"/>
                    </a:cubicBezTo>
                    <a:cubicBezTo>
                      <a:pt x="1646913" y="1"/>
                      <a:pt x="1647007" y="0"/>
                      <a:pt x="1647099" y="0"/>
                    </a:cubicBezTo>
                    <a:cubicBezTo>
                      <a:pt x="1650636" y="0"/>
                      <a:pt x="1654173" y="1174"/>
                      <a:pt x="1656871" y="3522"/>
                    </a:cubicBezTo>
                    <a:lnTo>
                      <a:pt x="1662591" y="8501"/>
                    </a:lnTo>
                    <a:cubicBezTo>
                      <a:pt x="1666417" y="12039"/>
                      <a:pt x="1672797" y="18406"/>
                      <a:pt x="1680055" y="25390"/>
                    </a:cubicBezTo>
                    <a:lnTo>
                      <a:pt x="1686621" y="31567"/>
                    </a:lnTo>
                    <a:lnTo>
                      <a:pt x="1697876" y="21034"/>
                    </a:lnTo>
                    <a:cubicBezTo>
                      <a:pt x="1705089" y="14124"/>
                      <a:pt x="1711314" y="7921"/>
                      <a:pt x="1714735" y="4751"/>
                    </a:cubicBezTo>
                    <a:lnTo>
                      <a:pt x="1716147" y="3522"/>
                    </a:lnTo>
                    <a:cubicBezTo>
                      <a:pt x="1718916" y="1112"/>
                      <a:pt x="1722569" y="-61"/>
                      <a:pt x="1726197" y="23"/>
                    </a:cubicBezTo>
                    <a:cubicBezTo>
                      <a:pt x="1726289" y="1"/>
                      <a:pt x="1726382" y="0"/>
                      <a:pt x="1726475" y="0"/>
                    </a:cubicBezTo>
                    <a:cubicBezTo>
                      <a:pt x="1730011" y="0"/>
                      <a:pt x="1733548" y="1174"/>
                      <a:pt x="1736247" y="3522"/>
                    </a:cubicBezTo>
                    <a:lnTo>
                      <a:pt x="1741967" y="8501"/>
                    </a:lnTo>
                    <a:cubicBezTo>
                      <a:pt x="1749618" y="15576"/>
                      <a:pt x="1767489" y="33969"/>
                      <a:pt x="1782155" y="45979"/>
                    </a:cubicBezTo>
                    <a:lnTo>
                      <a:pt x="1784371" y="47626"/>
                    </a:lnTo>
                    <a:lnTo>
                      <a:pt x="1784371" y="879668"/>
                    </a:lnTo>
                    <a:lnTo>
                      <a:pt x="0" y="879668"/>
                    </a:lnTo>
                    <a:lnTo>
                      <a:pt x="0" y="47626"/>
                    </a:lnTo>
                    <a:lnTo>
                      <a:pt x="8211" y="41556"/>
                    </a:lnTo>
                    <a:cubicBezTo>
                      <a:pt x="22946" y="29564"/>
                      <a:pt x="41007" y="11090"/>
                      <a:pt x="47848" y="4751"/>
                    </a:cubicBezTo>
                    <a:lnTo>
                      <a:pt x="49261" y="3522"/>
                    </a:lnTo>
                    <a:cubicBezTo>
                      <a:pt x="52030" y="1112"/>
                      <a:pt x="55682" y="-61"/>
                      <a:pt x="59310" y="23"/>
                    </a:cubicBezTo>
                    <a:cubicBezTo>
                      <a:pt x="59402" y="1"/>
                      <a:pt x="59496" y="0"/>
                      <a:pt x="59588" y="0"/>
                    </a:cubicBezTo>
                    <a:close/>
                  </a:path>
                </a:pathLst>
              </a:cu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indent="0" algn="ctr">
                  <a:lnSpc>
                    <a:spcPct val="100000"/>
                  </a:lnSpc>
                  <a:spcBef>
                    <a:spcPts val="0"/>
                  </a:spcBef>
                  <a:spcAft>
                    <a:spcPts val="0"/>
                  </a:spcAft>
                  <a:buSzPct val="100000"/>
                </a:pPr>
                <a:r>
                  <a:rPr lang="zh-CN" altLang="en-US" sz="1300" b="1">
                    <a:solidFill>
                      <a:schemeClr val="bg1"/>
                    </a:solidFill>
                    <a:latin typeface="微软雅黑" panose="020B0503020204020204" pitchFamily="34" charset="-122"/>
                    <a:ea typeface="微软雅黑" panose="020B0503020204020204" pitchFamily="34" charset="-122"/>
                  </a:rPr>
                  <a:t>工艺、设备设施</a:t>
                </a:r>
                <a:endParaRPr lang="zh-CN" altLang="en-US" sz="1300" b="1">
                  <a:solidFill>
                    <a:schemeClr val="bg1"/>
                  </a:solidFill>
                  <a:latin typeface="微软雅黑" panose="020B0503020204020204" pitchFamily="34" charset="-122"/>
                  <a:ea typeface="微软雅黑" panose="020B0503020204020204" pitchFamily="34" charset="-122"/>
                </a:endParaRPr>
              </a:p>
              <a:p>
                <a:pPr marL="0" lvl="0" indent="0" algn="ctr">
                  <a:lnSpc>
                    <a:spcPct val="100000"/>
                  </a:lnSpc>
                  <a:spcBef>
                    <a:spcPts val="0"/>
                  </a:spcBef>
                  <a:spcAft>
                    <a:spcPts val="0"/>
                  </a:spcAft>
                  <a:buSzPct val="100000"/>
                </a:pPr>
                <a:r>
                  <a:rPr lang="zh-CN" altLang="en-US" sz="1300" b="1">
                    <a:solidFill>
                      <a:schemeClr val="bg1"/>
                    </a:solidFill>
                    <a:latin typeface="微软雅黑" panose="020B0503020204020204" pitchFamily="34" charset="-122"/>
                    <a:ea typeface="微软雅黑" panose="020B0503020204020204" pitchFamily="34" charset="-122"/>
                  </a:rPr>
                  <a:t>安全管理；</a:t>
                </a:r>
                <a:endParaRPr lang="zh-CN" altLang="en-US" sz="1300" b="1">
                  <a:solidFill>
                    <a:schemeClr val="bg1"/>
                  </a:solidFill>
                  <a:latin typeface="微软雅黑" panose="020B0503020204020204" pitchFamily="34" charset="-122"/>
                  <a:ea typeface="微软雅黑" panose="020B0503020204020204" pitchFamily="34" charset="-122"/>
                </a:endParaRPr>
              </a:p>
            </p:txBody>
          </p:sp>
          <p:sp>
            <p:nvSpPr>
              <p:cNvPr id="28" name="任意多边形 27"/>
              <p:cNvSpPr/>
              <p:nvPr>
                <p:custDataLst>
                  <p:tags r:id="rId12"/>
                </p:custDataLst>
              </p:nvPr>
            </p:nvSpPr>
            <p:spPr>
              <a:xfrm>
                <a:off x="5650022" y="727450"/>
                <a:ext cx="978201" cy="319924"/>
              </a:xfrm>
              <a:custGeom>
                <a:avLst/>
                <a:gdLst>
                  <a:gd name="connsiteX0" fmla="*/ 773625 w 978201"/>
                  <a:gd name="connsiteY0" fmla="*/ 28 h 319924"/>
                  <a:gd name="connsiteX1" fmla="*/ 881754 w 978201"/>
                  <a:gd name="connsiteY1" fmla="*/ 75074 h 319924"/>
                  <a:gd name="connsiteX2" fmla="*/ 978201 w 978201"/>
                  <a:gd name="connsiteY2" fmla="*/ 317435 h 319924"/>
                  <a:gd name="connsiteX3" fmla="*/ 975543 w 978201"/>
                  <a:gd name="connsiteY3" fmla="*/ 319923 h 319924"/>
                  <a:gd name="connsiteX4" fmla="*/ 968976 w 978201"/>
                  <a:gd name="connsiteY4" fmla="*/ 313746 h 319924"/>
                  <a:gd name="connsiteX5" fmla="*/ 951512 w 978201"/>
                  <a:gd name="connsiteY5" fmla="*/ 296857 h 319924"/>
                  <a:gd name="connsiteX6" fmla="*/ 945792 w 978201"/>
                  <a:gd name="connsiteY6" fmla="*/ 291879 h 319924"/>
                  <a:gd name="connsiteX7" fmla="*/ 936020 w 978201"/>
                  <a:gd name="connsiteY7" fmla="*/ 288356 h 319924"/>
                  <a:gd name="connsiteX8" fmla="*/ 935742 w 978201"/>
                  <a:gd name="connsiteY8" fmla="*/ 288379 h 319924"/>
                  <a:gd name="connsiteX9" fmla="*/ 925693 w 978201"/>
                  <a:gd name="connsiteY9" fmla="*/ 291878 h 319924"/>
                  <a:gd name="connsiteX10" fmla="*/ 924280 w 978201"/>
                  <a:gd name="connsiteY10" fmla="*/ 293108 h 319924"/>
                  <a:gd name="connsiteX11" fmla="*/ 907423 w 978201"/>
                  <a:gd name="connsiteY11" fmla="*/ 309390 h 319924"/>
                  <a:gd name="connsiteX12" fmla="*/ 896166 w 978201"/>
                  <a:gd name="connsiteY12" fmla="*/ 319923 h 319924"/>
                  <a:gd name="connsiteX13" fmla="*/ 889600 w 978201"/>
                  <a:gd name="connsiteY13" fmla="*/ 313746 h 319924"/>
                  <a:gd name="connsiteX14" fmla="*/ 872137 w 978201"/>
                  <a:gd name="connsiteY14" fmla="*/ 296857 h 319924"/>
                  <a:gd name="connsiteX15" fmla="*/ 866417 w 978201"/>
                  <a:gd name="connsiteY15" fmla="*/ 291878 h 319924"/>
                  <a:gd name="connsiteX16" fmla="*/ 856645 w 978201"/>
                  <a:gd name="connsiteY16" fmla="*/ 288357 h 319924"/>
                  <a:gd name="connsiteX17" fmla="*/ 856367 w 978201"/>
                  <a:gd name="connsiteY17" fmla="*/ 288379 h 319924"/>
                  <a:gd name="connsiteX18" fmla="*/ 846317 w 978201"/>
                  <a:gd name="connsiteY18" fmla="*/ 291878 h 319924"/>
                  <a:gd name="connsiteX19" fmla="*/ 844906 w 978201"/>
                  <a:gd name="connsiteY19" fmla="*/ 293107 h 319924"/>
                  <a:gd name="connsiteX20" fmla="*/ 828047 w 978201"/>
                  <a:gd name="connsiteY20" fmla="*/ 309390 h 319924"/>
                  <a:gd name="connsiteX21" fmla="*/ 816792 w 978201"/>
                  <a:gd name="connsiteY21" fmla="*/ 319923 h 319924"/>
                  <a:gd name="connsiteX22" fmla="*/ 810224 w 978201"/>
                  <a:gd name="connsiteY22" fmla="*/ 313746 h 319924"/>
                  <a:gd name="connsiteX23" fmla="*/ 792761 w 978201"/>
                  <a:gd name="connsiteY23" fmla="*/ 296857 h 319924"/>
                  <a:gd name="connsiteX24" fmla="*/ 787042 w 978201"/>
                  <a:gd name="connsiteY24" fmla="*/ 291878 h 319924"/>
                  <a:gd name="connsiteX25" fmla="*/ 777269 w 978201"/>
                  <a:gd name="connsiteY25" fmla="*/ 288357 h 319924"/>
                  <a:gd name="connsiteX26" fmla="*/ 776992 w 978201"/>
                  <a:gd name="connsiteY26" fmla="*/ 288379 h 319924"/>
                  <a:gd name="connsiteX27" fmla="*/ 766941 w 978201"/>
                  <a:gd name="connsiteY27" fmla="*/ 291878 h 319924"/>
                  <a:gd name="connsiteX28" fmla="*/ 765530 w 978201"/>
                  <a:gd name="connsiteY28" fmla="*/ 293107 h 319924"/>
                  <a:gd name="connsiteX29" fmla="*/ 748672 w 978201"/>
                  <a:gd name="connsiteY29" fmla="*/ 309390 h 319924"/>
                  <a:gd name="connsiteX30" fmla="*/ 737415 w 978201"/>
                  <a:gd name="connsiteY30" fmla="*/ 319923 h 319924"/>
                  <a:gd name="connsiteX31" fmla="*/ 730849 w 978201"/>
                  <a:gd name="connsiteY31" fmla="*/ 313746 h 319924"/>
                  <a:gd name="connsiteX32" fmla="*/ 713385 w 978201"/>
                  <a:gd name="connsiteY32" fmla="*/ 296858 h 319924"/>
                  <a:gd name="connsiteX33" fmla="*/ 707665 w 978201"/>
                  <a:gd name="connsiteY33" fmla="*/ 291878 h 319924"/>
                  <a:gd name="connsiteX34" fmla="*/ 697894 w 978201"/>
                  <a:gd name="connsiteY34" fmla="*/ 288356 h 319924"/>
                  <a:gd name="connsiteX35" fmla="*/ 697617 w 978201"/>
                  <a:gd name="connsiteY35" fmla="*/ 288379 h 319924"/>
                  <a:gd name="connsiteX36" fmla="*/ 687566 w 978201"/>
                  <a:gd name="connsiteY36" fmla="*/ 291878 h 319924"/>
                  <a:gd name="connsiteX37" fmla="*/ 686155 w 978201"/>
                  <a:gd name="connsiteY37" fmla="*/ 293107 h 319924"/>
                  <a:gd name="connsiteX38" fmla="*/ 669295 w 978201"/>
                  <a:gd name="connsiteY38" fmla="*/ 309390 h 319924"/>
                  <a:gd name="connsiteX39" fmla="*/ 658040 w 978201"/>
                  <a:gd name="connsiteY39" fmla="*/ 319923 h 319924"/>
                  <a:gd name="connsiteX40" fmla="*/ 651473 w 978201"/>
                  <a:gd name="connsiteY40" fmla="*/ 313746 h 319924"/>
                  <a:gd name="connsiteX41" fmla="*/ 634010 w 978201"/>
                  <a:gd name="connsiteY41" fmla="*/ 296857 h 319924"/>
                  <a:gd name="connsiteX42" fmla="*/ 628291 w 978201"/>
                  <a:gd name="connsiteY42" fmla="*/ 291878 h 319924"/>
                  <a:gd name="connsiteX43" fmla="*/ 618519 w 978201"/>
                  <a:gd name="connsiteY43" fmla="*/ 288356 h 319924"/>
                  <a:gd name="connsiteX44" fmla="*/ 618241 w 978201"/>
                  <a:gd name="connsiteY44" fmla="*/ 288379 h 319924"/>
                  <a:gd name="connsiteX45" fmla="*/ 608190 w 978201"/>
                  <a:gd name="connsiteY45" fmla="*/ 291878 h 319924"/>
                  <a:gd name="connsiteX46" fmla="*/ 606779 w 978201"/>
                  <a:gd name="connsiteY46" fmla="*/ 293107 h 319924"/>
                  <a:gd name="connsiteX47" fmla="*/ 589921 w 978201"/>
                  <a:gd name="connsiteY47" fmla="*/ 309390 h 319924"/>
                  <a:gd name="connsiteX48" fmla="*/ 578664 w 978201"/>
                  <a:gd name="connsiteY48" fmla="*/ 319923 h 319924"/>
                  <a:gd name="connsiteX49" fmla="*/ 572098 w 978201"/>
                  <a:gd name="connsiteY49" fmla="*/ 313746 h 319924"/>
                  <a:gd name="connsiteX50" fmla="*/ 554635 w 978201"/>
                  <a:gd name="connsiteY50" fmla="*/ 296857 h 319924"/>
                  <a:gd name="connsiteX51" fmla="*/ 548914 w 978201"/>
                  <a:gd name="connsiteY51" fmla="*/ 291878 h 319924"/>
                  <a:gd name="connsiteX52" fmla="*/ 539144 w 978201"/>
                  <a:gd name="connsiteY52" fmla="*/ 288356 h 319924"/>
                  <a:gd name="connsiteX53" fmla="*/ 538865 w 978201"/>
                  <a:gd name="connsiteY53" fmla="*/ 288379 h 319924"/>
                  <a:gd name="connsiteX54" fmla="*/ 528815 w 978201"/>
                  <a:gd name="connsiteY54" fmla="*/ 291878 h 319924"/>
                  <a:gd name="connsiteX55" fmla="*/ 527402 w 978201"/>
                  <a:gd name="connsiteY55" fmla="*/ 293107 h 319924"/>
                  <a:gd name="connsiteX56" fmla="*/ 510544 w 978201"/>
                  <a:gd name="connsiteY56" fmla="*/ 309390 h 319924"/>
                  <a:gd name="connsiteX57" fmla="*/ 499289 w 978201"/>
                  <a:gd name="connsiteY57" fmla="*/ 319923 h 319924"/>
                  <a:gd name="connsiteX58" fmla="*/ 492722 w 978201"/>
                  <a:gd name="connsiteY58" fmla="*/ 313747 h 319924"/>
                  <a:gd name="connsiteX59" fmla="*/ 475260 w 978201"/>
                  <a:gd name="connsiteY59" fmla="*/ 296857 h 319924"/>
                  <a:gd name="connsiteX60" fmla="*/ 469539 w 978201"/>
                  <a:gd name="connsiteY60" fmla="*/ 291878 h 319924"/>
                  <a:gd name="connsiteX61" fmla="*/ 459768 w 978201"/>
                  <a:gd name="connsiteY61" fmla="*/ 288356 h 319924"/>
                  <a:gd name="connsiteX62" fmla="*/ 459489 w 978201"/>
                  <a:gd name="connsiteY62" fmla="*/ 288379 h 319924"/>
                  <a:gd name="connsiteX63" fmla="*/ 449439 w 978201"/>
                  <a:gd name="connsiteY63" fmla="*/ 291879 h 319924"/>
                  <a:gd name="connsiteX64" fmla="*/ 448027 w 978201"/>
                  <a:gd name="connsiteY64" fmla="*/ 293107 h 319924"/>
                  <a:gd name="connsiteX65" fmla="*/ 431168 w 978201"/>
                  <a:gd name="connsiteY65" fmla="*/ 309390 h 319924"/>
                  <a:gd name="connsiteX66" fmla="*/ 419913 w 978201"/>
                  <a:gd name="connsiteY66" fmla="*/ 319923 h 319924"/>
                  <a:gd name="connsiteX67" fmla="*/ 413348 w 978201"/>
                  <a:gd name="connsiteY67" fmla="*/ 313746 h 319924"/>
                  <a:gd name="connsiteX68" fmla="*/ 395884 w 978201"/>
                  <a:gd name="connsiteY68" fmla="*/ 296857 h 319924"/>
                  <a:gd name="connsiteX69" fmla="*/ 390163 w 978201"/>
                  <a:gd name="connsiteY69" fmla="*/ 291879 h 319924"/>
                  <a:gd name="connsiteX70" fmla="*/ 380392 w 978201"/>
                  <a:gd name="connsiteY70" fmla="*/ 288356 h 319924"/>
                  <a:gd name="connsiteX71" fmla="*/ 380113 w 978201"/>
                  <a:gd name="connsiteY71" fmla="*/ 288380 h 319924"/>
                  <a:gd name="connsiteX72" fmla="*/ 370064 w 978201"/>
                  <a:gd name="connsiteY72" fmla="*/ 291878 h 319924"/>
                  <a:gd name="connsiteX73" fmla="*/ 368651 w 978201"/>
                  <a:gd name="connsiteY73" fmla="*/ 293107 h 319924"/>
                  <a:gd name="connsiteX74" fmla="*/ 351793 w 978201"/>
                  <a:gd name="connsiteY74" fmla="*/ 309390 h 319924"/>
                  <a:gd name="connsiteX75" fmla="*/ 340538 w 978201"/>
                  <a:gd name="connsiteY75" fmla="*/ 319923 h 319924"/>
                  <a:gd name="connsiteX76" fmla="*/ 333972 w 978201"/>
                  <a:gd name="connsiteY76" fmla="*/ 313746 h 319924"/>
                  <a:gd name="connsiteX77" fmla="*/ 316508 w 978201"/>
                  <a:gd name="connsiteY77" fmla="*/ 296857 h 319924"/>
                  <a:gd name="connsiteX78" fmla="*/ 310788 w 978201"/>
                  <a:gd name="connsiteY78" fmla="*/ 291878 h 319924"/>
                  <a:gd name="connsiteX79" fmla="*/ 301016 w 978201"/>
                  <a:gd name="connsiteY79" fmla="*/ 288356 h 319924"/>
                  <a:gd name="connsiteX80" fmla="*/ 300738 w 978201"/>
                  <a:gd name="connsiteY80" fmla="*/ 288379 h 319924"/>
                  <a:gd name="connsiteX81" fmla="*/ 290689 w 978201"/>
                  <a:gd name="connsiteY81" fmla="*/ 291878 h 319924"/>
                  <a:gd name="connsiteX82" fmla="*/ 289276 w 978201"/>
                  <a:gd name="connsiteY82" fmla="*/ 293107 h 319924"/>
                  <a:gd name="connsiteX83" fmla="*/ 272417 w 978201"/>
                  <a:gd name="connsiteY83" fmla="*/ 309390 h 319924"/>
                  <a:gd name="connsiteX84" fmla="*/ 261162 w 978201"/>
                  <a:gd name="connsiteY84" fmla="*/ 319924 h 319924"/>
                  <a:gd name="connsiteX85" fmla="*/ 254597 w 978201"/>
                  <a:gd name="connsiteY85" fmla="*/ 313747 h 319924"/>
                  <a:gd name="connsiteX86" fmla="*/ 237132 w 978201"/>
                  <a:gd name="connsiteY86" fmla="*/ 296857 h 319924"/>
                  <a:gd name="connsiteX87" fmla="*/ 231412 w 978201"/>
                  <a:gd name="connsiteY87" fmla="*/ 291878 h 319924"/>
                  <a:gd name="connsiteX88" fmla="*/ 221640 w 978201"/>
                  <a:gd name="connsiteY88" fmla="*/ 288357 h 319924"/>
                  <a:gd name="connsiteX89" fmla="*/ 221362 w 978201"/>
                  <a:gd name="connsiteY89" fmla="*/ 288379 h 319924"/>
                  <a:gd name="connsiteX90" fmla="*/ 211312 w 978201"/>
                  <a:gd name="connsiteY90" fmla="*/ 291878 h 319924"/>
                  <a:gd name="connsiteX91" fmla="*/ 209900 w 978201"/>
                  <a:gd name="connsiteY91" fmla="*/ 293107 h 319924"/>
                  <a:gd name="connsiteX92" fmla="*/ 193041 w 978201"/>
                  <a:gd name="connsiteY92" fmla="*/ 309390 h 319924"/>
                  <a:gd name="connsiteX93" fmla="*/ 181786 w 978201"/>
                  <a:gd name="connsiteY93" fmla="*/ 319923 h 319924"/>
                  <a:gd name="connsiteX94" fmla="*/ 175220 w 978201"/>
                  <a:gd name="connsiteY94" fmla="*/ 313746 h 319924"/>
                  <a:gd name="connsiteX95" fmla="*/ 157757 w 978201"/>
                  <a:gd name="connsiteY95" fmla="*/ 296858 h 319924"/>
                  <a:gd name="connsiteX96" fmla="*/ 152037 w 978201"/>
                  <a:gd name="connsiteY96" fmla="*/ 291879 h 319924"/>
                  <a:gd name="connsiteX97" fmla="*/ 142265 w 978201"/>
                  <a:gd name="connsiteY97" fmla="*/ 288356 h 319924"/>
                  <a:gd name="connsiteX98" fmla="*/ 141987 w 978201"/>
                  <a:gd name="connsiteY98" fmla="*/ 288380 h 319924"/>
                  <a:gd name="connsiteX99" fmla="*/ 131937 w 978201"/>
                  <a:gd name="connsiteY99" fmla="*/ 291878 h 319924"/>
                  <a:gd name="connsiteX100" fmla="*/ 130524 w 978201"/>
                  <a:gd name="connsiteY100" fmla="*/ 293107 h 319924"/>
                  <a:gd name="connsiteX101" fmla="*/ 113666 w 978201"/>
                  <a:gd name="connsiteY101" fmla="*/ 309390 h 319924"/>
                  <a:gd name="connsiteX102" fmla="*/ 102411 w 978201"/>
                  <a:gd name="connsiteY102" fmla="*/ 319923 h 319924"/>
                  <a:gd name="connsiteX103" fmla="*/ 95844 w 978201"/>
                  <a:gd name="connsiteY103" fmla="*/ 313746 h 319924"/>
                  <a:gd name="connsiteX104" fmla="*/ 78381 w 978201"/>
                  <a:gd name="connsiteY104" fmla="*/ 296857 h 319924"/>
                  <a:gd name="connsiteX105" fmla="*/ 72661 w 978201"/>
                  <a:gd name="connsiteY105" fmla="*/ 291879 h 319924"/>
                  <a:gd name="connsiteX106" fmla="*/ 62889 w 978201"/>
                  <a:gd name="connsiteY106" fmla="*/ 288356 h 319924"/>
                  <a:gd name="connsiteX107" fmla="*/ 62611 w 978201"/>
                  <a:gd name="connsiteY107" fmla="*/ 288380 h 319924"/>
                  <a:gd name="connsiteX108" fmla="*/ 52561 w 978201"/>
                  <a:gd name="connsiteY108" fmla="*/ 291878 h 319924"/>
                  <a:gd name="connsiteX109" fmla="*/ 51149 w 978201"/>
                  <a:gd name="connsiteY109" fmla="*/ 293107 h 319924"/>
                  <a:gd name="connsiteX110" fmla="*/ 34290 w 978201"/>
                  <a:gd name="connsiteY110" fmla="*/ 309390 h 319924"/>
                  <a:gd name="connsiteX111" fmla="*/ 23035 w 978201"/>
                  <a:gd name="connsiteY111" fmla="*/ 319923 h 319924"/>
                  <a:gd name="connsiteX112" fmla="*/ 16469 w 978201"/>
                  <a:gd name="connsiteY112" fmla="*/ 313746 h 319924"/>
                  <a:gd name="connsiteX113" fmla="*/ 0 w 978201"/>
                  <a:gd name="connsiteY113" fmla="*/ 297819 h 319924"/>
                  <a:gd name="connsiteX114" fmla="*/ 727103 w 978201"/>
                  <a:gd name="connsiteY114" fmla="*/ 8470 h 319924"/>
                  <a:gd name="connsiteX115" fmla="*/ 773625 w 978201"/>
                  <a:gd name="connsiteY115" fmla="*/ 28 h 31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78201" h="319924">
                    <a:moveTo>
                      <a:pt x="773625" y="28"/>
                    </a:moveTo>
                    <a:cubicBezTo>
                      <a:pt x="820013" y="1021"/>
                      <a:pt x="863519" y="29251"/>
                      <a:pt x="881754" y="75074"/>
                    </a:cubicBezTo>
                    <a:lnTo>
                      <a:pt x="978201" y="317435"/>
                    </a:lnTo>
                    <a:lnTo>
                      <a:pt x="975543" y="319923"/>
                    </a:lnTo>
                    <a:lnTo>
                      <a:pt x="968976" y="313746"/>
                    </a:lnTo>
                    <a:cubicBezTo>
                      <a:pt x="961718" y="306763"/>
                      <a:pt x="955339" y="300395"/>
                      <a:pt x="951512" y="296857"/>
                    </a:cubicBezTo>
                    <a:lnTo>
                      <a:pt x="945792" y="291879"/>
                    </a:lnTo>
                    <a:cubicBezTo>
                      <a:pt x="943095" y="289530"/>
                      <a:pt x="939557" y="288356"/>
                      <a:pt x="936020" y="288356"/>
                    </a:cubicBezTo>
                    <a:cubicBezTo>
                      <a:pt x="935929" y="288356"/>
                      <a:pt x="935834" y="288357"/>
                      <a:pt x="935742" y="288379"/>
                    </a:cubicBezTo>
                    <a:cubicBezTo>
                      <a:pt x="932115" y="288295"/>
                      <a:pt x="928462" y="289468"/>
                      <a:pt x="925693" y="291878"/>
                    </a:cubicBezTo>
                    <a:lnTo>
                      <a:pt x="924280" y="293108"/>
                    </a:lnTo>
                    <a:cubicBezTo>
                      <a:pt x="920859" y="296277"/>
                      <a:pt x="914634" y="302480"/>
                      <a:pt x="907423" y="309390"/>
                    </a:cubicBezTo>
                    <a:lnTo>
                      <a:pt x="896166" y="319923"/>
                    </a:lnTo>
                    <a:lnTo>
                      <a:pt x="889600" y="313746"/>
                    </a:lnTo>
                    <a:cubicBezTo>
                      <a:pt x="882344" y="306762"/>
                      <a:pt x="875962" y="300395"/>
                      <a:pt x="872137" y="296857"/>
                    </a:cubicBezTo>
                    <a:lnTo>
                      <a:pt x="866417" y="291878"/>
                    </a:lnTo>
                    <a:cubicBezTo>
                      <a:pt x="863719" y="289530"/>
                      <a:pt x="860182" y="288356"/>
                      <a:pt x="856645" y="288357"/>
                    </a:cubicBezTo>
                    <a:cubicBezTo>
                      <a:pt x="856552" y="288356"/>
                      <a:pt x="856459" y="288357"/>
                      <a:pt x="856367" y="288379"/>
                    </a:cubicBezTo>
                    <a:cubicBezTo>
                      <a:pt x="852739" y="288295"/>
                      <a:pt x="849087" y="289468"/>
                      <a:pt x="846317" y="291878"/>
                    </a:cubicBezTo>
                    <a:lnTo>
                      <a:pt x="844906" y="293107"/>
                    </a:lnTo>
                    <a:cubicBezTo>
                      <a:pt x="841485" y="296277"/>
                      <a:pt x="835259" y="302480"/>
                      <a:pt x="828047" y="309390"/>
                    </a:cubicBezTo>
                    <a:lnTo>
                      <a:pt x="816792" y="319923"/>
                    </a:lnTo>
                    <a:lnTo>
                      <a:pt x="810224" y="313746"/>
                    </a:lnTo>
                    <a:cubicBezTo>
                      <a:pt x="802968" y="306762"/>
                      <a:pt x="796587" y="300395"/>
                      <a:pt x="792761" y="296857"/>
                    </a:cubicBezTo>
                    <a:lnTo>
                      <a:pt x="787042" y="291878"/>
                    </a:lnTo>
                    <a:cubicBezTo>
                      <a:pt x="784343" y="289530"/>
                      <a:pt x="780807" y="288356"/>
                      <a:pt x="777269" y="288357"/>
                    </a:cubicBezTo>
                    <a:cubicBezTo>
                      <a:pt x="777176" y="288356"/>
                      <a:pt x="777083" y="288357"/>
                      <a:pt x="776992" y="288379"/>
                    </a:cubicBezTo>
                    <a:cubicBezTo>
                      <a:pt x="773364" y="288295"/>
                      <a:pt x="769710" y="289468"/>
                      <a:pt x="766941" y="291878"/>
                    </a:cubicBezTo>
                    <a:lnTo>
                      <a:pt x="765530" y="293107"/>
                    </a:lnTo>
                    <a:cubicBezTo>
                      <a:pt x="762108" y="296277"/>
                      <a:pt x="755884" y="302480"/>
                      <a:pt x="748672" y="309390"/>
                    </a:cubicBezTo>
                    <a:lnTo>
                      <a:pt x="737415" y="319923"/>
                    </a:lnTo>
                    <a:lnTo>
                      <a:pt x="730849" y="313746"/>
                    </a:lnTo>
                    <a:cubicBezTo>
                      <a:pt x="723593" y="306762"/>
                      <a:pt x="717211" y="300395"/>
                      <a:pt x="713385" y="296858"/>
                    </a:cubicBezTo>
                    <a:lnTo>
                      <a:pt x="707665" y="291878"/>
                    </a:lnTo>
                    <a:cubicBezTo>
                      <a:pt x="704967" y="289530"/>
                      <a:pt x="701431" y="288356"/>
                      <a:pt x="697894" y="288356"/>
                    </a:cubicBezTo>
                    <a:cubicBezTo>
                      <a:pt x="697801" y="288356"/>
                      <a:pt x="697708" y="288357"/>
                      <a:pt x="697617" y="288379"/>
                    </a:cubicBezTo>
                    <a:cubicBezTo>
                      <a:pt x="693988" y="288295"/>
                      <a:pt x="690336" y="289469"/>
                      <a:pt x="687566" y="291878"/>
                    </a:cubicBezTo>
                    <a:lnTo>
                      <a:pt x="686155" y="293107"/>
                    </a:lnTo>
                    <a:cubicBezTo>
                      <a:pt x="682733" y="296277"/>
                      <a:pt x="676508" y="302480"/>
                      <a:pt x="669295" y="309390"/>
                    </a:cubicBezTo>
                    <a:lnTo>
                      <a:pt x="658040" y="319923"/>
                    </a:lnTo>
                    <a:lnTo>
                      <a:pt x="651473" y="313746"/>
                    </a:lnTo>
                    <a:cubicBezTo>
                      <a:pt x="644217" y="306762"/>
                      <a:pt x="637836" y="300395"/>
                      <a:pt x="634010" y="296857"/>
                    </a:cubicBezTo>
                    <a:lnTo>
                      <a:pt x="628291" y="291878"/>
                    </a:lnTo>
                    <a:cubicBezTo>
                      <a:pt x="625592" y="289530"/>
                      <a:pt x="622055" y="288356"/>
                      <a:pt x="618519" y="288356"/>
                    </a:cubicBezTo>
                    <a:cubicBezTo>
                      <a:pt x="618425" y="288356"/>
                      <a:pt x="618332" y="288357"/>
                      <a:pt x="618241" y="288379"/>
                    </a:cubicBezTo>
                    <a:cubicBezTo>
                      <a:pt x="614612" y="288295"/>
                      <a:pt x="610959" y="289469"/>
                      <a:pt x="608190" y="291878"/>
                    </a:cubicBezTo>
                    <a:lnTo>
                      <a:pt x="606779" y="293107"/>
                    </a:lnTo>
                    <a:cubicBezTo>
                      <a:pt x="603357" y="296277"/>
                      <a:pt x="597133" y="302480"/>
                      <a:pt x="589921" y="309390"/>
                    </a:cubicBezTo>
                    <a:lnTo>
                      <a:pt x="578664" y="319923"/>
                    </a:lnTo>
                    <a:lnTo>
                      <a:pt x="572098" y="313746"/>
                    </a:lnTo>
                    <a:cubicBezTo>
                      <a:pt x="564841" y="306762"/>
                      <a:pt x="558460" y="300395"/>
                      <a:pt x="554635" y="296857"/>
                    </a:cubicBezTo>
                    <a:lnTo>
                      <a:pt x="548914" y="291878"/>
                    </a:lnTo>
                    <a:cubicBezTo>
                      <a:pt x="546216" y="289530"/>
                      <a:pt x="542679" y="288356"/>
                      <a:pt x="539144" y="288356"/>
                    </a:cubicBezTo>
                    <a:cubicBezTo>
                      <a:pt x="539050" y="288356"/>
                      <a:pt x="538956" y="288358"/>
                      <a:pt x="538865" y="288379"/>
                    </a:cubicBezTo>
                    <a:cubicBezTo>
                      <a:pt x="535237" y="288296"/>
                      <a:pt x="531584" y="289468"/>
                      <a:pt x="528815" y="291878"/>
                    </a:cubicBezTo>
                    <a:lnTo>
                      <a:pt x="527402" y="293107"/>
                    </a:lnTo>
                    <a:cubicBezTo>
                      <a:pt x="523982" y="296278"/>
                      <a:pt x="517756" y="302480"/>
                      <a:pt x="510544" y="309390"/>
                    </a:cubicBezTo>
                    <a:lnTo>
                      <a:pt x="499289" y="319923"/>
                    </a:lnTo>
                    <a:lnTo>
                      <a:pt x="492722" y="313747"/>
                    </a:lnTo>
                    <a:cubicBezTo>
                      <a:pt x="485465" y="306762"/>
                      <a:pt x="479085" y="300395"/>
                      <a:pt x="475260" y="296857"/>
                    </a:cubicBezTo>
                    <a:lnTo>
                      <a:pt x="469539" y="291878"/>
                    </a:lnTo>
                    <a:cubicBezTo>
                      <a:pt x="466840" y="289530"/>
                      <a:pt x="463303" y="288356"/>
                      <a:pt x="459768" y="288356"/>
                    </a:cubicBezTo>
                    <a:cubicBezTo>
                      <a:pt x="459674" y="288356"/>
                      <a:pt x="459582" y="288357"/>
                      <a:pt x="459489" y="288379"/>
                    </a:cubicBezTo>
                    <a:cubicBezTo>
                      <a:pt x="455861" y="288295"/>
                      <a:pt x="452208" y="289468"/>
                      <a:pt x="449439" y="291879"/>
                    </a:cubicBezTo>
                    <a:lnTo>
                      <a:pt x="448027" y="293107"/>
                    </a:lnTo>
                    <a:cubicBezTo>
                      <a:pt x="444606" y="296277"/>
                      <a:pt x="438380" y="302480"/>
                      <a:pt x="431168" y="309390"/>
                    </a:cubicBezTo>
                    <a:lnTo>
                      <a:pt x="419913" y="319923"/>
                    </a:lnTo>
                    <a:lnTo>
                      <a:pt x="413348" y="313746"/>
                    </a:lnTo>
                    <a:cubicBezTo>
                      <a:pt x="406089" y="306762"/>
                      <a:pt x="399709" y="300396"/>
                      <a:pt x="395884" y="296857"/>
                    </a:cubicBezTo>
                    <a:lnTo>
                      <a:pt x="390163" y="291879"/>
                    </a:lnTo>
                    <a:cubicBezTo>
                      <a:pt x="387465" y="289530"/>
                      <a:pt x="383928" y="288356"/>
                      <a:pt x="380392" y="288356"/>
                    </a:cubicBezTo>
                    <a:cubicBezTo>
                      <a:pt x="380299" y="288356"/>
                      <a:pt x="380206" y="288357"/>
                      <a:pt x="380113" y="288380"/>
                    </a:cubicBezTo>
                    <a:cubicBezTo>
                      <a:pt x="376485" y="288295"/>
                      <a:pt x="372832" y="289468"/>
                      <a:pt x="370064" y="291878"/>
                    </a:cubicBezTo>
                    <a:lnTo>
                      <a:pt x="368651" y="293107"/>
                    </a:lnTo>
                    <a:cubicBezTo>
                      <a:pt x="365230" y="296277"/>
                      <a:pt x="359005" y="302481"/>
                      <a:pt x="351793" y="309390"/>
                    </a:cubicBezTo>
                    <a:lnTo>
                      <a:pt x="340538" y="319923"/>
                    </a:lnTo>
                    <a:lnTo>
                      <a:pt x="333972" y="313746"/>
                    </a:lnTo>
                    <a:cubicBezTo>
                      <a:pt x="326714" y="306762"/>
                      <a:pt x="320335" y="300395"/>
                      <a:pt x="316508" y="296857"/>
                    </a:cubicBezTo>
                    <a:lnTo>
                      <a:pt x="310788" y="291878"/>
                    </a:lnTo>
                    <a:cubicBezTo>
                      <a:pt x="308090" y="289530"/>
                      <a:pt x="304552" y="288356"/>
                      <a:pt x="301016" y="288356"/>
                    </a:cubicBezTo>
                    <a:cubicBezTo>
                      <a:pt x="300923" y="288356"/>
                      <a:pt x="300831" y="288357"/>
                      <a:pt x="300738" y="288379"/>
                    </a:cubicBezTo>
                    <a:cubicBezTo>
                      <a:pt x="297109" y="288295"/>
                      <a:pt x="293457" y="289469"/>
                      <a:pt x="290689" y="291878"/>
                    </a:cubicBezTo>
                    <a:lnTo>
                      <a:pt x="289276" y="293107"/>
                    </a:lnTo>
                    <a:cubicBezTo>
                      <a:pt x="285856" y="296277"/>
                      <a:pt x="279630" y="302480"/>
                      <a:pt x="272417" y="309390"/>
                    </a:cubicBezTo>
                    <a:lnTo>
                      <a:pt x="261162" y="319924"/>
                    </a:lnTo>
                    <a:lnTo>
                      <a:pt x="254597" y="313747"/>
                    </a:lnTo>
                    <a:cubicBezTo>
                      <a:pt x="247338" y="306762"/>
                      <a:pt x="240959" y="300395"/>
                      <a:pt x="237132" y="296857"/>
                    </a:cubicBezTo>
                    <a:lnTo>
                      <a:pt x="231412" y="291878"/>
                    </a:lnTo>
                    <a:cubicBezTo>
                      <a:pt x="228714" y="289530"/>
                      <a:pt x="225176" y="288356"/>
                      <a:pt x="221640" y="288357"/>
                    </a:cubicBezTo>
                    <a:cubicBezTo>
                      <a:pt x="221548" y="288356"/>
                      <a:pt x="221454" y="288357"/>
                      <a:pt x="221362" y="288379"/>
                    </a:cubicBezTo>
                    <a:cubicBezTo>
                      <a:pt x="217734" y="288296"/>
                      <a:pt x="214081" y="289468"/>
                      <a:pt x="211312" y="291878"/>
                    </a:cubicBezTo>
                    <a:lnTo>
                      <a:pt x="209900" y="293107"/>
                    </a:lnTo>
                    <a:cubicBezTo>
                      <a:pt x="206479" y="296277"/>
                      <a:pt x="200253" y="302480"/>
                      <a:pt x="193041" y="309390"/>
                    </a:cubicBezTo>
                    <a:lnTo>
                      <a:pt x="181786" y="319923"/>
                    </a:lnTo>
                    <a:lnTo>
                      <a:pt x="175220" y="313746"/>
                    </a:lnTo>
                    <a:cubicBezTo>
                      <a:pt x="167962" y="306762"/>
                      <a:pt x="161582" y="300395"/>
                      <a:pt x="157757" y="296858"/>
                    </a:cubicBezTo>
                    <a:lnTo>
                      <a:pt x="152037" y="291879"/>
                    </a:lnTo>
                    <a:cubicBezTo>
                      <a:pt x="149338" y="289530"/>
                      <a:pt x="145800" y="288356"/>
                      <a:pt x="142265" y="288356"/>
                    </a:cubicBezTo>
                    <a:cubicBezTo>
                      <a:pt x="142172" y="288356"/>
                      <a:pt x="142079" y="288357"/>
                      <a:pt x="141987" y="288380"/>
                    </a:cubicBezTo>
                    <a:cubicBezTo>
                      <a:pt x="138358" y="288295"/>
                      <a:pt x="134706" y="289468"/>
                      <a:pt x="131937" y="291878"/>
                    </a:cubicBezTo>
                    <a:lnTo>
                      <a:pt x="130524" y="293107"/>
                    </a:lnTo>
                    <a:cubicBezTo>
                      <a:pt x="127104" y="296277"/>
                      <a:pt x="120877" y="302480"/>
                      <a:pt x="113666" y="309390"/>
                    </a:cubicBezTo>
                    <a:lnTo>
                      <a:pt x="102411" y="319923"/>
                    </a:lnTo>
                    <a:lnTo>
                      <a:pt x="95844" y="313746"/>
                    </a:lnTo>
                    <a:cubicBezTo>
                      <a:pt x="88587" y="306762"/>
                      <a:pt x="82207" y="300395"/>
                      <a:pt x="78381" y="296857"/>
                    </a:cubicBezTo>
                    <a:lnTo>
                      <a:pt x="72661" y="291879"/>
                    </a:lnTo>
                    <a:cubicBezTo>
                      <a:pt x="69963" y="289530"/>
                      <a:pt x="66426" y="288356"/>
                      <a:pt x="62889" y="288356"/>
                    </a:cubicBezTo>
                    <a:cubicBezTo>
                      <a:pt x="62796" y="288356"/>
                      <a:pt x="62703" y="288357"/>
                      <a:pt x="62611" y="288380"/>
                    </a:cubicBezTo>
                    <a:cubicBezTo>
                      <a:pt x="58983" y="288295"/>
                      <a:pt x="55330" y="289468"/>
                      <a:pt x="52561" y="291878"/>
                    </a:cubicBezTo>
                    <a:lnTo>
                      <a:pt x="51149" y="293107"/>
                    </a:lnTo>
                    <a:cubicBezTo>
                      <a:pt x="47728" y="296277"/>
                      <a:pt x="41502" y="302481"/>
                      <a:pt x="34290" y="309390"/>
                    </a:cubicBezTo>
                    <a:lnTo>
                      <a:pt x="23035" y="319923"/>
                    </a:lnTo>
                    <a:lnTo>
                      <a:pt x="16469" y="313746"/>
                    </a:lnTo>
                    <a:lnTo>
                      <a:pt x="0" y="297819"/>
                    </a:lnTo>
                    <a:lnTo>
                      <a:pt x="727103" y="8470"/>
                    </a:lnTo>
                    <a:cubicBezTo>
                      <a:pt x="742377" y="2392"/>
                      <a:pt x="758162" y="-303"/>
                      <a:pt x="773625" y="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r>
                  <a:rPr lang="en-US" altLang="zh-CN" sz="13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300" b="1" dirty="0">
                    <a:solidFill>
                      <a:schemeClr val="bg1"/>
                    </a:solidFill>
                    <a:latin typeface="微软雅黑" panose="020B0503020204020204" pitchFamily="34" charset="-122"/>
                    <a:ea typeface="微软雅黑" panose="020B0503020204020204" pitchFamily="34" charset="-122"/>
                  </a:rPr>
                  <a:t>B</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custDataLst>
                <p:tags r:id="rId13"/>
              </p:custDataLst>
            </p:nvPr>
          </p:nvGrpSpPr>
          <p:grpSpPr>
            <a:xfrm>
              <a:off x="9512" y="3340"/>
              <a:ext cx="3155" cy="2005"/>
              <a:chOff x="4938943" y="727450"/>
              <a:chExt cx="1784371" cy="1212282"/>
            </a:xfrm>
          </p:grpSpPr>
          <p:sp>
            <p:nvSpPr>
              <p:cNvPr id="30" name="任意多边形 29"/>
              <p:cNvSpPr/>
              <p:nvPr>
                <p:custDataLst>
                  <p:tags r:id="rId14"/>
                </p:custDataLst>
              </p:nvPr>
            </p:nvSpPr>
            <p:spPr>
              <a:xfrm>
                <a:off x="4938943" y="1025332"/>
                <a:ext cx="1784371" cy="914400"/>
              </a:xfrm>
              <a:custGeom>
                <a:avLst/>
                <a:gdLst>
                  <a:gd name="connsiteX0" fmla="*/ 0 w 1784371"/>
                  <a:gd name="connsiteY0" fmla="*/ 897668 h 914400"/>
                  <a:gd name="connsiteX1" fmla="*/ 1784371 w 1784371"/>
                  <a:gd name="connsiteY1" fmla="*/ 897668 h 914400"/>
                  <a:gd name="connsiteX2" fmla="*/ 1784371 w 1784371"/>
                  <a:gd name="connsiteY2" fmla="*/ 914400 h 914400"/>
                  <a:gd name="connsiteX3" fmla="*/ 0 w 1784371"/>
                  <a:gd name="connsiteY3" fmla="*/ 914400 h 914400"/>
                  <a:gd name="connsiteX4" fmla="*/ 59588 w 1784371"/>
                  <a:gd name="connsiteY4" fmla="*/ 0 h 914400"/>
                  <a:gd name="connsiteX5" fmla="*/ 69360 w 1784371"/>
                  <a:gd name="connsiteY5" fmla="*/ 3522 h 914400"/>
                  <a:gd name="connsiteX6" fmla="*/ 75080 w 1784371"/>
                  <a:gd name="connsiteY6" fmla="*/ 8501 h 914400"/>
                  <a:gd name="connsiteX7" fmla="*/ 92544 w 1784371"/>
                  <a:gd name="connsiteY7" fmla="*/ 25390 h 914400"/>
                  <a:gd name="connsiteX8" fmla="*/ 99110 w 1784371"/>
                  <a:gd name="connsiteY8" fmla="*/ 31567 h 914400"/>
                  <a:gd name="connsiteX9" fmla="*/ 110365 w 1784371"/>
                  <a:gd name="connsiteY9" fmla="*/ 21034 h 914400"/>
                  <a:gd name="connsiteX10" fmla="*/ 127224 w 1784371"/>
                  <a:gd name="connsiteY10" fmla="*/ 4751 h 914400"/>
                  <a:gd name="connsiteX11" fmla="*/ 128636 w 1784371"/>
                  <a:gd name="connsiteY11" fmla="*/ 3522 h 914400"/>
                  <a:gd name="connsiteX12" fmla="*/ 138686 w 1784371"/>
                  <a:gd name="connsiteY12" fmla="*/ 23 h 914400"/>
                  <a:gd name="connsiteX13" fmla="*/ 138964 w 1784371"/>
                  <a:gd name="connsiteY13" fmla="*/ 0 h 914400"/>
                  <a:gd name="connsiteX14" fmla="*/ 148735 w 1784371"/>
                  <a:gd name="connsiteY14" fmla="*/ 3522 h 914400"/>
                  <a:gd name="connsiteX15" fmla="*/ 154456 w 1784371"/>
                  <a:gd name="connsiteY15" fmla="*/ 8501 h 914400"/>
                  <a:gd name="connsiteX16" fmla="*/ 171919 w 1784371"/>
                  <a:gd name="connsiteY16" fmla="*/ 25390 h 914400"/>
                  <a:gd name="connsiteX17" fmla="*/ 178486 w 1784371"/>
                  <a:gd name="connsiteY17" fmla="*/ 31567 h 914400"/>
                  <a:gd name="connsiteX18" fmla="*/ 189741 w 1784371"/>
                  <a:gd name="connsiteY18" fmla="*/ 21034 h 914400"/>
                  <a:gd name="connsiteX19" fmla="*/ 206599 w 1784371"/>
                  <a:gd name="connsiteY19" fmla="*/ 4751 h 914400"/>
                  <a:gd name="connsiteX20" fmla="*/ 208012 w 1784371"/>
                  <a:gd name="connsiteY20" fmla="*/ 3522 h 914400"/>
                  <a:gd name="connsiteX21" fmla="*/ 218062 w 1784371"/>
                  <a:gd name="connsiteY21" fmla="*/ 23 h 914400"/>
                  <a:gd name="connsiteX22" fmla="*/ 218340 w 1784371"/>
                  <a:gd name="connsiteY22" fmla="*/ 0 h 914400"/>
                  <a:gd name="connsiteX23" fmla="*/ 228111 w 1784371"/>
                  <a:gd name="connsiteY23" fmla="*/ 3522 h 914400"/>
                  <a:gd name="connsiteX24" fmla="*/ 233831 w 1784371"/>
                  <a:gd name="connsiteY24" fmla="*/ 8501 h 914400"/>
                  <a:gd name="connsiteX25" fmla="*/ 251295 w 1784371"/>
                  <a:gd name="connsiteY25" fmla="*/ 25390 h 914400"/>
                  <a:gd name="connsiteX26" fmla="*/ 257861 w 1784371"/>
                  <a:gd name="connsiteY26" fmla="*/ 31567 h 914400"/>
                  <a:gd name="connsiteX27" fmla="*/ 269116 w 1784371"/>
                  <a:gd name="connsiteY27" fmla="*/ 21034 h 914400"/>
                  <a:gd name="connsiteX28" fmla="*/ 285975 w 1784371"/>
                  <a:gd name="connsiteY28" fmla="*/ 4751 h 914400"/>
                  <a:gd name="connsiteX29" fmla="*/ 287387 w 1784371"/>
                  <a:gd name="connsiteY29" fmla="*/ 3522 h 914400"/>
                  <a:gd name="connsiteX30" fmla="*/ 297437 w 1784371"/>
                  <a:gd name="connsiteY30" fmla="*/ 23 h 914400"/>
                  <a:gd name="connsiteX31" fmla="*/ 297715 w 1784371"/>
                  <a:gd name="connsiteY31" fmla="*/ 0 h 914400"/>
                  <a:gd name="connsiteX32" fmla="*/ 307487 w 1784371"/>
                  <a:gd name="connsiteY32" fmla="*/ 3522 h 914400"/>
                  <a:gd name="connsiteX33" fmla="*/ 313207 w 1784371"/>
                  <a:gd name="connsiteY33" fmla="*/ 8501 h 914400"/>
                  <a:gd name="connsiteX34" fmla="*/ 330670 w 1784371"/>
                  <a:gd name="connsiteY34" fmla="*/ 25390 h 914400"/>
                  <a:gd name="connsiteX35" fmla="*/ 337237 w 1784371"/>
                  <a:gd name="connsiteY35" fmla="*/ 31567 h 914400"/>
                  <a:gd name="connsiteX36" fmla="*/ 348492 w 1784371"/>
                  <a:gd name="connsiteY36" fmla="*/ 21034 h 914400"/>
                  <a:gd name="connsiteX37" fmla="*/ 365350 w 1784371"/>
                  <a:gd name="connsiteY37" fmla="*/ 4751 h 914400"/>
                  <a:gd name="connsiteX38" fmla="*/ 366763 w 1784371"/>
                  <a:gd name="connsiteY38" fmla="*/ 3522 h 914400"/>
                  <a:gd name="connsiteX39" fmla="*/ 376812 w 1784371"/>
                  <a:gd name="connsiteY39" fmla="*/ 23 h 914400"/>
                  <a:gd name="connsiteX40" fmla="*/ 377090 w 1784371"/>
                  <a:gd name="connsiteY40" fmla="*/ 0 h 914400"/>
                  <a:gd name="connsiteX41" fmla="*/ 386862 w 1784371"/>
                  <a:gd name="connsiteY41" fmla="*/ 3522 h 914400"/>
                  <a:gd name="connsiteX42" fmla="*/ 392582 w 1784371"/>
                  <a:gd name="connsiteY42" fmla="*/ 8501 h 914400"/>
                  <a:gd name="connsiteX43" fmla="*/ 410046 w 1784371"/>
                  <a:gd name="connsiteY43" fmla="*/ 25390 h 914400"/>
                  <a:gd name="connsiteX44" fmla="*/ 416612 w 1784371"/>
                  <a:gd name="connsiteY44" fmla="*/ 31567 h 914400"/>
                  <a:gd name="connsiteX45" fmla="*/ 427867 w 1784371"/>
                  <a:gd name="connsiteY45" fmla="*/ 21034 h 914400"/>
                  <a:gd name="connsiteX46" fmla="*/ 444726 w 1784371"/>
                  <a:gd name="connsiteY46" fmla="*/ 4751 h 914400"/>
                  <a:gd name="connsiteX47" fmla="*/ 446138 w 1784371"/>
                  <a:gd name="connsiteY47" fmla="*/ 3522 h 914400"/>
                  <a:gd name="connsiteX48" fmla="*/ 456188 w 1784371"/>
                  <a:gd name="connsiteY48" fmla="*/ 23 h 914400"/>
                  <a:gd name="connsiteX49" fmla="*/ 456466 w 1784371"/>
                  <a:gd name="connsiteY49" fmla="*/ 0 h 914400"/>
                  <a:gd name="connsiteX50" fmla="*/ 466238 w 1784371"/>
                  <a:gd name="connsiteY50" fmla="*/ 3522 h 914400"/>
                  <a:gd name="connsiteX51" fmla="*/ 471958 w 1784371"/>
                  <a:gd name="connsiteY51" fmla="*/ 8501 h 914400"/>
                  <a:gd name="connsiteX52" fmla="*/ 489421 w 1784371"/>
                  <a:gd name="connsiteY52" fmla="*/ 25390 h 914400"/>
                  <a:gd name="connsiteX53" fmla="*/ 495988 w 1784371"/>
                  <a:gd name="connsiteY53" fmla="*/ 31567 h 914400"/>
                  <a:gd name="connsiteX54" fmla="*/ 507243 w 1784371"/>
                  <a:gd name="connsiteY54" fmla="*/ 21034 h 914400"/>
                  <a:gd name="connsiteX55" fmla="*/ 524101 w 1784371"/>
                  <a:gd name="connsiteY55" fmla="*/ 4751 h 914400"/>
                  <a:gd name="connsiteX56" fmla="*/ 525514 w 1784371"/>
                  <a:gd name="connsiteY56" fmla="*/ 3522 h 914400"/>
                  <a:gd name="connsiteX57" fmla="*/ 535563 w 1784371"/>
                  <a:gd name="connsiteY57" fmla="*/ 23 h 914400"/>
                  <a:gd name="connsiteX58" fmla="*/ 535842 w 1784371"/>
                  <a:gd name="connsiteY58" fmla="*/ 0 h 914400"/>
                  <a:gd name="connsiteX59" fmla="*/ 545613 w 1784371"/>
                  <a:gd name="connsiteY59" fmla="*/ 3522 h 914400"/>
                  <a:gd name="connsiteX60" fmla="*/ 551333 w 1784371"/>
                  <a:gd name="connsiteY60" fmla="*/ 8501 h 914400"/>
                  <a:gd name="connsiteX61" fmla="*/ 568797 w 1784371"/>
                  <a:gd name="connsiteY61" fmla="*/ 25390 h 914400"/>
                  <a:gd name="connsiteX62" fmla="*/ 575363 w 1784371"/>
                  <a:gd name="connsiteY62" fmla="*/ 31567 h 914400"/>
                  <a:gd name="connsiteX63" fmla="*/ 586619 w 1784371"/>
                  <a:gd name="connsiteY63" fmla="*/ 21034 h 914400"/>
                  <a:gd name="connsiteX64" fmla="*/ 603477 w 1784371"/>
                  <a:gd name="connsiteY64" fmla="*/ 4751 h 914400"/>
                  <a:gd name="connsiteX65" fmla="*/ 604889 w 1784371"/>
                  <a:gd name="connsiteY65" fmla="*/ 3522 h 914400"/>
                  <a:gd name="connsiteX66" fmla="*/ 614939 w 1784371"/>
                  <a:gd name="connsiteY66" fmla="*/ 23 h 914400"/>
                  <a:gd name="connsiteX67" fmla="*/ 615217 w 1784371"/>
                  <a:gd name="connsiteY67" fmla="*/ 0 h 914400"/>
                  <a:gd name="connsiteX68" fmla="*/ 624989 w 1784371"/>
                  <a:gd name="connsiteY68" fmla="*/ 3522 h 914400"/>
                  <a:gd name="connsiteX69" fmla="*/ 630709 w 1784371"/>
                  <a:gd name="connsiteY69" fmla="*/ 8501 h 914400"/>
                  <a:gd name="connsiteX70" fmla="*/ 648172 w 1784371"/>
                  <a:gd name="connsiteY70" fmla="*/ 25390 h 914400"/>
                  <a:gd name="connsiteX71" fmla="*/ 654739 w 1784371"/>
                  <a:gd name="connsiteY71" fmla="*/ 31567 h 914400"/>
                  <a:gd name="connsiteX72" fmla="*/ 665994 w 1784371"/>
                  <a:gd name="connsiteY72" fmla="*/ 21034 h 914400"/>
                  <a:gd name="connsiteX73" fmla="*/ 682853 w 1784371"/>
                  <a:gd name="connsiteY73" fmla="*/ 4751 h 914400"/>
                  <a:gd name="connsiteX74" fmla="*/ 684265 w 1784371"/>
                  <a:gd name="connsiteY74" fmla="*/ 3522 h 914400"/>
                  <a:gd name="connsiteX75" fmla="*/ 694315 w 1784371"/>
                  <a:gd name="connsiteY75" fmla="*/ 23 h 914400"/>
                  <a:gd name="connsiteX76" fmla="*/ 694593 w 1784371"/>
                  <a:gd name="connsiteY76" fmla="*/ 0 h 914400"/>
                  <a:gd name="connsiteX77" fmla="*/ 704364 w 1784371"/>
                  <a:gd name="connsiteY77" fmla="*/ 3522 h 914400"/>
                  <a:gd name="connsiteX78" fmla="*/ 710085 w 1784371"/>
                  <a:gd name="connsiteY78" fmla="*/ 8501 h 914400"/>
                  <a:gd name="connsiteX79" fmla="*/ 727548 w 1784371"/>
                  <a:gd name="connsiteY79" fmla="*/ 25390 h 914400"/>
                  <a:gd name="connsiteX80" fmla="*/ 734114 w 1784371"/>
                  <a:gd name="connsiteY80" fmla="*/ 31567 h 914400"/>
                  <a:gd name="connsiteX81" fmla="*/ 745369 w 1784371"/>
                  <a:gd name="connsiteY81" fmla="*/ 21034 h 914400"/>
                  <a:gd name="connsiteX82" fmla="*/ 762228 w 1784371"/>
                  <a:gd name="connsiteY82" fmla="*/ 4751 h 914400"/>
                  <a:gd name="connsiteX83" fmla="*/ 763640 w 1784371"/>
                  <a:gd name="connsiteY83" fmla="*/ 3522 h 914400"/>
                  <a:gd name="connsiteX84" fmla="*/ 773690 w 1784371"/>
                  <a:gd name="connsiteY84" fmla="*/ 23 h 914400"/>
                  <a:gd name="connsiteX85" fmla="*/ 773968 w 1784371"/>
                  <a:gd name="connsiteY85" fmla="*/ 0 h 914400"/>
                  <a:gd name="connsiteX86" fmla="*/ 783740 w 1784371"/>
                  <a:gd name="connsiteY86" fmla="*/ 3522 h 914400"/>
                  <a:gd name="connsiteX87" fmla="*/ 789460 w 1784371"/>
                  <a:gd name="connsiteY87" fmla="*/ 8501 h 914400"/>
                  <a:gd name="connsiteX88" fmla="*/ 806923 w 1784371"/>
                  <a:gd name="connsiteY88" fmla="*/ 25390 h 914400"/>
                  <a:gd name="connsiteX89" fmla="*/ 813490 w 1784371"/>
                  <a:gd name="connsiteY89" fmla="*/ 31567 h 914400"/>
                  <a:gd name="connsiteX90" fmla="*/ 824745 w 1784371"/>
                  <a:gd name="connsiteY90" fmla="*/ 21034 h 914400"/>
                  <a:gd name="connsiteX91" fmla="*/ 841604 w 1784371"/>
                  <a:gd name="connsiteY91" fmla="*/ 4751 h 914400"/>
                  <a:gd name="connsiteX92" fmla="*/ 843016 w 1784371"/>
                  <a:gd name="connsiteY92" fmla="*/ 3522 h 914400"/>
                  <a:gd name="connsiteX93" fmla="*/ 853066 w 1784371"/>
                  <a:gd name="connsiteY93" fmla="*/ 23 h 914400"/>
                  <a:gd name="connsiteX94" fmla="*/ 853344 w 1784371"/>
                  <a:gd name="connsiteY94" fmla="*/ 0 h 914400"/>
                  <a:gd name="connsiteX95" fmla="*/ 863116 w 1784371"/>
                  <a:gd name="connsiteY95" fmla="*/ 3522 h 914400"/>
                  <a:gd name="connsiteX96" fmla="*/ 868836 w 1784371"/>
                  <a:gd name="connsiteY96" fmla="*/ 8501 h 914400"/>
                  <a:gd name="connsiteX97" fmla="*/ 886299 w 1784371"/>
                  <a:gd name="connsiteY97" fmla="*/ 25390 h 914400"/>
                  <a:gd name="connsiteX98" fmla="*/ 892865 w 1784371"/>
                  <a:gd name="connsiteY98" fmla="*/ 31567 h 914400"/>
                  <a:gd name="connsiteX99" fmla="*/ 904121 w 1784371"/>
                  <a:gd name="connsiteY99" fmla="*/ 21034 h 914400"/>
                  <a:gd name="connsiteX100" fmla="*/ 920979 w 1784371"/>
                  <a:gd name="connsiteY100" fmla="*/ 4751 h 914400"/>
                  <a:gd name="connsiteX101" fmla="*/ 922391 w 1784371"/>
                  <a:gd name="connsiteY101" fmla="*/ 3522 h 914400"/>
                  <a:gd name="connsiteX102" fmla="*/ 932441 w 1784371"/>
                  <a:gd name="connsiteY102" fmla="*/ 23 h 914400"/>
                  <a:gd name="connsiteX103" fmla="*/ 932719 w 1784371"/>
                  <a:gd name="connsiteY103" fmla="*/ 0 h 914400"/>
                  <a:gd name="connsiteX104" fmla="*/ 942491 w 1784371"/>
                  <a:gd name="connsiteY104" fmla="*/ 3522 h 914400"/>
                  <a:gd name="connsiteX105" fmla="*/ 948211 w 1784371"/>
                  <a:gd name="connsiteY105" fmla="*/ 8501 h 914400"/>
                  <a:gd name="connsiteX106" fmla="*/ 965675 w 1784371"/>
                  <a:gd name="connsiteY106" fmla="*/ 25390 h 914400"/>
                  <a:gd name="connsiteX107" fmla="*/ 972241 w 1784371"/>
                  <a:gd name="connsiteY107" fmla="*/ 31567 h 914400"/>
                  <a:gd name="connsiteX108" fmla="*/ 983496 w 1784371"/>
                  <a:gd name="connsiteY108" fmla="*/ 21034 h 914400"/>
                  <a:gd name="connsiteX109" fmla="*/ 1000355 w 1784371"/>
                  <a:gd name="connsiteY109" fmla="*/ 4751 h 914400"/>
                  <a:gd name="connsiteX110" fmla="*/ 1001767 w 1784371"/>
                  <a:gd name="connsiteY110" fmla="*/ 3522 h 914400"/>
                  <a:gd name="connsiteX111" fmla="*/ 1011817 w 1784371"/>
                  <a:gd name="connsiteY111" fmla="*/ 23 h 914400"/>
                  <a:gd name="connsiteX112" fmla="*/ 1012095 w 1784371"/>
                  <a:gd name="connsiteY112" fmla="*/ 0 h 914400"/>
                  <a:gd name="connsiteX113" fmla="*/ 1021867 w 1784371"/>
                  <a:gd name="connsiteY113" fmla="*/ 3522 h 914400"/>
                  <a:gd name="connsiteX114" fmla="*/ 1027587 w 1784371"/>
                  <a:gd name="connsiteY114" fmla="*/ 8501 h 914400"/>
                  <a:gd name="connsiteX115" fmla="*/ 1045050 w 1784371"/>
                  <a:gd name="connsiteY115" fmla="*/ 25390 h 914400"/>
                  <a:gd name="connsiteX116" fmla="*/ 1051617 w 1784371"/>
                  <a:gd name="connsiteY116" fmla="*/ 31567 h 914400"/>
                  <a:gd name="connsiteX117" fmla="*/ 1062872 w 1784371"/>
                  <a:gd name="connsiteY117" fmla="*/ 21034 h 914400"/>
                  <a:gd name="connsiteX118" fmla="*/ 1079730 w 1784371"/>
                  <a:gd name="connsiteY118" fmla="*/ 4751 h 914400"/>
                  <a:gd name="connsiteX119" fmla="*/ 1081143 w 1784371"/>
                  <a:gd name="connsiteY119" fmla="*/ 3522 h 914400"/>
                  <a:gd name="connsiteX120" fmla="*/ 1091192 w 1784371"/>
                  <a:gd name="connsiteY120" fmla="*/ 23 h 914400"/>
                  <a:gd name="connsiteX121" fmla="*/ 1091470 w 1784371"/>
                  <a:gd name="connsiteY121" fmla="*/ 0 h 914400"/>
                  <a:gd name="connsiteX122" fmla="*/ 1101242 w 1784371"/>
                  <a:gd name="connsiteY122" fmla="*/ 3522 h 914400"/>
                  <a:gd name="connsiteX123" fmla="*/ 1106962 w 1784371"/>
                  <a:gd name="connsiteY123" fmla="*/ 8501 h 914400"/>
                  <a:gd name="connsiteX124" fmla="*/ 1124426 w 1784371"/>
                  <a:gd name="connsiteY124" fmla="*/ 25390 h 914400"/>
                  <a:gd name="connsiteX125" fmla="*/ 1130992 w 1784371"/>
                  <a:gd name="connsiteY125" fmla="*/ 31567 h 914400"/>
                  <a:gd name="connsiteX126" fmla="*/ 1142247 w 1784371"/>
                  <a:gd name="connsiteY126" fmla="*/ 21034 h 914400"/>
                  <a:gd name="connsiteX127" fmla="*/ 1159106 w 1784371"/>
                  <a:gd name="connsiteY127" fmla="*/ 4751 h 914400"/>
                  <a:gd name="connsiteX128" fmla="*/ 1160518 w 1784371"/>
                  <a:gd name="connsiteY128" fmla="*/ 3522 h 914400"/>
                  <a:gd name="connsiteX129" fmla="*/ 1170568 w 1784371"/>
                  <a:gd name="connsiteY129" fmla="*/ 23 h 914400"/>
                  <a:gd name="connsiteX130" fmla="*/ 1170846 w 1784371"/>
                  <a:gd name="connsiteY130" fmla="*/ 0 h 914400"/>
                  <a:gd name="connsiteX131" fmla="*/ 1180618 w 1784371"/>
                  <a:gd name="connsiteY131" fmla="*/ 3522 h 914400"/>
                  <a:gd name="connsiteX132" fmla="*/ 1186338 w 1784371"/>
                  <a:gd name="connsiteY132" fmla="*/ 8501 h 914400"/>
                  <a:gd name="connsiteX133" fmla="*/ 1203801 w 1784371"/>
                  <a:gd name="connsiteY133" fmla="*/ 25390 h 914400"/>
                  <a:gd name="connsiteX134" fmla="*/ 1210368 w 1784371"/>
                  <a:gd name="connsiteY134" fmla="*/ 31567 h 914400"/>
                  <a:gd name="connsiteX135" fmla="*/ 1221623 w 1784371"/>
                  <a:gd name="connsiteY135" fmla="*/ 21034 h 914400"/>
                  <a:gd name="connsiteX136" fmla="*/ 1238481 w 1784371"/>
                  <a:gd name="connsiteY136" fmla="*/ 4751 h 914400"/>
                  <a:gd name="connsiteX137" fmla="*/ 1239894 w 1784371"/>
                  <a:gd name="connsiteY137" fmla="*/ 3522 h 914400"/>
                  <a:gd name="connsiteX138" fmla="*/ 1249944 w 1784371"/>
                  <a:gd name="connsiteY138" fmla="*/ 23 h 914400"/>
                  <a:gd name="connsiteX139" fmla="*/ 1250222 w 1784371"/>
                  <a:gd name="connsiteY139" fmla="*/ 0 h 914400"/>
                  <a:gd name="connsiteX140" fmla="*/ 1259993 w 1784371"/>
                  <a:gd name="connsiteY140" fmla="*/ 3522 h 914400"/>
                  <a:gd name="connsiteX141" fmla="*/ 1265713 w 1784371"/>
                  <a:gd name="connsiteY141" fmla="*/ 8501 h 914400"/>
                  <a:gd name="connsiteX142" fmla="*/ 1283177 w 1784371"/>
                  <a:gd name="connsiteY142" fmla="*/ 25390 h 914400"/>
                  <a:gd name="connsiteX143" fmla="*/ 1289743 w 1784371"/>
                  <a:gd name="connsiteY143" fmla="*/ 31567 h 914400"/>
                  <a:gd name="connsiteX144" fmla="*/ 1300999 w 1784371"/>
                  <a:gd name="connsiteY144" fmla="*/ 21034 h 914400"/>
                  <a:gd name="connsiteX145" fmla="*/ 1317857 w 1784371"/>
                  <a:gd name="connsiteY145" fmla="*/ 4751 h 914400"/>
                  <a:gd name="connsiteX146" fmla="*/ 1319269 w 1784371"/>
                  <a:gd name="connsiteY146" fmla="*/ 3522 h 914400"/>
                  <a:gd name="connsiteX147" fmla="*/ 1329319 w 1784371"/>
                  <a:gd name="connsiteY147" fmla="*/ 23 h 914400"/>
                  <a:gd name="connsiteX148" fmla="*/ 1329597 w 1784371"/>
                  <a:gd name="connsiteY148" fmla="*/ 0 h 914400"/>
                  <a:gd name="connsiteX149" fmla="*/ 1339369 w 1784371"/>
                  <a:gd name="connsiteY149" fmla="*/ 3522 h 914400"/>
                  <a:gd name="connsiteX150" fmla="*/ 1345089 w 1784371"/>
                  <a:gd name="connsiteY150" fmla="*/ 8501 h 914400"/>
                  <a:gd name="connsiteX151" fmla="*/ 1362552 w 1784371"/>
                  <a:gd name="connsiteY151" fmla="*/ 25390 h 914400"/>
                  <a:gd name="connsiteX152" fmla="*/ 1369119 w 1784371"/>
                  <a:gd name="connsiteY152" fmla="*/ 31567 h 914400"/>
                  <a:gd name="connsiteX153" fmla="*/ 1380374 w 1784371"/>
                  <a:gd name="connsiteY153" fmla="*/ 21034 h 914400"/>
                  <a:gd name="connsiteX154" fmla="*/ 1397233 w 1784371"/>
                  <a:gd name="connsiteY154" fmla="*/ 4751 h 914400"/>
                  <a:gd name="connsiteX155" fmla="*/ 1398645 w 1784371"/>
                  <a:gd name="connsiteY155" fmla="*/ 3522 h 914400"/>
                  <a:gd name="connsiteX156" fmla="*/ 1408695 w 1784371"/>
                  <a:gd name="connsiteY156" fmla="*/ 23 h 914400"/>
                  <a:gd name="connsiteX157" fmla="*/ 1408973 w 1784371"/>
                  <a:gd name="connsiteY157" fmla="*/ 0 h 914400"/>
                  <a:gd name="connsiteX158" fmla="*/ 1418744 w 1784371"/>
                  <a:gd name="connsiteY158" fmla="*/ 3522 h 914400"/>
                  <a:gd name="connsiteX159" fmla="*/ 1424464 w 1784371"/>
                  <a:gd name="connsiteY159" fmla="*/ 8501 h 914400"/>
                  <a:gd name="connsiteX160" fmla="*/ 1441928 w 1784371"/>
                  <a:gd name="connsiteY160" fmla="*/ 25390 h 914400"/>
                  <a:gd name="connsiteX161" fmla="*/ 1448494 w 1784371"/>
                  <a:gd name="connsiteY161" fmla="*/ 31567 h 914400"/>
                  <a:gd name="connsiteX162" fmla="*/ 1459750 w 1784371"/>
                  <a:gd name="connsiteY162" fmla="*/ 21034 h 914400"/>
                  <a:gd name="connsiteX163" fmla="*/ 1476608 w 1784371"/>
                  <a:gd name="connsiteY163" fmla="*/ 4751 h 914400"/>
                  <a:gd name="connsiteX164" fmla="*/ 1478020 w 1784371"/>
                  <a:gd name="connsiteY164" fmla="*/ 3522 h 914400"/>
                  <a:gd name="connsiteX165" fmla="*/ 1488070 w 1784371"/>
                  <a:gd name="connsiteY165" fmla="*/ 23 h 914400"/>
                  <a:gd name="connsiteX166" fmla="*/ 1488348 w 1784371"/>
                  <a:gd name="connsiteY166" fmla="*/ 0 h 914400"/>
                  <a:gd name="connsiteX167" fmla="*/ 1498120 w 1784371"/>
                  <a:gd name="connsiteY167" fmla="*/ 3522 h 914400"/>
                  <a:gd name="connsiteX168" fmla="*/ 1503840 w 1784371"/>
                  <a:gd name="connsiteY168" fmla="*/ 8501 h 914400"/>
                  <a:gd name="connsiteX169" fmla="*/ 1521303 w 1784371"/>
                  <a:gd name="connsiteY169" fmla="*/ 25390 h 914400"/>
                  <a:gd name="connsiteX170" fmla="*/ 1527870 w 1784371"/>
                  <a:gd name="connsiteY170" fmla="*/ 31567 h 914400"/>
                  <a:gd name="connsiteX171" fmla="*/ 1539125 w 1784371"/>
                  <a:gd name="connsiteY171" fmla="*/ 21034 h 914400"/>
                  <a:gd name="connsiteX172" fmla="*/ 1555984 w 1784371"/>
                  <a:gd name="connsiteY172" fmla="*/ 4751 h 914400"/>
                  <a:gd name="connsiteX173" fmla="*/ 1557396 w 1784371"/>
                  <a:gd name="connsiteY173" fmla="*/ 3522 h 914400"/>
                  <a:gd name="connsiteX174" fmla="*/ 1567446 w 1784371"/>
                  <a:gd name="connsiteY174" fmla="*/ 23 h 914400"/>
                  <a:gd name="connsiteX175" fmla="*/ 1567724 w 1784371"/>
                  <a:gd name="connsiteY175" fmla="*/ 0 h 914400"/>
                  <a:gd name="connsiteX176" fmla="*/ 1577496 w 1784371"/>
                  <a:gd name="connsiteY176" fmla="*/ 3522 h 914400"/>
                  <a:gd name="connsiteX177" fmla="*/ 1583216 w 1784371"/>
                  <a:gd name="connsiteY177" fmla="*/ 8501 h 914400"/>
                  <a:gd name="connsiteX178" fmla="*/ 1600679 w 1784371"/>
                  <a:gd name="connsiteY178" fmla="*/ 25390 h 914400"/>
                  <a:gd name="connsiteX179" fmla="*/ 1607245 w 1784371"/>
                  <a:gd name="connsiteY179" fmla="*/ 31567 h 914400"/>
                  <a:gd name="connsiteX180" fmla="*/ 1618501 w 1784371"/>
                  <a:gd name="connsiteY180" fmla="*/ 21034 h 914400"/>
                  <a:gd name="connsiteX181" fmla="*/ 1635359 w 1784371"/>
                  <a:gd name="connsiteY181" fmla="*/ 4751 h 914400"/>
                  <a:gd name="connsiteX182" fmla="*/ 1636772 w 1784371"/>
                  <a:gd name="connsiteY182" fmla="*/ 3522 h 914400"/>
                  <a:gd name="connsiteX183" fmla="*/ 1646821 w 1784371"/>
                  <a:gd name="connsiteY183" fmla="*/ 23 h 914400"/>
                  <a:gd name="connsiteX184" fmla="*/ 1647099 w 1784371"/>
                  <a:gd name="connsiteY184" fmla="*/ 0 h 914400"/>
                  <a:gd name="connsiteX185" fmla="*/ 1656871 w 1784371"/>
                  <a:gd name="connsiteY185" fmla="*/ 3522 h 914400"/>
                  <a:gd name="connsiteX186" fmla="*/ 1662591 w 1784371"/>
                  <a:gd name="connsiteY186" fmla="*/ 8501 h 914400"/>
                  <a:gd name="connsiteX187" fmla="*/ 1680055 w 1784371"/>
                  <a:gd name="connsiteY187" fmla="*/ 25390 h 914400"/>
                  <a:gd name="connsiteX188" fmla="*/ 1686621 w 1784371"/>
                  <a:gd name="connsiteY188" fmla="*/ 31567 h 914400"/>
                  <a:gd name="connsiteX189" fmla="*/ 1697876 w 1784371"/>
                  <a:gd name="connsiteY189" fmla="*/ 21034 h 914400"/>
                  <a:gd name="connsiteX190" fmla="*/ 1714735 w 1784371"/>
                  <a:gd name="connsiteY190" fmla="*/ 4751 h 914400"/>
                  <a:gd name="connsiteX191" fmla="*/ 1716147 w 1784371"/>
                  <a:gd name="connsiteY191" fmla="*/ 3522 h 914400"/>
                  <a:gd name="connsiteX192" fmla="*/ 1726197 w 1784371"/>
                  <a:gd name="connsiteY192" fmla="*/ 23 h 914400"/>
                  <a:gd name="connsiteX193" fmla="*/ 1726475 w 1784371"/>
                  <a:gd name="connsiteY193" fmla="*/ 0 h 914400"/>
                  <a:gd name="connsiteX194" fmla="*/ 1736247 w 1784371"/>
                  <a:gd name="connsiteY194" fmla="*/ 3522 h 914400"/>
                  <a:gd name="connsiteX195" fmla="*/ 1741967 w 1784371"/>
                  <a:gd name="connsiteY195" fmla="*/ 8501 h 914400"/>
                  <a:gd name="connsiteX196" fmla="*/ 1782155 w 1784371"/>
                  <a:gd name="connsiteY196" fmla="*/ 45979 h 914400"/>
                  <a:gd name="connsiteX197" fmla="*/ 1784371 w 1784371"/>
                  <a:gd name="connsiteY197" fmla="*/ 47626 h 914400"/>
                  <a:gd name="connsiteX198" fmla="*/ 1784371 w 1784371"/>
                  <a:gd name="connsiteY198" fmla="*/ 879668 h 914400"/>
                  <a:gd name="connsiteX199" fmla="*/ 0 w 1784371"/>
                  <a:gd name="connsiteY199" fmla="*/ 879668 h 914400"/>
                  <a:gd name="connsiteX200" fmla="*/ 0 w 1784371"/>
                  <a:gd name="connsiteY200" fmla="*/ 47626 h 914400"/>
                  <a:gd name="connsiteX201" fmla="*/ 8211 w 1784371"/>
                  <a:gd name="connsiteY201" fmla="*/ 41556 h 914400"/>
                  <a:gd name="connsiteX202" fmla="*/ 47848 w 1784371"/>
                  <a:gd name="connsiteY202" fmla="*/ 4751 h 914400"/>
                  <a:gd name="connsiteX203" fmla="*/ 49261 w 1784371"/>
                  <a:gd name="connsiteY203" fmla="*/ 3522 h 914400"/>
                  <a:gd name="connsiteX204" fmla="*/ 59310 w 1784371"/>
                  <a:gd name="connsiteY204" fmla="*/ 23 h 914400"/>
                  <a:gd name="connsiteX205" fmla="*/ 59588 w 1784371"/>
                  <a:gd name="connsiteY20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784371" h="914400">
                    <a:moveTo>
                      <a:pt x="0" y="897668"/>
                    </a:moveTo>
                    <a:lnTo>
                      <a:pt x="1784371" y="897668"/>
                    </a:lnTo>
                    <a:lnTo>
                      <a:pt x="1784371" y="914400"/>
                    </a:lnTo>
                    <a:lnTo>
                      <a:pt x="0" y="914400"/>
                    </a:lnTo>
                    <a:close/>
                    <a:moveTo>
                      <a:pt x="59588" y="0"/>
                    </a:moveTo>
                    <a:cubicBezTo>
                      <a:pt x="63125" y="0"/>
                      <a:pt x="66662" y="1174"/>
                      <a:pt x="69360" y="3522"/>
                    </a:cubicBezTo>
                    <a:lnTo>
                      <a:pt x="75080" y="8501"/>
                    </a:lnTo>
                    <a:cubicBezTo>
                      <a:pt x="78906" y="12039"/>
                      <a:pt x="85286" y="18406"/>
                      <a:pt x="92544" y="25390"/>
                    </a:cubicBezTo>
                    <a:lnTo>
                      <a:pt x="99110" y="31567"/>
                    </a:lnTo>
                    <a:lnTo>
                      <a:pt x="110365" y="21034"/>
                    </a:lnTo>
                    <a:cubicBezTo>
                      <a:pt x="117577" y="14124"/>
                      <a:pt x="123803" y="7921"/>
                      <a:pt x="127224" y="4751"/>
                    </a:cubicBezTo>
                    <a:lnTo>
                      <a:pt x="128636" y="3522"/>
                    </a:lnTo>
                    <a:cubicBezTo>
                      <a:pt x="131405" y="1112"/>
                      <a:pt x="135057" y="-61"/>
                      <a:pt x="138686" y="23"/>
                    </a:cubicBezTo>
                    <a:cubicBezTo>
                      <a:pt x="138778" y="1"/>
                      <a:pt x="138871" y="0"/>
                      <a:pt x="138964" y="0"/>
                    </a:cubicBezTo>
                    <a:cubicBezTo>
                      <a:pt x="142500" y="0"/>
                      <a:pt x="146037" y="1174"/>
                      <a:pt x="148735" y="3522"/>
                    </a:cubicBezTo>
                    <a:lnTo>
                      <a:pt x="154456" y="8501"/>
                    </a:lnTo>
                    <a:cubicBezTo>
                      <a:pt x="158282" y="12039"/>
                      <a:pt x="164662" y="18406"/>
                      <a:pt x="171919" y="25390"/>
                    </a:cubicBezTo>
                    <a:lnTo>
                      <a:pt x="178486" y="31567"/>
                    </a:lnTo>
                    <a:lnTo>
                      <a:pt x="189741" y="21034"/>
                    </a:lnTo>
                    <a:cubicBezTo>
                      <a:pt x="196953" y="14124"/>
                      <a:pt x="203179" y="7921"/>
                      <a:pt x="206599" y="4751"/>
                    </a:cubicBezTo>
                    <a:lnTo>
                      <a:pt x="208012" y="3522"/>
                    </a:lnTo>
                    <a:cubicBezTo>
                      <a:pt x="210781" y="1112"/>
                      <a:pt x="214433" y="-61"/>
                      <a:pt x="218062" y="23"/>
                    </a:cubicBezTo>
                    <a:cubicBezTo>
                      <a:pt x="218153" y="1"/>
                      <a:pt x="218247" y="0"/>
                      <a:pt x="218340" y="0"/>
                    </a:cubicBezTo>
                    <a:cubicBezTo>
                      <a:pt x="221876" y="0"/>
                      <a:pt x="225413" y="1174"/>
                      <a:pt x="228111" y="3522"/>
                    </a:cubicBezTo>
                    <a:lnTo>
                      <a:pt x="233831" y="8501"/>
                    </a:lnTo>
                    <a:cubicBezTo>
                      <a:pt x="237657" y="12039"/>
                      <a:pt x="244038" y="18406"/>
                      <a:pt x="251295" y="25390"/>
                    </a:cubicBezTo>
                    <a:lnTo>
                      <a:pt x="257861" y="31567"/>
                    </a:lnTo>
                    <a:lnTo>
                      <a:pt x="269116" y="21034"/>
                    </a:lnTo>
                    <a:cubicBezTo>
                      <a:pt x="276329" y="14124"/>
                      <a:pt x="282554" y="7921"/>
                      <a:pt x="285975" y="4751"/>
                    </a:cubicBezTo>
                    <a:lnTo>
                      <a:pt x="287387" y="3522"/>
                    </a:lnTo>
                    <a:cubicBezTo>
                      <a:pt x="290156" y="1112"/>
                      <a:pt x="293808" y="-61"/>
                      <a:pt x="297437" y="23"/>
                    </a:cubicBezTo>
                    <a:cubicBezTo>
                      <a:pt x="297529" y="1"/>
                      <a:pt x="297622" y="0"/>
                      <a:pt x="297715" y="0"/>
                    </a:cubicBezTo>
                    <a:cubicBezTo>
                      <a:pt x="301252" y="0"/>
                      <a:pt x="304789" y="1174"/>
                      <a:pt x="307487" y="3522"/>
                    </a:cubicBezTo>
                    <a:lnTo>
                      <a:pt x="313207" y="8501"/>
                    </a:lnTo>
                    <a:cubicBezTo>
                      <a:pt x="317033" y="12039"/>
                      <a:pt x="323413" y="18406"/>
                      <a:pt x="330670" y="25390"/>
                    </a:cubicBezTo>
                    <a:lnTo>
                      <a:pt x="337237" y="31567"/>
                    </a:lnTo>
                    <a:lnTo>
                      <a:pt x="348492" y="21034"/>
                    </a:lnTo>
                    <a:cubicBezTo>
                      <a:pt x="355704" y="14124"/>
                      <a:pt x="361929" y="7921"/>
                      <a:pt x="365350" y="4751"/>
                    </a:cubicBezTo>
                    <a:lnTo>
                      <a:pt x="366763" y="3522"/>
                    </a:lnTo>
                    <a:cubicBezTo>
                      <a:pt x="369531" y="1112"/>
                      <a:pt x="373184" y="-61"/>
                      <a:pt x="376812" y="23"/>
                    </a:cubicBezTo>
                    <a:cubicBezTo>
                      <a:pt x="376904" y="1"/>
                      <a:pt x="376998" y="0"/>
                      <a:pt x="377090" y="0"/>
                    </a:cubicBezTo>
                    <a:cubicBezTo>
                      <a:pt x="380627" y="0"/>
                      <a:pt x="384164" y="1174"/>
                      <a:pt x="386862" y="3522"/>
                    </a:cubicBezTo>
                    <a:lnTo>
                      <a:pt x="392582" y="8501"/>
                    </a:lnTo>
                    <a:cubicBezTo>
                      <a:pt x="396408" y="12039"/>
                      <a:pt x="402788" y="18406"/>
                      <a:pt x="410046" y="25390"/>
                    </a:cubicBezTo>
                    <a:lnTo>
                      <a:pt x="416612" y="31567"/>
                    </a:lnTo>
                    <a:lnTo>
                      <a:pt x="427867" y="21034"/>
                    </a:lnTo>
                    <a:cubicBezTo>
                      <a:pt x="435080" y="14124"/>
                      <a:pt x="441305" y="7921"/>
                      <a:pt x="444726" y="4751"/>
                    </a:cubicBezTo>
                    <a:lnTo>
                      <a:pt x="446138" y="3522"/>
                    </a:lnTo>
                    <a:cubicBezTo>
                      <a:pt x="448907" y="1112"/>
                      <a:pt x="452559" y="-61"/>
                      <a:pt x="456188" y="23"/>
                    </a:cubicBezTo>
                    <a:cubicBezTo>
                      <a:pt x="456280" y="1"/>
                      <a:pt x="456373" y="0"/>
                      <a:pt x="456466" y="0"/>
                    </a:cubicBezTo>
                    <a:cubicBezTo>
                      <a:pt x="460002" y="0"/>
                      <a:pt x="463539" y="1174"/>
                      <a:pt x="466238" y="3522"/>
                    </a:cubicBezTo>
                    <a:lnTo>
                      <a:pt x="471958" y="8501"/>
                    </a:lnTo>
                    <a:cubicBezTo>
                      <a:pt x="475784" y="12039"/>
                      <a:pt x="482164" y="18406"/>
                      <a:pt x="489421" y="25390"/>
                    </a:cubicBezTo>
                    <a:lnTo>
                      <a:pt x="495988" y="31567"/>
                    </a:lnTo>
                    <a:lnTo>
                      <a:pt x="507243" y="21034"/>
                    </a:lnTo>
                    <a:cubicBezTo>
                      <a:pt x="514455" y="14124"/>
                      <a:pt x="520681" y="7921"/>
                      <a:pt x="524101" y="4751"/>
                    </a:cubicBezTo>
                    <a:lnTo>
                      <a:pt x="525514" y="3522"/>
                    </a:lnTo>
                    <a:cubicBezTo>
                      <a:pt x="528283" y="1112"/>
                      <a:pt x="531935" y="-61"/>
                      <a:pt x="535563" y="23"/>
                    </a:cubicBezTo>
                    <a:cubicBezTo>
                      <a:pt x="535655" y="1"/>
                      <a:pt x="535749" y="0"/>
                      <a:pt x="535842" y="0"/>
                    </a:cubicBezTo>
                    <a:cubicBezTo>
                      <a:pt x="539378" y="0"/>
                      <a:pt x="542915" y="1174"/>
                      <a:pt x="545613" y="3522"/>
                    </a:cubicBezTo>
                    <a:lnTo>
                      <a:pt x="551333" y="8501"/>
                    </a:lnTo>
                    <a:cubicBezTo>
                      <a:pt x="555159" y="12039"/>
                      <a:pt x="561540" y="18406"/>
                      <a:pt x="568797" y="25390"/>
                    </a:cubicBezTo>
                    <a:lnTo>
                      <a:pt x="575363" y="31567"/>
                    </a:lnTo>
                    <a:lnTo>
                      <a:pt x="586619" y="21034"/>
                    </a:lnTo>
                    <a:cubicBezTo>
                      <a:pt x="593831" y="14124"/>
                      <a:pt x="600056" y="7921"/>
                      <a:pt x="603477" y="4751"/>
                    </a:cubicBezTo>
                    <a:lnTo>
                      <a:pt x="604889" y="3522"/>
                    </a:lnTo>
                    <a:cubicBezTo>
                      <a:pt x="607658" y="1112"/>
                      <a:pt x="611310" y="-61"/>
                      <a:pt x="614939" y="23"/>
                    </a:cubicBezTo>
                    <a:cubicBezTo>
                      <a:pt x="615031" y="1"/>
                      <a:pt x="615124" y="0"/>
                      <a:pt x="615217" y="0"/>
                    </a:cubicBezTo>
                    <a:cubicBezTo>
                      <a:pt x="618753" y="0"/>
                      <a:pt x="622290" y="1174"/>
                      <a:pt x="624989" y="3522"/>
                    </a:cubicBezTo>
                    <a:lnTo>
                      <a:pt x="630709" y="8501"/>
                    </a:lnTo>
                    <a:cubicBezTo>
                      <a:pt x="634535" y="12039"/>
                      <a:pt x="640915" y="18406"/>
                      <a:pt x="648172" y="25390"/>
                    </a:cubicBezTo>
                    <a:lnTo>
                      <a:pt x="654739" y="31567"/>
                    </a:lnTo>
                    <a:lnTo>
                      <a:pt x="665994" y="21034"/>
                    </a:lnTo>
                    <a:cubicBezTo>
                      <a:pt x="673206" y="14124"/>
                      <a:pt x="679432" y="7921"/>
                      <a:pt x="682853" y="4751"/>
                    </a:cubicBezTo>
                    <a:lnTo>
                      <a:pt x="684265" y="3522"/>
                    </a:lnTo>
                    <a:cubicBezTo>
                      <a:pt x="687034" y="1112"/>
                      <a:pt x="690686" y="-61"/>
                      <a:pt x="694315" y="23"/>
                    </a:cubicBezTo>
                    <a:cubicBezTo>
                      <a:pt x="694407" y="1"/>
                      <a:pt x="694500" y="0"/>
                      <a:pt x="694593" y="0"/>
                    </a:cubicBezTo>
                    <a:cubicBezTo>
                      <a:pt x="698129" y="0"/>
                      <a:pt x="701666" y="1174"/>
                      <a:pt x="704364" y="3522"/>
                    </a:cubicBezTo>
                    <a:lnTo>
                      <a:pt x="710085" y="8501"/>
                    </a:lnTo>
                    <a:cubicBezTo>
                      <a:pt x="713910" y="12039"/>
                      <a:pt x="720291" y="18406"/>
                      <a:pt x="727548" y="25390"/>
                    </a:cubicBezTo>
                    <a:lnTo>
                      <a:pt x="734114" y="31567"/>
                    </a:lnTo>
                    <a:lnTo>
                      <a:pt x="745369" y="21034"/>
                    </a:lnTo>
                    <a:cubicBezTo>
                      <a:pt x="752582" y="14124"/>
                      <a:pt x="758807" y="7921"/>
                      <a:pt x="762228" y="4751"/>
                    </a:cubicBezTo>
                    <a:lnTo>
                      <a:pt x="763640" y="3522"/>
                    </a:lnTo>
                    <a:cubicBezTo>
                      <a:pt x="766409" y="1112"/>
                      <a:pt x="770062" y="-61"/>
                      <a:pt x="773690" y="23"/>
                    </a:cubicBezTo>
                    <a:cubicBezTo>
                      <a:pt x="773782" y="1"/>
                      <a:pt x="773875" y="0"/>
                      <a:pt x="773968" y="0"/>
                    </a:cubicBezTo>
                    <a:cubicBezTo>
                      <a:pt x="777505" y="0"/>
                      <a:pt x="781042" y="1174"/>
                      <a:pt x="783740" y="3522"/>
                    </a:cubicBezTo>
                    <a:lnTo>
                      <a:pt x="789460" y="8501"/>
                    </a:lnTo>
                    <a:cubicBezTo>
                      <a:pt x="793286" y="12039"/>
                      <a:pt x="799666" y="18406"/>
                      <a:pt x="806923" y="25390"/>
                    </a:cubicBezTo>
                    <a:lnTo>
                      <a:pt x="813490" y="31567"/>
                    </a:lnTo>
                    <a:lnTo>
                      <a:pt x="824745" y="21034"/>
                    </a:lnTo>
                    <a:cubicBezTo>
                      <a:pt x="831957" y="14124"/>
                      <a:pt x="838183" y="7921"/>
                      <a:pt x="841604" y="4751"/>
                    </a:cubicBezTo>
                    <a:lnTo>
                      <a:pt x="843016" y="3522"/>
                    </a:lnTo>
                    <a:cubicBezTo>
                      <a:pt x="845785" y="1112"/>
                      <a:pt x="849437" y="-61"/>
                      <a:pt x="853066" y="23"/>
                    </a:cubicBezTo>
                    <a:cubicBezTo>
                      <a:pt x="853158" y="1"/>
                      <a:pt x="853251" y="0"/>
                      <a:pt x="853344" y="0"/>
                    </a:cubicBezTo>
                    <a:cubicBezTo>
                      <a:pt x="856880" y="0"/>
                      <a:pt x="860417" y="1174"/>
                      <a:pt x="863116" y="3522"/>
                    </a:cubicBezTo>
                    <a:lnTo>
                      <a:pt x="868836" y="8501"/>
                    </a:lnTo>
                    <a:cubicBezTo>
                      <a:pt x="872661" y="12039"/>
                      <a:pt x="879042" y="18406"/>
                      <a:pt x="886299" y="25390"/>
                    </a:cubicBezTo>
                    <a:lnTo>
                      <a:pt x="892865" y="31567"/>
                    </a:lnTo>
                    <a:lnTo>
                      <a:pt x="904121" y="21034"/>
                    </a:lnTo>
                    <a:cubicBezTo>
                      <a:pt x="911333" y="14124"/>
                      <a:pt x="917558" y="7921"/>
                      <a:pt x="920979" y="4751"/>
                    </a:cubicBezTo>
                    <a:lnTo>
                      <a:pt x="922391" y="3522"/>
                    </a:lnTo>
                    <a:cubicBezTo>
                      <a:pt x="925160" y="1112"/>
                      <a:pt x="928813" y="-61"/>
                      <a:pt x="932441" y="23"/>
                    </a:cubicBezTo>
                    <a:cubicBezTo>
                      <a:pt x="932533" y="1"/>
                      <a:pt x="932627" y="0"/>
                      <a:pt x="932719" y="0"/>
                    </a:cubicBezTo>
                    <a:cubicBezTo>
                      <a:pt x="936256" y="0"/>
                      <a:pt x="939793" y="1174"/>
                      <a:pt x="942491" y="3522"/>
                    </a:cubicBezTo>
                    <a:lnTo>
                      <a:pt x="948211" y="8501"/>
                    </a:lnTo>
                    <a:cubicBezTo>
                      <a:pt x="952037" y="12039"/>
                      <a:pt x="958417" y="18406"/>
                      <a:pt x="965675" y="25390"/>
                    </a:cubicBezTo>
                    <a:lnTo>
                      <a:pt x="972241" y="31567"/>
                    </a:lnTo>
                    <a:lnTo>
                      <a:pt x="983496" y="21034"/>
                    </a:lnTo>
                    <a:cubicBezTo>
                      <a:pt x="990709" y="14124"/>
                      <a:pt x="996934" y="7921"/>
                      <a:pt x="1000355" y="4751"/>
                    </a:cubicBezTo>
                    <a:lnTo>
                      <a:pt x="1001767" y="3522"/>
                    </a:lnTo>
                    <a:cubicBezTo>
                      <a:pt x="1004536" y="1112"/>
                      <a:pt x="1008188" y="-61"/>
                      <a:pt x="1011817" y="23"/>
                    </a:cubicBezTo>
                    <a:cubicBezTo>
                      <a:pt x="1011909" y="1"/>
                      <a:pt x="1012002" y="0"/>
                      <a:pt x="1012095" y="0"/>
                    </a:cubicBezTo>
                    <a:cubicBezTo>
                      <a:pt x="1015631" y="0"/>
                      <a:pt x="1019168" y="1174"/>
                      <a:pt x="1021867" y="3522"/>
                    </a:cubicBezTo>
                    <a:lnTo>
                      <a:pt x="1027587" y="8501"/>
                    </a:lnTo>
                    <a:cubicBezTo>
                      <a:pt x="1031413" y="12039"/>
                      <a:pt x="1037793" y="18406"/>
                      <a:pt x="1045050" y="25390"/>
                    </a:cubicBezTo>
                    <a:lnTo>
                      <a:pt x="1051617" y="31567"/>
                    </a:lnTo>
                    <a:lnTo>
                      <a:pt x="1062872" y="21034"/>
                    </a:lnTo>
                    <a:cubicBezTo>
                      <a:pt x="1070084" y="14124"/>
                      <a:pt x="1076309" y="7921"/>
                      <a:pt x="1079730" y="4751"/>
                    </a:cubicBezTo>
                    <a:lnTo>
                      <a:pt x="1081143" y="3522"/>
                    </a:lnTo>
                    <a:cubicBezTo>
                      <a:pt x="1083911" y="1112"/>
                      <a:pt x="1087564" y="-61"/>
                      <a:pt x="1091192" y="23"/>
                    </a:cubicBezTo>
                    <a:cubicBezTo>
                      <a:pt x="1091284" y="1"/>
                      <a:pt x="1091378" y="0"/>
                      <a:pt x="1091470" y="0"/>
                    </a:cubicBezTo>
                    <a:cubicBezTo>
                      <a:pt x="1095007" y="0"/>
                      <a:pt x="1098544" y="1174"/>
                      <a:pt x="1101242" y="3522"/>
                    </a:cubicBezTo>
                    <a:lnTo>
                      <a:pt x="1106962" y="8501"/>
                    </a:lnTo>
                    <a:cubicBezTo>
                      <a:pt x="1110788" y="12039"/>
                      <a:pt x="1117168" y="18406"/>
                      <a:pt x="1124426" y="25390"/>
                    </a:cubicBezTo>
                    <a:lnTo>
                      <a:pt x="1130992" y="31567"/>
                    </a:lnTo>
                    <a:lnTo>
                      <a:pt x="1142247" y="21034"/>
                    </a:lnTo>
                    <a:cubicBezTo>
                      <a:pt x="1149459" y="14124"/>
                      <a:pt x="1155685" y="7921"/>
                      <a:pt x="1159106" y="4751"/>
                    </a:cubicBezTo>
                    <a:lnTo>
                      <a:pt x="1160518" y="3522"/>
                    </a:lnTo>
                    <a:cubicBezTo>
                      <a:pt x="1163287" y="1112"/>
                      <a:pt x="1166940" y="-61"/>
                      <a:pt x="1170568" y="23"/>
                    </a:cubicBezTo>
                    <a:cubicBezTo>
                      <a:pt x="1170660" y="1"/>
                      <a:pt x="1170753" y="0"/>
                      <a:pt x="1170846" y="0"/>
                    </a:cubicBezTo>
                    <a:cubicBezTo>
                      <a:pt x="1174382" y="0"/>
                      <a:pt x="1177919" y="1174"/>
                      <a:pt x="1180618" y="3522"/>
                    </a:cubicBezTo>
                    <a:lnTo>
                      <a:pt x="1186338" y="8501"/>
                    </a:lnTo>
                    <a:cubicBezTo>
                      <a:pt x="1190164" y="12039"/>
                      <a:pt x="1196544" y="18406"/>
                      <a:pt x="1203801" y="25390"/>
                    </a:cubicBezTo>
                    <a:lnTo>
                      <a:pt x="1210368" y="31567"/>
                    </a:lnTo>
                    <a:lnTo>
                      <a:pt x="1221623" y="21034"/>
                    </a:lnTo>
                    <a:cubicBezTo>
                      <a:pt x="1228835" y="14124"/>
                      <a:pt x="1235061" y="7921"/>
                      <a:pt x="1238481" y="4751"/>
                    </a:cubicBezTo>
                    <a:lnTo>
                      <a:pt x="1239894" y="3522"/>
                    </a:lnTo>
                    <a:cubicBezTo>
                      <a:pt x="1242663" y="1112"/>
                      <a:pt x="1246315" y="-61"/>
                      <a:pt x="1249944" y="23"/>
                    </a:cubicBezTo>
                    <a:cubicBezTo>
                      <a:pt x="1250035" y="1"/>
                      <a:pt x="1250129" y="0"/>
                      <a:pt x="1250222" y="0"/>
                    </a:cubicBezTo>
                    <a:cubicBezTo>
                      <a:pt x="1253758" y="0"/>
                      <a:pt x="1257295" y="1174"/>
                      <a:pt x="1259993" y="3522"/>
                    </a:cubicBezTo>
                    <a:lnTo>
                      <a:pt x="1265713" y="8501"/>
                    </a:lnTo>
                    <a:cubicBezTo>
                      <a:pt x="1269539" y="12039"/>
                      <a:pt x="1275920" y="18406"/>
                      <a:pt x="1283177" y="25390"/>
                    </a:cubicBezTo>
                    <a:lnTo>
                      <a:pt x="1289743" y="31567"/>
                    </a:lnTo>
                    <a:lnTo>
                      <a:pt x="1300999" y="21034"/>
                    </a:lnTo>
                    <a:cubicBezTo>
                      <a:pt x="1308211" y="14124"/>
                      <a:pt x="1314436" y="7921"/>
                      <a:pt x="1317857" y="4751"/>
                    </a:cubicBezTo>
                    <a:lnTo>
                      <a:pt x="1319269" y="3522"/>
                    </a:lnTo>
                    <a:cubicBezTo>
                      <a:pt x="1322038" y="1112"/>
                      <a:pt x="1325691" y="-61"/>
                      <a:pt x="1329319" y="23"/>
                    </a:cubicBezTo>
                    <a:cubicBezTo>
                      <a:pt x="1329411" y="1"/>
                      <a:pt x="1329504" y="0"/>
                      <a:pt x="1329597" y="0"/>
                    </a:cubicBezTo>
                    <a:cubicBezTo>
                      <a:pt x="1333134" y="0"/>
                      <a:pt x="1336671" y="1174"/>
                      <a:pt x="1339369" y="3522"/>
                    </a:cubicBezTo>
                    <a:lnTo>
                      <a:pt x="1345089" y="8501"/>
                    </a:lnTo>
                    <a:cubicBezTo>
                      <a:pt x="1348915" y="12039"/>
                      <a:pt x="1355295" y="18406"/>
                      <a:pt x="1362552" y="25390"/>
                    </a:cubicBezTo>
                    <a:lnTo>
                      <a:pt x="1369119" y="31567"/>
                    </a:lnTo>
                    <a:lnTo>
                      <a:pt x="1380374" y="21034"/>
                    </a:lnTo>
                    <a:cubicBezTo>
                      <a:pt x="1387586" y="14124"/>
                      <a:pt x="1393812" y="7921"/>
                      <a:pt x="1397233" y="4751"/>
                    </a:cubicBezTo>
                    <a:lnTo>
                      <a:pt x="1398645" y="3522"/>
                    </a:lnTo>
                    <a:cubicBezTo>
                      <a:pt x="1401414" y="1112"/>
                      <a:pt x="1405066" y="-61"/>
                      <a:pt x="1408695" y="23"/>
                    </a:cubicBezTo>
                    <a:cubicBezTo>
                      <a:pt x="1408787" y="1"/>
                      <a:pt x="1408880" y="0"/>
                      <a:pt x="1408973" y="0"/>
                    </a:cubicBezTo>
                    <a:cubicBezTo>
                      <a:pt x="1412509" y="0"/>
                      <a:pt x="1416046" y="1174"/>
                      <a:pt x="1418744" y="3522"/>
                    </a:cubicBezTo>
                    <a:lnTo>
                      <a:pt x="1424464" y="8501"/>
                    </a:lnTo>
                    <a:cubicBezTo>
                      <a:pt x="1428290" y="12039"/>
                      <a:pt x="1434671" y="18406"/>
                      <a:pt x="1441928" y="25390"/>
                    </a:cubicBezTo>
                    <a:lnTo>
                      <a:pt x="1448494" y="31567"/>
                    </a:lnTo>
                    <a:lnTo>
                      <a:pt x="1459750" y="21034"/>
                    </a:lnTo>
                    <a:cubicBezTo>
                      <a:pt x="1466962" y="14124"/>
                      <a:pt x="1473187" y="7921"/>
                      <a:pt x="1476608" y="4751"/>
                    </a:cubicBezTo>
                    <a:lnTo>
                      <a:pt x="1478020" y="3522"/>
                    </a:lnTo>
                    <a:cubicBezTo>
                      <a:pt x="1480789" y="1112"/>
                      <a:pt x="1484442" y="-61"/>
                      <a:pt x="1488070" y="23"/>
                    </a:cubicBezTo>
                    <a:cubicBezTo>
                      <a:pt x="1488162" y="1"/>
                      <a:pt x="1488255" y="0"/>
                      <a:pt x="1488348" y="0"/>
                    </a:cubicBezTo>
                    <a:cubicBezTo>
                      <a:pt x="1491885" y="0"/>
                      <a:pt x="1495422" y="1174"/>
                      <a:pt x="1498120" y="3522"/>
                    </a:cubicBezTo>
                    <a:lnTo>
                      <a:pt x="1503840" y="8501"/>
                    </a:lnTo>
                    <a:cubicBezTo>
                      <a:pt x="1507666" y="12039"/>
                      <a:pt x="1514046" y="18406"/>
                      <a:pt x="1521303" y="25390"/>
                    </a:cubicBezTo>
                    <a:lnTo>
                      <a:pt x="1527870" y="31567"/>
                    </a:lnTo>
                    <a:lnTo>
                      <a:pt x="1539125" y="21034"/>
                    </a:lnTo>
                    <a:cubicBezTo>
                      <a:pt x="1546337" y="14124"/>
                      <a:pt x="1552563" y="7921"/>
                      <a:pt x="1555984" y="4751"/>
                    </a:cubicBezTo>
                    <a:lnTo>
                      <a:pt x="1557396" y="3522"/>
                    </a:lnTo>
                    <a:cubicBezTo>
                      <a:pt x="1560165" y="1112"/>
                      <a:pt x="1563817" y="-61"/>
                      <a:pt x="1567446" y="23"/>
                    </a:cubicBezTo>
                    <a:cubicBezTo>
                      <a:pt x="1567538" y="1"/>
                      <a:pt x="1567631" y="0"/>
                      <a:pt x="1567724" y="0"/>
                    </a:cubicBezTo>
                    <a:cubicBezTo>
                      <a:pt x="1571260" y="0"/>
                      <a:pt x="1574797" y="1174"/>
                      <a:pt x="1577496" y="3522"/>
                    </a:cubicBezTo>
                    <a:lnTo>
                      <a:pt x="1583216" y="8501"/>
                    </a:lnTo>
                    <a:cubicBezTo>
                      <a:pt x="1587041" y="12039"/>
                      <a:pt x="1593422" y="18406"/>
                      <a:pt x="1600679" y="25390"/>
                    </a:cubicBezTo>
                    <a:lnTo>
                      <a:pt x="1607245" y="31567"/>
                    </a:lnTo>
                    <a:lnTo>
                      <a:pt x="1618501" y="21034"/>
                    </a:lnTo>
                    <a:cubicBezTo>
                      <a:pt x="1625713" y="14124"/>
                      <a:pt x="1631938" y="7921"/>
                      <a:pt x="1635359" y="4751"/>
                    </a:cubicBezTo>
                    <a:lnTo>
                      <a:pt x="1636772" y="3522"/>
                    </a:lnTo>
                    <a:cubicBezTo>
                      <a:pt x="1639540" y="1112"/>
                      <a:pt x="1643193" y="-61"/>
                      <a:pt x="1646821" y="23"/>
                    </a:cubicBezTo>
                    <a:cubicBezTo>
                      <a:pt x="1646913" y="1"/>
                      <a:pt x="1647007" y="0"/>
                      <a:pt x="1647099" y="0"/>
                    </a:cubicBezTo>
                    <a:cubicBezTo>
                      <a:pt x="1650636" y="0"/>
                      <a:pt x="1654173" y="1174"/>
                      <a:pt x="1656871" y="3522"/>
                    </a:cubicBezTo>
                    <a:lnTo>
                      <a:pt x="1662591" y="8501"/>
                    </a:lnTo>
                    <a:cubicBezTo>
                      <a:pt x="1666417" y="12039"/>
                      <a:pt x="1672797" y="18406"/>
                      <a:pt x="1680055" y="25390"/>
                    </a:cubicBezTo>
                    <a:lnTo>
                      <a:pt x="1686621" y="31567"/>
                    </a:lnTo>
                    <a:lnTo>
                      <a:pt x="1697876" y="21034"/>
                    </a:lnTo>
                    <a:cubicBezTo>
                      <a:pt x="1705089" y="14124"/>
                      <a:pt x="1711314" y="7921"/>
                      <a:pt x="1714735" y="4751"/>
                    </a:cubicBezTo>
                    <a:lnTo>
                      <a:pt x="1716147" y="3522"/>
                    </a:lnTo>
                    <a:cubicBezTo>
                      <a:pt x="1718916" y="1112"/>
                      <a:pt x="1722569" y="-61"/>
                      <a:pt x="1726197" y="23"/>
                    </a:cubicBezTo>
                    <a:cubicBezTo>
                      <a:pt x="1726289" y="1"/>
                      <a:pt x="1726382" y="0"/>
                      <a:pt x="1726475" y="0"/>
                    </a:cubicBezTo>
                    <a:cubicBezTo>
                      <a:pt x="1730011" y="0"/>
                      <a:pt x="1733548" y="1174"/>
                      <a:pt x="1736247" y="3522"/>
                    </a:cubicBezTo>
                    <a:lnTo>
                      <a:pt x="1741967" y="8501"/>
                    </a:lnTo>
                    <a:cubicBezTo>
                      <a:pt x="1749618" y="15576"/>
                      <a:pt x="1767489" y="33969"/>
                      <a:pt x="1782155" y="45979"/>
                    </a:cubicBezTo>
                    <a:lnTo>
                      <a:pt x="1784371" y="47626"/>
                    </a:lnTo>
                    <a:lnTo>
                      <a:pt x="1784371" y="879668"/>
                    </a:lnTo>
                    <a:lnTo>
                      <a:pt x="0" y="879668"/>
                    </a:lnTo>
                    <a:lnTo>
                      <a:pt x="0" y="47626"/>
                    </a:lnTo>
                    <a:lnTo>
                      <a:pt x="8211" y="41556"/>
                    </a:lnTo>
                    <a:cubicBezTo>
                      <a:pt x="22946" y="29564"/>
                      <a:pt x="41007" y="11090"/>
                      <a:pt x="47848" y="4751"/>
                    </a:cubicBezTo>
                    <a:lnTo>
                      <a:pt x="49261" y="3522"/>
                    </a:lnTo>
                    <a:cubicBezTo>
                      <a:pt x="52030" y="1112"/>
                      <a:pt x="55682" y="-61"/>
                      <a:pt x="59310" y="23"/>
                    </a:cubicBezTo>
                    <a:cubicBezTo>
                      <a:pt x="59402" y="1"/>
                      <a:pt x="59496" y="0"/>
                      <a:pt x="59588" y="0"/>
                    </a:cubicBezTo>
                    <a:close/>
                  </a:path>
                </a:pathLst>
              </a:cu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indent="0" algn="ctr">
                  <a:lnSpc>
                    <a:spcPct val="100000"/>
                  </a:lnSpc>
                  <a:spcBef>
                    <a:spcPts val="0"/>
                  </a:spcBef>
                  <a:spcAft>
                    <a:spcPts val="0"/>
                  </a:spcAft>
                  <a:buSzPct val="100000"/>
                </a:pPr>
                <a:r>
                  <a:rPr lang="zh-CN" altLang="en-US" sz="1300" b="1">
                    <a:solidFill>
                      <a:schemeClr val="bg1"/>
                    </a:solidFill>
                    <a:latin typeface="微软雅黑" panose="020B0503020204020204" pitchFamily="34" charset="-122"/>
                    <a:ea typeface="微软雅黑" panose="020B0503020204020204" pitchFamily="34" charset="-122"/>
                  </a:rPr>
                  <a:t>变更管理；</a:t>
                </a:r>
                <a:endParaRPr lang="zh-CN" altLang="en-US" sz="1300" b="1">
                  <a:solidFill>
                    <a:schemeClr val="bg1"/>
                  </a:solidFill>
                  <a:latin typeface="微软雅黑" panose="020B0503020204020204" pitchFamily="34" charset="-122"/>
                  <a:ea typeface="微软雅黑" panose="020B0503020204020204" pitchFamily="34" charset="-122"/>
                </a:endParaRPr>
              </a:p>
            </p:txBody>
          </p:sp>
          <p:sp>
            <p:nvSpPr>
              <p:cNvPr id="31" name="任意多边形 30"/>
              <p:cNvSpPr/>
              <p:nvPr>
                <p:custDataLst>
                  <p:tags r:id="rId15"/>
                </p:custDataLst>
              </p:nvPr>
            </p:nvSpPr>
            <p:spPr>
              <a:xfrm>
                <a:off x="5650022" y="727450"/>
                <a:ext cx="978201" cy="319924"/>
              </a:xfrm>
              <a:custGeom>
                <a:avLst/>
                <a:gdLst>
                  <a:gd name="connsiteX0" fmla="*/ 773625 w 978201"/>
                  <a:gd name="connsiteY0" fmla="*/ 28 h 319924"/>
                  <a:gd name="connsiteX1" fmla="*/ 881754 w 978201"/>
                  <a:gd name="connsiteY1" fmla="*/ 75074 h 319924"/>
                  <a:gd name="connsiteX2" fmla="*/ 978201 w 978201"/>
                  <a:gd name="connsiteY2" fmla="*/ 317435 h 319924"/>
                  <a:gd name="connsiteX3" fmla="*/ 975543 w 978201"/>
                  <a:gd name="connsiteY3" fmla="*/ 319923 h 319924"/>
                  <a:gd name="connsiteX4" fmla="*/ 968976 w 978201"/>
                  <a:gd name="connsiteY4" fmla="*/ 313746 h 319924"/>
                  <a:gd name="connsiteX5" fmla="*/ 951512 w 978201"/>
                  <a:gd name="connsiteY5" fmla="*/ 296857 h 319924"/>
                  <a:gd name="connsiteX6" fmla="*/ 945792 w 978201"/>
                  <a:gd name="connsiteY6" fmla="*/ 291879 h 319924"/>
                  <a:gd name="connsiteX7" fmla="*/ 936020 w 978201"/>
                  <a:gd name="connsiteY7" fmla="*/ 288356 h 319924"/>
                  <a:gd name="connsiteX8" fmla="*/ 935742 w 978201"/>
                  <a:gd name="connsiteY8" fmla="*/ 288379 h 319924"/>
                  <a:gd name="connsiteX9" fmla="*/ 925693 w 978201"/>
                  <a:gd name="connsiteY9" fmla="*/ 291878 h 319924"/>
                  <a:gd name="connsiteX10" fmla="*/ 924280 w 978201"/>
                  <a:gd name="connsiteY10" fmla="*/ 293108 h 319924"/>
                  <a:gd name="connsiteX11" fmla="*/ 907423 w 978201"/>
                  <a:gd name="connsiteY11" fmla="*/ 309390 h 319924"/>
                  <a:gd name="connsiteX12" fmla="*/ 896166 w 978201"/>
                  <a:gd name="connsiteY12" fmla="*/ 319923 h 319924"/>
                  <a:gd name="connsiteX13" fmla="*/ 889600 w 978201"/>
                  <a:gd name="connsiteY13" fmla="*/ 313746 h 319924"/>
                  <a:gd name="connsiteX14" fmla="*/ 872137 w 978201"/>
                  <a:gd name="connsiteY14" fmla="*/ 296857 h 319924"/>
                  <a:gd name="connsiteX15" fmla="*/ 866417 w 978201"/>
                  <a:gd name="connsiteY15" fmla="*/ 291878 h 319924"/>
                  <a:gd name="connsiteX16" fmla="*/ 856645 w 978201"/>
                  <a:gd name="connsiteY16" fmla="*/ 288357 h 319924"/>
                  <a:gd name="connsiteX17" fmla="*/ 856367 w 978201"/>
                  <a:gd name="connsiteY17" fmla="*/ 288379 h 319924"/>
                  <a:gd name="connsiteX18" fmla="*/ 846317 w 978201"/>
                  <a:gd name="connsiteY18" fmla="*/ 291878 h 319924"/>
                  <a:gd name="connsiteX19" fmla="*/ 844906 w 978201"/>
                  <a:gd name="connsiteY19" fmla="*/ 293107 h 319924"/>
                  <a:gd name="connsiteX20" fmla="*/ 828047 w 978201"/>
                  <a:gd name="connsiteY20" fmla="*/ 309390 h 319924"/>
                  <a:gd name="connsiteX21" fmla="*/ 816792 w 978201"/>
                  <a:gd name="connsiteY21" fmla="*/ 319923 h 319924"/>
                  <a:gd name="connsiteX22" fmla="*/ 810224 w 978201"/>
                  <a:gd name="connsiteY22" fmla="*/ 313746 h 319924"/>
                  <a:gd name="connsiteX23" fmla="*/ 792761 w 978201"/>
                  <a:gd name="connsiteY23" fmla="*/ 296857 h 319924"/>
                  <a:gd name="connsiteX24" fmla="*/ 787042 w 978201"/>
                  <a:gd name="connsiteY24" fmla="*/ 291878 h 319924"/>
                  <a:gd name="connsiteX25" fmla="*/ 777269 w 978201"/>
                  <a:gd name="connsiteY25" fmla="*/ 288357 h 319924"/>
                  <a:gd name="connsiteX26" fmla="*/ 776992 w 978201"/>
                  <a:gd name="connsiteY26" fmla="*/ 288379 h 319924"/>
                  <a:gd name="connsiteX27" fmla="*/ 766941 w 978201"/>
                  <a:gd name="connsiteY27" fmla="*/ 291878 h 319924"/>
                  <a:gd name="connsiteX28" fmla="*/ 765530 w 978201"/>
                  <a:gd name="connsiteY28" fmla="*/ 293107 h 319924"/>
                  <a:gd name="connsiteX29" fmla="*/ 748672 w 978201"/>
                  <a:gd name="connsiteY29" fmla="*/ 309390 h 319924"/>
                  <a:gd name="connsiteX30" fmla="*/ 737415 w 978201"/>
                  <a:gd name="connsiteY30" fmla="*/ 319923 h 319924"/>
                  <a:gd name="connsiteX31" fmla="*/ 730849 w 978201"/>
                  <a:gd name="connsiteY31" fmla="*/ 313746 h 319924"/>
                  <a:gd name="connsiteX32" fmla="*/ 713385 w 978201"/>
                  <a:gd name="connsiteY32" fmla="*/ 296858 h 319924"/>
                  <a:gd name="connsiteX33" fmla="*/ 707665 w 978201"/>
                  <a:gd name="connsiteY33" fmla="*/ 291878 h 319924"/>
                  <a:gd name="connsiteX34" fmla="*/ 697894 w 978201"/>
                  <a:gd name="connsiteY34" fmla="*/ 288356 h 319924"/>
                  <a:gd name="connsiteX35" fmla="*/ 697617 w 978201"/>
                  <a:gd name="connsiteY35" fmla="*/ 288379 h 319924"/>
                  <a:gd name="connsiteX36" fmla="*/ 687566 w 978201"/>
                  <a:gd name="connsiteY36" fmla="*/ 291878 h 319924"/>
                  <a:gd name="connsiteX37" fmla="*/ 686155 w 978201"/>
                  <a:gd name="connsiteY37" fmla="*/ 293107 h 319924"/>
                  <a:gd name="connsiteX38" fmla="*/ 669295 w 978201"/>
                  <a:gd name="connsiteY38" fmla="*/ 309390 h 319924"/>
                  <a:gd name="connsiteX39" fmla="*/ 658040 w 978201"/>
                  <a:gd name="connsiteY39" fmla="*/ 319923 h 319924"/>
                  <a:gd name="connsiteX40" fmla="*/ 651473 w 978201"/>
                  <a:gd name="connsiteY40" fmla="*/ 313746 h 319924"/>
                  <a:gd name="connsiteX41" fmla="*/ 634010 w 978201"/>
                  <a:gd name="connsiteY41" fmla="*/ 296857 h 319924"/>
                  <a:gd name="connsiteX42" fmla="*/ 628291 w 978201"/>
                  <a:gd name="connsiteY42" fmla="*/ 291878 h 319924"/>
                  <a:gd name="connsiteX43" fmla="*/ 618519 w 978201"/>
                  <a:gd name="connsiteY43" fmla="*/ 288356 h 319924"/>
                  <a:gd name="connsiteX44" fmla="*/ 618241 w 978201"/>
                  <a:gd name="connsiteY44" fmla="*/ 288379 h 319924"/>
                  <a:gd name="connsiteX45" fmla="*/ 608190 w 978201"/>
                  <a:gd name="connsiteY45" fmla="*/ 291878 h 319924"/>
                  <a:gd name="connsiteX46" fmla="*/ 606779 w 978201"/>
                  <a:gd name="connsiteY46" fmla="*/ 293107 h 319924"/>
                  <a:gd name="connsiteX47" fmla="*/ 589921 w 978201"/>
                  <a:gd name="connsiteY47" fmla="*/ 309390 h 319924"/>
                  <a:gd name="connsiteX48" fmla="*/ 578664 w 978201"/>
                  <a:gd name="connsiteY48" fmla="*/ 319923 h 319924"/>
                  <a:gd name="connsiteX49" fmla="*/ 572098 w 978201"/>
                  <a:gd name="connsiteY49" fmla="*/ 313746 h 319924"/>
                  <a:gd name="connsiteX50" fmla="*/ 554635 w 978201"/>
                  <a:gd name="connsiteY50" fmla="*/ 296857 h 319924"/>
                  <a:gd name="connsiteX51" fmla="*/ 548914 w 978201"/>
                  <a:gd name="connsiteY51" fmla="*/ 291878 h 319924"/>
                  <a:gd name="connsiteX52" fmla="*/ 539144 w 978201"/>
                  <a:gd name="connsiteY52" fmla="*/ 288356 h 319924"/>
                  <a:gd name="connsiteX53" fmla="*/ 538865 w 978201"/>
                  <a:gd name="connsiteY53" fmla="*/ 288379 h 319924"/>
                  <a:gd name="connsiteX54" fmla="*/ 528815 w 978201"/>
                  <a:gd name="connsiteY54" fmla="*/ 291878 h 319924"/>
                  <a:gd name="connsiteX55" fmla="*/ 527402 w 978201"/>
                  <a:gd name="connsiteY55" fmla="*/ 293107 h 319924"/>
                  <a:gd name="connsiteX56" fmla="*/ 510544 w 978201"/>
                  <a:gd name="connsiteY56" fmla="*/ 309390 h 319924"/>
                  <a:gd name="connsiteX57" fmla="*/ 499289 w 978201"/>
                  <a:gd name="connsiteY57" fmla="*/ 319923 h 319924"/>
                  <a:gd name="connsiteX58" fmla="*/ 492722 w 978201"/>
                  <a:gd name="connsiteY58" fmla="*/ 313747 h 319924"/>
                  <a:gd name="connsiteX59" fmla="*/ 475260 w 978201"/>
                  <a:gd name="connsiteY59" fmla="*/ 296857 h 319924"/>
                  <a:gd name="connsiteX60" fmla="*/ 469539 w 978201"/>
                  <a:gd name="connsiteY60" fmla="*/ 291878 h 319924"/>
                  <a:gd name="connsiteX61" fmla="*/ 459768 w 978201"/>
                  <a:gd name="connsiteY61" fmla="*/ 288356 h 319924"/>
                  <a:gd name="connsiteX62" fmla="*/ 459489 w 978201"/>
                  <a:gd name="connsiteY62" fmla="*/ 288379 h 319924"/>
                  <a:gd name="connsiteX63" fmla="*/ 449439 w 978201"/>
                  <a:gd name="connsiteY63" fmla="*/ 291879 h 319924"/>
                  <a:gd name="connsiteX64" fmla="*/ 448027 w 978201"/>
                  <a:gd name="connsiteY64" fmla="*/ 293107 h 319924"/>
                  <a:gd name="connsiteX65" fmla="*/ 431168 w 978201"/>
                  <a:gd name="connsiteY65" fmla="*/ 309390 h 319924"/>
                  <a:gd name="connsiteX66" fmla="*/ 419913 w 978201"/>
                  <a:gd name="connsiteY66" fmla="*/ 319923 h 319924"/>
                  <a:gd name="connsiteX67" fmla="*/ 413348 w 978201"/>
                  <a:gd name="connsiteY67" fmla="*/ 313746 h 319924"/>
                  <a:gd name="connsiteX68" fmla="*/ 395884 w 978201"/>
                  <a:gd name="connsiteY68" fmla="*/ 296857 h 319924"/>
                  <a:gd name="connsiteX69" fmla="*/ 390163 w 978201"/>
                  <a:gd name="connsiteY69" fmla="*/ 291879 h 319924"/>
                  <a:gd name="connsiteX70" fmla="*/ 380392 w 978201"/>
                  <a:gd name="connsiteY70" fmla="*/ 288356 h 319924"/>
                  <a:gd name="connsiteX71" fmla="*/ 380113 w 978201"/>
                  <a:gd name="connsiteY71" fmla="*/ 288380 h 319924"/>
                  <a:gd name="connsiteX72" fmla="*/ 370064 w 978201"/>
                  <a:gd name="connsiteY72" fmla="*/ 291878 h 319924"/>
                  <a:gd name="connsiteX73" fmla="*/ 368651 w 978201"/>
                  <a:gd name="connsiteY73" fmla="*/ 293107 h 319924"/>
                  <a:gd name="connsiteX74" fmla="*/ 351793 w 978201"/>
                  <a:gd name="connsiteY74" fmla="*/ 309390 h 319924"/>
                  <a:gd name="connsiteX75" fmla="*/ 340538 w 978201"/>
                  <a:gd name="connsiteY75" fmla="*/ 319923 h 319924"/>
                  <a:gd name="connsiteX76" fmla="*/ 333972 w 978201"/>
                  <a:gd name="connsiteY76" fmla="*/ 313746 h 319924"/>
                  <a:gd name="connsiteX77" fmla="*/ 316508 w 978201"/>
                  <a:gd name="connsiteY77" fmla="*/ 296857 h 319924"/>
                  <a:gd name="connsiteX78" fmla="*/ 310788 w 978201"/>
                  <a:gd name="connsiteY78" fmla="*/ 291878 h 319924"/>
                  <a:gd name="connsiteX79" fmla="*/ 301016 w 978201"/>
                  <a:gd name="connsiteY79" fmla="*/ 288356 h 319924"/>
                  <a:gd name="connsiteX80" fmla="*/ 300738 w 978201"/>
                  <a:gd name="connsiteY80" fmla="*/ 288379 h 319924"/>
                  <a:gd name="connsiteX81" fmla="*/ 290689 w 978201"/>
                  <a:gd name="connsiteY81" fmla="*/ 291878 h 319924"/>
                  <a:gd name="connsiteX82" fmla="*/ 289276 w 978201"/>
                  <a:gd name="connsiteY82" fmla="*/ 293107 h 319924"/>
                  <a:gd name="connsiteX83" fmla="*/ 272417 w 978201"/>
                  <a:gd name="connsiteY83" fmla="*/ 309390 h 319924"/>
                  <a:gd name="connsiteX84" fmla="*/ 261162 w 978201"/>
                  <a:gd name="connsiteY84" fmla="*/ 319924 h 319924"/>
                  <a:gd name="connsiteX85" fmla="*/ 254597 w 978201"/>
                  <a:gd name="connsiteY85" fmla="*/ 313747 h 319924"/>
                  <a:gd name="connsiteX86" fmla="*/ 237132 w 978201"/>
                  <a:gd name="connsiteY86" fmla="*/ 296857 h 319924"/>
                  <a:gd name="connsiteX87" fmla="*/ 231412 w 978201"/>
                  <a:gd name="connsiteY87" fmla="*/ 291878 h 319924"/>
                  <a:gd name="connsiteX88" fmla="*/ 221640 w 978201"/>
                  <a:gd name="connsiteY88" fmla="*/ 288357 h 319924"/>
                  <a:gd name="connsiteX89" fmla="*/ 221362 w 978201"/>
                  <a:gd name="connsiteY89" fmla="*/ 288379 h 319924"/>
                  <a:gd name="connsiteX90" fmla="*/ 211312 w 978201"/>
                  <a:gd name="connsiteY90" fmla="*/ 291878 h 319924"/>
                  <a:gd name="connsiteX91" fmla="*/ 209900 w 978201"/>
                  <a:gd name="connsiteY91" fmla="*/ 293107 h 319924"/>
                  <a:gd name="connsiteX92" fmla="*/ 193041 w 978201"/>
                  <a:gd name="connsiteY92" fmla="*/ 309390 h 319924"/>
                  <a:gd name="connsiteX93" fmla="*/ 181786 w 978201"/>
                  <a:gd name="connsiteY93" fmla="*/ 319923 h 319924"/>
                  <a:gd name="connsiteX94" fmla="*/ 175220 w 978201"/>
                  <a:gd name="connsiteY94" fmla="*/ 313746 h 319924"/>
                  <a:gd name="connsiteX95" fmla="*/ 157757 w 978201"/>
                  <a:gd name="connsiteY95" fmla="*/ 296858 h 319924"/>
                  <a:gd name="connsiteX96" fmla="*/ 152037 w 978201"/>
                  <a:gd name="connsiteY96" fmla="*/ 291879 h 319924"/>
                  <a:gd name="connsiteX97" fmla="*/ 142265 w 978201"/>
                  <a:gd name="connsiteY97" fmla="*/ 288356 h 319924"/>
                  <a:gd name="connsiteX98" fmla="*/ 141987 w 978201"/>
                  <a:gd name="connsiteY98" fmla="*/ 288380 h 319924"/>
                  <a:gd name="connsiteX99" fmla="*/ 131937 w 978201"/>
                  <a:gd name="connsiteY99" fmla="*/ 291878 h 319924"/>
                  <a:gd name="connsiteX100" fmla="*/ 130524 w 978201"/>
                  <a:gd name="connsiteY100" fmla="*/ 293107 h 319924"/>
                  <a:gd name="connsiteX101" fmla="*/ 113666 w 978201"/>
                  <a:gd name="connsiteY101" fmla="*/ 309390 h 319924"/>
                  <a:gd name="connsiteX102" fmla="*/ 102411 w 978201"/>
                  <a:gd name="connsiteY102" fmla="*/ 319923 h 319924"/>
                  <a:gd name="connsiteX103" fmla="*/ 95844 w 978201"/>
                  <a:gd name="connsiteY103" fmla="*/ 313746 h 319924"/>
                  <a:gd name="connsiteX104" fmla="*/ 78381 w 978201"/>
                  <a:gd name="connsiteY104" fmla="*/ 296857 h 319924"/>
                  <a:gd name="connsiteX105" fmla="*/ 72661 w 978201"/>
                  <a:gd name="connsiteY105" fmla="*/ 291879 h 319924"/>
                  <a:gd name="connsiteX106" fmla="*/ 62889 w 978201"/>
                  <a:gd name="connsiteY106" fmla="*/ 288356 h 319924"/>
                  <a:gd name="connsiteX107" fmla="*/ 62611 w 978201"/>
                  <a:gd name="connsiteY107" fmla="*/ 288380 h 319924"/>
                  <a:gd name="connsiteX108" fmla="*/ 52561 w 978201"/>
                  <a:gd name="connsiteY108" fmla="*/ 291878 h 319924"/>
                  <a:gd name="connsiteX109" fmla="*/ 51149 w 978201"/>
                  <a:gd name="connsiteY109" fmla="*/ 293107 h 319924"/>
                  <a:gd name="connsiteX110" fmla="*/ 34290 w 978201"/>
                  <a:gd name="connsiteY110" fmla="*/ 309390 h 319924"/>
                  <a:gd name="connsiteX111" fmla="*/ 23035 w 978201"/>
                  <a:gd name="connsiteY111" fmla="*/ 319923 h 319924"/>
                  <a:gd name="connsiteX112" fmla="*/ 16469 w 978201"/>
                  <a:gd name="connsiteY112" fmla="*/ 313746 h 319924"/>
                  <a:gd name="connsiteX113" fmla="*/ 0 w 978201"/>
                  <a:gd name="connsiteY113" fmla="*/ 297819 h 319924"/>
                  <a:gd name="connsiteX114" fmla="*/ 727103 w 978201"/>
                  <a:gd name="connsiteY114" fmla="*/ 8470 h 319924"/>
                  <a:gd name="connsiteX115" fmla="*/ 773625 w 978201"/>
                  <a:gd name="connsiteY115" fmla="*/ 28 h 31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78201" h="319924">
                    <a:moveTo>
                      <a:pt x="773625" y="28"/>
                    </a:moveTo>
                    <a:cubicBezTo>
                      <a:pt x="820013" y="1021"/>
                      <a:pt x="863519" y="29251"/>
                      <a:pt x="881754" y="75074"/>
                    </a:cubicBezTo>
                    <a:lnTo>
                      <a:pt x="978201" y="317435"/>
                    </a:lnTo>
                    <a:lnTo>
                      <a:pt x="975543" y="319923"/>
                    </a:lnTo>
                    <a:lnTo>
                      <a:pt x="968976" y="313746"/>
                    </a:lnTo>
                    <a:cubicBezTo>
                      <a:pt x="961718" y="306763"/>
                      <a:pt x="955339" y="300395"/>
                      <a:pt x="951512" y="296857"/>
                    </a:cubicBezTo>
                    <a:lnTo>
                      <a:pt x="945792" y="291879"/>
                    </a:lnTo>
                    <a:cubicBezTo>
                      <a:pt x="943095" y="289530"/>
                      <a:pt x="939557" y="288356"/>
                      <a:pt x="936020" y="288356"/>
                    </a:cubicBezTo>
                    <a:cubicBezTo>
                      <a:pt x="935929" y="288356"/>
                      <a:pt x="935834" y="288357"/>
                      <a:pt x="935742" y="288379"/>
                    </a:cubicBezTo>
                    <a:cubicBezTo>
                      <a:pt x="932115" y="288295"/>
                      <a:pt x="928462" y="289468"/>
                      <a:pt x="925693" y="291878"/>
                    </a:cubicBezTo>
                    <a:lnTo>
                      <a:pt x="924280" y="293108"/>
                    </a:lnTo>
                    <a:cubicBezTo>
                      <a:pt x="920859" y="296277"/>
                      <a:pt x="914634" y="302480"/>
                      <a:pt x="907423" y="309390"/>
                    </a:cubicBezTo>
                    <a:lnTo>
                      <a:pt x="896166" y="319923"/>
                    </a:lnTo>
                    <a:lnTo>
                      <a:pt x="889600" y="313746"/>
                    </a:lnTo>
                    <a:cubicBezTo>
                      <a:pt x="882344" y="306762"/>
                      <a:pt x="875962" y="300395"/>
                      <a:pt x="872137" y="296857"/>
                    </a:cubicBezTo>
                    <a:lnTo>
                      <a:pt x="866417" y="291878"/>
                    </a:lnTo>
                    <a:cubicBezTo>
                      <a:pt x="863719" y="289530"/>
                      <a:pt x="860182" y="288356"/>
                      <a:pt x="856645" y="288357"/>
                    </a:cubicBezTo>
                    <a:cubicBezTo>
                      <a:pt x="856552" y="288356"/>
                      <a:pt x="856459" y="288357"/>
                      <a:pt x="856367" y="288379"/>
                    </a:cubicBezTo>
                    <a:cubicBezTo>
                      <a:pt x="852739" y="288295"/>
                      <a:pt x="849087" y="289468"/>
                      <a:pt x="846317" y="291878"/>
                    </a:cubicBezTo>
                    <a:lnTo>
                      <a:pt x="844906" y="293107"/>
                    </a:lnTo>
                    <a:cubicBezTo>
                      <a:pt x="841485" y="296277"/>
                      <a:pt x="835259" y="302480"/>
                      <a:pt x="828047" y="309390"/>
                    </a:cubicBezTo>
                    <a:lnTo>
                      <a:pt x="816792" y="319923"/>
                    </a:lnTo>
                    <a:lnTo>
                      <a:pt x="810224" y="313746"/>
                    </a:lnTo>
                    <a:cubicBezTo>
                      <a:pt x="802968" y="306762"/>
                      <a:pt x="796587" y="300395"/>
                      <a:pt x="792761" y="296857"/>
                    </a:cubicBezTo>
                    <a:lnTo>
                      <a:pt x="787042" y="291878"/>
                    </a:lnTo>
                    <a:cubicBezTo>
                      <a:pt x="784343" y="289530"/>
                      <a:pt x="780807" y="288356"/>
                      <a:pt x="777269" y="288357"/>
                    </a:cubicBezTo>
                    <a:cubicBezTo>
                      <a:pt x="777176" y="288356"/>
                      <a:pt x="777083" y="288357"/>
                      <a:pt x="776992" y="288379"/>
                    </a:cubicBezTo>
                    <a:cubicBezTo>
                      <a:pt x="773364" y="288295"/>
                      <a:pt x="769710" y="289468"/>
                      <a:pt x="766941" y="291878"/>
                    </a:cubicBezTo>
                    <a:lnTo>
                      <a:pt x="765530" y="293107"/>
                    </a:lnTo>
                    <a:cubicBezTo>
                      <a:pt x="762108" y="296277"/>
                      <a:pt x="755884" y="302480"/>
                      <a:pt x="748672" y="309390"/>
                    </a:cubicBezTo>
                    <a:lnTo>
                      <a:pt x="737415" y="319923"/>
                    </a:lnTo>
                    <a:lnTo>
                      <a:pt x="730849" y="313746"/>
                    </a:lnTo>
                    <a:cubicBezTo>
                      <a:pt x="723593" y="306762"/>
                      <a:pt x="717211" y="300395"/>
                      <a:pt x="713385" y="296858"/>
                    </a:cubicBezTo>
                    <a:lnTo>
                      <a:pt x="707665" y="291878"/>
                    </a:lnTo>
                    <a:cubicBezTo>
                      <a:pt x="704967" y="289530"/>
                      <a:pt x="701431" y="288356"/>
                      <a:pt x="697894" y="288356"/>
                    </a:cubicBezTo>
                    <a:cubicBezTo>
                      <a:pt x="697801" y="288356"/>
                      <a:pt x="697708" y="288357"/>
                      <a:pt x="697617" y="288379"/>
                    </a:cubicBezTo>
                    <a:cubicBezTo>
                      <a:pt x="693988" y="288295"/>
                      <a:pt x="690336" y="289469"/>
                      <a:pt x="687566" y="291878"/>
                    </a:cubicBezTo>
                    <a:lnTo>
                      <a:pt x="686155" y="293107"/>
                    </a:lnTo>
                    <a:cubicBezTo>
                      <a:pt x="682733" y="296277"/>
                      <a:pt x="676508" y="302480"/>
                      <a:pt x="669295" y="309390"/>
                    </a:cubicBezTo>
                    <a:lnTo>
                      <a:pt x="658040" y="319923"/>
                    </a:lnTo>
                    <a:lnTo>
                      <a:pt x="651473" y="313746"/>
                    </a:lnTo>
                    <a:cubicBezTo>
                      <a:pt x="644217" y="306762"/>
                      <a:pt x="637836" y="300395"/>
                      <a:pt x="634010" y="296857"/>
                    </a:cubicBezTo>
                    <a:lnTo>
                      <a:pt x="628291" y="291878"/>
                    </a:lnTo>
                    <a:cubicBezTo>
                      <a:pt x="625592" y="289530"/>
                      <a:pt x="622055" y="288356"/>
                      <a:pt x="618519" y="288356"/>
                    </a:cubicBezTo>
                    <a:cubicBezTo>
                      <a:pt x="618425" y="288356"/>
                      <a:pt x="618332" y="288357"/>
                      <a:pt x="618241" y="288379"/>
                    </a:cubicBezTo>
                    <a:cubicBezTo>
                      <a:pt x="614612" y="288295"/>
                      <a:pt x="610959" y="289469"/>
                      <a:pt x="608190" y="291878"/>
                    </a:cubicBezTo>
                    <a:lnTo>
                      <a:pt x="606779" y="293107"/>
                    </a:lnTo>
                    <a:cubicBezTo>
                      <a:pt x="603357" y="296277"/>
                      <a:pt x="597133" y="302480"/>
                      <a:pt x="589921" y="309390"/>
                    </a:cubicBezTo>
                    <a:lnTo>
                      <a:pt x="578664" y="319923"/>
                    </a:lnTo>
                    <a:lnTo>
                      <a:pt x="572098" y="313746"/>
                    </a:lnTo>
                    <a:cubicBezTo>
                      <a:pt x="564841" y="306762"/>
                      <a:pt x="558460" y="300395"/>
                      <a:pt x="554635" y="296857"/>
                    </a:cubicBezTo>
                    <a:lnTo>
                      <a:pt x="548914" y="291878"/>
                    </a:lnTo>
                    <a:cubicBezTo>
                      <a:pt x="546216" y="289530"/>
                      <a:pt x="542679" y="288356"/>
                      <a:pt x="539144" y="288356"/>
                    </a:cubicBezTo>
                    <a:cubicBezTo>
                      <a:pt x="539050" y="288356"/>
                      <a:pt x="538956" y="288358"/>
                      <a:pt x="538865" y="288379"/>
                    </a:cubicBezTo>
                    <a:cubicBezTo>
                      <a:pt x="535237" y="288296"/>
                      <a:pt x="531584" y="289468"/>
                      <a:pt x="528815" y="291878"/>
                    </a:cubicBezTo>
                    <a:lnTo>
                      <a:pt x="527402" y="293107"/>
                    </a:lnTo>
                    <a:cubicBezTo>
                      <a:pt x="523982" y="296278"/>
                      <a:pt x="517756" y="302480"/>
                      <a:pt x="510544" y="309390"/>
                    </a:cubicBezTo>
                    <a:lnTo>
                      <a:pt x="499289" y="319923"/>
                    </a:lnTo>
                    <a:lnTo>
                      <a:pt x="492722" y="313747"/>
                    </a:lnTo>
                    <a:cubicBezTo>
                      <a:pt x="485465" y="306762"/>
                      <a:pt x="479085" y="300395"/>
                      <a:pt x="475260" y="296857"/>
                    </a:cubicBezTo>
                    <a:lnTo>
                      <a:pt x="469539" y="291878"/>
                    </a:lnTo>
                    <a:cubicBezTo>
                      <a:pt x="466840" y="289530"/>
                      <a:pt x="463303" y="288356"/>
                      <a:pt x="459768" y="288356"/>
                    </a:cubicBezTo>
                    <a:cubicBezTo>
                      <a:pt x="459674" y="288356"/>
                      <a:pt x="459582" y="288357"/>
                      <a:pt x="459489" y="288379"/>
                    </a:cubicBezTo>
                    <a:cubicBezTo>
                      <a:pt x="455861" y="288295"/>
                      <a:pt x="452208" y="289468"/>
                      <a:pt x="449439" y="291879"/>
                    </a:cubicBezTo>
                    <a:lnTo>
                      <a:pt x="448027" y="293107"/>
                    </a:lnTo>
                    <a:cubicBezTo>
                      <a:pt x="444606" y="296277"/>
                      <a:pt x="438380" y="302480"/>
                      <a:pt x="431168" y="309390"/>
                    </a:cubicBezTo>
                    <a:lnTo>
                      <a:pt x="419913" y="319923"/>
                    </a:lnTo>
                    <a:lnTo>
                      <a:pt x="413348" y="313746"/>
                    </a:lnTo>
                    <a:cubicBezTo>
                      <a:pt x="406089" y="306762"/>
                      <a:pt x="399709" y="300396"/>
                      <a:pt x="395884" y="296857"/>
                    </a:cubicBezTo>
                    <a:lnTo>
                      <a:pt x="390163" y="291879"/>
                    </a:lnTo>
                    <a:cubicBezTo>
                      <a:pt x="387465" y="289530"/>
                      <a:pt x="383928" y="288356"/>
                      <a:pt x="380392" y="288356"/>
                    </a:cubicBezTo>
                    <a:cubicBezTo>
                      <a:pt x="380299" y="288356"/>
                      <a:pt x="380206" y="288357"/>
                      <a:pt x="380113" y="288380"/>
                    </a:cubicBezTo>
                    <a:cubicBezTo>
                      <a:pt x="376485" y="288295"/>
                      <a:pt x="372832" y="289468"/>
                      <a:pt x="370064" y="291878"/>
                    </a:cubicBezTo>
                    <a:lnTo>
                      <a:pt x="368651" y="293107"/>
                    </a:lnTo>
                    <a:cubicBezTo>
                      <a:pt x="365230" y="296277"/>
                      <a:pt x="359005" y="302481"/>
                      <a:pt x="351793" y="309390"/>
                    </a:cubicBezTo>
                    <a:lnTo>
                      <a:pt x="340538" y="319923"/>
                    </a:lnTo>
                    <a:lnTo>
                      <a:pt x="333972" y="313746"/>
                    </a:lnTo>
                    <a:cubicBezTo>
                      <a:pt x="326714" y="306762"/>
                      <a:pt x="320335" y="300395"/>
                      <a:pt x="316508" y="296857"/>
                    </a:cubicBezTo>
                    <a:lnTo>
                      <a:pt x="310788" y="291878"/>
                    </a:lnTo>
                    <a:cubicBezTo>
                      <a:pt x="308090" y="289530"/>
                      <a:pt x="304552" y="288356"/>
                      <a:pt x="301016" y="288356"/>
                    </a:cubicBezTo>
                    <a:cubicBezTo>
                      <a:pt x="300923" y="288356"/>
                      <a:pt x="300831" y="288357"/>
                      <a:pt x="300738" y="288379"/>
                    </a:cubicBezTo>
                    <a:cubicBezTo>
                      <a:pt x="297109" y="288295"/>
                      <a:pt x="293457" y="289469"/>
                      <a:pt x="290689" y="291878"/>
                    </a:cubicBezTo>
                    <a:lnTo>
                      <a:pt x="289276" y="293107"/>
                    </a:lnTo>
                    <a:cubicBezTo>
                      <a:pt x="285856" y="296277"/>
                      <a:pt x="279630" y="302480"/>
                      <a:pt x="272417" y="309390"/>
                    </a:cubicBezTo>
                    <a:lnTo>
                      <a:pt x="261162" y="319924"/>
                    </a:lnTo>
                    <a:lnTo>
                      <a:pt x="254597" y="313747"/>
                    </a:lnTo>
                    <a:cubicBezTo>
                      <a:pt x="247338" y="306762"/>
                      <a:pt x="240959" y="300395"/>
                      <a:pt x="237132" y="296857"/>
                    </a:cubicBezTo>
                    <a:lnTo>
                      <a:pt x="231412" y="291878"/>
                    </a:lnTo>
                    <a:cubicBezTo>
                      <a:pt x="228714" y="289530"/>
                      <a:pt x="225176" y="288356"/>
                      <a:pt x="221640" y="288357"/>
                    </a:cubicBezTo>
                    <a:cubicBezTo>
                      <a:pt x="221548" y="288356"/>
                      <a:pt x="221454" y="288357"/>
                      <a:pt x="221362" y="288379"/>
                    </a:cubicBezTo>
                    <a:cubicBezTo>
                      <a:pt x="217734" y="288296"/>
                      <a:pt x="214081" y="289468"/>
                      <a:pt x="211312" y="291878"/>
                    </a:cubicBezTo>
                    <a:lnTo>
                      <a:pt x="209900" y="293107"/>
                    </a:lnTo>
                    <a:cubicBezTo>
                      <a:pt x="206479" y="296277"/>
                      <a:pt x="200253" y="302480"/>
                      <a:pt x="193041" y="309390"/>
                    </a:cubicBezTo>
                    <a:lnTo>
                      <a:pt x="181786" y="319923"/>
                    </a:lnTo>
                    <a:lnTo>
                      <a:pt x="175220" y="313746"/>
                    </a:lnTo>
                    <a:cubicBezTo>
                      <a:pt x="167962" y="306762"/>
                      <a:pt x="161582" y="300395"/>
                      <a:pt x="157757" y="296858"/>
                    </a:cubicBezTo>
                    <a:lnTo>
                      <a:pt x="152037" y="291879"/>
                    </a:lnTo>
                    <a:cubicBezTo>
                      <a:pt x="149338" y="289530"/>
                      <a:pt x="145800" y="288356"/>
                      <a:pt x="142265" y="288356"/>
                    </a:cubicBezTo>
                    <a:cubicBezTo>
                      <a:pt x="142172" y="288356"/>
                      <a:pt x="142079" y="288357"/>
                      <a:pt x="141987" y="288380"/>
                    </a:cubicBezTo>
                    <a:cubicBezTo>
                      <a:pt x="138358" y="288295"/>
                      <a:pt x="134706" y="289468"/>
                      <a:pt x="131937" y="291878"/>
                    </a:cubicBezTo>
                    <a:lnTo>
                      <a:pt x="130524" y="293107"/>
                    </a:lnTo>
                    <a:cubicBezTo>
                      <a:pt x="127104" y="296277"/>
                      <a:pt x="120877" y="302480"/>
                      <a:pt x="113666" y="309390"/>
                    </a:cubicBezTo>
                    <a:lnTo>
                      <a:pt x="102411" y="319923"/>
                    </a:lnTo>
                    <a:lnTo>
                      <a:pt x="95844" y="313746"/>
                    </a:lnTo>
                    <a:cubicBezTo>
                      <a:pt x="88587" y="306762"/>
                      <a:pt x="82207" y="300395"/>
                      <a:pt x="78381" y="296857"/>
                    </a:cubicBezTo>
                    <a:lnTo>
                      <a:pt x="72661" y="291879"/>
                    </a:lnTo>
                    <a:cubicBezTo>
                      <a:pt x="69963" y="289530"/>
                      <a:pt x="66426" y="288356"/>
                      <a:pt x="62889" y="288356"/>
                    </a:cubicBezTo>
                    <a:cubicBezTo>
                      <a:pt x="62796" y="288356"/>
                      <a:pt x="62703" y="288357"/>
                      <a:pt x="62611" y="288380"/>
                    </a:cubicBezTo>
                    <a:cubicBezTo>
                      <a:pt x="58983" y="288295"/>
                      <a:pt x="55330" y="289468"/>
                      <a:pt x="52561" y="291878"/>
                    </a:cubicBezTo>
                    <a:lnTo>
                      <a:pt x="51149" y="293107"/>
                    </a:lnTo>
                    <a:cubicBezTo>
                      <a:pt x="47728" y="296277"/>
                      <a:pt x="41502" y="302481"/>
                      <a:pt x="34290" y="309390"/>
                    </a:cubicBezTo>
                    <a:lnTo>
                      <a:pt x="23035" y="319923"/>
                    </a:lnTo>
                    <a:lnTo>
                      <a:pt x="16469" y="313746"/>
                    </a:lnTo>
                    <a:lnTo>
                      <a:pt x="0" y="297819"/>
                    </a:lnTo>
                    <a:lnTo>
                      <a:pt x="727103" y="8470"/>
                    </a:lnTo>
                    <a:cubicBezTo>
                      <a:pt x="742377" y="2392"/>
                      <a:pt x="758162" y="-303"/>
                      <a:pt x="773625" y="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r>
                  <a:rPr lang="en-US" altLang="zh-CN" sz="13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300" b="1" dirty="0">
                    <a:solidFill>
                      <a:schemeClr val="bg1"/>
                    </a:solidFill>
                    <a:latin typeface="微软雅黑" panose="020B0503020204020204" pitchFamily="34" charset="-122"/>
                    <a:ea typeface="微软雅黑" panose="020B0503020204020204" pitchFamily="34" charset="-122"/>
                  </a:rPr>
                  <a:t>  C</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grpSp>
      </p:grpSp>
    </p:spTree>
    <p:custDataLst>
      <p:tags r:id="rId16"/>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87375" y="726440"/>
            <a:ext cx="8074025" cy="1050925"/>
          </a:xfrm>
          <a:prstGeom prst="rect">
            <a:avLst/>
          </a:prstGeom>
          <a:noFill/>
        </p:spPr>
        <p:txBody>
          <a:bodyPr wrap="square" rtlCol="0" anchor="t">
            <a:spAutoFit/>
          </a:bodyPr>
          <a:lstStyle/>
          <a:p>
            <a:pPr>
              <a:lnSpc>
                <a:spcPct val="130000"/>
              </a:lnSpc>
              <a:spcBef>
                <a:spcPts val="0"/>
              </a:spcBef>
              <a:spcAft>
                <a:spcPts val="0"/>
              </a:spcAft>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4）HSE知识、方法与工具。是根据公司HSE体系建设推进需要设定的培训内容，通过培训使岗位员工了解国家、行业、企业有关HSE要求，熟悉并能够应用HSE管理方法与工具开展日常HSE管理工作。培训主要包括但不限于以下内容：</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203835" y="2330450"/>
            <a:ext cx="8840470" cy="2388870"/>
            <a:chOff x="283" y="3850"/>
            <a:chExt cx="10998" cy="2968"/>
          </a:xfrm>
        </p:grpSpPr>
        <p:sp>
          <p:nvSpPr>
            <p:cNvPr id="42" name="Freeform 30"/>
            <p:cNvSpPr/>
            <p:nvPr>
              <p:custDataLst>
                <p:tags r:id="rId1"/>
              </p:custDataLst>
            </p:nvPr>
          </p:nvSpPr>
          <p:spPr bwMode="auto">
            <a:xfrm>
              <a:off x="4731" y="3850"/>
              <a:ext cx="3060" cy="886"/>
            </a:xfrm>
            <a:custGeom>
              <a:avLst/>
              <a:gdLst>
                <a:gd name="T0" fmla="*/ 134288 w 747"/>
                <a:gd name="T1" fmla="*/ 1210104 h 216"/>
                <a:gd name="T2" fmla="*/ 22381 w 747"/>
                <a:gd name="T3" fmla="*/ 1148478 h 216"/>
                <a:gd name="T4" fmla="*/ 22381 w 747"/>
                <a:gd name="T5" fmla="*/ 1025227 h 216"/>
                <a:gd name="T6" fmla="*/ 537152 w 747"/>
                <a:gd name="T7" fmla="*/ 67228 h 216"/>
                <a:gd name="T8" fmla="*/ 649058 w 747"/>
                <a:gd name="T9" fmla="*/ 0 h 216"/>
                <a:gd name="T10" fmla="*/ 4051019 w 747"/>
                <a:gd name="T11" fmla="*/ 0 h 216"/>
                <a:gd name="T12" fmla="*/ 4157331 w 747"/>
                <a:gd name="T13" fmla="*/ 61626 h 216"/>
                <a:gd name="T14" fmla="*/ 4162926 w 747"/>
                <a:gd name="T15" fmla="*/ 190479 h 216"/>
                <a:gd name="T16" fmla="*/ 3648156 w 747"/>
                <a:gd name="T17" fmla="*/ 1142876 h 216"/>
                <a:gd name="T18" fmla="*/ 3536249 w 747"/>
                <a:gd name="T19" fmla="*/ 1210104 h 216"/>
                <a:gd name="T20" fmla="*/ 134288 w 747"/>
                <a:gd name="T21" fmla="*/ 1210104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rgbClr val="16347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780" b="1"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3" name="Freeform 31"/>
            <p:cNvSpPr/>
            <p:nvPr>
              <p:custDataLst>
                <p:tags r:id="rId2"/>
              </p:custDataLst>
            </p:nvPr>
          </p:nvSpPr>
          <p:spPr bwMode="auto">
            <a:xfrm>
              <a:off x="7635" y="3850"/>
              <a:ext cx="3058" cy="886"/>
            </a:xfrm>
            <a:custGeom>
              <a:avLst/>
              <a:gdLst>
                <a:gd name="T0" fmla="*/ 24 w 747"/>
                <a:gd name="T1" fmla="*/ 216 h 216"/>
                <a:gd name="T2" fmla="*/ 4 w 747"/>
                <a:gd name="T3" fmla="*/ 205 h 216"/>
                <a:gd name="T4" fmla="*/ 4 w 747"/>
                <a:gd name="T5" fmla="*/ 183 h 216"/>
                <a:gd name="T6" fmla="*/ 96 w 747"/>
                <a:gd name="T7" fmla="*/ 12 h 216"/>
                <a:gd name="T8" fmla="*/ 116 w 747"/>
                <a:gd name="T9" fmla="*/ 0 h 216"/>
                <a:gd name="T10" fmla="*/ 724 w 747"/>
                <a:gd name="T11" fmla="*/ 0 h 216"/>
                <a:gd name="T12" fmla="*/ 743 w 747"/>
                <a:gd name="T13" fmla="*/ 11 h 216"/>
                <a:gd name="T14" fmla="*/ 744 w 747"/>
                <a:gd name="T15" fmla="*/ 34 h 216"/>
                <a:gd name="T16" fmla="*/ 652 w 747"/>
                <a:gd name="T17" fmla="*/ 204 h 216"/>
                <a:gd name="T18" fmla="*/ 632 w 747"/>
                <a:gd name="T19" fmla="*/ 216 h 216"/>
                <a:gd name="T20" fmla="*/ 24 w 747"/>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rgbClr val="163479"/>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780" b="1"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4" name="Freeform 34"/>
            <p:cNvSpPr/>
            <p:nvPr>
              <p:custDataLst>
                <p:tags r:id="rId3"/>
              </p:custDataLst>
            </p:nvPr>
          </p:nvSpPr>
          <p:spPr bwMode="auto">
            <a:xfrm>
              <a:off x="1827" y="3850"/>
              <a:ext cx="3063" cy="886"/>
            </a:xfrm>
            <a:custGeom>
              <a:avLst/>
              <a:gdLst>
                <a:gd name="T0" fmla="*/ 134260 w 748"/>
                <a:gd name="T1" fmla="*/ 1210104 h 216"/>
                <a:gd name="T2" fmla="*/ 22377 w 748"/>
                <a:gd name="T3" fmla="*/ 1148478 h 216"/>
                <a:gd name="T4" fmla="*/ 22377 w 748"/>
                <a:gd name="T5" fmla="*/ 1025227 h 216"/>
                <a:gd name="T6" fmla="*/ 537041 w 748"/>
                <a:gd name="T7" fmla="*/ 67228 h 216"/>
                <a:gd name="T8" fmla="*/ 648925 w 748"/>
                <a:gd name="T9" fmla="*/ 0 h 216"/>
                <a:gd name="T10" fmla="*/ 4050188 w 748"/>
                <a:gd name="T11" fmla="*/ 0 h 216"/>
                <a:gd name="T12" fmla="*/ 4156477 w 748"/>
                <a:gd name="T13" fmla="*/ 61626 h 216"/>
                <a:gd name="T14" fmla="*/ 4162071 w 748"/>
                <a:gd name="T15" fmla="*/ 190479 h 216"/>
                <a:gd name="T16" fmla="*/ 3647407 w 748"/>
                <a:gd name="T17" fmla="*/ 1142876 h 216"/>
                <a:gd name="T18" fmla="*/ 3535523 w 748"/>
                <a:gd name="T19" fmla="*/ 1210104 h 216"/>
                <a:gd name="T20" fmla="*/ 134260 w 748"/>
                <a:gd name="T21" fmla="*/ 1210104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8"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8" y="27"/>
                    <a:pt x="744" y="34"/>
                  </a:cubicBezTo>
                  <a:cubicBezTo>
                    <a:pt x="652" y="204"/>
                    <a:pt x="652" y="204"/>
                    <a:pt x="652" y="204"/>
                  </a:cubicBezTo>
                  <a:cubicBezTo>
                    <a:pt x="648" y="212"/>
                    <a:pt x="640" y="216"/>
                    <a:pt x="632" y="216"/>
                  </a:cubicBezTo>
                  <a:lnTo>
                    <a:pt x="24" y="216"/>
                  </a:lnTo>
                  <a:close/>
                </a:path>
              </a:pathLst>
            </a:custGeom>
            <a:solidFill>
              <a:srgbClr val="16347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780" b="1"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0" name="任意多边形: 形状 29"/>
            <p:cNvSpPr/>
            <p:nvPr>
              <p:custDataLst>
                <p:tags r:id="rId4"/>
              </p:custDataLst>
            </p:nvPr>
          </p:nvSpPr>
          <p:spPr bwMode="auto">
            <a:xfrm>
              <a:off x="283" y="3850"/>
              <a:ext cx="1675" cy="886"/>
            </a:xfrm>
            <a:custGeom>
              <a:avLst/>
              <a:gdLst>
                <a:gd name="connsiteX0" fmla="*/ 0 w 1856784"/>
                <a:gd name="connsiteY0" fmla="*/ 0 h 981942"/>
                <a:gd name="connsiteX1" fmla="*/ 6487 w 1856784"/>
                <a:gd name="connsiteY1" fmla="*/ 0 h 981942"/>
                <a:gd name="connsiteX2" fmla="*/ 1752449 w 1856784"/>
                <a:gd name="connsiteY2" fmla="*/ 0 h 981942"/>
                <a:gd name="connsiteX3" fmla="*/ 1843176 w 1856784"/>
                <a:gd name="connsiteY3" fmla="*/ 50006 h 981942"/>
                <a:gd name="connsiteX4" fmla="*/ 1843176 w 1856784"/>
                <a:gd name="connsiteY4" fmla="*/ 154565 h 981942"/>
                <a:gd name="connsiteX5" fmla="*/ 1425834 w 1856784"/>
                <a:gd name="connsiteY5" fmla="*/ 927390 h 981942"/>
                <a:gd name="connsiteX6" fmla="*/ 1335107 w 1856784"/>
                <a:gd name="connsiteY6" fmla="*/ 981942 h 981942"/>
                <a:gd name="connsiteX7" fmla="*/ 77226 w 1856784"/>
                <a:gd name="connsiteY7" fmla="*/ 981942 h 981942"/>
                <a:gd name="connsiteX8" fmla="*/ 0 w 1856784"/>
                <a:gd name="connsiteY8" fmla="*/ 981942 h 98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784" h="981942">
                  <a:moveTo>
                    <a:pt x="0" y="0"/>
                  </a:moveTo>
                  <a:lnTo>
                    <a:pt x="6487" y="0"/>
                  </a:lnTo>
                  <a:cubicBezTo>
                    <a:pt x="127398" y="0"/>
                    <a:pt x="514315" y="0"/>
                    <a:pt x="1752449" y="0"/>
                  </a:cubicBezTo>
                  <a:cubicBezTo>
                    <a:pt x="1788740" y="0"/>
                    <a:pt x="1825030" y="22730"/>
                    <a:pt x="1843176" y="50006"/>
                  </a:cubicBezTo>
                  <a:cubicBezTo>
                    <a:pt x="1861321" y="81829"/>
                    <a:pt x="1861321" y="122743"/>
                    <a:pt x="1843176" y="154565"/>
                  </a:cubicBezTo>
                  <a:cubicBezTo>
                    <a:pt x="1843176" y="154565"/>
                    <a:pt x="1843176" y="154565"/>
                    <a:pt x="1425834" y="927390"/>
                  </a:cubicBezTo>
                  <a:cubicBezTo>
                    <a:pt x="1407688" y="963758"/>
                    <a:pt x="1375934" y="981942"/>
                    <a:pt x="1335107" y="981942"/>
                  </a:cubicBezTo>
                  <a:cubicBezTo>
                    <a:pt x="1335107" y="981942"/>
                    <a:pt x="1335107" y="981942"/>
                    <a:pt x="77226" y="981942"/>
                  </a:cubicBezTo>
                  <a:lnTo>
                    <a:pt x="0" y="981942"/>
                  </a:lnTo>
                  <a:close/>
                </a:path>
              </a:pathLst>
            </a:custGeom>
            <a:solidFill>
              <a:schemeClr val="bg1">
                <a:lumMod val="85000"/>
              </a:schemeClr>
            </a:solidFill>
            <a:ln>
              <a:noFill/>
            </a:ln>
          </p:spPr>
          <p:txBody>
            <a:bodyPr wrap="square">
              <a:noAutofit/>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780" b="1"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1" name="任意多边形: 形状 30"/>
            <p:cNvSpPr/>
            <p:nvPr>
              <p:custDataLst>
                <p:tags r:id="rId5"/>
              </p:custDataLst>
            </p:nvPr>
          </p:nvSpPr>
          <p:spPr bwMode="auto">
            <a:xfrm rot="10800000">
              <a:off x="9607" y="5932"/>
              <a:ext cx="1675" cy="886"/>
            </a:xfrm>
            <a:custGeom>
              <a:avLst/>
              <a:gdLst>
                <a:gd name="connsiteX0" fmla="*/ 1335108 w 1856785"/>
                <a:gd name="connsiteY0" fmla="*/ 981943 h 981943"/>
                <a:gd name="connsiteX1" fmla="*/ 77226 w 1856785"/>
                <a:gd name="connsiteY1" fmla="*/ 981943 h 981943"/>
                <a:gd name="connsiteX2" fmla="*/ 0 w 1856785"/>
                <a:gd name="connsiteY2" fmla="*/ 981943 h 981943"/>
                <a:gd name="connsiteX3" fmla="*/ 0 w 1856785"/>
                <a:gd name="connsiteY3" fmla="*/ 0 h 981943"/>
                <a:gd name="connsiteX4" fmla="*/ 6487 w 1856785"/>
                <a:gd name="connsiteY4" fmla="*/ 0 h 981943"/>
                <a:gd name="connsiteX5" fmla="*/ 1752450 w 1856785"/>
                <a:gd name="connsiteY5" fmla="*/ 0 h 981943"/>
                <a:gd name="connsiteX6" fmla="*/ 1843177 w 1856785"/>
                <a:gd name="connsiteY6" fmla="*/ 50007 h 981943"/>
                <a:gd name="connsiteX7" fmla="*/ 1843177 w 1856785"/>
                <a:gd name="connsiteY7" fmla="*/ 154565 h 981943"/>
                <a:gd name="connsiteX8" fmla="*/ 1425834 w 1856785"/>
                <a:gd name="connsiteY8" fmla="*/ 927391 h 981943"/>
                <a:gd name="connsiteX9" fmla="*/ 1335108 w 1856785"/>
                <a:gd name="connsiteY9" fmla="*/ 981943 h 9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6785" h="981943">
                  <a:moveTo>
                    <a:pt x="1335108" y="981943"/>
                  </a:moveTo>
                  <a:cubicBezTo>
                    <a:pt x="1335108" y="981943"/>
                    <a:pt x="1335108" y="981943"/>
                    <a:pt x="77226" y="981943"/>
                  </a:cubicBezTo>
                  <a:lnTo>
                    <a:pt x="0" y="981943"/>
                  </a:lnTo>
                  <a:lnTo>
                    <a:pt x="0" y="0"/>
                  </a:lnTo>
                  <a:lnTo>
                    <a:pt x="6487" y="0"/>
                  </a:lnTo>
                  <a:cubicBezTo>
                    <a:pt x="127398" y="0"/>
                    <a:pt x="514315" y="0"/>
                    <a:pt x="1752450" y="0"/>
                  </a:cubicBezTo>
                  <a:cubicBezTo>
                    <a:pt x="1788741" y="0"/>
                    <a:pt x="1825031" y="22730"/>
                    <a:pt x="1843177" y="50007"/>
                  </a:cubicBezTo>
                  <a:cubicBezTo>
                    <a:pt x="1861322" y="81829"/>
                    <a:pt x="1861322" y="122743"/>
                    <a:pt x="1843177" y="154565"/>
                  </a:cubicBezTo>
                  <a:cubicBezTo>
                    <a:pt x="1843177" y="154565"/>
                    <a:pt x="1843177" y="154565"/>
                    <a:pt x="1425834" y="927391"/>
                  </a:cubicBezTo>
                  <a:cubicBezTo>
                    <a:pt x="1407689" y="963759"/>
                    <a:pt x="1375935" y="981943"/>
                    <a:pt x="1335108" y="981943"/>
                  </a:cubicBezTo>
                  <a:close/>
                </a:path>
              </a:pathLst>
            </a:custGeom>
            <a:solidFill>
              <a:schemeClr val="bg1">
                <a:lumMod val="85000"/>
              </a:schemeClr>
            </a:solidFill>
            <a:ln>
              <a:noFill/>
            </a:ln>
          </p:spPr>
          <p:txBody>
            <a:bodyPr wrap="square">
              <a:noAutofit/>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780" b="1"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1" name="Freeform 30"/>
            <p:cNvSpPr/>
            <p:nvPr>
              <p:custDataLst>
                <p:tags r:id="rId6"/>
              </p:custDataLst>
            </p:nvPr>
          </p:nvSpPr>
          <p:spPr bwMode="auto">
            <a:xfrm>
              <a:off x="4223" y="4891"/>
              <a:ext cx="3060" cy="886"/>
            </a:xfrm>
            <a:custGeom>
              <a:avLst/>
              <a:gdLst>
                <a:gd name="T0" fmla="*/ 134288 w 747"/>
                <a:gd name="T1" fmla="*/ 1210104 h 216"/>
                <a:gd name="T2" fmla="*/ 22381 w 747"/>
                <a:gd name="T3" fmla="*/ 1148478 h 216"/>
                <a:gd name="T4" fmla="*/ 22381 w 747"/>
                <a:gd name="T5" fmla="*/ 1025227 h 216"/>
                <a:gd name="T6" fmla="*/ 537152 w 747"/>
                <a:gd name="T7" fmla="*/ 67228 h 216"/>
                <a:gd name="T8" fmla="*/ 649058 w 747"/>
                <a:gd name="T9" fmla="*/ 0 h 216"/>
                <a:gd name="T10" fmla="*/ 4051019 w 747"/>
                <a:gd name="T11" fmla="*/ 0 h 216"/>
                <a:gd name="T12" fmla="*/ 4157331 w 747"/>
                <a:gd name="T13" fmla="*/ 61626 h 216"/>
                <a:gd name="T14" fmla="*/ 4162926 w 747"/>
                <a:gd name="T15" fmla="*/ 190479 h 216"/>
                <a:gd name="T16" fmla="*/ 3648156 w 747"/>
                <a:gd name="T17" fmla="*/ 1142876 h 216"/>
                <a:gd name="T18" fmla="*/ 3536249 w 747"/>
                <a:gd name="T19" fmla="*/ 1210104 h 216"/>
                <a:gd name="T20" fmla="*/ 134288 w 747"/>
                <a:gd name="T21" fmla="*/ 1210104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780" b="1"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2" name="Freeform 31"/>
            <p:cNvSpPr/>
            <p:nvPr>
              <p:custDataLst>
                <p:tags r:id="rId7"/>
              </p:custDataLst>
            </p:nvPr>
          </p:nvSpPr>
          <p:spPr bwMode="auto">
            <a:xfrm>
              <a:off x="7127" y="4891"/>
              <a:ext cx="3058" cy="886"/>
            </a:xfrm>
            <a:custGeom>
              <a:avLst/>
              <a:gdLst>
                <a:gd name="T0" fmla="*/ 24 w 747"/>
                <a:gd name="T1" fmla="*/ 216 h 216"/>
                <a:gd name="T2" fmla="*/ 4 w 747"/>
                <a:gd name="T3" fmla="*/ 205 h 216"/>
                <a:gd name="T4" fmla="*/ 4 w 747"/>
                <a:gd name="T5" fmla="*/ 183 h 216"/>
                <a:gd name="T6" fmla="*/ 96 w 747"/>
                <a:gd name="T7" fmla="*/ 12 h 216"/>
                <a:gd name="T8" fmla="*/ 116 w 747"/>
                <a:gd name="T9" fmla="*/ 0 h 216"/>
                <a:gd name="T10" fmla="*/ 724 w 747"/>
                <a:gd name="T11" fmla="*/ 0 h 216"/>
                <a:gd name="T12" fmla="*/ 743 w 747"/>
                <a:gd name="T13" fmla="*/ 11 h 216"/>
                <a:gd name="T14" fmla="*/ 744 w 747"/>
                <a:gd name="T15" fmla="*/ 34 h 216"/>
                <a:gd name="T16" fmla="*/ 652 w 747"/>
                <a:gd name="T17" fmla="*/ 204 h 216"/>
                <a:gd name="T18" fmla="*/ 632 w 747"/>
                <a:gd name="T19" fmla="*/ 216 h 216"/>
                <a:gd name="T20" fmla="*/ 24 w 747"/>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2"/>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780" b="1"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3" name="Freeform 34"/>
            <p:cNvSpPr/>
            <p:nvPr>
              <p:custDataLst>
                <p:tags r:id="rId8"/>
              </p:custDataLst>
            </p:nvPr>
          </p:nvSpPr>
          <p:spPr bwMode="auto">
            <a:xfrm>
              <a:off x="1319" y="4891"/>
              <a:ext cx="3063" cy="886"/>
            </a:xfrm>
            <a:custGeom>
              <a:avLst/>
              <a:gdLst>
                <a:gd name="T0" fmla="*/ 134260 w 748"/>
                <a:gd name="T1" fmla="*/ 1210104 h 216"/>
                <a:gd name="T2" fmla="*/ 22377 w 748"/>
                <a:gd name="T3" fmla="*/ 1148478 h 216"/>
                <a:gd name="T4" fmla="*/ 22377 w 748"/>
                <a:gd name="T5" fmla="*/ 1025227 h 216"/>
                <a:gd name="T6" fmla="*/ 537041 w 748"/>
                <a:gd name="T7" fmla="*/ 67228 h 216"/>
                <a:gd name="T8" fmla="*/ 648925 w 748"/>
                <a:gd name="T9" fmla="*/ 0 h 216"/>
                <a:gd name="T10" fmla="*/ 4050188 w 748"/>
                <a:gd name="T11" fmla="*/ 0 h 216"/>
                <a:gd name="T12" fmla="*/ 4156477 w 748"/>
                <a:gd name="T13" fmla="*/ 61626 h 216"/>
                <a:gd name="T14" fmla="*/ 4162071 w 748"/>
                <a:gd name="T15" fmla="*/ 190479 h 216"/>
                <a:gd name="T16" fmla="*/ 3647407 w 748"/>
                <a:gd name="T17" fmla="*/ 1142876 h 216"/>
                <a:gd name="T18" fmla="*/ 3535523 w 748"/>
                <a:gd name="T19" fmla="*/ 1210104 h 216"/>
                <a:gd name="T20" fmla="*/ 134260 w 748"/>
                <a:gd name="T21" fmla="*/ 1210104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8"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8" y="27"/>
                    <a:pt x="744" y="34"/>
                  </a:cubicBezTo>
                  <a:cubicBezTo>
                    <a:pt x="652" y="204"/>
                    <a:pt x="652" y="204"/>
                    <a:pt x="652" y="204"/>
                  </a:cubicBezTo>
                  <a:cubicBezTo>
                    <a:pt x="648" y="212"/>
                    <a:pt x="640" y="216"/>
                    <a:pt x="632" y="216"/>
                  </a:cubicBezTo>
                  <a:lnTo>
                    <a:pt x="24" y="216"/>
                  </a:lnTo>
                  <a:close/>
                </a:path>
              </a:pathLst>
            </a:custGeom>
            <a:solidFill>
              <a:schemeClr val="accent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780" b="1"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custDataLst>
                <p:tags r:id="rId9"/>
              </p:custDataLst>
            </p:nvPr>
          </p:nvSpPr>
          <p:spPr>
            <a:xfrm>
              <a:off x="2283" y="4002"/>
              <a:ext cx="2100" cy="585"/>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5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HSE职责、权力、义务、责任</a:t>
              </a:r>
              <a:endParaRPr kumimoji="0" lang="zh-CN" altLang="en-US" sz="135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custDataLst>
                <p:tags r:id="rId10"/>
              </p:custDataLst>
            </p:nvPr>
          </p:nvSpPr>
          <p:spPr>
            <a:xfrm>
              <a:off x="5211" y="4002"/>
              <a:ext cx="2100" cy="585"/>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5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HSE管理原则</a:t>
              </a:r>
              <a:endParaRPr kumimoji="0" lang="zh-CN" altLang="en-US" sz="135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custDataLst>
                <p:tags r:id="rId11"/>
              </p:custDataLst>
            </p:nvPr>
          </p:nvSpPr>
          <p:spPr>
            <a:xfrm>
              <a:off x="8110" y="4012"/>
              <a:ext cx="2100" cy="585"/>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5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rPr>
                <a:t>属地管理</a:t>
              </a:r>
              <a:endParaRPr kumimoji="0" lang="zh-CN" altLang="en-US" sz="135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endParaRPr>
            </a:p>
          </p:txBody>
        </p:sp>
        <p:sp>
          <p:nvSpPr>
            <p:cNvPr id="24" name="文本框 23"/>
            <p:cNvSpPr txBox="1"/>
            <p:nvPr>
              <p:custDataLst>
                <p:tags r:id="rId12"/>
              </p:custDataLst>
            </p:nvPr>
          </p:nvSpPr>
          <p:spPr>
            <a:xfrm>
              <a:off x="7606" y="5044"/>
              <a:ext cx="2100" cy="589"/>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5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rPr>
                <a:t>工作前安全分析</a:t>
              </a:r>
              <a:endParaRPr kumimoji="0" lang="zh-CN" altLang="en-US" sz="135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endParaRPr>
            </a:p>
          </p:txBody>
        </p:sp>
        <p:sp>
          <p:nvSpPr>
            <p:cNvPr id="25" name="文本框 24"/>
            <p:cNvSpPr txBox="1"/>
            <p:nvPr>
              <p:custDataLst>
                <p:tags r:id="rId13"/>
              </p:custDataLst>
            </p:nvPr>
          </p:nvSpPr>
          <p:spPr>
            <a:xfrm>
              <a:off x="4703" y="5044"/>
              <a:ext cx="2100" cy="589"/>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5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rPr>
                <a:t>目视化管理</a:t>
              </a:r>
              <a:endParaRPr kumimoji="0" lang="zh-CN" altLang="en-US" sz="135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endParaRPr>
            </a:p>
          </p:txBody>
        </p:sp>
        <p:sp>
          <p:nvSpPr>
            <p:cNvPr id="26" name="文本框 25"/>
            <p:cNvSpPr txBox="1"/>
            <p:nvPr>
              <p:custDataLst>
                <p:tags r:id="rId14"/>
              </p:custDataLst>
            </p:nvPr>
          </p:nvSpPr>
          <p:spPr>
            <a:xfrm>
              <a:off x="1827" y="5049"/>
              <a:ext cx="2100" cy="585"/>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5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rPr>
                <a:t>行为安全观察与沟通</a:t>
              </a:r>
              <a:endParaRPr kumimoji="0" lang="zh-CN" altLang="en-US" sz="135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endParaRPr>
            </a:p>
          </p:txBody>
        </p:sp>
        <p:sp>
          <p:nvSpPr>
            <p:cNvPr id="29" name="Freeform 31"/>
            <p:cNvSpPr/>
            <p:nvPr>
              <p:custDataLst>
                <p:tags r:id="rId15"/>
              </p:custDataLst>
            </p:nvPr>
          </p:nvSpPr>
          <p:spPr bwMode="auto">
            <a:xfrm rot="10800000">
              <a:off x="872" y="5932"/>
              <a:ext cx="3058" cy="886"/>
            </a:xfrm>
            <a:custGeom>
              <a:avLst/>
              <a:gdLst>
                <a:gd name="T0" fmla="*/ 24 w 747"/>
                <a:gd name="T1" fmla="*/ 216 h 216"/>
                <a:gd name="T2" fmla="*/ 4 w 747"/>
                <a:gd name="T3" fmla="*/ 205 h 216"/>
                <a:gd name="T4" fmla="*/ 4 w 747"/>
                <a:gd name="T5" fmla="*/ 183 h 216"/>
                <a:gd name="T6" fmla="*/ 96 w 747"/>
                <a:gd name="T7" fmla="*/ 12 h 216"/>
                <a:gd name="T8" fmla="*/ 116 w 747"/>
                <a:gd name="T9" fmla="*/ 0 h 216"/>
                <a:gd name="T10" fmla="*/ 724 w 747"/>
                <a:gd name="T11" fmla="*/ 0 h 216"/>
                <a:gd name="T12" fmla="*/ 743 w 747"/>
                <a:gd name="T13" fmla="*/ 11 h 216"/>
                <a:gd name="T14" fmla="*/ 744 w 747"/>
                <a:gd name="T15" fmla="*/ 34 h 216"/>
                <a:gd name="T16" fmla="*/ 652 w 747"/>
                <a:gd name="T17" fmla="*/ 204 h 216"/>
                <a:gd name="T18" fmla="*/ 632 w 747"/>
                <a:gd name="T19" fmla="*/ 216 h 216"/>
                <a:gd name="T20" fmla="*/ 24 w 747"/>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3"/>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780" b="1"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2" name="文本框 31"/>
            <p:cNvSpPr txBox="1"/>
            <p:nvPr>
              <p:custDataLst>
                <p:tags r:id="rId16"/>
              </p:custDataLst>
            </p:nvPr>
          </p:nvSpPr>
          <p:spPr>
            <a:xfrm>
              <a:off x="1319" y="6083"/>
              <a:ext cx="2100" cy="585"/>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35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rPr>
                <a:t>工艺危害分析</a:t>
              </a:r>
              <a:endParaRPr kumimoji="0" lang="zh-CN" altLang="en-US" sz="1350" b="1" kern="1200" cap="none" spc="150" normalizeH="0" noProof="0">
                <a:ln>
                  <a:noFill/>
                </a:ln>
                <a:solidFill>
                  <a:schemeClr val="bg1"/>
                </a:solidFill>
                <a:effectLst/>
                <a:latin typeface="微软雅黑" panose="020B0503020204020204" pitchFamily="34" charset="-122"/>
                <a:ea typeface="微软雅黑" panose="020B0503020204020204" pitchFamily="34" charset="-122"/>
                <a:cs typeface="+mn-cs"/>
              </a:endParaRPr>
            </a:p>
          </p:txBody>
        </p:sp>
      </p:grpSp>
    </p:spTree>
    <p:custDataLst>
      <p:tags r:id="rId17"/>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63575" y="767715"/>
            <a:ext cx="5949315" cy="337185"/>
          </a:xfrm>
          <a:prstGeom prst="rect">
            <a:avLst/>
          </a:prstGeom>
          <a:noFill/>
        </p:spPr>
        <p:txBody>
          <a:bodyPr wrap="square" rtlCol="0" anchor="t">
            <a:spAutoFit/>
          </a:bodyPr>
          <a:lstStyle/>
          <a:p>
            <a:r>
              <a:rPr lang="zh-CN" altLang="en-US" sz="1600"/>
              <a:t>培训矩阵生产受控流程、HSE知识方法与工具部分</a:t>
            </a:r>
            <a:endParaRPr lang="zh-CN" altLang="en-US" sz="1600"/>
          </a:p>
        </p:txBody>
      </p:sp>
      <p:pic>
        <p:nvPicPr>
          <p:cNvPr id="70660" name="Picture 3"/>
          <p:cNvPicPr>
            <a:picLocks noChangeAspect="1"/>
          </p:cNvPicPr>
          <p:nvPr/>
        </p:nvPicPr>
        <p:blipFill>
          <a:blip r:embed="rId1"/>
          <a:srcRect r="44359" b="31514"/>
          <a:stretch>
            <a:fillRect/>
          </a:stretch>
        </p:blipFill>
        <p:spPr>
          <a:xfrm>
            <a:off x="1446530" y="1228725"/>
            <a:ext cx="6103620" cy="3530600"/>
          </a:xfrm>
          <a:prstGeom prst="rect">
            <a:avLst/>
          </a:prstGeom>
          <a:noFill/>
          <a:ln w="9525">
            <a:noFill/>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5842" name="AutoShape 76"/>
          <p:cNvCxnSpPr/>
          <p:nvPr/>
        </p:nvCxnSpPr>
        <p:spPr>
          <a:xfrm rot="16200000" flipH="1">
            <a:off x="3898900" y="3635375"/>
            <a:ext cx="77597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44" name="Rectangle 3"/>
          <p:cNvSpPr txBox="1"/>
          <p:nvPr/>
        </p:nvSpPr>
        <p:spPr>
          <a:xfrm>
            <a:off x="830580" y="4268470"/>
            <a:ext cx="6918325" cy="417830"/>
          </a:xfrm>
          <a:prstGeom prst="rect">
            <a:avLst/>
          </a:prstGeom>
          <a:noFill/>
          <a:ln w="9525">
            <a:noFill/>
          </a:ln>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lnSpc>
                <a:spcPts val="3500"/>
              </a:lnSpc>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岗位培训矩阵建立流程   </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eaLnBrk="1" hangingPunct="1">
              <a:lnSpc>
                <a:spcPts val="3500"/>
              </a:lnSpc>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eaLnBrk="1" hangingPunct="1">
              <a:lnSpc>
                <a:spcPts val="3500"/>
              </a:lnSpc>
              <a:spcBef>
                <a:spcPct val="0"/>
              </a:spcBef>
              <a:buClrTx/>
              <a:buSzTx/>
              <a:buFont typeface="Arial" panose="020B0604020202020204" pitchFamily="34" charset="0"/>
              <a:buNone/>
            </a:pP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5845" name="AutoShape 76"/>
          <p:cNvCxnSpPr/>
          <p:nvPr/>
        </p:nvCxnSpPr>
        <p:spPr>
          <a:xfrm rot="16200000" flipH="1">
            <a:off x="3514090" y="1870710"/>
            <a:ext cx="1554480" cy="2540"/>
          </a:xfrm>
          <a:prstGeom prst="straightConnector1">
            <a:avLst/>
          </a:prstGeom>
          <a:ln w="19050" cap="flat" cmpd="sng">
            <a:solidFill>
              <a:srgbClr val="010008"/>
            </a:solidFill>
            <a:prstDash val="solid"/>
            <a:headEnd type="none" w="med" len="med"/>
            <a:tailEnd type="none" w="med" len="med"/>
          </a:ln>
        </p:spPr>
      </p:cxnSp>
      <p:sp>
        <p:nvSpPr>
          <p:cNvPr id="35897" name="AutoShape 108"/>
          <p:cNvSpPr/>
          <p:nvPr/>
        </p:nvSpPr>
        <p:spPr>
          <a:xfrm>
            <a:off x="3515995" y="885825"/>
            <a:ext cx="1503045" cy="309880"/>
          </a:xfrm>
          <a:prstGeom prst="roundRect">
            <a:avLst>
              <a:gd name="adj" fmla="val 16667"/>
            </a:avLst>
          </a:prstGeom>
          <a:solidFill>
            <a:srgbClr val="A6A6A6"/>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96" name="Text Box 110"/>
          <p:cNvSpPr txBox="1"/>
          <p:nvPr/>
        </p:nvSpPr>
        <p:spPr>
          <a:xfrm>
            <a:off x="3633470" y="876300"/>
            <a:ext cx="1299845" cy="29083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rgbClr val="FFFFFF"/>
                </a:solidFill>
                <a:latin typeface="微软雅黑" panose="020B0503020204020204" pitchFamily="34" charset="-122"/>
                <a:ea typeface="微软雅黑" panose="020B0503020204020204" pitchFamily="34" charset="-122"/>
              </a:rPr>
              <a:t>明确编制责任</a:t>
            </a:r>
            <a:endParaRPr lang="zh-CN" altLang="en-US" sz="1300" b="1" dirty="0">
              <a:solidFill>
                <a:srgbClr val="FFFFFF"/>
              </a:solidFill>
              <a:latin typeface="微软雅黑" panose="020B0503020204020204" pitchFamily="34" charset="-122"/>
              <a:ea typeface="微软雅黑" panose="020B0503020204020204" pitchFamily="34" charset="-122"/>
            </a:endParaRPr>
          </a:p>
        </p:txBody>
      </p:sp>
      <p:sp>
        <p:nvSpPr>
          <p:cNvPr id="35893" name="AutoShape 104"/>
          <p:cNvSpPr/>
          <p:nvPr/>
        </p:nvSpPr>
        <p:spPr>
          <a:xfrm>
            <a:off x="3521710" y="1417955"/>
            <a:ext cx="1503045" cy="310515"/>
          </a:xfrm>
          <a:prstGeom prst="roundRect">
            <a:avLst>
              <a:gd name="adj" fmla="val 16667"/>
            </a:avLst>
          </a:prstGeom>
          <a:solidFill>
            <a:srgbClr val="A6A6A6"/>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92" name="Text Box 106"/>
          <p:cNvSpPr txBox="1"/>
          <p:nvPr/>
        </p:nvSpPr>
        <p:spPr>
          <a:xfrm>
            <a:off x="3633470" y="1424940"/>
            <a:ext cx="1317625"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岗位职责梳理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89" name="AutoShape 88"/>
          <p:cNvSpPr/>
          <p:nvPr/>
        </p:nvSpPr>
        <p:spPr>
          <a:xfrm>
            <a:off x="3521710" y="3400425"/>
            <a:ext cx="1504315" cy="310515"/>
          </a:xfrm>
          <a:prstGeom prst="roundRect">
            <a:avLst>
              <a:gd name="adj" fmla="val 16667"/>
            </a:avLst>
          </a:prstGeom>
          <a:solidFill>
            <a:srgbClr val="163479"/>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88" name="Text Box 106"/>
          <p:cNvSpPr txBox="1"/>
          <p:nvPr/>
        </p:nvSpPr>
        <p:spPr>
          <a:xfrm>
            <a:off x="3591560" y="3406775"/>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确认培训要求</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cxnSp>
        <p:nvCxnSpPr>
          <p:cNvPr id="35849" name="AutoShape 76"/>
          <p:cNvCxnSpPr/>
          <p:nvPr/>
        </p:nvCxnSpPr>
        <p:spPr>
          <a:xfrm rot="16200000" flipH="1">
            <a:off x="6717665" y="2938780"/>
            <a:ext cx="56896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0" name="AutoShape 76"/>
          <p:cNvCxnSpPr/>
          <p:nvPr/>
        </p:nvCxnSpPr>
        <p:spPr>
          <a:xfrm rot="16200000" flipH="1">
            <a:off x="4926965" y="2938780"/>
            <a:ext cx="56896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1" name="AutoShape 76"/>
          <p:cNvCxnSpPr/>
          <p:nvPr/>
        </p:nvCxnSpPr>
        <p:spPr>
          <a:xfrm rot="16200000" flipH="1">
            <a:off x="3024505" y="2938780"/>
            <a:ext cx="56959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2" name="AutoShape 76"/>
          <p:cNvCxnSpPr/>
          <p:nvPr/>
        </p:nvCxnSpPr>
        <p:spPr>
          <a:xfrm rot="16200000" flipH="1">
            <a:off x="1267460" y="2941320"/>
            <a:ext cx="569595" cy="127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85" name="AutoShape 85"/>
          <p:cNvSpPr/>
          <p:nvPr/>
        </p:nvSpPr>
        <p:spPr>
          <a:xfrm>
            <a:off x="848360" y="2750820"/>
            <a:ext cx="144145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83" name="AutoShape 85"/>
          <p:cNvSpPr/>
          <p:nvPr/>
        </p:nvSpPr>
        <p:spPr>
          <a:xfrm>
            <a:off x="2588895" y="2750820"/>
            <a:ext cx="144145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81" name="AutoShape 85"/>
          <p:cNvSpPr/>
          <p:nvPr/>
        </p:nvSpPr>
        <p:spPr>
          <a:xfrm>
            <a:off x="4486275" y="2750820"/>
            <a:ext cx="144081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79" name="AutoShape 85"/>
          <p:cNvSpPr/>
          <p:nvPr/>
        </p:nvSpPr>
        <p:spPr>
          <a:xfrm>
            <a:off x="6020435" y="2736850"/>
            <a:ext cx="184277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57" name="Text Box 106"/>
          <p:cNvSpPr txBox="1"/>
          <p:nvPr/>
        </p:nvSpPr>
        <p:spPr>
          <a:xfrm>
            <a:off x="910590" y="2746375"/>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通用安全知识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58" name="Text Box 106"/>
          <p:cNvSpPr txBox="1"/>
          <p:nvPr/>
        </p:nvSpPr>
        <p:spPr>
          <a:xfrm>
            <a:off x="2588895" y="2754630"/>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本岗位操作技能</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16" name="Text Box 106"/>
          <p:cNvSpPr txBox="1">
            <a:spLocks noChangeArrowheads="1"/>
          </p:cNvSpPr>
          <p:nvPr/>
        </p:nvSpPr>
        <p:spPr bwMode="gray">
          <a:xfrm>
            <a:off x="4453890" y="2754630"/>
            <a:ext cx="1473200" cy="291465"/>
          </a:xfrm>
          <a:prstGeom prst="rect">
            <a:avLst/>
          </a:prstGeom>
          <a:noFill/>
          <a:ln w="9525" algn="ctr">
            <a:noFill/>
            <a:miter lim="800000"/>
          </a:ln>
          <a:effectLst/>
          <a:extLst>
            <a:ext uri="{909E8E84-426E-40DD-AFC4-6F175D3DCCD1}">
              <a14:hiddenFill xmlns:a14="http://schemas.microsoft.com/office/drawing/2010/main">
                <a:solidFill>
                  <a:schemeClr val="bg1">
                    <a:lumMod val="65000"/>
                  </a:schemeClr>
                </a:solidFill>
              </a14:hiddenFill>
            </a:ext>
          </a:extLst>
        </p:spPr>
        <p:txBody>
          <a:bodyPr wrap="square">
            <a:spAutoFit/>
          </a:bodyPr>
          <a:lstStyle/>
          <a:p>
            <a:pPr marR="0" algn="ctr" defTabSz="914400" eaLnBrk="1" fontAlgn="auto" hangingPunct="1">
              <a:spcBef>
                <a:spcPct val="50000"/>
              </a:spcBef>
              <a:spcAft>
                <a:spcPts val="0"/>
              </a:spcAft>
              <a:buClrTx/>
              <a:buSzTx/>
              <a:buFontTx/>
              <a:defRPr/>
            </a:pPr>
            <a:r>
              <a:rPr kumimoji="0" lang="zh-CN" altLang="en-US" sz="1300" b="1" kern="0" cap="none" spc="-150" normalizeH="0" baseline="0" noProof="0" dirty="0">
                <a:solidFill>
                  <a:schemeClr val="bg1"/>
                </a:solidFill>
                <a:latin typeface="微软雅黑" panose="020B0503020204020204" pitchFamily="34" charset="-122"/>
                <a:ea typeface="微软雅黑" panose="020B0503020204020204" pitchFamily="34" charset="-122"/>
                <a:cs typeface="+mn-cs"/>
              </a:rPr>
              <a:t>生产受控管理流程</a:t>
            </a:r>
            <a:endParaRPr kumimoji="0" lang="zh-CN" altLang="en-US" sz="1300" b="1" kern="0" cap="none" spc="-15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17" name="Text Box 106"/>
          <p:cNvSpPr txBox="1">
            <a:spLocks noChangeArrowheads="1"/>
          </p:cNvSpPr>
          <p:nvPr/>
        </p:nvSpPr>
        <p:spPr bwMode="gray">
          <a:xfrm>
            <a:off x="6058535" y="2722880"/>
            <a:ext cx="1718310" cy="291465"/>
          </a:xfrm>
          <a:prstGeom prst="rect">
            <a:avLst/>
          </a:prstGeom>
          <a:noFill/>
          <a:ln w="9525" algn="ctr">
            <a:noFill/>
            <a:miter lim="800000"/>
          </a:ln>
          <a:effectLst/>
          <a:extLst>
            <a:ext uri="{909E8E84-426E-40DD-AFC4-6F175D3DCCD1}">
              <a14:hiddenFill xmlns:a14="http://schemas.microsoft.com/office/drawing/2010/main">
                <a:solidFill>
                  <a:schemeClr val="bg1">
                    <a:lumMod val="65000"/>
                  </a:schemeClr>
                </a:solidFill>
              </a14:hiddenFill>
            </a:ext>
          </a:extLst>
        </p:spPr>
        <p:txBody>
          <a:bodyPr wrap="square">
            <a:spAutoFit/>
          </a:bodyPr>
          <a:lstStyle/>
          <a:p>
            <a:pPr marR="0" algn="ctr" defTabSz="914400" eaLnBrk="1" fontAlgn="auto" hangingPunct="1">
              <a:spcBef>
                <a:spcPct val="50000"/>
              </a:spcBef>
              <a:spcAft>
                <a:spcPts val="0"/>
              </a:spcAft>
              <a:buClrTx/>
              <a:buSzTx/>
              <a:buFontTx/>
              <a:defRPr/>
            </a:pPr>
            <a:r>
              <a:rPr kumimoji="0" lang="en-US" altLang="zh-CN" sz="1300" b="1" kern="0" cap="none" spc="-10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HSE</a:t>
            </a:r>
            <a:r>
              <a:rPr kumimoji="0" lang="zh-CN" altLang="en-US" sz="1300" b="1" kern="0" cap="none" spc="-25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知识、方法与工具</a:t>
            </a:r>
            <a:endParaRPr kumimoji="0" lang="en-US" altLang="zh-CN" sz="1300" b="1" kern="0" cap="none" spc="-25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5861" name="AutoShape 76"/>
          <p:cNvCxnSpPr/>
          <p:nvPr/>
        </p:nvCxnSpPr>
        <p:spPr>
          <a:xfrm flipH="1">
            <a:off x="1532255" y="3246120"/>
            <a:ext cx="548195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62" name="AutoShape 76"/>
          <p:cNvCxnSpPr/>
          <p:nvPr/>
        </p:nvCxnSpPr>
        <p:spPr>
          <a:xfrm flipH="1">
            <a:off x="1532255" y="2650490"/>
            <a:ext cx="548195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77" name="AutoShape 104"/>
          <p:cNvSpPr/>
          <p:nvPr/>
        </p:nvSpPr>
        <p:spPr>
          <a:xfrm>
            <a:off x="3545205" y="3916045"/>
            <a:ext cx="150304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64" name="Text Box 106"/>
          <p:cNvSpPr txBox="1"/>
          <p:nvPr/>
        </p:nvSpPr>
        <p:spPr>
          <a:xfrm>
            <a:off x="3597275" y="3910330"/>
            <a:ext cx="1417320" cy="291465"/>
          </a:xfrm>
          <a:prstGeom prst="rect">
            <a:avLst/>
          </a:prstGeom>
          <a:solidFill>
            <a:schemeClr val="bg1">
              <a:lumMod val="65000"/>
            </a:schemeClr>
          </a:solid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形成培训矩阵</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23900" y="1296670"/>
            <a:ext cx="7211695" cy="1992630"/>
          </a:xfrm>
          <a:prstGeom prst="rect">
            <a:avLst/>
          </a:prstGeom>
          <a:noFill/>
          <a:ln w="158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5866" name="TextBox 107"/>
          <p:cNvSpPr txBox="1"/>
          <p:nvPr/>
        </p:nvSpPr>
        <p:spPr>
          <a:xfrm>
            <a:off x="786130" y="1358265"/>
            <a:ext cx="1802765" cy="2914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岗位需求分析</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875" name="AutoShape 104"/>
          <p:cNvSpPr/>
          <p:nvPr/>
        </p:nvSpPr>
        <p:spPr>
          <a:xfrm>
            <a:off x="3521710" y="1807845"/>
            <a:ext cx="1503045" cy="310515"/>
          </a:xfrm>
          <a:prstGeom prst="roundRect">
            <a:avLst>
              <a:gd name="adj" fmla="val 16667"/>
            </a:avLst>
          </a:prstGeom>
          <a:solidFill>
            <a:srgbClr val="A6A6A6"/>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4" name="Text Box 106"/>
          <p:cNvSpPr txBox="1"/>
          <p:nvPr/>
        </p:nvSpPr>
        <p:spPr>
          <a:xfrm>
            <a:off x="3633470" y="1795780"/>
            <a:ext cx="1317625"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操作项目划分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1" name="AutoShape 88"/>
          <p:cNvSpPr/>
          <p:nvPr/>
        </p:nvSpPr>
        <p:spPr>
          <a:xfrm>
            <a:off x="3521710" y="2219325"/>
            <a:ext cx="1503045" cy="310515"/>
          </a:xfrm>
          <a:prstGeom prst="roundRect">
            <a:avLst>
              <a:gd name="adj" fmla="val 16667"/>
            </a:avLst>
          </a:prstGeom>
          <a:solidFill>
            <a:srgbClr val="A6A6A6"/>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0" name="Text Box 106"/>
          <p:cNvSpPr txBox="1"/>
          <p:nvPr/>
        </p:nvSpPr>
        <p:spPr>
          <a:xfrm>
            <a:off x="3608070" y="2215515"/>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确认培训内容</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40385" y="744220"/>
            <a:ext cx="3444240" cy="368300"/>
          </a:xfrm>
          <a:prstGeom prst="rect">
            <a:avLst/>
          </a:prstGeom>
          <a:noFill/>
        </p:spPr>
        <p:txBody>
          <a:bodyPr wrap="square" rtlCol="0" anchor="t">
            <a:spAutoFit/>
          </a:bodyPr>
          <a:lstStyle/>
          <a:p>
            <a:r>
              <a:rPr lang="zh-CN" altLang="en-US">
                <a:solidFill>
                  <a:schemeClr val="tx1">
                    <a:lumMod val="75000"/>
                    <a:lumOff val="25000"/>
                  </a:schemeClr>
                </a:solidFill>
              </a:rPr>
              <a:t>（五）确定HSE培训要求</a:t>
            </a:r>
            <a:endParaRPr lang="zh-CN" altLang="en-US">
              <a:solidFill>
                <a:schemeClr val="tx1">
                  <a:lumMod val="75000"/>
                  <a:lumOff val="25000"/>
                </a:schemeClr>
              </a:solidFill>
            </a:endParaRPr>
          </a:p>
        </p:txBody>
      </p:sp>
      <p:sp>
        <p:nvSpPr>
          <p:cNvPr id="4" name="文本框 3"/>
          <p:cNvSpPr txBox="1"/>
          <p:nvPr/>
        </p:nvSpPr>
        <p:spPr>
          <a:xfrm>
            <a:off x="4356735" y="1971040"/>
            <a:ext cx="3929380" cy="181483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rPr>
              <a:t>HSE培训要求是培训的目标和指标，是培训矩阵关键部分，是指对培训效果、培训周期、培训方式、培训课时、培训师资等的要求，应当根据培训对象、培训内容确定。</a:t>
            </a:r>
            <a:endParaRPr lang="zh-CN" altLang="en-US" sz="1400" b="1">
              <a:solidFill>
                <a:schemeClr val="tx1">
                  <a:lumMod val="75000"/>
                  <a:lumOff val="25000"/>
                </a:schemeClr>
              </a:solidFill>
            </a:endParaRPr>
          </a:p>
        </p:txBody>
      </p:sp>
      <p:grpSp>
        <p:nvGrpSpPr>
          <p:cNvPr id="6" name="954147af-d540-4f24-b2cd-8f58e481373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flipH="1">
            <a:off x="88900" y="1801495"/>
            <a:ext cx="3778250" cy="2947035"/>
            <a:chOff x="3043238" y="1062038"/>
            <a:chExt cx="6103938" cy="4760912"/>
          </a:xfrm>
        </p:grpSpPr>
        <p:sp>
          <p:nvSpPr>
            <p:cNvPr id="7" name="íšlïḓe"/>
            <p:cNvSpPr/>
            <p:nvPr/>
          </p:nvSpPr>
          <p:spPr bwMode="auto">
            <a:xfrm>
              <a:off x="3043238" y="1062038"/>
              <a:ext cx="4521200" cy="4714875"/>
            </a:xfrm>
            <a:custGeom>
              <a:avLst/>
              <a:gdLst>
                <a:gd name="T0" fmla="*/ 2875 w 2875"/>
                <a:gd name="T1" fmla="*/ 1722 h 3001"/>
                <a:gd name="T2" fmla="*/ 2104 w 2875"/>
                <a:gd name="T3" fmla="*/ 759 h 3001"/>
                <a:gd name="T4" fmla="*/ 1980 w 2875"/>
                <a:gd name="T5" fmla="*/ 822 h 3001"/>
                <a:gd name="T6" fmla="*/ 1663 w 2875"/>
                <a:gd name="T7" fmla="*/ 600 h 3001"/>
                <a:gd name="T8" fmla="*/ 1760 w 2875"/>
                <a:gd name="T9" fmla="*/ 328 h 3001"/>
                <a:gd name="T10" fmla="*/ 1497 w 2875"/>
                <a:gd name="T11" fmla="*/ 0 h 3001"/>
                <a:gd name="T12" fmla="*/ 0 w 2875"/>
                <a:gd name="T13" fmla="*/ 1279 h 3001"/>
                <a:gd name="T14" fmla="*/ 1378 w 2875"/>
                <a:gd name="T15" fmla="*/ 3001 h 3001"/>
                <a:gd name="T16" fmla="*/ 2875 w 2875"/>
                <a:gd name="T17" fmla="*/ 1722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5" h="3001">
                  <a:moveTo>
                    <a:pt x="2875" y="1722"/>
                  </a:moveTo>
                  <a:cubicBezTo>
                    <a:pt x="2104" y="759"/>
                    <a:pt x="2104" y="759"/>
                    <a:pt x="2104" y="759"/>
                  </a:cubicBezTo>
                  <a:cubicBezTo>
                    <a:pt x="2069" y="791"/>
                    <a:pt x="2026" y="813"/>
                    <a:pt x="1980" y="822"/>
                  </a:cubicBezTo>
                  <a:cubicBezTo>
                    <a:pt x="1835" y="850"/>
                    <a:pt x="1693" y="751"/>
                    <a:pt x="1663" y="600"/>
                  </a:cubicBezTo>
                  <a:cubicBezTo>
                    <a:pt x="1642" y="494"/>
                    <a:pt x="1683" y="390"/>
                    <a:pt x="1760" y="328"/>
                  </a:cubicBezTo>
                  <a:cubicBezTo>
                    <a:pt x="1497" y="0"/>
                    <a:pt x="1497" y="0"/>
                    <a:pt x="1497" y="0"/>
                  </a:cubicBezTo>
                  <a:cubicBezTo>
                    <a:pt x="0" y="1279"/>
                    <a:pt x="0" y="1279"/>
                    <a:pt x="0" y="1279"/>
                  </a:cubicBezTo>
                  <a:cubicBezTo>
                    <a:pt x="1378" y="3001"/>
                    <a:pt x="1378" y="3001"/>
                    <a:pt x="1378" y="3001"/>
                  </a:cubicBezTo>
                  <a:cubicBezTo>
                    <a:pt x="2875" y="1722"/>
                    <a:pt x="2875" y="1722"/>
                    <a:pt x="2875" y="1722"/>
                  </a:cubicBezTo>
                </a:path>
              </a:pathLst>
            </a:custGeom>
            <a:solidFill>
              <a:schemeClr val="bg1">
                <a:lumMod val="85000"/>
              </a:schemeClr>
            </a:solidFill>
            <a:ln>
              <a:noFill/>
            </a:ln>
          </p:spPr>
          <p:txBody>
            <a:bodyPr anchor="ctr"/>
            <a:lstStyle/>
            <a:p>
              <a:pPr algn="ctr"/>
            </a:p>
          </p:txBody>
        </p:sp>
        <p:sp>
          <p:nvSpPr>
            <p:cNvPr id="8" name="î$ľiḑè"/>
            <p:cNvSpPr/>
            <p:nvPr/>
          </p:nvSpPr>
          <p:spPr bwMode="auto">
            <a:xfrm>
              <a:off x="3821113" y="2517775"/>
              <a:ext cx="2840038" cy="3305175"/>
            </a:xfrm>
            <a:custGeom>
              <a:avLst/>
              <a:gdLst>
                <a:gd name="T0" fmla="*/ 752 w 1805"/>
                <a:gd name="T1" fmla="*/ 16 h 2104"/>
                <a:gd name="T2" fmla="*/ 110 w 1805"/>
                <a:gd name="T3" fmla="*/ 147 h 2104"/>
                <a:gd name="T4" fmla="*/ 13 w 1805"/>
                <a:gd name="T5" fmla="*/ 294 h 2104"/>
                <a:gd name="T6" fmla="*/ 21 w 1805"/>
                <a:gd name="T7" fmla="*/ 319 h 2104"/>
                <a:gd name="T8" fmla="*/ 753 w 1805"/>
                <a:gd name="T9" fmla="*/ 1989 h 2104"/>
                <a:gd name="T10" fmla="*/ 951 w 1805"/>
                <a:gd name="T11" fmla="*/ 2079 h 2104"/>
                <a:gd name="T12" fmla="*/ 1690 w 1805"/>
                <a:gd name="T13" fmla="*/ 1852 h 2104"/>
                <a:gd name="T14" fmla="*/ 1783 w 1805"/>
                <a:gd name="T15" fmla="*/ 1677 h 2104"/>
                <a:gd name="T16" fmla="*/ 1772 w 1805"/>
                <a:gd name="T17" fmla="*/ 1653 h 2104"/>
                <a:gd name="T18" fmla="*/ 947 w 1805"/>
                <a:gd name="T19" fmla="*/ 101 h 2104"/>
                <a:gd name="T20" fmla="*/ 752 w 1805"/>
                <a:gd name="T21" fmla="*/ 16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5" h="2104">
                  <a:moveTo>
                    <a:pt x="752" y="16"/>
                  </a:moveTo>
                  <a:cubicBezTo>
                    <a:pt x="110" y="147"/>
                    <a:pt x="110" y="147"/>
                    <a:pt x="110" y="147"/>
                  </a:cubicBezTo>
                  <a:cubicBezTo>
                    <a:pt x="43" y="161"/>
                    <a:pt x="0" y="227"/>
                    <a:pt x="13" y="294"/>
                  </a:cubicBezTo>
                  <a:cubicBezTo>
                    <a:pt x="15" y="302"/>
                    <a:pt x="18" y="311"/>
                    <a:pt x="21" y="319"/>
                  </a:cubicBezTo>
                  <a:cubicBezTo>
                    <a:pt x="753" y="1989"/>
                    <a:pt x="753" y="1989"/>
                    <a:pt x="753" y="1989"/>
                  </a:cubicBezTo>
                  <a:cubicBezTo>
                    <a:pt x="787" y="2065"/>
                    <a:pt x="871" y="2104"/>
                    <a:pt x="951" y="2079"/>
                  </a:cubicBezTo>
                  <a:cubicBezTo>
                    <a:pt x="1690" y="1852"/>
                    <a:pt x="1690" y="1852"/>
                    <a:pt x="1690" y="1852"/>
                  </a:cubicBezTo>
                  <a:cubicBezTo>
                    <a:pt x="1764" y="1829"/>
                    <a:pt x="1805" y="1751"/>
                    <a:pt x="1783" y="1677"/>
                  </a:cubicBezTo>
                  <a:cubicBezTo>
                    <a:pt x="1780" y="1669"/>
                    <a:pt x="1777" y="1661"/>
                    <a:pt x="1772" y="1653"/>
                  </a:cubicBezTo>
                  <a:cubicBezTo>
                    <a:pt x="947" y="101"/>
                    <a:pt x="947" y="101"/>
                    <a:pt x="947" y="101"/>
                  </a:cubicBezTo>
                  <a:cubicBezTo>
                    <a:pt x="907" y="34"/>
                    <a:pt x="829" y="0"/>
                    <a:pt x="752" y="16"/>
                  </a:cubicBezTo>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ïśľîḍe"/>
            <p:cNvSpPr/>
            <p:nvPr/>
          </p:nvSpPr>
          <p:spPr bwMode="auto">
            <a:xfrm>
              <a:off x="3881438" y="2547938"/>
              <a:ext cx="2749550" cy="3181350"/>
            </a:xfrm>
            <a:custGeom>
              <a:avLst/>
              <a:gdLst>
                <a:gd name="T0" fmla="*/ 71 w 1748"/>
                <a:gd name="T1" fmla="*/ 144 h 2024"/>
                <a:gd name="T2" fmla="*/ 177 w 1748"/>
                <a:gd name="T3" fmla="*/ 123 h 2024"/>
                <a:gd name="T4" fmla="*/ 258 w 1748"/>
                <a:gd name="T5" fmla="*/ 164 h 2024"/>
                <a:gd name="T6" fmla="*/ 639 w 1748"/>
                <a:gd name="T7" fmla="*/ 95 h 2024"/>
                <a:gd name="T8" fmla="*/ 661 w 1748"/>
                <a:gd name="T9" fmla="*/ 64 h 2024"/>
                <a:gd name="T10" fmla="*/ 660 w 1748"/>
                <a:gd name="T11" fmla="*/ 61 h 2024"/>
                <a:gd name="T12" fmla="*/ 649 w 1748"/>
                <a:gd name="T13" fmla="*/ 30 h 2024"/>
                <a:gd name="T14" fmla="*/ 755 w 1748"/>
                <a:gd name="T15" fmla="*/ 9 h 2024"/>
                <a:gd name="T16" fmla="*/ 866 w 1748"/>
                <a:gd name="T17" fmla="*/ 61 h 2024"/>
                <a:gd name="T18" fmla="*/ 1721 w 1748"/>
                <a:gd name="T19" fmla="*/ 1634 h 2024"/>
                <a:gd name="T20" fmla="*/ 1679 w 1748"/>
                <a:gd name="T21" fmla="*/ 1775 h 2024"/>
                <a:gd name="T22" fmla="*/ 1660 w 1748"/>
                <a:gd name="T23" fmla="*/ 1783 h 2024"/>
                <a:gd name="T24" fmla="*/ 931 w 1748"/>
                <a:gd name="T25" fmla="*/ 2005 h 2024"/>
                <a:gd name="T26" fmla="*/ 775 w 1748"/>
                <a:gd name="T27" fmla="*/ 1933 h 2024"/>
                <a:gd name="T28" fmla="*/ 17 w 1748"/>
                <a:gd name="T29" fmla="*/ 249 h 2024"/>
                <a:gd name="T30" fmla="*/ 55 w 1748"/>
                <a:gd name="T31" fmla="*/ 149 h 2024"/>
                <a:gd name="T32" fmla="*/ 71 w 1748"/>
                <a:gd name="T33" fmla="*/ 14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8" h="2024">
                  <a:moveTo>
                    <a:pt x="71" y="144"/>
                  </a:moveTo>
                  <a:cubicBezTo>
                    <a:pt x="177" y="123"/>
                    <a:pt x="177" y="123"/>
                    <a:pt x="177" y="123"/>
                  </a:cubicBezTo>
                  <a:cubicBezTo>
                    <a:pt x="192" y="153"/>
                    <a:pt x="225" y="170"/>
                    <a:pt x="258" y="164"/>
                  </a:cubicBezTo>
                  <a:cubicBezTo>
                    <a:pt x="639" y="95"/>
                    <a:pt x="639" y="95"/>
                    <a:pt x="639" y="95"/>
                  </a:cubicBezTo>
                  <a:cubicBezTo>
                    <a:pt x="654" y="93"/>
                    <a:pt x="663" y="79"/>
                    <a:pt x="661" y="64"/>
                  </a:cubicBezTo>
                  <a:cubicBezTo>
                    <a:pt x="661" y="63"/>
                    <a:pt x="660" y="62"/>
                    <a:pt x="660" y="61"/>
                  </a:cubicBezTo>
                  <a:cubicBezTo>
                    <a:pt x="649" y="30"/>
                    <a:pt x="649" y="30"/>
                    <a:pt x="649" y="30"/>
                  </a:cubicBezTo>
                  <a:cubicBezTo>
                    <a:pt x="755" y="9"/>
                    <a:pt x="755" y="9"/>
                    <a:pt x="755" y="9"/>
                  </a:cubicBezTo>
                  <a:cubicBezTo>
                    <a:pt x="799" y="0"/>
                    <a:pt x="844" y="21"/>
                    <a:pt x="866" y="61"/>
                  </a:cubicBezTo>
                  <a:cubicBezTo>
                    <a:pt x="1721" y="1634"/>
                    <a:pt x="1721" y="1634"/>
                    <a:pt x="1721" y="1634"/>
                  </a:cubicBezTo>
                  <a:cubicBezTo>
                    <a:pt x="1748" y="1685"/>
                    <a:pt x="1730" y="1748"/>
                    <a:pt x="1679" y="1775"/>
                  </a:cubicBezTo>
                  <a:cubicBezTo>
                    <a:pt x="1673" y="1778"/>
                    <a:pt x="1667" y="1781"/>
                    <a:pt x="1660" y="1783"/>
                  </a:cubicBezTo>
                  <a:cubicBezTo>
                    <a:pt x="931" y="2005"/>
                    <a:pt x="931" y="2005"/>
                    <a:pt x="931" y="2005"/>
                  </a:cubicBezTo>
                  <a:cubicBezTo>
                    <a:pt x="869" y="2024"/>
                    <a:pt x="801" y="1993"/>
                    <a:pt x="775" y="1933"/>
                  </a:cubicBezTo>
                  <a:cubicBezTo>
                    <a:pt x="17" y="249"/>
                    <a:pt x="17" y="249"/>
                    <a:pt x="17" y="249"/>
                  </a:cubicBezTo>
                  <a:cubicBezTo>
                    <a:pt x="0" y="211"/>
                    <a:pt x="17" y="166"/>
                    <a:pt x="55" y="149"/>
                  </a:cubicBezTo>
                  <a:cubicBezTo>
                    <a:pt x="60" y="146"/>
                    <a:pt x="66" y="145"/>
                    <a:pt x="71" y="144"/>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ïśḻíḓê"/>
            <p:cNvSpPr/>
            <p:nvPr/>
          </p:nvSpPr>
          <p:spPr bwMode="auto">
            <a:xfrm flipH="1">
              <a:off x="4464051" y="2665413"/>
              <a:ext cx="244475" cy="49213"/>
            </a:xfrm>
            <a:prstGeom prst="line">
              <a:avLst/>
            </a:prstGeom>
            <a:noFill/>
            <a:ln w="12700" cap="flat">
              <a:solidFill>
                <a:srgbClr val="2F2E41"/>
              </a:solidFill>
              <a:prstDash val="solid"/>
              <a:miter lim="800000"/>
            </a:ln>
            <a:extLst>
              <a:ext uri="{909E8E84-426E-40DD-AFC4-6F175D3DCCD1}">
                <a14:hiddenFill xmlns:a14="http://schemas.microsoft.com/office/drawing/2010/main">
                  <a:noFill/>
                </a14:hiddenFill>
              </a:ext>
            </a:extLst>
          </p:spPr>
          <p:txBody>
            <a:bodyPr anchor="ctr"/>
            <a:lstStyle/>
            <a:p>
              <a:pPr algn="ctr"/>
            </a:p>
          </p:txBody>
        </p:sp>
        <p:sp>
          <p:nvSpPr>
            <p:cNvPr id="11" name="îš1ïḋè"/>
            <p:cNvSpPr/>
            <p:nvPr/>
          </p:nvSpPr>
          <p:spPr bwMode="auto">
            <a:xfrm>
              <a:off x="4375151" y="2701925"/>
              <a:ext cx="50800" cy="44450"/>
            </a:xfrm>
            <a:prstGeom prst="ellipse">
              <a:avLst/>
            </a:pr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íṧļîḍé"/>
            <p:cNvSpPr/>
            <p:nvPr/>
          </p:nvSpPr>
          <p:spPr bwMode="auto">
            <a:xfrm>
              <a:off x="4564063" y="2640013"/>
              <a:ext cx="2586038" cy="2638425"/>
            </a:xfrm>
            <a:custGeom>
              <a:avLst/>
              <a:gdLst>
                <a:gd name="T0" fmla="*/ 0 w 1629"/>
                <a:gd name="T1" fmla="*/ 202 h 1662"/>
                <a:gd name="T2" fmla="*/ 682 w 1629"/>
                <a:gd name="T3" fmla="*/ 1662 h 1662"/>
                <a:gd name="T4" fmla="*/ 1629 w 1629"/>
                <a:gd name="T5" fmla="*/ 1405 h 1662"/>
                <a:gd name="T6" fmla="*/ 1629 w 1629"/>
                <a:gd name="T7" fmla="*/ 1373 h 1662"/>
                <a:gd name="T8" fmla="*/ 892 w 1629"/>
                <a:gd name="T9" fmla="*/ 0 h 1662"/>
                <a:gd name="T10" fmla="*/ 16 w 1629"/>
                <a:gd name="T11" fmla="*/ 190 h 1662"/>
                <a:gd name="T12" fmla="*/ 11 w 1629"/>
                <a:gd name="T13" fmla="*/ 193 h 1662"/>
                <a:gd name="T14" fmla="*/ 0 w 1629"/>
                <a:gd name="T15" fmla="*/ 202 h 16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9" h="1662">
                  <a:moveTo>
                    <a:pt x="0" y="202"/>
                  </a:moveTo>
                  <a:lnTo>
                    <a:pt x="682" y="1662"/>
                  </a:lnTo>
                  <a:lnTo>
                    <a:pt x="1629" y="1405"/>
                  </a:lnTo>
                  <a:lnTo>
                    <a:pt x="1629" y="1373"/>
                  </a:lnTo>
                  <a:lnTo>
                    <a:pt x="892" y="0"/>
                  </a:lnTo>
                  <a:lnTo>
                    <a:pt x="16" y="190"/>
                  </a:lnTo>
                  <a:lnTo>
                    <a:pt x="11" y="193"/>
                  </a:lnTo>
                  <a:lnTo>
                    <a:pt x="0"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iṩļîḍè"/>
            <p:cNvSpPr/>
            <p:nvPr/>
          </p:nvSpPr>
          <p:spPr bwMode="auto">
            <a:xfrm>
              <a:off x="4564063" y="2640013"/>
              <a:ext cx="2586038" cy="2638425"/>
            </a:xfrm>
            <a:custGeom>
              <a:avLst/>
              <a:gdLst>
                <a:gd name="T0" fmla="*/ 0 w 1629"/>
                <a:gd name="T1" fmla="*/ 202 h 1662"/>
                <a:gd name="T2" fmla="*/ 682 w 1629"/>
                <a:gd name="T3" fmla="*/ 1662 h 1662"/>
                <a:gd name="T4" fmla="*/ 1629 w 1629"/>
                <a:gd name="T5" fmla="*/ 1405 h 1662"/>
                <a:gd name="T6" fmla="*/ 1629 w 1629"/>
                <a:gd name="T7" fmla="*/ 1373 h 1662"/>
                <a:gd name="T8" fmla="*/ 892 w 1629"/>
                <a:gd name="T9" fmla="*/ 0 h 1662"/>
                <a:gd name="T10" fmla="*/ 16 w 1629"/>
                <a:gd name="T11" fmla="*/ 190 h 1662"/>
                <a:gd name="T12" fmla="*/ 11 w 1629"/>
                <a:gd name="T13" fmla="*/ 193 h 1662"/>
                <a:gd name="T14" fmla="*/ 0 w 1629"/>
                <a:gd name="T15" fmla="*/ 202 h 16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9" h="1662">
                  <a:moveTo>
                    <a:pt x="0" y="202"/>
                  </a:moveTo>
                  <a:lnTo>
                    <a:pt x="682" y="1662"/>
                  </a:lnTo>
                  <a:lnTo>
                    <a:pt x="1629" y="1405"/>
                  </a:lnTo>
                  <a:lnTo>
                    <a:pt x="1629" y="1373"/>
                  </a:lnTo>
                  <a:lnTo>
                    <a:pt x="892" y="0"/>
                  </a:lnTo>
                  <a:lnTo>
                    <a:pt x="16" y="190"/>
                  </a:lnTo>
                  <a:lnTo>
                    <a:pt x="11" y="193"/>
                  </a:lnTo>
                  <a:lnTo>
                    <a:pt x="0" y="2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išľíḓé"/>
            <p:cNvSpPr/>
            <p:nvPr/>
          </p:nvSpPr>
          <p:spPr bwMode="auto">
            <a:xfrm>
              <a:off x="4564063" y="2946400"/>
              <a:ext cx="2586038" cy="2332038"/>
            </a:xfrm>
            <a:custGeom>
              <a:avLst/>
              <a:gdLst>
                <a:gd name="T0" fmla="*/ 11 w 1629"/>
                <a:gd name="T1" fmla="*/ 0 h 1469"/>
                <a:gd name="T2" fmla="*/ 11 w 1629"/>
                <a:gd name="T3" fmla="*/ 0 h 1469"/>
                <a:gd name="T4" fmla="*/ 0 w 1629"/>
                <a:gd name="T5" fmla="*/ 9 h 1469"/>
                <a:gd name="T6" fmla="*/ 682 w 1629"/>
                <a:gd name="T7" fmla="*/ 1469 h 1469"/>
                <a:gd name="T8" fmla="*/ 1629 w 1629"/>
                <a:gd name="T9" fmla="*/ 1212 h 1469"/>
                <a:gd name="T10" fmla="*/ 1629 w 1629"/>
                <a:gd name="T11" fmla="*/ 1180 h 1469"/>
                <a:gd name="T12" fmla="*/ 686 w 1629"/>
                <a:gd name="T13" fmla="*/ 1446 h 1469"/>
                <a:gd name="T14" fmla="*/ 11 w 1629"/>
                <a:gd name="T15" fmla="*/ 0 h 14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9" h="1469">
                  <a:moveTo>
                    <a:pt x="11" y="0"/>
                  </a:moveTo>
                  <a:lnTo>
                    <a:pt x="11" y="0"/>
                  </a:lnTo>
                  <a:lnTo>
                    <a:pt x="0" y="9"/>
                  </a:lnTo>
                  <a:lnTo>
                    <a:pt x="682" y="1469"/>
                  </a:lnTo>
                  <a:lnTo>
                    <a:pt x="1629" y="1212"/>
                  </a:lnTo>
                  <a:lnTo>
                    <a:pt x="1629" y="1180"/>
                  </a:lnTo>
                  <a:lnTo>
                    <a:pt x="686" y="1446"/>
                  </a:lnTo>
                  <a:lnTo>
                    <a:pt x="1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ïsḷïḍe"/>
            <p:cNvSpPr/>
            <p:nvPr/>
          </p:nvSpPr>
          <p:spPr bwMode="auto">
            <a:xfrm>
              <a:off x="4564063" y="2946400"/>
              <a:ext cx="2586038" cy="2332038"/>
            </a:xfrm>
            <a:custGeom>
              <a:avLst/>
              <a:gdLst>
                <a:gd name="T0" fmla="*/ 11 w 1629"/>
                <a:gd name="T1" fmla="*/ 0 h 1469"/>
                <a:gd name="T2" fmla="*/ 11 w 1629"/>
                <a:gd name="T3" fmla="*/ 0 h 1469"/>
                <a:gd name="T4" fmla="*/ 0 w 1629"/>
                <a:gd name="T5" fmla="*/ 9 h 1469"/>
                <a:gd name="T6" fmla="*/ 682 w 1629"/>
                <a:gd name="T7" fmla="*/ 1469 h 1469"/>
                <a:gd name="T8" fmla="*/ 1629 w 1629"/>
                <a:gd name="T9" fmla="*/ 1212 h 1469"/>
                <a:gd name="T10" fmla="*/ 1629 w 1629"/>
                <a:gd name="T11" fmla="*/ 1180 h 1469"/>
                <a:gd name="T12" fmla="*/ 686 w 1629"/>
                <a:gd name="T13" fmla="*/ 1446 h 1469"/>
                <a:gd name="T14" fmla="*/ 11 w 1629"/>
                <a:gd name="T15" fmla="*/ 0 h 14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9" h="1469">
                  <a:moveTo>
                    <a:pt x="11" y="0"/>
                  </a:moveTo>
                  <a:lnTo>
                    <a:pt x="11" y="0"/>
                  </a:lnTo>
                  <a:lnTo>
                    <a:pt x="0" y="9"/>
                  </a:lnTo>
                  <a:lnTo>
                    <a:pt x="682" y="1469"/>
                  </a:lnTo>
                  <a:lnTo>
                    <a:pt x="1629" y="1212"/>
                  </a:lnTo>
                  <a:lnTo>
                    <a:pt x="1629" y="1180"/>
                  </a:lnTo>
                  <a:lnTo>
                    <a:pt x="686" y="1446"/>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î$líḋê"/>
            <p:cNvSpPr/>
            <p:nvPr/>
          </p:nvSpPr>
          <p:spPr bwMode="auto">
            <a:xfrm flipH="1">
              <a:off x="5387976" y="3940175"/>
              <a:ext cx="1108075" cy="282575"/>
            </a:xfrm>
            <a:prstGeom prst="line">
              <a:avLst/>
            </a:prstGeom>
            <a:noFill/>
            <a:ln w="12700" cap="flat">
              <a:solidFill>
                <a:srgbClr val="3F3D56"/>
              </a:solidFill>
              <a:prstDash val="solid"/>
              <a:miter lim="800000"/>
            </a:ln>
            <a:extLst>
              <a:ext uri="{909E8E84-426E-40DD-AFC4-6F175D3DCCD1}">
                <a14:hiddenFill xmlns:a14="http://schemas.microsoft.com/office/drawing/2010/main">
                  <a:noFill/>
                </a14:hiddenFill>
              </a:ext>
            </a:extLst>
          </p:spPr>
          <p:txBody>
            <a:bodyPr anchor="ctr"/>
            <a:lstStyle/>
            <a:p>
              <a:pPr algn="ctr"/>
            </a:p>
          </p:txBody>
        </p:sp>
        <p:sp>
          <p:nvSpPr>
            <p:cNvPr id="17" name="iṧḻïďê"/>
            <p:cNvSpPr/>
            <p:nvPr/>
          </p:nvSpPr>
          <p:spPr bwMode="auto">
            <a:xfrm flipH="1">
              <a:off x="5445126" y="4059238"/>
              <a:ext cx="1112838" cy="290513"/>
            </a:xfrm>
            <a:prstGeom prst="line">
              <a:avLst/>
            </a:prstGeom>
            <a:noFill/>
            <a:ln w="12700" cap="flat">
              <a:solidFill>
                <a:srgbClr val="3F3D56"/>
              </a:solidFill>
              <a:prstDash val="solid"/>
              <a:miter lim="800000"/>
            </a:ln>
            <a:extLst>
              <a:ext uri="{909E8E84-426E-40DD-AFC4-6F175D3DCCD1}">
                <a14:hiddenFill xmlns:a14="http://schemas.microsoft.com/office/drawing/2010/main">
                  <a:noFill/>
                </a14:hiddenFill>
              </a:ext>
            </a:extLst>
          </p:spPr>
          <p:txBody>
            <a:bodyPr anchor="ctr"/>
            <a:lstStyle/>
            <a:p>
              <a:pPr algn="ctr"/>
            </a:p>
          </p:txBody>
        </p:sp>
        <p:sp>
          <p:nvSpPr>
            <p:cNvPr id="18" name="ïśḻîḍê"/>
            <p:cNvSpPr/>
            <p:nvPr/>
          </p:nvSpPr>
          <p:spPr bwMode="auto">
            <a:xfrm flipH="1">
              <a:off x="5715001" y="4222750"/>
              <a:ext cx="698500" cy="188913"/>
            </a:xfrm>
            <a:prstGeom prst="line">
              <a:avLst/>
            </a:prstGeom>
            <a:noFill/>
            <a:ln w="12700" cap="flat">
              <a:solidFill>
                <a:srgbClr val="3F3D56"/>
              </a:solidFill>
              <a:prstDash val="solid"/>
              <a:miter lim="800000"/>
            </a:ln>
            <a:extLst>
              <a:ext uri="{909E8E84-426E-40DD-AFC4-6F175D3DCCD1}">
                <a14:hiddenFill xmlns:a14="http://schemas.microsoft.com/office/drawing/2010/main">
                  <a:noFill/>
                </a14:hiddenFill>
              </a:ext>
            </a:extLst>
          </p:spPr>
          <p:txBody>
            <a:bodyPr anchor="ctr"/>
            <a:lstStyle/>
            <a:p>
              <a:pPr algn="ctr"/>
            </a:p>
          </p:txBody>
        </p:sp>
        <p:sp>
          <p:nvSpPr>
            <p:cNvPr id="19" name="îṡḷîdê"/>
            <p:cNvSpPr/>
            <p:nvPr/>
          </p:nvSpPr>
          <p:spPr bwMode="auto">
            <a:xfrm>
              <a:off x="5778501" y="4524375"/>
              <a:ext cx="968375" cy="465138"/>
            </a:xfrm>
            <a:custGeom>
              <a:avLst/>
              <a:gdLst>
                <a:gd name="T0" fmla="*/ 0 w 610"/>
                <a:gd name="T1" fmla="*/ 147 h 293"/>
                <a:gd name="T2" fmla="*/ 63 w 610"/>
                <a:gd name="T3" fmla="*/ 286 h 293"/>
                <a:gd name="T4" fmla="*/ 67 w 610"/>
                <a:gd name="T5" fmla="*/ 293 h 293"/>
                <a:gd name="T6" fmla="*/ 78 w 610"/>
                <a:gd name="T7" fmla="*/ 290 h 293"/>
                <a:gd name="T8" fmla="*/ 610 w 610"/>
                <a:gd name="T9" fmla="*/ 155 h 293"/>
                <a:gd name="T10" fmla="*/ 610 w 610"/>
                <a:gd name="T11" fmla="*/ 135 h 293"/>
                <a:gd name="T12" fmla="*/ 539 w 610"/>
                <a:gd name="T13" fmla="*/ 0 h 293"/>
                <a:gd name="T14" fmla="*/ 12 w 610"/>
                <a:gd name="T15" fmla="*/ 143 h 293"/>
                <a:gd name="T16" fmla="*/ 7 w 610"/>
                <a:gd name="T17" fmla="*/ 145 h 293"/>
                <a:gd name="T18" fmla="*/ 0 w 610"/>
                <a:gd name="T19" fmla="*/ 14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0" h="293">
                  <a:moveTo>
                    <a:pt x="0" y="147"/>
                  </a:moveTo>
                  <a:lnTo>
                    <a:pt x="63" y="286"/>
                  </a:lnTo>
                  <a:lnTo>
                    <a:pt x="67" y="293"/>
                  </a:lnTo>
                  <a:lnTo>
                    <a:pt x="78" y="290"/>
                  </a:lnTo>
                  <a:lnTo>
                    <a:pt x="610" y="155"/>
                  </a:lnTo>
                  <a:lnTo>
                    <a:pt x="610" y="135"/>
                  </a:lnTo>
                  <a:lnTo>
                    <a:pt x="539" y="0"/>
                  </a:lnTo>
                  <a:lnTo>
                    <a:pt x="12" y="143"/>
                  </a:lnTo>
                  <a:lnTo>
                    <a:pt x="7" y="145"/>
                  </a:lnTo>
                  <a:lnTo>
                    <a:pt x="0" y="147"/>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ṡ1íďe"/>
            <p:cNvSpPr/>
            <p:nvPr/>
          </p:nvSpPr>
          <p:spPr bwMode="auto">
            <a:xfrm>
              <a:off x="5778501" y="4524375"/>
              <a:ext cx="968375" cy="465138"/>
            </a:xfrm>
            <a:custGeom>
              <a:avLst/>
              <a:gdLst>
                <a:gd name="T0" fmla="*/ 0 w 610"/>
                <a:gd name="T1" fmla="*/ 147 h 293"/>
                <a:gd name="T2" fmla="*/ 63 w 610"/>
                <a:gd name="T3" fmla="*/ 286 h 293"/>
                <a:gd name="T4" fmla="*/ 67 w 610"/>
                <a:gd name="T5" fmla="*/ 293 h 293"/>
                <a:gd name="T6" fmla="*/ 78 w 610"/>
                <a:gd name="T7" fmla="*/ 290 h 293"/>
                <a:gd name="T8" fmla="*/ 610 w 610"/>
                <a:gd name="T9" fmla="*/ 155 h 293"/>
                <a:gd name="T10" fmla="*/ 610 w 610"/>
                <a:gd name="T11" fmla="*/ 135 h 293"/>
                <a:gd name="T12" fmla="*/ 539 w 610"/>
                <a:gd name="T13" fmla="*/ 0 h 293"/>
                <a:gd name="T14" fmla="*/ 12 w 610"/>
                <a:gd name="T15" fmla="*/ 143 h 293"/>
                <a:gd name="T16" fmla="*/ 7 w 610"/>
                <a:gd name="T17" fmla="*/ 145 h 293"/>
                <a:gd name="T18" fmla="*/ 0 w 610"/>
                <a:gd name="T19" fmla="*/ 14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0" h="293">
                  <a:moveTo>
                    <a:pt x="0" y="147"/>
                  </a:moveTo>
                  <a:lnTo>
                    <a:pt x="63" y="286"/>
                  </a:lnTo>
                  <a:lnTo>
                    <a:pt x="67" y="293"/>
                  </a:lnTo>
                  <a:lnTo>
                    <a:pt x="78" y="290"/>
                  </a:lnTo>
                  <a:lnTo>
                    <a:pt x="610" y="155"/>
                  </a:lnTo>
                  <a:lnTo>
                    <a:pt x="610" y="135"/>
                  </a:lnTo>
                  <a:lnTo>
                    <a:pt x="539" y="0"/>
                  </a:lnTo>
                  <a:lnTo>
                    <a:pt x="12" y="143"/>
                  </a:lnTo>
                  <a:lnTo>
                    <a:pt x="7" y="145"/>
                  </a:lnTo>
                  <a:lnTo>
                    <a:pt x="0" y="147"/>
                  </a:ln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îṩľíḋè"/>
            <p:cNvSpPr/>
            <p:nvPr/>
          </p:nvSpPr>
          <p:spPr bwMode="auto">
            <a:xfrm>
              <a:off x="5778501" y="4738688"/>
              <a:ext cx="968375" cy="250825"/>
            </a:xfrm>
            <a:custGeom>
              <a:avLst/>
              <a:gdLst>
                <a:gd name="T0" fmla="*/ 610 w 610"/>
                <a:gd name="T1" fmla="*/ 0 h 158"/>
                <a:gd name="T2" fmla="*/ 75 w 610"/>
                <a:gd name="T3" fmla="*/ 143 h 158"/>
                <a:gd name="T4" fmla="*/ 7 w 610"/>
                <a:gd name="T5" fmla="*/ 10 h 158"/>
                <a:gd name="T6" fmla="*/ 0 w 610"/>
                <a:gd name="T7" fmla="*/ 12 h 158"/>
                <a:gd name="T8" fmla="*/ 63 w 610"/>
                <a:gd name="T9" fmla="*/ 151 h 158"/>
                <a:gd name="T10" fmla="*/ 67 w 610"/>
                <a:gd name="T11" fmla="*/ 158 h 158"/>
                <a:gd name="T12" fmla="*/ 78 w 610"/>
                <a:gd name="T13" fmla="*/ 155 h 158"/>
                <a:gd name="T14" fmla="*/ 610 w 610"/>
                <a:gd name="T15" fmla="*/ 20 h 158"/>
                <a:gd name="T16" fmla="*/ 610 w 610"/>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0" h="158">
                  <a:moveTo>
                    <a:pt x="610" y="0"/>
                  </a:moveTo>
                  <a:lnTo>
                    <a:pt x="75" y="143"/>
                  </a:lnTo>
                  <a:lnTo>
                    <a:pt x="7" y="10"/>
                  </a:lnTo>
                  <a:lnTo>
                    <a:pt x="0" y="12"/>
                  </a:lnTo>
                  <a:lnTo>
                    <a:pt x="63" y="151"/>
                  </a:lnTo>
                  <a:lnTo>
                    <a:pt x="67" y="158"/>
                  </a:lnTo>
                  <a:lnTo>
                    <a:pt x="78" y="155"/>
                  </a:lnTo>
                  <a:lnTo>
                    <a:pt x="610" y="20"/>
                  </a:lnTo>
                  <a:lnTo>
                    <a:pt x="610" y="0"/>
                  </a:lnTo>
                  <a:close/>
                </a:path>
              </a:pathLst>
            </a:custGeom>
            <a:solidFill>
              <a:srgbClr val="356A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îšlîḑé"/>
            <p:cNvSpPr/>
            <p:nvPr/>
          </p:nvSpPr>
          <p:spPr bwMode="auto">
            <a:xfrm>
              <a:off x="5778501" y="4738688"/>
              <a:ext cx="968375" cy="250825"/>
            </a:xfrm>
            <a:custGeom>
              <a:avLst/>
              <a:gdLst>
                <a:gd name="T0" fmla="*/ 610 w 610"/>
                <a:gd name="T1" fmla="*/ 0 h 158"/>
                <a:gd name="T2" fmla="*/ 75 w 610"/>
                <a:gd name="T3" fmla="*/ 143 h 158"/>
                <a:gd name="T4" fmla="*/ 7 w 610"/>
                <a:gd name="T5" fmla="*/ 10 h 158"/>
                <a:gd name="T6" fmla="*/ 0 w 610"/>
                <a:gd name="T7" fmla="*/ 12 h 158"/>
                <a:gd name="T8" fmla="*/ 63 w 610"/>
                <a:gd name="T9" fmla="*/ 151 h 158"/>
                <a:gd name="T10" fmla="*/ 67 w 610"/>
                <a:gd name="T11" fmla="*/ 158 h 158"/>
                <a:gd name="T12" fmla="*/ 78 w 610"/>
                <a:gd name="T13" fmla="*/ 155 h 158"/>
                <a:gd name="T14" fmla="*/ 610 w 610"/>
                <a:gd name="T15" fmla="*/ 20 h 158"/>
                <a:gd name="T16" fmla="*/ 610 w 610"/>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0" h="158">
                  <a:moveTo>
                    <a:pt x="610" y="0"/>
                  </a:moveTo>
                  <a:lnTo>
                    <a:pt x="75" y="143"/>
                  </a:lnTo>
                  <a:lnTo>
                    <a:pt x="7" y="10"/>
                  </a:lnTo>
                  <a:lnTo>
                    <a:pt x="0" y="12"/>
                  </a:lnTo>
                  <a:lnTo>
                    <a:pt x="63" y="151"/>
                  </a:lnTo>
                  <a:lnTo>
                    <a:pt x="67" y="158"/>
                  </a:lnTo>
                  <a:lnTo>
                    <a:pt x="78" y="155"/>
                  </a:lnTo>
                  <a:lnTo>
                    <a:pt x="610" y="20"/>
                  </a:lnTo>
                  <a:lnTo>
                    <a:pt x="6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íśḻîḑè"/>
            <p:cNvSpPr/>
            <p:nvPr/>
          </p:nvSpPr>
          <p:spPr bwMode="auto">
            <a:xfrm>
              <a:off x="3560763" y="5791200"/>
              <a:ext cx="5586413" cy="0"/>
            </a:xfrm>
            <a:prstGeom prst="line">
              <a:avLst/>
            </a:prstGeom>
            <a:noFill/>
            <a:ln w="12700" cap="flat">
              <a:solidFill>
                <a:srgbClr val="3F3D56"/>
              </a:solidFill>
              <a:prstDash val="solid"/>
              <a:miter lim="800000"/>
            </a:ln>
            <a:extLst>
              <a:ext uri="{909E8E84-426E-40DD-AFC4-6F175D3DCCD1}">
                <a14:hiddenFill xmlns:a14="http://schemas.microsoft.com/office/drawing/2010/main">
                  <a:noFill/>
                </a14:hiddenFill>
              </a:ext>
            </a:extLst>
          </p:spPr>
          <p:txBody>
            <a:bodyPr anchor="ctr"/>
            <a:lstStyle/>
            <a:p>
              <a:pPr algn="ctr"/>
            </a:p>
          </p:txBody>
        </p:sp>
        <p:sp>
          <p:nvSpPr>
            <p:cNvPr id="24" name="ïśḷïḋê"/>
            <p:cNvSpPr/>
            <p:nvPr/>
          </p:nvSpPr>
          <p:spPr bwMode="auto">
            <a:xfrm>
              <a:off x="5214938" y="3146425"/>
              <a:ext cx="709613" cy="700088"/>
            </a:xfrm>
            <a:custGeom>
              <a:avLst/>
              <a:gdLst>
                <a:gd name="T0" fmla="*/ 405 w 451"/>
                <a:gd name="T1" fmla="*/ 189 h 445"/>
                <a:gd name="T2" fmla="*/ 131 w 451"/>
                <a:gd name="T3" fmla="*/ 33 h 445"/>
                <a:gd name="T4" fmla="*/ 39 w 451"/>
                <a:gd name="T5" fmla="*/ 270 h 445"/>
                <a:gd name="T6" fmla="*/ 284 w 451"/>
                <a:gd name="T7" fmla="*/ 432 h 445"/>
                <a:gd name="T8" fmla="*/ 405 w 451"/>
                <a:gd name="T9" fmla="*/ 189 h 445"/>
              </a:gdLst>
              <a:ahLst/>
              <a:cxnLst>
                <a:cxn ang="0">
                  <a:pos x="T0" y="T1"/>
                </a:cxn>
                <a:cxn ang="0">
                  <a:pos x="T2" y="T3"/>
                </a:cxn>
                <a:cxn ang="0">
                  <a:pos x="T4" y="T5"/>
                </a:cxn>
                <a:cxn ang="0">
                  <a:pos x="T6" y="T7"/>
                </a:cxn>
                <a:cxn ang="0">
                  <a:pos x="T8" y="T9"/>
                </a:cxn>
              </a:cxnLst>
              <a:rect l="0" t="0" r="r" b="b"/>
              <a:pathLst>
                <a:path w="451" h="445">
                  <a:moveTo>
                    <a:pt x="405" y="189"/>
                  </a:moveTo>
                  <a:cubicBezTo>
                    <a:pt x="359" y="69"/>
                    <a:pt x="233" y="0"/>
                    <a:pt x="131" y="33"/>
                  </a:cubicBezTo>
                  <a:cubicBezTo>
                    <a:pt x="38" y="62"/>
                    <a:pt x="0" y="167"/>
                    <a:pt x="39" y="270"/>
                  </a:cubicBezTo>
                  <a:cubicBezTo>
                    <a:pt x="78" y="372"/>
                    <a:pt x="185" y="445"/>
                    <a:pt x="284" y="432"/>
                  </a:cubicBezTo>
                  <a:cubicBezTo>
                    <a:pt x="393" y="418"/>
                    <a:pt x="451" y="308"/>
                    <a:pt x="405" y="189"/>
                  </a:cubicBezTo>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íṧ1íḓê"/>
            <p:cNvSpPr/>
            <p:nvPr/>
          </p:nvSpPr>
          <p:spPr bwMode="auto">
            <a:xfrm>
              <a:off x="5246688" y="3179763"/>
              <a:ext cx="636588" cy="655638"/>
            </a:xfrm>
            <a:custGeom>
              <a:avLst/>
              <a:gdLst>
                <a:gd name="T0" fmla="*/ 385 w 405"/>
                <a:gd name="T1" fmla="*/ 168 h 417"/>
                <a:gd name="T2" fmla="*/ 389 w 405"/>
                <a:gd name="T3" fmla="*/ 166 h 417"/>
                <a:gd name="T4" fmla="*/ 296 w 405"/>
                <a:gd name="T5" fmla="*/ 45 h 417"/>
                <a:gd name="T6" fmla="*/ 164 w 405"/>
                <a:gd name="T7" fmla="*/ 0 h 417"/>
                <a:gd name="T8" fmla="*/ 110 w 405"/>
                <a:gd name="T9" fmla="*/ 8 h 417"/>
                <a:gd name="T10" fmla="*/ 29 w 405"/>
                <a:gd name="T11" fmla="*/ 69 h 417"/>
                <a:gd name="T12" fmla="*/ 0 w 405"/>
                <a:gd name="T13" fmla="*/ 169 h 417"/>
                <a:gd name="T14" fmla="*/ 15 w 405"/>
                <a:gd name="T15" fmla="*/ 250 h 417"/>
                <a:gd name="T16" fmla="*/ 107 w 405"/>
                <a:gd name="T17" fmla="*/ 369 h 417"/>
                <a:gd name="T18" fmla="*/ 241 w 405"/>
                <a:gd name="T19" fmla="*/ 417 h 417"/>
                <a:gd name="T20" fmla="*/ 265 w 405"/>
                <a:gd name="T21" fmla="*/ 415 h 417"/>
                <a:gd name="T22" fmla="*/ 367 w 405"/>
                <a:gd name="T23" fmla="*/ 360 h 417"/>
                <a:gd name="T24" fmla="*/ 405 w 405"/>
                <a:gd name="T25" fmla="*/ 249 h 417"/>
                <a:gd name="T26" fmla="*/ 389 w 405"/>
                <a:gd name="T27" fmla="*/ 166 h 417"/>
                <a:gd name="T28" fmla="*/ 385 w 405"/>
                <a:gd name="T29" fmla="*/ 168 h 417"/>
                <a:gd name="T30" fmla="*/ 381 w 405"/>
                <a:gd name="T31" fmla="*/ 169 h 417"/>
                <a:gd name="T32" fmla="*/ 397 w 405"/>
                <a:gd name="T33" fmla="*/ 249 h 417"/>
                <a:gd name="T34" fmla="*/ 361 w 405"/>
                <a:gd name="T35" fmla="*/ 355 h 417"/>
                <a:gd name="T36" fmla="*/ 264 w 405"/>
                <a:gd name="T37" fmla="*/ 407 h 417"/>
                <a:gd name="T38" fmla="*/ 241 w 405"/>
                <a:gd name="T39" fmla="*/ 409 h 417"/>
                <a:gd name="T40" fmla="*/ 111 w 405"/>
                <a:gd name="T41" fmla="*/ 363 h 417"/>
                <a:gd name="T42" fmla="*/ 23 w 405"/>
                <a:gd name="T43" fmla="*/ 247 h 417"/>
                <a:gd name="T44" fmla="*/ 8 w 405"/>
                <a:gd name="T45" fmla="*/ 169 h 417"/>
                <a:gd name="T46" fmla="*/ 35 w 405"/>
                <a:gd name="T47" fmla="*/ 73 h 417"/>
                <a:gd name="T48" fmla="*/ 113 w 405"/>
                <a:gd name="T49" fmla="*/ 15 h 417"/>
                <a:gd name="T50" fmla="*/ 164 w 405"/>
                <a:gd name="T51" fmla="*/ 8 h 417"/>
                <a:gd name="T52" fmla="*/ 291 w 405"/>
                <a:gd name="T53" fmla="*/ 52 h 417"/>
                <a:gd name="T54" fmla="*/ 381 w 405"/>
                <a:gd name="T55" fmla="*/ 169 h 417"/>
                <a:gd name="T56" fmla="*/ 385 w 405"/>
                <a:gd name="T57" fmla="*/ 16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5" h="417">
                  <a:moveTo>
                    <a:pt x="385" y="168"/>
                  </a:moveTo>
                  <a:cubicBezTo>
                    <a:pt x="389" y="166"/>
                    <a:pt x="389" y="166"/>
                    <a:pt x="389" y="166"/>
                  </a:cubicBezTo>
                  <a:cubicBezTo>
                    <a:pt x="370" y="116"/>
                    <a:pt x="336" y="74"/>
                    <a:pt x="296" y="45"/>
                  </a:cubicBezTo>
                  <a:cubicBezTo>
                    <a:pt x="256" y="16"/>
                    <a:pt x="209" y="0"/>
                    <a:pt x="164" y="0"/>
                  </a:cubicBezTo>
                  <a:cubicBezTo>
                    <a:pt x="146" y="0"/>
                    <a:pt x="128" y="2"/>
                    <a:pt x="110" y="8"/>
                  </a:cubicBezTo>
                  <a:cubicBezTo>
                    <a:pt x="75" y="19"/>
                    <a:pt x="47" y="41"/>
                    <a:pt x="29" y="69"/>
                  </a:cubicBezTo>
                  <a:cubicBezTo>
                    <a:pt x="10" y="97"/>
                    <a:pt x="0" y="132"/>
                    <a:pt x="0" y="169"/>
                  </a:cubicBezTo>
                  <a:cubicBezTo>
                    <a:pt x="0" y="195"/>
                    <a:pt x="5" y="223"/>
                    <a:pt x="15" y="250"/>
                  </a:cubicBezTo>
                  <a:cubicBezTo>
                    <a:pt x="34" y="298"/>
                    <a:pt x="67" y="340"/>
                    <a:pt x="107" y="369"/>
                  </a:cubicBezTo>
                  <a:cubicBezTo>
                    <a:pt x="147" y="399"/>
                    <a:pt x="194" y="417"/>
                    <a:pt x="241" y="417"/>
                  </a:cubicBezTo>
                  <a:cubicBezTo>
                    <a:pt x="249" y="417"/>
                    <a:pt x="257" y="416"/>
                    <a:pt x="265" y="415"/>
                  </a:cubicBezTo>
                  <a:cubicBezTo>
                    <a:pt x="307" y="409"/>
                    <a:pt x="342" y="390"/>
                    <a:pt x="367" y="360"/>
                  </a:cubicBezTo>
                  <a:cubicBezTo>
                    <a:pt x="391" y="331"/>
                    <a:pt x="405" y="292"/>
                    <a:pt x="405" y="249"/>
                  </a:cubicBezTo>
                  <a:cubicBezTo>
                    <a:pt x="405" y="223"/>
                    <a:pt x="400" y="195"/>
                    <a:pt x="389" y="166"/>
                  </a:cubicBezTo>
                  <a:cubicBezTo>
                    <a:pt x="385" y="168"/>
                    <a:pt x="385" y="168"/>
                    <a:pt x="385" y="168"/>
                  </a:cubicBezTo>
                  <a:cubicBezTo>
                    <a:pt x="381" y="169"/>
                    <a:pt x="381" y="169"/>
                    <a:pt x="381" y="169"/>
                  </a:cubicBezTo>
                  <a:cubicBezTo>
                    <a:pt x="392" y="197"/>
                    <a:pt x="397" y="224"/>
                    <a:pt x="397" y="249"/>
                  </a:cubicBezTo>
                  <a:cubicBezTo>
                    <a:pt x="397" y="290"/>
                    <a:pt x="384" y="327"/>
                    <a:pt x="361" y="355"/>
                  </a:cubicBezTo>
                  <a:cubicBezTo>
                    <a:pt x="337" y="383"/>
                    <a:pt x="304" y="402"/>
                    <a:pt x="264" y="407"/>
                  </a:cubicBezTo>
                  <a:cubicBezTo>
                    <a:pt x="256" y="408"/>
                    <a:pt x="249" y="409"/>
                    <a:pt x="241" y="409"/>
                  </a:cubicBezTo>
                  <a:cubicBezTo>
                    <a:pt x="196" y="409"/>
                    <a:pt x="150" y="392"/>
                    <a:pt x="111" y="363"/>
                  </a:cubicBezTo>
                  <a:cubicBezTo>
                    <a:pt x="73" y="334"/>
                    <a:pt x="41" y="294"/>
                    <a:pt x="23" y="247"/>
                  </a:cubicBezTo>
                  <a:cubicBezTo>
                    <a:pt x="13" y="221"/>
                    <a:pt x="8" y="194"/>
                    <a:pt x="8" y="169"/>
                  </a:cubicBezTo>
                  <a:cubicBezTo>
                    <a:pt x="8" y="133"/>
                    <a:pt x="17" y="100"/>
                    <a:pt x="35" y="73"/>
                  </a:cubicBezTo>
                  <a:cubicBezTo>
                    <a:pt x="53" y="47"/>
                    <a:pt x="79" y="26"/>
                    <a:pt x="113" y="15"/>
                  </a:cubicBezTo>
                  <a:cubicBezTo>
                    <a:pt x="129" y="10"/>
                    <a:pt x="146" y="8"/>
                    <a:pt x="164" y="8"/>
                  </a:cubicBezTo>
                  <a:cubicBezTo>
                    <a:pt x="207" y="8"/>
                    <a:pt x="252" y="23"/>
                    <a:pt x="291" y="52"/>
                  </a:cubicBezTo>
                  <a:cubicBezTo>
                    <a:pt x="330" y="80"/>
                    <a:pt x="363" y="120"/>
                    <a:pt x="381" y="169"/>
                  </a:cubicBezTo>
                  <a:cubicBezTo>
                    <a:pt x="385" y="168"/>
                    <a:pt x="385" y="168"/>
                    <a:pt x="385" y="168"/>
                  </a:cubicBezTo>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ṣḷïḋé"/>
            <p:cNvSpPr/>
            <p:nvPr/>
          </p:nvSpPr>
          <p:spPr bwMode="auto">
            <a:xfrm>
              <a:off x="5259388" y="3192463"/>
              <a:ext cx="611188" cy="630238"/>
            </a:xfrm>
            <a:custGeom>
              <a:avLst/>
              <a:gdLst>
                <a:gd name="T0" fmla="*/ 156 w 389"/>
                <a:gd name="T1" fmla="*/ 0 h 401"/>
                <a:gd name="T2" fmla="*/ 156 w 389"/>
                <a:gd name="T3" fmla="*/ 0 h 401"/>
                <a:gd name="T4" fmla="*/ 105 w 389"/>
                <a:gd name="T5" fmla="*/ 7 h 401"/>
                <a:gd name="T6" fmla="*/ 27 w 389"/>
                <a:gd name="T7" fmla="*/ 65 h 401"/>
                <a:gd name="T8" fmla="*/ 0 w 389"/>
                <a:gd name="T9" fmla="*/ 161 h 401"/>
                <a:gd name="T10" fmla="*/ 15 w 389"/>
                <a:gd name="T11" fmla="*/ 239 h 401"/>
                <a:gd name="T12" fmla="*/ 103 w 389"/>
                <a:gd name="T13" fmla="*/ 355 h 401"/>
                <a:gd name="T14" fmla="*/ 233 w 389"/>
                <a:gd name="T15" fmla="*/ 401 h 401"/>
                <a:gd name="T16" fmla="*/ 233 w 389"/>
                <a:gd name="T17" fmla="*/ 401 h 401"/>
                <a:gd name="T18" fmla="*/ 256 w 389"/>
                <a:gd name="T19" fmla="*/ 399 h 401"/>
                <a:gd name="T20" fmla="*/ 353 w 389"/>
                <a:gd name="T21" fmla="*/ 347 h 401"/>
                <a:gd name="T22" fmla="*/ 389 w 389"/>
                <a:gd name="T23" fmla="*/ 241 h 401"/>
                <a:gd name="T24" fmla="*/ 373 w 389"/>
                <a:gd name="T25" fmla="*/ 161 h 401"/>
                <a:gd name="T26" fmla="*/ 377 w 389"/>
                <a:gd name="T27" fmla="*/ 160 h 401"/>
                <a:gd name="T28" fmla="*/ 377 w 389"/>
                <a:gd name="T29" fmla="*/ 160 h 401"/>
                <a:gd name="T30" fmla="*/ 373 w 389"/>
                <a:gd name="T31" fmla="*/ 161 h 401"/>
                <a:gd name="T32" fmla="*/ 283 w 389"/>
                <a:gd name="T33" fmla="*/ 44 h 401"/>
                <a:gd name="T34" fmla="*/ 156 w 389"/>
                <a:gd name="T35"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401">
                  <a:moveTo>
                    <a:pt x="156" y="0"/>
                  </a:moveTo>
                  <a:cubicBezTo>
                    <a:pt x="156" y="0"/>
                    <a:pt x="156" y="0"/>
                    <a:pt x="156" y="0"/>
                  </a:cubicBezTo>
                  <a:cubicBezTo>
                    <a:pt x="138" y="0"/>
                    <a:pt x="121" y="2"/>
                    <a:pt x="105" y="7"/>
                  </a:cubicBezTo>
                  <a:cubicBezTo>
                    <a:pt x="71" y="18"/>
                    <a:pt x="45" y="39"/>
                    <a:pt x="27" y="65"/>
                  </a:cubicBezTo>
                  <a:cubicBezTo>
                    <a:pt x="9" y="92"/>
                    <a:pt x="0" y="125"/>
                    <a:pt x="0" y="161"/>
                  </a:cubicBezTo>
                  <a:cubicBezTo>
                    <a:pt x="0" y="186"/>
                    <a:pt x="5" y="213"/>
                    <a:pt x="15" y="239"/>
                  </a:cubicBezTo>
                  <a:cubicBezTo>
                    <a:pt x="33" y="286"/>
                    <a:pt x="65" y="326"/>
                    <a:pt x="103" y="355"/>
                  </a:cubicBezTo>
                  <a:cubicBezTo>
                    <a:pt x="142" y="383"/>
                    <a:pt x="188" y="401"/>
                    <a:pt x="233" y="401"/>
                  </a:cubicBezTo>
                  <a:cubicBezTo>
                    <a:pt x="233" y="401"/>
                    <a:pt x="233" y="401"/>
                    <a:pt x="233" y="401"/>
                  </a:cubicBezTo>
                  <a:cubicBezTo>
                    <a:pt x="241" y="401"/>
                    <a:pt x="248" y="400"/>
                    <a:pt x="256" y="399"/>
                  </a:cubicBezTo>
                  <a:cubicBezTo>
                    <a:pt x="296" y="394"/>
                    <a:pt x="329" y="375"/>
                    <a:pt x="353" y="347"/>
                  </a:cubicBezTo>
                  <a:cubicBezTo>
                    <a:pt x="376" y="319"/>
                    <a:pt x="389" y="282"/>
                    <a:pt x="389" y="241"/>
                  </a:cubicBezTo>
                  <a:cubicBezTo>
                    <a:pt x="389" y="216"/>
                    <a:pt x="384" y="189"/>
                    <a:pt x="373" y="161"/>
                  </a:cubicBezTo>
                  <a:cubicBezTo>
                    <a:pt x="377" y="160"/>
                    <a:pt x="377" y="160"/>
                    <a:pt x="377" y="160"/>
                  </a:cubicBezTo>
                  <a:cubicBezTo>
                    <a:pt x="377" y="160"/>
                    <a:pt x="377" y="160"/>
                    <a:pt x="377" y="160"/>
                  </a:cubicBezTo>
                  <a:cubicBezTo>
                    <a:pt x="373" y="161"/>
                    <a:pt x="373" y="161"/>
                    <a:pt x="373" y="161"/>
                  </a:cubicBezTo>
                  <a:cubicBezTo>
                    <a:pt x="355" y="112"/>
                    <a:pt x="322" y="72"/>
                    <a:pt x="283" y="44"/>
                  </a:cubicBezTo>
                  <a:cubicBezTo>
                    <a:pt x="244" y="15"/>
                    <a:pt x="199" y="0"/>
                    <a:pt x="156" y="0"/>
                  </a:cubicBezTo>
                </a:path>
              </a:pathLst>
            </a:custGeom>
            <a:solidFill>
              <a:srgbClr val="3231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íṡ1îḋè"/>
            <p:cNvSpPr/>
            <p:nvPr/>
          </p:nvSpPr>
          <p:spPr bwMode="auto">
            <a:xfrm>
              <a:off x="5214938" y="3186113"/>
              <a:ext cx="709613" cy="642938"/>
            </a:xfrm>
            <a:custGeom>
              <a:avLst/>
              <a:gdLst>
                <a:gd name="T0" fmla="*/ 184 w 451"/>
                <a:gd name="T1" fmla="*/ 0 h 409"/>
                <a:gd name="T2" fmla="*/ 131 w 451"/>
                <a:gd name="T3" fmla="*/ 8 h 409"/>
                <a:gd name="T4" fmla="*/ 39 w 451"/>
                <a:gd name="T5" fmla="*/ 245 h 409"/>
                <a:gd name="T6" fmla="*/ 261 w 451"/>
                <a:gd name="T7" fmla="*/ 409 h 409"/>
                <a:gd name="T8" fmla="*/ 284 w 451"/>
                <a:gd name="T9" fmla="*/ 407 h 409"/>
                <a:gd name="T10" fmla="*/ 405 w 451"/>
                <a:gd name="T11" fmla="*/ 164 h 409"/>
                <a:gd name="T12" fmla="*/ 405 w 451"/>
                <a:gd name="T13" fmla="*/ 164 h 409"/>
                <a:gd name="T14" fmla="*/ 401 w 451"/>
                <a:gd name="T15" fmla="*/ 165 h 409"/>
                <a:gd name="T16" fmla="*/ 417 w 451"/>
                <a:gd name="T17" fmla="*/ 245 h 409"/>
                <a:gd name="T18" fmla="*/ 381 w 451"/>
                <a:gd name="T19" fmla="*/ 351 h 409"/>
                <a:gd name="T20" fmla="*/ 284 w 451"/>
                <a:gd name="T21" fmla="*/ 403 h 409"/>
                <a:gd name="T22" fmla="*/ 261 w 451"/>
                <a:gd name="T23" fmla="*/ 405 h 409"/>
                <a:gd name="T24" fmla="*/ 261 w 451"/>
                <a:gd name="T25" fmla="*/ 405 h 409"/>
                <a:gd name="T26" fmla="*/ 131 w 451"/>
                <a:gd name="T27" fmla="*/ 359 h 409"/>
                <a:gd name="T28" fmla="*/ 43 w 451"/>
                <a:gd name="T29" fmla="*/ 243 h 409"/>
                <a:gd name="T30" fmla="*/ 28 w 451"/>
                <a:gd name="T31" fmla="*/ 165 h 409"/>
                <a:gd name="T32" fmla="*/ 55 w 451"/>
                <a:gd name="T33" fmla="*/ 69 h 409"/>
                <a:gd name="T34" fmla="*/ 133 w 451"/>
                <a:gd name="T35" fmla="*/ 11 h 409"/>
                <a:gd name="T36" fmla="*/ 184 w 451"/>
                <a:gd name="T37" fmla="*/ 4 h 409"/>
                <a:gd name="T38" fmla="*/ 184 w 451"/>
                <a:gd name="T39" fmla="*/ 4 h 409"/>
                <a:gd name="T40" fmla="*/ 311 w 451"/>
                <a:gd name="T41" fmla="*/ 48 h 409"/>
                <a:gd name="T42" fmla="*/ 401 w 451"/>
                <a:gd name="T43" fmla="*/ 165 h 409"/>
                <a:gd name="T44" fmla="*/ 405 w 451"/>
                <a:gd name="T45" fmla="*/ 164 h 409"/>
                <a:gd name="T46" fmla="*/ 405 w 451"/>
                <a:gd name="T47" fmla="*/ 164 h 409"/>
                <a:gd name="T48" fmla="*/ 184 w 451"/>
                <a:gd name="T4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1" h="409">
                  <a:moveTo>
                    <a:pt x="184" y="0"/>
                  </a:moveTo>
                  <a:cubicBezTo>
                    <a:pt x="166" y="0"/>
                    <a:pt x="148" y="2"/>
                    <a:pt x="131" y="8"/>
                  </a:cubicBezTo>
                  <a:cubicBezTo>
                    <a:pt x="38" y="37"/>
                    <a:pt x="0" y="142"/>
                    <a:pt x="39" y="245"/>
                  </a:cubicBezTo>
                  <a:cubicBezTo>
                    <a:pt x="75" y="339"/>
                    <a:pt x="169" y="409"/>
                    <a:pt x="261" y="409"/>
                  </a:cubicBezTo>
                  <a:cubicBezTo>
                    <a:pt x="269" y="409"/>
                    <a:pt x="277" y="408"/>
                    <a:pt x="284" y="407"/>
                  </a:cubicBezTo>
                  <a:cubicBezTo>
                    <a:pt x="393" y="393"/>
                    <a:pt x="451" y="283"/>
                    <a:pt x="405" y="164"/>
                  </a:cubicBezTo>
                  <a:cubicBezTo>
                    <a:pt x="405" y="164"/>
                    <a:pt x="405" y="164"/>
                    <a:pt x="405" y="164"/>
                  </a:cubicBezTo>
                  <a:cubicBezTo>
                    <a:pt x="401" y="165"/>
                    <a:pt x="401" y="165"/>
                    <a:pt x="401" y="165"/>
                  </a:cubicBezTo>
                  <a:cubicBezTo>
                    <a:pt x="412" y="193"/>
                    <a:pt x="417" y="220"/>
                    <a:pt x="417" y="245"/>
                  </a:cubicBezTo>
                  <a:cubicBezTo>
                    <a:pt x="417" y="286"/>
                    <a:pt x="404" y="323"/>
                    <a:pt x="381" y="351"/>
                  </a:cubicBezTo>
                  <a:cubicBezTo>
                    <a:pt x="357" y="379"/>
                    <a:pt x="324" y="398"/>
                    <a:pt x="284" y="403"/>
                  </a:cubicBezTo>
                  <a:cubicBezTo>
                    <a:pt x="276" y="404"/>
                    <a:pt x="269" y="405"/>
                    <a:pt x="261" y="405"/>
                  </a:cubicBezTo>
                  <a:cubicBezTo>
                    <a:pt x="261" y="405"/>
                    <a:pt x="261" y="405"/>
                    <a:pt x="261" y="405"/>
                  </a:cubicBezTo>
                  <a:cubicBezTo>
                    <a:pt x="216" y="405"/>
                    <a:pt x="170" y="387"/>
                    <a:pt x="131" y="359"/>
                  </a:cubicBezTo>
                  <a:cubicBezTo>
                    <a:pt x="93" y="330"/>
                    <a:pt x="61" y="290"/>
                    <a:pt x="43" y="243"/>
                  </a:cubicBezTo>
                  <a:cubicBezTo>
                    <a:pt x="33" y="217"/>
                    <a:pt x="28" y="190"/>
                    <a:pt x="28" y="165"/>
                  </a:cubicBezTo>
                  <a:cubicBezTo>
                    <a:pt x="28" y="129"/>
                    <a:pt x="37" y="96"/>
                    <a:pt x="55" y="69"/>
                  </a:cubicBezTo>
                  <a:cubicBezTo>
                    <a:pt x="73" y="43"/>
                    <a:pt x="99" y="22"/>
                    <a:pt x="133" y="11"/>
                  </a:cubicBezTo>
                  <a:cubicBezTo>
                    <a:pt x="149" y="6"/>
                    <a:pt x="166" y="4"/>
                    <a:pt x="184" y="4"/>
                  </a:cubicBezTo>
                  <a:cubicBezTo>
                    <a:pt x="184" y="4"/>
                    <a:pt x="184" y="4"/>
                    <a:pt x="184" y="4"/>
                  </a:cubicBezTo>
                  <a:cubicBezTo>
                    <a:pt x="227" y="4"/>
                    <a:pt x="272" y="19"/>
                    <a:pt x="311" y="48"/>
                  </a:cubicBezTo>
                  <a:cubicBezTo>
                    <a:pt x="350" y="76"/>
                    <a:pt x="383" y="116"/>
                    <a:pt x="401" y="165"/>
                  </a:cubicBezTo>
                  <a:cubicBezTo>
                    <a:pt x="405" y="164"/>
                    <a:pt x="405" y="164"/>
                    <a:pt x="405" y="164"/>
                  </a:cubicBezTo>
                  <a:cubicBezTo>
                    <a:pt x="405" y="164"/>
                    <a:pt x="405" y="164"/>
                    <a:pt x="405" y="164"/>
                  </a:cubicBezTo>
                  <a:cubicBezTo>
                    <a:pt x="367" y="64"/>
                    <a:pt x="273" y="0"/>
                    <a:pt x="184" y="0"/>
                  </a:cubicBezTo>
                </a:path>
              </a:pathLst>
            </a:custGeom>
            <a:solidFill>
              <a:srgbClr val="3231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ïşḻiḍê"/>
            <p:cNvSpPr/>
            <p:nvPr/>
          </p:nvSpPr>
          <p:spPr bwMode="auto">
            <a:xfrm>
              <a:off x="5246688" y="3116263"/>
              <a:ext cx="709613" cy="698500"/>
            </a:xfrm>
            <a:custGeom>
              <a:avLst/>
              <a:gdLst>
                <a:gd name="T0" fmla="*/ 405 w 451"/>
                <a:gd name="T1" fmla="*/ 189 h 445"/>
                <a:gd name="T2" fmla="*/ 131 w 451"/>
                <a:gd name="T3" fmla="*/ 33 h 445"/>
                <a:gd name="T4" fmla="*/ 39 w 451"/>
                <a:gd name="T5" fmla="*/ 270 h 445"/>
                <a:gd name="T6" fmla="*/ 284 w 451"/>
                <a:gd name="T7" fmla="*/ 432 h 445"/>
                <a:gd name="T8" fmla="*/ 405 w 451"/>
                <a:gd name="T9" fmla="*/ 189 h 445"/>
              </a:gdLst>
              <a:ahLst/>
              <a:cxnLst>
                <a:cxn ang="0">
                  <a:pos x="T0" y="T1"/>
                </a:cxn>
                <a:cxn ang="0">
                  <a:pos x="T2" y="T3"/>
                </a:cxn>
                <a:cxn ang="0">
                  <a:pos x="T4" y="T5"/>
                </a:cxn>
                <a:cxn ang="0">
                  <a:pos x="T6" y="T7"/>
                </a:cxn>
                <a:cxn ang="0">
                  <a:pos x="T8" y="T9"/>
                </a:cxn>
              </a:cxnLst>
              <a:rect l="0" t="0" r="r" b="b"/>
              <a:pathLst>
                <a:path w="451" h="445">
                  <a:moveTo>
                    <a:pt x="405" y="189"/>
                  </a:moveTo>
                  <a:cubicBezTo>
                    <a:pt x="359" y="69"/>
                    <a:pt x="233" y="0"/>
                    <a:pt x="131" y="33"/>
                  </a:cubicBezTo>
                  <a:cubicBezTo>
                    <a:pt x="38" y="62"/>
                    <a:pt x="0" y="167"/>
                    <a:pt x="39" y="270"/>
                  </a:cubicBezTo>
                  <a:cubicBezTo>
                    <a:pt x="78" y="372"/>
                    <a:pt x="185" y="445"/>
                    <a:pt x="284" y="432"/>
                  </a:cubicBezTo>
                  <a:cubicBezTo>
                    <a:pt x="393" y="418"/>
                    <a:pt x="451" y="308"/>
                    <a:pt x="405" y="189"/>
                  </a:cubicBez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ïSḻîḓé"/>
            <p:cNvSpPr/>
            <p:nvPr/>
          </p:nvSpPr>
          <p:spPr bwMode="auto">
            <a:xfrm>
              <a:off x="5246688" y="3116263"/>
              <a:ext cx="709613" cy="698500"/>
            </a:xfrm>
            <a:custGeom>
              <a:avLst/>
              <a:gdLst>
                <a:gd name="T0" fmla="*/ 405 w 451"/>
                <a:gd name="T1" fmla="*/ 189 h 445"/>
                <a:gd name="T2" fmla="*/ 131 w 451"/>
                <a:gd name="T3" fmla="*/ 33 h 445"/>
                <a:gd name="T4" fmla="*/ 39 w 451"/>
                <a:gd name="T5" fmla="*/ 270 h 445"/>
                <a:gd name="T6" fmla="*/ 284 w 451"/>
                <a:gd name="T7" fmla="*/ 432 h 445"/>
                <a:gd name="T8" fmla="*/ 405 w 451"/>
                <a:gd name="T9" fmla="*/ 189 h 445"/>
              </a:gdLst>
              <a:ahLst/>
              <a:cxnLst>
                <a:cxn ang="0">
                  <a:pos x="T0" y="T1"/>
                </a:cxn>
                <a:cxn ang="0">
                  <a:pos x="T2" y="T3"/>
                </a:cxn>
                <a:cxn ang="0">
                  <a:pos x="T4" y="T5"/>
                </a:cxn>
                <a:cxn ang="0">
                  <a:pos x="T6" y="T7"/>
                </a:cxn>
                <a:cxn ang="0">
                  <a:pos x="T8" y="T9"/>
                </a:cxn>
              </a:cxnLst>
              <a:rect l="0" t="0" r="r" b="b"/>
              <a:pathLst>
                <a:path w="451" h="445">
                  <a:moveTo>
                    <a:pt x="405" y="189"/>
                  </a:moveTo>
                  <a:cubicBezTo>
                    <a:pt x="359" y="69"/>
                    <a:pt x="233" y="0"/>
                    <a:pt x="131" y="33"/>
                  </a:cubicBezTo>
                  <a:cubicBezTo>
                    <a:pt x="38" y="62"/>
                    <a:pt x="0" y="167"/>
                    <a:pt x="39" y="270"/>
                  </a:cubicBezTo>
                  <a:cubicBezTo>
                    <a:pt x="78" y="372"/>
                    <a:pt x="185" y="445"/>
                    <a:pt x="284" y="432"/>
                  </a:cubicBezTo>
                  <a:cubicBezTo>
                    <a:pt x="393" y="418"/>
                    <a:pt x="451" y="308"/>
                    <a:pt x="405" y="189"/>
                  </a:cubicBezTo>
                  <a:close/>
                </a:path>
              </a:pathLst>
            </a:custGeom>
            <a:noFill/>
            <a:ln w="12700" cap="flat">
              <a:solidFill>
                <a:srgbClr val="3F3D56"/>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30" name="íṧlídè"/>
            <p:cNvSpPr/>
            <p:nvPr/>
          </p:nvSpPr>
          <p:spPr bwMode="auto">
            <a:xfrm>
              <a:off x="6848476" y="1325563"/>
              <a:ext cx="184150" cy="185738"/>
            </a:xfrm>
            <a:prstGeom prst="ellipse">
              <a:avLst/>
            </a:prstGeom>
            <a:noFill/>
            <a:ln w="12700" cap="flat">
              <a:solidFill>
                <a:srgbClr val="3F3D56"/>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31" name="is1íďê"/>
            <p:cNvSpPr/>
            <p:nvPr/>
          </p:nvSpPr>
          <p:spPr bwMode="auto">
            <a:xfrm>
              <a:off x="8074026" y="4022725"/>
              <a:ext cx="185738" cy="184150"/>
            </a:xfrm>
            <a:prstGeom prst="ellipse">
              <a:avLst/>
            </a:prstGeom>
            <a:noFill/>
            <a:ln w="12700" cap="flat">
              <a:solidFill>
                <a:srgbClr val="3F3D56"/>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32" name="ïṩḻíde"/>
            <p:cNvSpPr/>
            <p:nvPr/>
          </p:nvSpPr>
          <p:spPr bwMode="auto">
            <a:xfrm>
              <a:off x="4024313" y="1558925"/>
              <a:ext cx="185738" cy="185738"/>
            </a:xfrm>
            <a:prstGeom prst="ellipse">
              <a:avLst/>
            </a:prstGeom>
            <a:noFill/>
            <a:ln w="12700" cap="flat">
              <a:solidFill>
                <a:srgbClr val="3F3D56"/>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33" name="í$1íde"/>
            <p:cNvSpPr/>
            <p:nvPr/>
          </p:nvSpPr>
          <p:spPr bwMode="auto">
            <a:xfrm>
              <a:off x="5716588" y="1598613"/>
              <a:ext cx="684213" cy="68262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iṡľiḑé"/>
            <p:cNvSpPr/>
            <p:nvPr/>
          </p:nvSpPr>
          <p:spPr bwMode="auto">
            <a:xfrm>
              <a:off x="7172326" y="2306638"/>
              <a:ext cx="461963" cy="463550"/>
            </a:xfrm>
            <a:prstGeom prst="ellipse">
              <a:avLst/>
            </a:pr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şḻiḑé"/>
            <p:cNvSpPr/>
            <p:nvPr/>
          </p:nvSpPr>
          <p:spPr bwMode="auto">
            <a:xfrm>
              <a:off x="7545388" y="5411788"/>
              <a:ext cx="152400" cy="212725"/>
            </a:xfrm>
            <a:custGeom>
              <a:avLst/>
              <a:gdLst>
                <a:gd name="T0" fmla="*/ 68 w 96"/>
                <a:gd name="T1" fmla="*/ 15 h 134"/>
                <a:gd name="T2" fmla="*/ 96 w 96"/>
                <a:gd name="T3" fmla="*/ 134 h 134"/>
                <a:gd name="T4" fmla="*/ 28 w 96"/>
                <a:gd name="T5" fmla="*/ 134 h 134"/>
                <a:gd name="T6" fmla="*/ 0 w 96"/>
                <a:gd name="T7" fmla="*/ 0 h 134"/>
                <a:gd name="T8" fmla="*/ 68 w 96"/>
                <a:gd name="T9" fmla="*/ 15 h 134"/>
              </a:gdLst>
              <a:ahLst/>
              <a:cxnLst>
                <a:cxn ang="0">
                  <a:pos x="T0" y="T1"/>
                </a:cxn>
                <a:cxn ang="0">
                  <a:pos x="T2" y="T3"/>
                </a:cxn>
                <a:cxn ang="0">
                  <a:pos x="T4" y="T5"/>
                </a:cxn>
                <a:cxn ang="0">
                  <a:pos x="T6" y="T7"/>
                </a:cxn>
                <a:cxn ang="0">
                  <a:pos x="T8" y="T9"/>
                </a:cxn>
              </a:cxnLst>
              <a:rect l="0" t="0" r="r" b="b"/>
              <a:pathLst>
                <a:path w="96" h="134">
                  <a:moveTo>
                    <a:pt x="68" y="15"/>
                  </a:moveTo>
                  <a:lnTo>
                    <a:pt x="96" y="134"/>
                  </a:lnTo>
                  <a:lnTo>
                    <a:pt x="28" y="134"/>
                  </a:lnTo>
                  <a:lnTo>
                    <a:pt x="0" y="0"/>
                  </a:lnTo>
                  <a:lnTo>
                    <a:pt x="68" y="15"/>
                  </a:ln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Sľïḋe"/>
            <p:cNvSpPr/>
            <p:nvPr/>
          </p:nvSpPr>
          <p:spPr bwMode="auto">
            <a:xfrm>
              <a:off x="7029451" y="5435600"/>
              <a:ext cx="107950" cy="188913"/>
            </a:xfrm>
            <a:custGeom>
              <a:avLst/>
              <a:gdLst>
                <a:gd name="T0" fmla="*/ 68 w 68"/>
                <a:gd name="T1" fmla="*/ 0 h 119"/>
                <a:gd name="T2" fmla="*/ 68 w 68"/>
                <a:gd name="T3" fmla="*/ 111 h 119"/>
                <a:gd name="T4" fmla="*/ 0 w 68"/>
                <a:gd name="T5" fmla="*/ 119 h 119"/>
                <a:gd name="T6" fmla="*/ 0 w 68"/>
                <a:gd name="T7" fmla="*/ 0 h 119"/>
                <a:gd name="T8" fmla="*/ 68 w 68"/>
                <a:gd name="T9" fmla="*/ 0 h 119"/>
              </a:gdLst>
              <a:ahLst/>
              <a:cxnLst>
                <a:cxn ang="0">
                  <a:pos x="T0" y="T1"/>
                </a:cxn>
                <a:cxn ang="0">
                  <a:pos x="T2" y="T3"/>
                </a:cxn>
                <a:cxn ang="0">
                  <a:pos x="T4" y="T5"/>
                </a:cxn>
                <a:cxn ang="0">
                  <a:pos x="T6" y="T7"/>
                </a:cxn>
                <a:cxn ang="0">
                  <a:pos x="T8" y="T9"/>
                </a:cxn>
              </a:cxnLst>
              <a:rect l="0" t="0" r="r" b="b"/>
              <a:pathLst>
                <a:path w="68" h="119">
                  <a:moveTo>
                    <a:pt x="68" y="0"/>
                  </a:moveTo>
                  <a:lnTo>
                    <a:pt x="68" y="111"/>
                  </a:lnTo>
                  <a:lnTo>
                    <a:pt x="0" y="119"/>
                  </a:lnTo>
                  <a:lnTo>
                    <a:pt x="0" y="0"/>
                  </a:lnTo>
                  <a:lnTo>
                    <a:pt x="68" y="0"/>
                  </a:ln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íṩ1ïdê"/>
            <p:cNvSpPr/>
            <p:nvPr/>
          </p:nvSpPr>
          <p:spPr bwMode="auto">
            <a:xfrm>
              <a:off x="7477126" y="3432175"/>
              <a:ext cx="207963" cy="584200"/>
            </a:xfrm>
            <a:custGeom>
              <a:avLst/>
              <a:gdLst>
                <a:gd name="T0" fmla="*/ 132 w 132"/>
                <a:gd name="T1" fmla="*/ 4 h 372"/>
                <a:gd name="T2" fmla="*/ 116 w 132"/>
                <a:gd name="T3" fmla="*/ 188 h 372"/>
                <a:gd name="T4" fmla="*/ 36 w 132"/>
                <a:gd name="T5" fmla="*/ 372 h 372"/>
                <a:gd name="T6" fmla="*/ 0 w 132"/>
                <a:gd name="T7" fmla="*/ 260 h 372"/>
                <a:gd name="T8" fmla="*/ 48 w 132"/>
                <a:gd name="T9" fmla="*/ 116 h 372"/>
                <a:gd name="T10" fmla="*/ 45 w 132"/>
                <a:gd name="T11" fmla="*/ 0 h 372"/>
                <a:gd name="T12" fmla="*/ 132 w 132"/>
                <a:gd name="T13" fmla="*/ 4 h 372"/>
              </a:gdLst>
              <a:ahLst/>
              <a:cxnLst>
                <a:cxn ang="0">
                  <a:pos x="T0" y="T1"/>
                </a:cxn>
                <a:cxn ang="0">
                  <a:pos x="T2" y="T3"/>
                </a:cxn>
                <a:cxn ang="0">
                  <a:pos x="T4" y="T5"/>
                </a:cxn>
                <a:cxn ang="0">
                  <a:pos x="T6" y="T7"/>
                </a:cxn>
                <a:cxn ang="0">
                  <a:pos x="T8" y="T9"/>
                </a:cxn>
                <a:cxn ang="0">
                  <a:pos x="T10" y="T11"/>
                </a:cxn>
                <a:cxn ang="0">
                  <a:pos x="T12" y="T13"/>
                </a:cxn>
              </a:cxnLst>
              <a:rect l="0" t="0" r="r" b="b"/>
              <a:pathLst>
                <a:path w="132" h="372">
                  <a:moveTo>
                    <a:pt x="132" y="4"/>
                  </a:moveTo>
                  <a:cubicBezTo>
                    <a:pt x="132" y="4"/>
                    <a:pt x="124" y="176"/>
                    <a:pt x="116" y="188"/>
                  </a:cubicBezTo>
                  <a:cubicBezTo>
                    <a:pt x="108" y="200"/>
                    <a:pt x="36" y="372"/>
                    <a:pt x="36" y="372"/>
                  </a:cubicBezTo>
                  <a:cubicBezTo>
                    <a:pt x="0" y="260"/>
                    <a:pt x="0" y="260"/>
                    <a:pt x="0" y="260"/>
                  </a:cubicBezTo>
                  <a:cubicBezTo>
                    <a:pt x="0" y="260"/>
                    <a:pt x="56" y="168"/>
                    <a:pt x="48" y="116"/>
                  </a:cubicBezTo>
                  <a:cubicBezTo>
                    <a:pt x="40" y="64"/>
                    <a:pt x="45" y="0"/>
                    <a:pt x="45" y="0"/>
                  </a:cubicBezTo>
                  <a:lnTo>
                    <a:pt x="132" y="4"/>
                  </a:ln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ïṥ1îḍè"/>
            <p:cNvSpPr/>
            <p:nvPr/>
          </p:nvSpPr>
          <p:spPr bwMode="auto">
            <a:xfrm>
              <a:off x="7150101" y="2432050"/>
              <a:ext cx="352425" cy="352425"/>
            </a:xfrm>
            <a:prstGeom prst="ellipse">
              <a:avLst/>
            </a:pr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Sḷiḋé"/>
            <p:cNvSpPr/>
            <p:nvPr/>
          </p:nvSpPr>
          <p:spPr bwMode="auto">
            <a:xfrm>
              <a:off x="7218363" y="2627313"/>
              <a:ext cx="333375" cy="327025"/>
            </a:xfrm>
            <a:custGeom>
              <a:avLst/>
              <a:gdLst>
                <a:gd name="T0" fmla="*/ 160 w 212"/>
                <a:gd name="T1" fmla="*/ 0 h 208"/>
                <a:gd name="T2" fmla="*/ 184 w 212"/>
                <a:gd name="T3" fmla="*/ 184 h 208"/>
                <a:gd name="T4" fmla="*/ 24 w 212"/>
                <a:gd name="T5" fmla="*/ 188 h 208"/>
                <a:gd name="T6" fmla="*/ 32 w 212"/>
                <a:gd name="T7" fmla="*/ 52 h 208"/>
                <a:gd name="T8" fmla="*/ 160 w 212"/>
                <a:gd name="T9" fmla="*/ 0 h 208"/>
              </a:gdLst>
              <a:ahLst/>
              <a:cxnLst>
                <a:cxn ang="0">
                  <a:pos x="T0" y="T1"/>
                </a:cxn>
                <a:cxn ang="0">
                  <a:pos x="T2" y="T3"/>
                </a:cxn>
                <a:cxn ang="0">
                  <a:pos x="T4" y="T5"/>
                </a:cxn>
                <a:cxn ang="0">
                  <a:pos x="T6" y="T7"/>
                </a:cxn>
                <a:cxn ang="0">
                  <a:pos x="T8" y="T9"/>
                </a:cxn>
              </a:cxnLst>
              <a:rect l="0" t="0" r="r" b="b"/>
              <a:pathLst>
                <a:path w="212" h="208">
                  <a:moveTo>
                    <a:pt x="160" y="0"/>
                  </a:moveTo>
                  <a:cubicBezTo>
                    <a:pt x="160" y="0"/>
                    <a:pt x="156" y="160"/>
                    <a:pt x="184" y="184"/>
                  </a:cubicBezTo>
                  <a:cubicBezTo>
                    <a:pt x="212" y="208"/>
                    <a:pt x="24" y="188"/>
                    <a:pt x="24" y="188"/>
                  </a:cubicBezTo>
                  <a:cubicBezTo>
                    <a:pt x="24" y="188"/>
                    <a:pt x="64" y="76"/>
                    <a:pt x="32" y="52"/>
                  </a:cubicBezTo>
                  <a:cubicBezTo>
                    <a:pt x="0" y="28"/>
                    <a:pt x="160" y="0"/>
                    <a:pt x="160" y="0"/>
                  </a:cubicBez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ïSļíḋê"/>
            <p:cNvSpPr/>
            <p:nvPr/>
          </p:nvSpPr>
          <p:spPr bwMode="auto">
            <a:xfrm>
              <a:off x="6854826" y="2840038"/>
              <a:ext cx="879475" cy="2659063"/>
            </a:xfrm>
            <a:custGeom>
              <a:avLst/>
              <a:gdLst>
                <a:gd name="T0" fmla="*/ 243 w 559"/>
                <a:gd name="T1" fmla="*/ 44 h 1692"/>
                <a:gd name="T2" fmla="*/ 299 w 559"/>
                <a:gd name="T3" fmla="*/ 4 h 1692"/>
                <a:gd name="T4" fmla="*/ 439 w 559"/>
                <a:gd name="T5" fmla="*/ 24 h 1692"/>
                <a:gd name="T6" fmla="*/ 463 w 559"/>
                <a:gd name="T7" fmla="*/ 68 h 1692"/>
                <a:gd name="T8" fmla="*/ 535 w 559"/>
                <a:gd name="T9" fmla="*/ 136 h 1692"/>
                <a:gd name="T10" fmla="*/ 391 w 559"/>
                <a:gd name="T11" fmla="*/ 476 h 1692"/>
                <a:gd name="T12" fmla="*/ 407 w 559"/>
                <a:gd name="T13" fmla="*/ 560 h 1692"/>
                <a:gd name="T14" fmla="*/ 423 w 559"/>
                <a:gd name="T15" fmla="*/ 644 h 1692"/>
                <a:gd name="T16" fmla="*/ 451 w 559"/>
                <a:gd name="T17" fmla="*/ 940 h 1692"/>
                <a:gd name="T18" fmla="*/ 451 w 559"/>
                <a:gd name="T19" fmla="*/ 1192 h 1692"/>
                <a:gd name="T20" fmla="*/ 527 w 559"/>
                <a:gd name="T21" fmla="*/ 1660 h 1692"/>
                <a:gd name="T22" fmla="*/ 367 w 559"/>
                <a:gd name="T23" fmla="*/ 1660 h 1692"/>
                <a:gd name="T24" fmla="*/ 263 w 559"/>
                <a:gd name="T25" fmla="*/ 1044 h 1692"/>
                <a:gd name="T26" fmla="*/ 223 w 559"/>
                <a:gd name="T27" fmla="*/ 840 h 1692"/>
                <a:gd name="T28" fmla="*/ 219 w 559"/>
                <a:gd name="T29" fmla="*/ 1288 h 1692"/>
                <a:gd name="T30" fmla="*/ 199 w 559"/>
                <a:gd name="T31" fmla="*/ 1676 h 1692"/>
                <a:gd name="T32" fmla="*/ 55 w 559"/>
                <a:gd name="T33" fmla="*/ 1668 h 1692"/>
                <a:gd name="T34" fmla="*/ 5 w 559"/>
                <a:gd name="T35" fmla="*/ 933 h 1692"/>
                <a:gd name="T36" fmla="*/ 22 w 559"/>
                <a:gd name="T37" fmla="*/ 708 h 1692"/>
                <a:gd name="T38" fmla="*/ 91 w 559"/>
                <a:gd name="T39" fmla="*/ 508 h 1692"/>
                <a:gd name="T40" fmla="*/ 175 w 559"/>
                <a:gd name="T41" fmla="*/ 224 h 1692"/>
                <a:gd name="T42" fmla="*/ 107 w 559"/>
                <a:gd name="T43" fmla="*/ 100 h 1692"/>
                <a:gd name="T44" fmla="*/ 171 w 559"/>
                <a:gd name="T45" fmla="*/ 60 h 1692"/>
                <a:gd name="T46" fmla="*/ 243 w 559"/>
                <a:gd name="T47" fmla="*/ 44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9" h="1692">
                  <a:moveTo>
                    <a:pt x="243" y="44"/>
                  </a:moveTo>
                  <a:cubicBezTo>
                    <a:pt x="243" y="44"/>
                    <a:pt x="267" y="0"/>
                    <a:pt x="299" y="4"/>
                  </a:cubicBezTo>
                  <a:cubicBezTo>
                    <a:pt x="331" y="8"/>
                    <a:pt x="435" y="16"/>
                    <a:pt x="439" y="24"/>
                  </a:cubicBezTo>
                  <a:cubicBezTo>
                    <a:pt x="443" y="32"/>
                    <a:pt x="455" y="60"/>
                    <a:pt x="463" y="68"/>
                  </a:cubicBezTo>
                  <a:cubicBezTo>
                    <a:pt x="471" y="76"/>
                    <a:pt x="531" y="88"/>
                    <a:pt x="535" y="136"/>
                  </a:cubicBezTo>
                  <a:cubicBezTo>
                    <a:pt x="539" y="184"/>
                    <a:pt x="391" y="476"/>
                    <a:pt x="391" y="476"/>
                  </a:cubicBezTo>
                  <a:cubicBezTo>
                    <a:pt x="391" y="476"/>
                    <a:pt x="411" y="544"/>
                    <a:pt x="407" y="560"/>
                  </a:cubicBezTo>
                  <a:cubicBezTo>
                    <a:pt x="403" y="576"/>
                    <a:pt x="427" y="624"/>
                    <a:pt x="423" y="644"/>
                  </a:cubicBezTo>
                  <a:cubicBezTo>
                    <a:pt x="419" y="664"/>
                    <a:pt x="483" y="784"/>
                    <a:pt x="451" y="940"/>
                  </a:cubicBezTo>
                  <a:cubicBezTo>
                    <a:pt x="451" y="1192"/>
                    <a:pt x="451" y="1192"/>
                    <a:pt x="451" y="1192"/>
                  </a:cubicBezTo>
                  <a:cubicBezTo>
                    <a:pt x="451" y="1192"/>
                    <a:pt x="559" y="1628"/>
                    <a:pt x="527" y="1660"/>
                  </a:cubicBezTo>
                  <a:cubicBezTo>
                    <a:pt x="495" y="1692"/>
                    <a:pt x="387" y="1672"/>
                    <a:pt x="367" y="1660"/>
                  </a:cubicBezTo>
                  <a:cubicBezTo>
                    <a:pt x="347" y="1648"/>
                    <a:pt x="263" y="1044"/>
                    <a:pt x="263" y="1044"/>
                  </a:cubicBezTo>
                  <a:cubicBezTo>
                    <a:pt x="223" y="840"/>
                    <a:pt x="223" y="840"/>
                    <a:pt x="223" y="840"/>
                  </a:cubicBezTo>
                  <a:cubicBezTo>
                    <a:pt x="219" y="1288"/>
                    <a:pt x="219" y="1288"/>
                    <a:pt x="219" y="1288"/>
                  </a:cubicBezTo>
                  <a:cubicBezTo>
                    <a:pt x="219" y="1288"/>
                    <a:pt x="227" y="1664"/>
                    <a:pt x="199" y="1676"/>
                  </a:cubicBezTo>
                  <a:cubicBezTo>
                    <a:pt x="171" y="1688"/>
                    <a:pt x="63" y="1692"/>
                    <a:pt x="55" y="1668"/>
                  </a:cubicBezTo>
                  <a:cubicBezTo>
                    <a:pt x="48" y="1649"/>
                    <a:pt x="18" y="1151"/>
                    <a:pt x="5" y="933"/>
                  </a:cubicBezTo>
                  <a:cubicBezTo>
                    <a:pt x="0" y="858"/>
                    <a:pt x="6" y="782"/>
                    <a:pt x="22" y="708"/>
                  </a:cubicBezTo>
                  <a:cubicBezTo>
                    <a:pt x="39" y="633"/>
                    <a:pt x="63" y="544"/>
                    <a:pt x="91" y="508"/>
                  </a:cubicBezTo>
                  <a:cubicBezTo>
                    <a:pt x="143" y="440"/>
                    <a:pt x="175" y="224"/>
                    <a:pt x="175" y="224"/>
                  </a:cubicBezTo>
                  <a:cubicBezTo>
                    <a:pt x="107" y="100"/>
                    <a:pt x="107" y="100"/>
                    <a:pt x="107" y="100"/>
                  </a:cubicBezTo>
                  <a:cubicBezTo>
                    <a:pt x="107" y="100"/>
                    <a:pt x="147" y="60"/>
                    <a:pt x="171" y="60"/>
                  </a:cubicBezTo>
                  <a:cubicBezTo>
                    <a:pt x="195" y="60"/>
                    <a:pt x="243" y="44"/>
                    <a:pt x="243" y="44"/>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ṧḻídê"/>
            <p:cNvSpPr/>
            <p:nvPr/>
          </p:nvSpPr>
          <p:spPr bwMode="auto">
            <a:xfrm>
              <a:off x="7527926" y="3009900"/>
              <a:ext cx="187325" cy="477838"/>
            </a:xfrm>
            <a:custGeom>
              <a:avLst/>
              <a:gdLst>
                <a:gd name="T0" fmla="*/ 84 w 120"/>
                <a:gd name="T1" fmla="*/ 0 h 304"/>
                <a:gd name="T2" fmla="*/ 105 w 120"/>
                <a:gd name="T3" fmla="*/ 14 h 304"/>
                <a:gd name="T4" fmla="*/ 108 w 120"/>
                <a:gd name="T5" fmla="*/ 288 h 304"/>
                <a:gd name="T6" fmla="*/ 6 w 120"/>
                <a:gd name="T7" fmla="*/ 282 h 304"/>
                <a:gd name="T8" fmla="*/ 84 w 120"/>
                <a:gd name="T9" fmla="*/ 0 h 304"/>
              </a:gdLst>
              <a:ahLst/>
              <a:cxnLst>
                <a:cxn ang="0">
                  <a:pos x="T0" y="T1"/>
                </a:cxn>
                <a:cxn ang="0">
                  <a:pos x="T2" y="T3"/>
                </a:cxn>
                <a:cxn ang="0">
                  <a:pos x="T4" y="T5"/>
                </a:cxn>
                <a:cxn ang="0">
                  <a:pos x="T6" y="T7"/>
                </a:cxn>
                <a:cxn ang="0">
                  <a:pos x="T8" y="T9"/>
                </a:cxn>
              </a:cxnLst>
              <a:rect l="0" t="0" r="r" b="b"/>
              <a:pathLst>
                <a:path w="120" h="304">
                  <a:moveTo>
                    <a:pt x="84" y="0"/>
                  </a:moveTo>
                  <a:cubicBezTo>
                    <a:pt x="105" y="14"/>
                    <a:pt x="105" y="14"/>
                    <a:pt x="105" y="14"/>
                  </a:cubicBezTo>
                  <a:cubicBezTo>
                    <a:pt x="105" y="14"/>
                    <a:pt x="120" y="272"/>
                    <a:pt x="108" y="288"/>
                  </a:cubicBezTo>
                  <a:cubicBezTo>
                    <a:pt x="96" y="304"/>
                    <a:pt x="12" y="296"/>
                    <a:pt x="6" y="282"/>
                  </a:cubicBezTo>
                  <a:cubicBezTo>
                    <a:pt x="0" y="268"/>
                    <a:pt x="84" y="0"/>
                    <a:pt x="84" y="0"/>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ïṥḻïďé"/>
            <p:cNvSpPr/>
            <p:nvPr/>
          </p:nvSpPr>
          <p:spPr bwMode="auto">
            <a:xfrm>
              <a:off x="6521451" y="3300413"/>
              <a:ext cx="611188" cy="952500"/>
            </a:xfrm>
            <a:custGeom>
              <a:avLst/>
              <a:gdLst>
                <a:gd name="T0" fmla="*/ 366 w 388"/>
                <a:gd name="T1" fmla="*/ 49 h 606"/>
                <a:gd name="T2" fmla="*/ 328 w 388"/>
                <a:gd name="T3" fmla="*/ 268 h 606"/>
                <a:gd name="T4" fmla="*/ 126 w 388"/>
                <a:gd name="T5" fmla="*/ 443 h 606"/>
                <a:gd name="T6" fmla="*/ 5 w 388"/>
                <a:gd name="T7" fmla="*/ 549 h 606"/>
                <a:gd name="T8" fmla="*/ 90 w 388"/>
                <a:gd name="T9" fmla="*/ 399 h 606"/>
                <a:gd name="T10" fmla="*/ 259 w 388"/>
                <a:gd name="T11" fmla="*/ 189 h 606"/>
                <a:gd name="T12" fmla="*/ 282 w 388"/>
                <a:gd name="T13" fmla="*/ 48 h 606"/>
                <a:gd name="T14" fmla="*/ 366 w 388"/>
                <a:gd name="T15" fmla="*/ 49 h 6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606">
                  <a:moveTo>
                    <a:pt x="366" y="49"/>
                  </a:moveTo>
                  <a:cubicBezTo>
                    <a:pt x="378" y="130"/>
                    <a:pt x="388" y="203"/>
                    <a:pt x="328" y="268"/>
                  </a:cubicBezTo>
                  <a:cubicBezTo>
                    <a:pt x="268" y="334"/>
                    <a:pt x="200" y="393"/>
                    <a:pt x="126" y="443"/>
                  </a:cubicBezTo>
                  <a:cubicBezTo>
                    <a:pt x="119" y="463"/>
                    <a:pt x="11" y="606"/>
                    <a:pt x="5" y="549"/>
                  </a:cubicBezTo>
                  <a:cubicBezTo>
                    <a:pt x="0" y="492"/>
                    <a:pt x="37" y="447"/>
                    <a:pt x="90" y="399"/>
                  </a:cubicBezTo>
                  <a:cubicBezTo>
                    <a:pt x="143" y="351"/>
                    <a:pt x="217" y="246"/>
                    <a:pt x="259" y="189"/>
                  </a:cubicBezTo>
                  <a:cubicBezTo>
                    <a:pt x="300" y="131"/>
                    <a:pt x="283" y="96"/>
                    <a:pt x="282" y="48"/>
                  </a:cubicBezTo>
                  <a:cubicBezTo>
                    <a:pt x="280" y="0"/>
                    <a:pt x="349" y="50"/>
                    <a:pt x="366" y="49"/>
                  </a:cubicBez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i$lîḋê"/>
            <p:cNvSpPr/>
            <p:nvPr/>
          </p:nvSpPr>
          <p:spPr bwMode="auto">
            <a:xfrm>
              <a:off x="6935788" y="5505450"/>
              <a:ext cx="252413" cy="279400"/>
            </a:xfrm>
            <a:custGeom>
              <a:avLst/>
              <a:gdLst>
                <a:gd name="T0" fmla="*/ 60 w 160"/>
                <a:gd name="T1" fmla="*/ 3 h 178"/>
                <a:gd name="T2" fmla="*/ 44 w 160"/>
                <a:gd name="T3" fmla="*/ 60 h 178"/>
                <a:gd name="T4" fmla="*/ 4 w 160"/>
                <a:gd name="T5" fmla="*/ 132 h 178"/>
                <a:gd name="T6" fmla="*/ 34 w 160"/>
                <a:gd name="T7" fmla="*/ 178 h 178"/>
                <a:gd name="T8" fmla="*/ 32 w 160"/>
                <a:gd name="T9" fmla="*/ 168 h 178"/>
                <a:gd name="T10" fmla="*/ 44 w 160"/>
                <a:gd name="T11" fmla="*/ 172 h 178"/>
                <a:gd name="T12" fmla="*/ 46 w 160"/>
                <a:gd name="T13" fmla="*/ 178 h 178"/>
                <a:gd name="T14" fmla="*/ 158 w 160"/>
                <a:gd name="T15" fmla="*/ 178 h 178"/>
                <a:gd name="T16" fmla="*/ 156 w 160"/>
                <a:gd name="T17" fmla="*/ 116 h 178"/>
                <a:gd name="T18" fmla="*/ 140 w 160"/>
                <a:gd name="T19" fmla="*/ 4 h 178"/>
                <a:gd name="T20" fmla="*/ 88 w 160"/>
                <a:gd name="T21" fmla="*/ 28 h 178"/>
                <a:gd name="T22" fmla="*/ 60 w 160"/>
                <a:gd name="T23" fmla="*/ 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78">
                  <a:moveTo>
                    <a:pt x="60" y="3"/>
                  </a:moveTo>
                  <a:cubicBezTo>
                    <a:pt x="60" y="3"/>
                    <a:pt x="56" y="48"/>
                    <a:pt x="44" y="60"/>
                  </a:cubicBezTo>
                  <a:cubicBezTo>
                    <a:pt x="32" y="72"/>
                    <a:pt x="0" y="88"/>
                    <a:pt x="4" y="132"/>
                  </a:cubicBezTo>
                  <a:cubicBezTo>
                    <a:pt x="8" y="176"/>
                    <a:pt x="34" y="178"/>
                    <a:pt x="34" y="178"/>
                  </a:cubicBezTo>
                  <a:cubicBezTo>
                    <a:pt x="32" y="168"/>
                    <a:pt x="32" y="168"/>
                    <a:pt x="32" y="168"/>
                  </a:cubicBezTo>
                  <a:cubicBezTo>
                    <a:pt x="44" y="172"/>
                    <a:pt x="44" y="172"/>
                    <a:pt x="44" y="172"/>
                  </a:cubicBezTo>
                  <a:cubicBezTo>
                    <a:pt x="46" y="178"/>
                    <a:pt x="46" y="178"/>
                    <a:pt x="46" y="178"/>
                  </a:cubicBezTo>
                  <a:cubicBezTo>
                    <a:pt x="158" y="178"/>
                    <a:pt x="158" y="178"/>
                    <a:pt x="158" y="178"/>
                  </a:cubicBezTo>
                  <a:cubicBezTo>
                    <a:pt x="158" y="178"/>
                    <a:pt x="160" y="136"/>
                    <a:pt x="156" y="116"/>
                  </a:cubicBezTo>
                  <a:cubicBezTo>
                    <a:pt x="152" y="96"/>
                    <a:pt x="152" y="0"/>
                    <a:pt x="140" y="4"/>
                  </a:cubicBezTo>
                  <a:cubicBezTo>
                    <a:pt x="128" y="8"/>
                    <a:pt x="96" y="12"/>
                    <a:pt x="88" y="28"/>
                  </a:cubicBezTo>
                  <a:cubicBezTo>
                    <a:pt x="80" y="44"/>
                    <a:pt x="56" y="38"/>
                    <a:pt x="60" y="3"/>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îṡľíḑé"/>
            <p:cNvSpPr/>
            <p:nvPr/>
          </p:nvSpPr>
          <p:spPr bwMode="auto">
            <a:xfrm>
              <a:off x="7515226" y="5505450"/>
              <a:ext cx="250825" cy="279400"/>
            </a:xfrm>
            <a:custGeom>
              <a:avLst/>
              <a:gdLst>
                <a:gd name="T0" fmla="*/ 100 w 160"/>
                <a:gd name="T1" fmla="*/ 3 h 178"/>
                <a:gd name="T2" fmla="*/ 116 w 160"/>
                <a:gd name="T3" fmla="*/ 60 h 178"/>
                <a:gd name="T4" fmla="*/ 156 w 160"/>
                <a:gd name="T5" fmla="*/ 132 h 178"/>
                <a:gd name="T6" fmla="*/ 126 w 160"/>
                <a:gd name="T7" fmla="*/ 178 h 178"/>
                <a:gd name="T8" fmla="*/ 128 w 160"/>
                <a:gd name="T9" fmla="*/ 168 h 178"/>
                <a:gd name="T10" fmla="*/ 116 w 160"/>
                <a:gd name="T11" fmla="*/ 172 h 178"/>
                <a:gd name="T12" fmla="*/ 114 w 160"/>
                <a:gd name="T13" fmla="*/ 178 h 178"/>
                <a:gd name="T14" fmla="*/ 2 w 160"/>
                <a:gd name="T15" fmla="*/ 178 h 178"/>
                <a:gd name="T16" fmla="*/ 4 w 160"/>
                <a:gd name="T17" fmla="*/ 116 h 178"/>
                <a:gd name="T18" fmla="*/ 20 w 160"/>
                <a:gd name="T19" fmla="*/ 4 h 178"/>
                <a:gd name="T20" fmla="*/ 72 w 160"/>
                <a:gd name="T21" fmla="*/ 28 h 178"/>
                <a:gd name="T22" fmla="*/ 100 w 160"/>
                <a:gd name="T23" fmla="*/ 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78">
                  <a:moveTo>
                    <a:pt x="100" y="3"/>
                  </a:moveTo>
                  <a:cubicBezTo>
                    <a:pt x="100" y="3"/>
                    <a:pt x="104" y="48"/>
                    <a:pt x="116" y="60"/>
                  </a:cubicBezTo>
                  <a:cubicBezTo>
                    <a:pt x="128" y="72"/>
                    <a:pt x="160" y="88"/>
                    <a:pt x="156" y="132"/>
                  </a:cubicBezTo>
                  <a:cubicBezTo>
                    <a:pt x="152" y="176"/>
                    <a:pt x="126" y="178"/>
                    <a:pt x="126" y="178"/>
                  </a:cubicBezTo>
                  <a:cubicBezTo>
                    <a:pt x="128" y="168"/>
                    <a:pt x="128" y="168"/>
                    <a:pt x="128" y="168"/>
                  </a:cubicBezTo>
                  <a:cubicBezTo>
                    <a:pt x="116" y="172"/>
                    <a:pt x="116" y="172"/>
                    <a:pt x="116" y="172"/>
                  </a:cubicBezTo>
                  <a:cubicBezTo>
                    <a:pt x="114" y="178"/>
                    <a:pt x="114" y="178"/>
                    <a:pt x="114" y="178"/>
                  </a:cubicBezTo>
                  <a:cubicBezTo>
                    <a:pt x="2" y="178"/>
                    <a:pt x="2" y="178"/>
                    <a:pt x="2" y="178"/>
                  </a:cubicBezTo>
                  <a:cubicBezTo>
                    <a:pt x="2" y="178"/>
                    <a:pt x="0" y="136"/>
                    <a:pt x="4" y="116"/>
                  </a:cubicBezTo>
                  <a:cubicBezTo>
                    <a:pt x="8" y="96"/>
                    <a:pt x="8" y="0"/>
                    <a:pt x="20" y="4"/>
                  </a:cubicBezTo>
                  <a:cubicBezTo>
                    <a:pt x="32" y="8"/>
                    <a:pt x="64" y="12"/>
                    <a:pt x="72" y="28"/>
                  </a:cubicBezTo>
                  <a:cubicBezTo>
                    <a:pt x="80" y="44"/>
                    <a:pt x="104" y="38"/>
                    <a:pt x="100" y="3"/>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śḷîďè"/>
            <p:cNvSpPr/>
            <p:nvPr/>
          </p:nvSpPr>
          <p:spPr bwMode="auto">
            <a:xfrm>
              <a:off x="6929438" y="2978150"/>
              <a:ext cx="269875" cy="503238"/>
            </a:xfrm>
            <a:custGeom>
              <a:avLst/>
              <a:gdLst>
                <a:gd name="T0" fmla="*/ 116 w 172"/>
                <a:gd name="T1" fmla="*/ 0 h 320"/>
                <a:gd name="T2" fmla="*/ 60 w 172"/>
                <a:gd name="T3" fmla="*/ 12 h 320"/>
                <a:gd name="T4" fmla="*/ 44 w 172"/>
                <a:gd name="T5" fmla="*/ 136 h 320"/>
                <a:gd name="T6" fmla="*/ 12 w 172"/>
                <a:gd name="T7" fmla="*/ 260 h 320"/>
                <a:gd name="T8" fmla="*/ 144 w 172"/>
                <a:gd name="T9" fmla="*/ 288 h 320"/>
                <a:gd name="T10" fmla="*/ 116 w 172"/>
                <a:gd name="T11" fmla="*/ 0 h 320"/>
              </a:gdLst>
              <a:ahLst/>
              <a:cxnLst>
                <a:cxn ang="0">
                  <a:pos x="T0" y="T1"/>
                </a:cxn>
                <a:cxn ang="0">
                  <a:pos x="T2" y="T3"/>
                </a:cxn>
                <a:cxn ang="0">
                  <a:pos x="T4" y="T5"/>
                </a:cxn>
                <a:cxn ang="0">
                  <a:pos x="T6" y="T7"/>
                </a:cxn>
                <a:cxn ang="0">
                  <a:pos x="T8" y="T9"/>
                </a:cxn>
                <a:cxn ang="0">
                  <a:pos x="T10" y="T11"/>
                </a:cxn>
              </a:cxnLst>
              <a:rect l="0" t="0" r="r" b="b"/>
              <a:pathLst>
                <a:path w="172" h="320">
                  <a:moveTo>
                    <a:pt x="116" y="0"/>
                  </a:moveTo>
                  <a:cubicBezTo>
                    <a:pt x="60" y="12"/>
                    <a:pt x="60" y="12"/>
                    <a:pt x="60" y="12"/>
                  </a:cubicBezTo>
                  <a:cubicBezTo>
                    <a:pt x="60" y="12"/>
                    <a:pt x="60" y="100"/>
                    <a:pt x="44" y="136"/>
                  </a:cubicBezTo>
                  <a:cubicBezTo>
                    <a:pt x="28" y="172"/>
                    <a:pt x="0" y="256"/>
                    <a:pt x="12" y="260"/>
                  </a:cubicBezTo>
                  <a:cubicBezTo>
                    <a:pt x="24" y="264"/>
                    <a:pt x="136" y="320"/>
                    <a:pt x="144" y="288"/>
                  </a:cubicBezTo>
                  <a:cubicBezTo>
                    <a:pt x="152" y="256"/>
                    <a:pt x="172" y="0"/>
                    <a:pt x="116" y="0"/>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îşliďè"/>
            <p:cNvSpPr/>
            <p:nvPr/>
          </p:nvSpPr>
          <p:spPr bwMode="auto">
            <a:xfrm>
              <a:off x="7421563" y="2001838"/>
              <a:ext cx="461963" cy="463550"/>
            </a:xfrm>
            <a:prstGeom prst="ellipse">
              <a:avLst/>
            </a:pr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iṩļiďê"/>
            <p:cNvSpPr/>
            <p:nvPr/>
          </p:nvSpPr>
          <p:spPr bwMode="auto">
            <a:xfrm>
              <a:off x="7496176" y="2209800"/>
              <a:ext cx="474663" cy="309563"/>
            </a:xfrm>
            <a:custGeom>
              <a:avLst/>
              <a:gdLst>
                <a:gd name="T0" fmla="*/ 227 w 302"/>
                <a:gd name="T1" fmla="*/ 137 h 198"/>
                <a:gd name="T2" fmla="*/ 22 w 302"/>
                <a:gd name="T3" fmla="*/ 104 h 198"/>
                <a:gd name="T4" fmla="*/ 0 w 302"/>
                <a:gd name="T5" fmla="*/ 60 h 198"/>
                <a:gd name="T6" fmla="*/ 164 w 302"/>
                <a:gd name="T7" fmla="*/ 188 h 198"/>
                <a:gd name="T8" fmla="*/ 292 w 302"/>
                <a:gd name="T9" fmla="*/ 23 h 198"/>
                <a:gd name="T10" fmla="*/ 287 w 302"/>
                <a:gd name="T11" fmla="*/ 0 h 198"/>
                <a:gd name="T12" fmla="*/ 227 w 302"/>
                <a:gd name="T13" fmla="*/ 137 h 198"/>
              </a:gdLst>
              <a:ahLst/>
              <a:cxnLst>
                <a:cxn ang="0">
                  <a:pos x="T0" y="T1"/>
                </a:cxn>
                <a:cxn ang="0">
                  <a:pos x="T2" y="T3"/>
                </a:cxn>
                <a:cxn ang="0">
                  <a:pos x="T4" y="T5"/>
                </a:cxn>
                <a:cxn ang="0">
                  <a:pos x="T6" y="T7"/>
                </a:cxn>
                <a:cxn ang="0">
                  <a:pos x="T8" y="T9"/>
                </a:cxn>
                <a:cxn ang="0">
                  <a:pos x="T10" y="T11"/>
                </a:cxn>
                <a:cxn ang="0">
                  <a:pos x="T12" y="T13"/>
                </a:cxn>
              </a:cxnLst>
              <a:rect l="0" t="0" r="r" b="b"/>
              <a:pathLst>
                <a:path w="302" h="198">
                  <a:moveTo>
                    <a:pt x="227" y="137"/>
                  </a:moveTo>
                  <a:cubicBezTo>
                    <a:pt x="161" y="185"/>
                    <a:pt x="69" y="170"/>
                    <a:pt x="22" y="104"/>
                  </a:cubicBezTo>
                  <a:cubicBezTo>
                    <a:pt x="12" y="91"/>
                    <a:pt x="5" y="76"/>
                    <a:pt x="0" y="60"/>
                  </a:cubicBezTo>
                  <a:cubicBezTo>
                    <a:pt x="10" y="141"/>
                    <a:pt x="84" y="198"/>
                    <a:pt x="164" y="188"/>
                  </a:cubicBezTo>
                  <a:cubicBezTo>
                    <a:pt x="245" y="178"/>
                    <a:pt x="302" y="104"/>
                    <a:pt x="292" y="23"/>
                  </a:cubicBezTo>
                  <a:cubicBezTo>
                    <a:pt x="291" y="15"/>
                    <a:pt x="289" y="8"/>
                    <a:pt x="287" y="0"/>
                  </a:cubicBezTo>
                  <a:cubicBezTo>
                    <a:pt x="294" y="53"/>
                    <a:pt x="271" y="106"/>
                    <a:pt x="227" y="137"/>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îṣ1iďe"/>
            <p:cNvSpPr/>
            <p:nvPr/>
          </p:nvSpPr>
          <p:spPr bwMode="auto">
            <a:xfrm>
              <a:off x="7294563" y="2406650"/>
              <a:ext cx="339725" cy="339725"/>
            </a:xfrm>
            <a:prstGeom prst="ellipse">
              <a:avLst/>
            </a:pr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íśḷîḓê"/>
            <p:cNvSpPr/>
            <p:nvPr/>
          </p:nvSpPr>
          <p:spPr bwMode="auto">
            <a:xfrm>
              <a:off x="7172326" y="2395538"/>
              <a:ext cx="300038" cy="234950"/>
            </a:xfrm>
            <a:prstGeom prst="ellipse">
              <a:avLst/>
            </a:pr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îŝlíḑé"/>
            <p:cNvSpPr/>
            <p:nvPr/>
          </p:nvSpPr>
          <p:spPr bwMode="auto">
            <a:xfrm>
              <a:off x="7253288" y="2582863"/>
              <a:ext cx="57150" cy="100013"/>
            </a:xfrm>
            <a:prstGeom prst="ellipse">
              <a:avLst/>
            </a:prstGeom>
            <a:solidFill>
              <a:srgbClr val="A0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63575" y="768350"/>
            <a:ext cx="2540000" cy="368300"/>
          </a:xfrm>
          <a:prstGeom prst="rect">
            <a:avLst/>
          </a:prstGeom>
          <a:noFill/>
        </p:spPr>
        <p:txBody>
          <a:bodyPr wrap="square" rtlCol="0" anchor="t">
            <a:spAutoFit/>
          </a:bodyPr>
          <a:lstStyle/>
          <a:p>
            <a:r>
              <a:rPr lang="zh-CN" altLang="en-US"/>
              <a:t> 1、培训效果</a:t>
            </a:r>
            <a:endParaRPr lang="zh-CN" altLang="en-US"/>
          </a:p>
        </p:txBody>
      </p:sp>
      <p:sp>
        <p:nvSpPr>
          <p:cNvPr id="4" name="文本框 3"/>
          <p:cNvSpPr txBox="1"/>
          <p:nvPr/>
        </p:nvSpPr>
        <p:spPr>
          <a:xfrm>
            <a:off x="3653790" y="1607820"/>
            <a:ext cx="4863465" cy="1568450"/>
          </a:xfrm>
          <a:prstGeom prst="rect">
            <a:avLst/>
          </a:prstGeom>
          <a:noFill/>
        </p:spPr>
        <p:txBody>
          <a:bodyPr wrap="square" rtlCol="0" anchor="t">
            <a:spAutoFit/>
          </a:bodyPr>
          <a:lstStyle/>
          <a:p>
            <a:pPr>
              <a:lnSpc>
                <a:spcPct val="200000"/>
              </a:lnSpc>
            </a:pPr>
            <a:r>
              <a:rPr lang="zh-CN" altLang="en-US" sz="1600">
                <a:solidFill>
                  <a:schemeClr val="tx1">
                    <a:lumMod val="75000"/>
                    <a:lumOff val="25000"/>
                  </a:schemeClr>
                </a:solidFill>
              </a:rPr>
              <a:t>HSE培训效果是指员工经过培训后，希望或者要求达到的目标，一般分为“</a:t>
            </a:r>
            <a:r>
              <a:rPr lang="zh-CN" altLang="en-US" sz="1600" b="1">
                <a:solidFill>
                  <a:srgbClr val="163479"/>
                </a:solidFill>
              </a:rPr>
              <a:t>了解</a:t>
            </a:r>
            <a:r>
              <a:rPr lang="zh-CN" altLang="en-US" sz="1600">
                <a:solidFill>
                  <a:schemeClr val="tx1">
                    <a:lumMod val="75000"/>
                    <a:lumOff val="25000"/>
                  </a:schemeClr>
                </a:solidFill>
              </a:rPr>
              <a:t>”、“</a:t>
            </a:r>
            <a:r>
              <a:rPr lang="zh-CN" altLang="en-US" sz="1600" b="1">
                <a:solidFill>
                  <a:srgbClr val="163479"/>
                </a:solidFill>
              </a:rPr>
              <a:t>掌握</a:t>
            </a:r>
            <a:r>
              <a:rPr lang="zh-CN" altLang="en-US" sz="1600">
                <a:solidFill>
                  <a:schemeClr val="tx1">
                    <a:lumMod val="75000"/>
                    <a:lumOff val="25000"/>
                  </a:schemeClr>
                </a:solidFill>
              </a:rPr>
              <a:t>”、“</a:t>
            </a:r>
            <a:r>
              <a:rPr lang="zh-CN" altLang="en-US" sz="1600" b="1">
                <a:solidFill>
                  <a:srgbClr val="163479"/>
                </a:solidFill>
              </a:rPr>
              <a:t>能够正确应用并指导他人应用</a:t>
            </a:r>
            <a:r>
              <a:rPr lang="zh-CN" altLang="en-US" sz="1600">
                <a:solidFill>
                  <a:schemeClr val="tx1">
                    <a:lumMod val="75000"/>
                    <a:lumOff val="25000"/>
                  </a:schemeClr>
                </a:solidFill>
              </a:rPr>
              <a:t>”三个梯度。</a:t>
            </a:r>
            <a:endParaRPr lang="zh-CN" altLang="en-US" sz="1600">
              <a:solidFill>
                <a:schemeClr val="tx1">
                  <a:lumMod val="75000"/>
                  <a:lumOff val="25000"/>
                </a:schemeClr>
              </a:solidFill>
            </a:endParaRPr>
          </a:p>
        </p:txBody>
      </p:sp>
      <p:grpSp>
        <p:nvGrpSpPr>
          <p:cNvPr id="5" name="70998fcf-1184-434b-bf07-72f94f921d8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109220" y="1908175"/>
            <a:ext cx="3593465" cy="2858770"/>
            <a:chOff x="3130027" y="1069975"/>
            <a:chExt cx="5931947" cy="4718051"/>
          </a:xfrm>
        </p:grpSpPr>
        <p:sp>
          <p:nvSpPr>
            <p:cNvPr id="6" name="íś1ide"/>
            <p:cNvSpPr/>
            <p:nvPr/>
          </p:nvSpPr>
          <p:spPr bwMode="auto">
            <a:xfrm>
              <a:off x="4234793" y="1191066"/>
              <a:ext cx="3460801" cy="3454821"/>
            </a:xfrm>
            <a:prstGeom prst="ellipse">
              <a:avLst/>
            </a:prstGeom>
            <a:gradFill>
              <a:gsLst>
                <a:gs pos="0">
                  <a:srgbClr val="163479"/>
                </a:gs>
                <a:gs pos="100000">
                  <a:srgbClr val="476CFF"/>
                </a:gs>
              </a:gsLst>
              <a:lin ang="2700000" scaled="0"/>
            </a:gradFill>
            <a:ln>
              <a:noFill/>
            </a:ln>
          </p:spPr>
          <p:txBody>
            <a:bodyPr anchor="ctr"/>
            <a:lstStyle/>
            <a:p>
              <a:pPr algn="ctr"/>
            </a:p>
          </p:txBody>
        </p:sp>
        <p:sp>
          <p:nvSpPr>
            <p:cNvPr id="7" name="íŝḻíḓè"/>
            <p:cNvSpPr/>
            <p:nvPr/>
          </p:nvSpPr>
          <p:spPr bwMode="auto">
            <a:xfrm>
              <a:off x="6444323" y="1693368"/>
              <a:ext cx="263111" cy="351313"/>
            </a:xfrm>
            <a:custGeom>
              <a:avLst/>
              <a:gdLst>
                <a:gd name="T0" fmla="*/ 15 w 85"/>
                <a:gd name="T1" fmla="*/ 40 h 113"/>
                <a:gd name="T2" fmla="*/ 0 w 85"/>
                <a:gd name="T3" fmla="*/ 53 h 113"/>
                <a:gd name="T4" fmla="*/ 5 w 85"/>
                <a:gd name="T5" fmla="*/ 81 h 113"/>
                <a:gd name="T6" fmla="*/ 10 w 85"/>
                <a:gd name="T7" fmla="*/ 100 h 113"/>
                <a:gd name="T8" fmla="*/ 25 w 85"/>
                <a:gd name="T9" fmla="*/ 113 h 113"/>
                <a:gd name="T10" fmla="*/ 30 w 85"/>
                <a:gd name="T11" fmla="*/ 106 h 113"/>
                <a:gd name="T12" fmla="*/ 42 w 85"/>
                <a:gd name="T13" fmla="*/ 99 h 113"/>
                <a:gd name="T14" fmla="*/ 61 w 85"/>
                <a:gd name="T15" fmla="*/ 92 h 113"/>
                <a:gd name="T16" fmla="*/ 78 w 85"/>
                <a:gd name="T17" fmla="*/ 82 h 113"/>
                <a:gd name="T18" fmla="*/ 78 w 85"/>
                <a:gd name="T19" fmla="*/ 66 h 113"/>
                <a:gd name="T20" fmla="*/ 51 w 85"/>
                <a:gd name="T21" fmla="*/ 50 h 113"/>
                <a:gd name="T22" fmla="*/ 41 w 85"/>
                <a:gd name="T23" fmla="*/ 26 h 113"/>
                <a:gd name="T24" fmla="*/ 22 w 85"/>
                <a:gd name="T25" fmla="*/ 0 h 113"/>
                <a:gd name="T26" fmla="*/ 11 w 85"/>
                <a:gd name="T27" fmla="*/ 17 h 113"/>
                <a:gd name="T28" fmla="*/ 16 w 85"/>
                <a:gd name="T29" fmla="*/ 33 h 113"/>
                <a:gd name="T30" fmla="*/ 15 w 85"/>
                <a:gd name="T31" fmla="*/ 4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13">
                  <a:moveTo>
                    <a:pt x="15" y="40"/>
                  </a:moveTo>
                  <a:cubicBezTo>
                    <a:pt x="15" y="40"/>
                    <a:pt x="0" y="42"/>
                    <a:pt x="0" y="53"/>
                  </a:cubicBezTo>
                  <a:cubicBezTo>
                    <a:pt x="0" y="63"/>
                    <a:pt x="5" y="81"/>
                    <a:pt x="5" y="81"/>
                  </a:cubicBezTo>
                  <a:cubicBezTo>
                    <a:pt x="10" y="100"/>
                    <a:pt x="10" y="100"/>
                    <a:pt x="10" y="100"/>
                  </a:cubicBezTo>
                  <a:cubicBezTo>
                    <a:pt x="25" y="113"/>
                    <a:pt x="25" y="113"/>
                    <a:pt x="25" y="113"/>
                  </a:cubicBezTo>
                  <a:cubicBezTo>
                    <a:pt x="30" y="106"/>
                    <a:pt x="30" y="106"/>
                    <a:pt x="30" y="106"/>
                  </a:cubicBezTo>
                  <a:cubicBezTo>
                    <a:pt x="30" y="106"/>
                    <a:pt x="36" y="100"/>
                    <a:pt x="42" y="99"/>
                  </a:cubicBezTo>
                  <a:cubicBezTo>
                    <a:pt x="61" y="97"/>
                    <a:pt x="61" y="92"/>
                    <a:pt x="61" y="92"/>
                  </a:cubicBezTo>
                  <a:cubicBezTo>
                    <a:pt x="78" y="82"/>
                    <a:pt x="78" y="82"/>
                    <a:pt x="78" y="82"/>
                  </a:cubicBezTo>
                  <a:cubicBezTo>
                    <a:pt x="78" y="82"/>
                    <a:pt x="85" y="69"/>
                    <a:pt x="78" y="66"/>
                  </a:cubicBezTo>
                  <a:cubicBezTo>
                    <a:pt x="72" y="62"/>
                    <a:pt x="53" y="50"/>
                    <a:pt x="51" y="50"/>
                  </a:cubicBezTo>
                  <a:cubicBezTo>
                    <a:pt x="50" y="50"/>
                    <a:pt x="41" y="26"/>
                    <a:pt x="41" y="26"/>
                  </a:cubicBezTo>
                  <a:cubicBezTo>
                    <a:pt x="22" y="0"/>
                    <a:pt x="22" y="0"/>
                    <a:pt x="22" y="0"/>
                  </a:cubicBezTo>
                  <a:cubicBezTo>
                    <a:pt x="22" y="0"/>
                    <a:pt x="9" y="11"/>
                    <a:pt x="11" y="17"/>
                  </a:cubicBezTo>
                  <a:cubicBezTo>
                    <a:pt x="14" y="24"/>
                    <a:pt x="18" y="27"/>
                    <a:pt x="16" y="33"/>
                  </a:cubicBezTo>
                  <a:cubicBezTo>
                    <a:pt x="15" y="40"/>
                    <a:pt x="15" y="40"/>
                    <a:pt x="15" y="40"/>
                  </a:cubicBezTo>
                  <a:close/>
                </a:path>
              </a:pathLst>
            </a:custGeom>
            <a:gradFill>
              <a:gsLst>
                <a:gs pos="0">
                  <a:srgbClr val="FFD255"/>
                </a:gs>
                <a:gs pos="100000">
                  <a:srgbClr val="FFB855"/>
                </a:gs>
              </a:gsLst>
              <a:lin ang="2700000" scaled="0"/>
            </a:gradFill>
            <a:ln>
              <a:noFill/>
            </a:ln>
          </p:spPr>
          <p:txBody>
            <a:bodyPr anchor="ctr"/>
            <a:lstStyle/>
            <a:p>
              <a:pPr algn="ctr"/>
            </a:p>
          </p:txBody>
        </p:sp>
        <p:sp>
          <p:nvSpPr>
            <p:cNvPr id="8" name="íŝḷîḓè"/>
            <p:cNvSpPr/>
            <p:nvPr/>
          </p:nvSpPr>
          <p:spPr bwMode="auto">
            <a:xfrm>
              <a:off x="6232041" y="2708436"/>
              <a:ext cx="1463553" cy="1447108"/>
            </a:xfrm>
            <a:custGeom>
              <a:avLst/>
              <a:gdLst>
                <a:gd name="T0" fmla="*/ 467 w 471"/>
                <a:gd name="T1" fmla="*/ 0 h 466"/>
                <a:gd name="T2" fmla="*/ 435 w 471"/>
                <a:gd name="T3" fmla="*/ 13 h 466"/>
                <a:gd name="T4" fmla="*/ 342 w 471"/>
                <a:gd name="T5" fmla="*/ 37 h 466"/>
                <a:gd name="T6" fmla="*/ 214 w 471"/>
                <a:gd name="T7" fmla="*/ 49 h 466"/>
                <a:gd name="T8" fmla="*/ 169 w 471"/>
                <a:gd name="T9" fmla="*/ 73 h 466"/>
                <a:gd name="T10" fmla="*/ 151 w 471"/>
                <a:gd name="T11" fmla="*/ 77 h 466"/>
                <a:gd name="T12" fmla="*/ 94 w 471"/>
                <a:gd name="T13" fmla="*/ 76 h 466"/>
                <a:gd name="T14" fmla="*/ 63 w 471"/>
                <a:gd name="T15" fmla="*/ 116 h 466"/>
                <a:gd name="T16" fmla="*/ 31 w 471"/>
                <a:gd name="T17" fmla="*/ 154 h 466"/>
                <a:gd name="T18" fmla="*/ 9 w 471"/>
                <a:gd name="T19" fmla="*/ 206 h 466"/>
                <a:gd name="T20" fmla="*/ 54 w 471"/>
                <a:gd name="T21" fmla="*/ 269 h 466"/>
                <a:gd name="T22" fmla="*/ 121 w 471"/>
                <a:gd name="T23" fmla="*/ 277 h 466"/>
                <a:gd name="T24" fmla="*/ 212 w 471"/>
                <a:gd name="T25" fmla="*/ 287 h 466"/>
                <a:gd name="T26" fmla="*/ 280 w 471"/>
                <a:gd name="T27" fmla="*/ 386 h 466"/>
                <a:gd name="T28" fmla="*/ 299 w 471"/>
                <a:gd name="T29" fmla="*/ 453 h 466"/>
                <a:gd name="T30" fmla="*/ 302 w 471"/>
                <a:gd name="T31" fmla="*/ 466 h 466"/>
                <a:gd name="T32" fmla="*/ 471 w 471"/>
                <a:gd name="T33" fmla="*/ 67 h 466"/>
                <a:gd name="T34" fmla="*/ 467 w 471"/>
                <a:gd name="T3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1" h="466">
                  <a:moveTo>
                    <a:pt x="467" y="0"/>
                  </a:moveTo>
                  <a:cubicBezTo>
                    <a:pt x="458" y="5"/>
                    <a:pt x="450" y="9"/>
                    <a:pt x="435" y="13"/>
                  </a:cubicBezTo>
                  <a:cubicBezTo>
                    <a:pt x="396" y="25"/>
                    <a:pt x="386" y="29"/>
                    <a:pt x="342" y="37"/>
                  </a:cubicBezTo>
                  <a:cubicBezTo>
                    <a:pt x="299" y="44"/>
                    <a:pt x="252" y="25"/>
                    <a:pt x="214" y="49"/>
                  </a:cubicBezTo>
                  <a:cubicBezTo>
                    <a:pt x="176" y="72"/>
                    <a:pt x="169" y="73"/>
                    <a:pt x="169" y="73"/>
                  </a:cubicBezTo>
                  <a:cubicBezTo>
                    <a:pt x="151" y="77"/>
                    <a:pt x="151" y="77"/>
                    <a:pt x="151" y="77"/>
                  </a:cubicBezTo>
                  <a:cubicBezTo>
                    <a:pt x="151" y="77"/>
                    <a:pt x="102" y="69"/>
                    <a:pt x="94" y="76"/>
                  </a:cubicBezTo>
                  <a:cubicBezTo>
                    <a:pt x="86" y="83"/>
                    <a:pt x="95" y="77"/>
                    <a:pt x="63" y="116"/>
                  </a:cubicBezTo>
                  <a:cubicBezTo>
                    <a:pt x="31" y="154"/>
                    <a:pt x="42" y="138"/>
                    <a:pt x="31" y="154"/>
                  </a:cubicBezTo>
                  <a:cubicBezTo>
                    <a:pt x="7" y="190"/>
                    <a:pt x="0" y="174"/>
                    <a:pt x="9" y="206"/>
                  </a:cubicBezTo>
                  <a:cubicBezTo>
                    <a:pt x="18" y="239"/>
                    <a:pt x="54" y="269"/>
                    <a:pt x="54" y="269"/>
                  </a:cubicBezTo>
                  <a:cubicBezTo>
                    <a:pt x="54" y="269"/>
                    <a:pt x="110" y="273"/>
                    <a:pt x="121" y="277"/>
                  </a:cubicBezTo>
                  <a:cubicBezTo>
                    <a:pt x="132" y="282"/>
                    <a:pt x="212" y="287"/>
                    <a:pt x="212" y="287"/>
                  </a:cubicBezTo>
                  <a:cubicBezTo>
                    <a:pt x="212" y="287"/>
                    <a:pt x="269" y="369"/>
                    <a:pt x="280" y="386"/>
                  </a:cubicBezTo>
                  <a:cubicBezTo>
                    <a:pt x="291" y="404"/>
                    <a:pt x="291" y="422"/>
                    <a:pt x="299" y="453"/>
                  </a:cubicBezTo>
                  <a:cubicBezTo>
                    <a:pt x="301" y="458"/>
                    <a:pt x="302" y="463"/>
                    <a:pt x="302" y="466"/>
                  </a:cubicBezTo>
                  <a:cubicBezTo>
                    <a:pt x="406" y="365"/>
                    <a:pt x="471" y="224"/>
                    <a:pt x="471" y="67"/>
                  </a:cubicBezTo>
                  <a:cubicBezTo>
                    <a:pt x="471" y="45"/>
                    <a:pt x="470" y="22"/>
                    <a:pt x="467" y="0"/>
                  </a:cubicBezTo>
                  <a:close/>
                </a:path>
              </a:pathLst>
            </a:custGeom>
            <a:gradFill>
              <a:gsLst>
                <a:gs pos="0">
                  <a:srgbClr val="FFD255"/>
                </a:gs>
                <a:gs pos="100000">
                  <a:srgbClr val="FFB855"/>
                </a:gs>
              </a:gsLst>
              <a:lin ang="2700000" scaled="0"/>
            </a:gradFill>
            <a:ln>
              <a:noFill/>
            </a:ln>
          </p:spPr>
          <p:txBody>
            <a:bodyPr anchor="ctr"/>
            <a:lstStyle/>
            <a:p>
              <a:pPr algn="ctr"/>
            </a:p>
          </p:txBody>
        </p:sp>
        <p:sp>
          <p:nvSpPr>
            <p:cNvPr id="13" name="îsľíḓè"/>
            <p:cNvSpPr/>
            <p:nvPr/>
          </p:nvSpPr>
          <p:spPr bwMode="auto">
            <a:xfrm>
              <a:off x="6090020" y="1194056"/>
              <a:ext cx="1508401" cy="1750582"/>
            </a:xfrm>
            <a:custGeom>
              <a:avLst/>
              <a:gdLst>
                <a:gd name="T0" fmla="*/ 378 w 486"/>
                <a:gd name="T1" fmla="*/ 484 h 564"/>
                <a:gd name="T2" fmla="*/ 403 w 486"/>
                <a:gd name="T3" fmla="*/ 454 h 564"/>
                <a:gd name="T4" fmla="*/ 387 w 486"/>
                <a:gd name="T5" fmla="*/ 433 h 564"/>
                <a:gd name="T6" fmla="*/ 349 w 486"/>
                <a:gd name="T7" fmla="*/ 372 h 564"/>
                <a:gd name="T8" fmla="*/ 390 w 486"/>
                <a:gd name="T9" fmla="*/ 319 h 564"/>
                <a:gd name="T10" fmla="*/ 422 w 486"/>
                <a:gd name="T11" fmla="*/ 345 h 564"/>
                <a:gd name="T12" fmla="*/ 430 w 486"/>
                <a:gd name="T13" fmla="*/ 387 h 564"/>
                <a:gd name="T14" fmla="*/ 453 w 486"/>
                <a:gd name="T15" fmla="*/ 404 h 564"/>
                <a:gd name="T16" fmla="*/ 446 w 486"/>
                <a:gd name="T17" fmla="*/ 368 h 564"/>
                <a:gd name="T18" fmla="*/ 462 w 486"/>
                <a:gd name="T19" fmla="*/ 360 h 564"/>
                <a:gd name="T20" fmla="*/ 483 w 486"/>
                <a:gd name="T21" fmla="*/ 364 h 564"/>
                <a:gd name="T22" fmla="*/ 0 w 486"/>
                <a:gd name="T23" fmla="*/ 0 h 564"/>
                <a:gd name="T24" fmla="*/ 84 w 486"/>
                <a:gd name="T25" fmla="*/ 42 h 564"/>
                <a:gd name="T26" fmla="*/ 130 w 486"/>
                <a:gd name="T27" fmla="*/ 61 h 564"/>
                <a:gd name="T28" fmla="*/ 205 w 486"/>
                <a:gd name="T29" fmla="*/ 76 h 564"/>
                <a:gd name="T30" fmla="*/ 219 w 486"/>
                <a:gd name="T31" fmla="*/ 102 h 564"/>
                <a:gd name="T32" fmla="*/ 294 w 486"/>
                <a:gd name="T33" fmla="*/ 143 h 564"/>
                <a:gd name="T34" fmla="*/ 329 w 486"/>
                <a:gd name="T35" fmla="*/ 193 h 564"/>
                <a:gd name="T36" fmla="*/ 318 w 486"/>
                <a:gd name="T37" fmla="*/ 212 h 564"/>
                <a:gd name="T38" fmla="*/ 323 w 486"/>
                <a:gd name="T39" fmla="*/ 230 h 564"/>
                <a:gd name="T40" fmla="*/ 293 w 486"/>
                <a:gd name="T41" fmla="*/ 232 h 564"/>
                <a:gd name="T42" fmla="*/ 281 w 486"/>
                <a:gd name="T43" fmla="*/ 232 h 564"/>
                <a:gd name="T44" fmla="*/ 256 w 486"/>
                <a:gd name="T45" fmla="*/ 252 h 564"/>
                <a:gd name="T46" fmla="*/ 212 w 486"/>
                <a:gd name="T47" fmla="*/ 266 h 564"/>
                <a:gd name="T48" fmla="*/ 180 w 486"/>
                <a:gd name="T49" fmla="*/ 266 h 564"/>
                <a:gd name="T50" fmla="*/ 158 w 486"/>
                <a:gd name="T51" fmla="*/ 337 h 564"/>
                <a:gd name="T52" fmla="*/ 156 w 486"/>
                <a:gd name="T53" fmla="*/ 387 h 564"/>
                <a:gd name="T54" fmla="*/ 142 w 486"/>
                <a:gd name="T55" fmla="*/ 470 h 564"/>
                <a:gd name="T56" fmla="*/ 207 w 486"/>
                <a:gd name="T57" fmla="*/ 529 h 564"/>
                <a:gd name="T58" fmla="*/ 234 w 486"/>
                <a:gd name="T59" fmla="*/ 510 h 564"/>
                <a:gd name="T60" fmla="*/ 221 w 486"/>
                <a:gd name="T61" fmla="*/ 448 h 564"/>
                <a:gd name="T62" fmla="*/ 221 w 486"/>
                <a:gd name="T63" fmla="*/ 412 h 564"/>
                <a:gd name="T64" fmla="*/ 245 w 486"/>
                <a:gd name="T65" fmla="*/ 381 h 564"/>
                <a:gd name="T66" fmla="*/ 292 w 486"/>
                <a:gd name="T67" fmla="*/ 368 h 564"/>
                <a:gd name="T68" fmla="*/ 370 w 486"/>
                <a:gd name="T69" fmla="*/ 443 h 564"/>
                <a:gd name="T70" fmla="*/ 378 w 486"/>
                <a:gd name="T71" fmla="*/ 48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6" h="564">
                  <a:moveTo>
                    <a:pt x="378" y="484"/>
                  </a:moveTo>
                  <a:cubicBezTo>
                    <a:pt x="383" y="496"/>
                    <a:pt x="387" y="456"/>
                    <a:pt x="403" y="454"/>
                  </a:cubicBezTo>
                  <a:cubicBezTo>
                    <a:pt x="418" y="453"/>
                    <a:pt x="404" y="443"/>
                    <a:pt x="387" y="433"/>
                  </a:cubicBezTo>
                  <a:cubicBezTo>
                    <a:pt x="370" y="424"/>
                    <a:pt x="359" y="385"/>
                    <a:pt x="349" y="372"/>
                  </a:cubicBezTo>
                  <a:cubicBezTo>
                    <a:pt x="338" y="359"/>
                    <a:pt x="364" y="330"/>
                    <a:pt x="390" y="319"/>
                  </a:cubicBezTo>
                  <a:cubicBezTo>
                    <a:pt x="416" y="308"/>
                    <a:pt x="411" y="333"/>
                    <a:pt x="422" y="345"/>
                  </a:cubicBezTo>
                  <a:cubicBezTo>
                    <a:pt x="434" y="356"/>
                    <a:pt x="420" y="367"/>
                    <a:pt x="430" y="387"/>
                  </a:cubicBezTo>
                  <a:cubicBezTo>
                    <a:pt x="440" y="407"/>
                    <a:pt x="441" y="410"/>
                    <a:pt x="453" y="404"/>
                  </a:cubicBezTo>
                  <a:cubicBezTo>
                    <a:pt x="464" y="398"/>
                    <a:pt x="448" y="390"/>
                    <a:pt x="446" y="368"/>
                  </a:cubicBezTo>
                  <a:cubicBezTo>
                    <a:pt x="445" y="357"/>
                    <a:pt x="445" y="346"/>
                    <a:pt x="462" y="360"/>
                  </a:cubicBezTo>
                  <a:cubicBezTo>
                    <a:pt x="479" y="374"/>
                    <a:pt x="486" y="421"/>
                    <a:pt x="483" y="364"/>
                  </a:cubicBezTo>
                  <a:cubicBezTo>
                    <a:pt x="409" y="163"/>
                    <a:pt x="223" y="16"/>
                    <a:pt x="0" y="0"/>
                  </a:cubicBezTo>
                  <a:cubicBezTo>
                    <a:pt x="84" y="42"/>
                    <a:pt x="84" y="42"/>
                    <a:pt x="84" y="42"/>
                  </a:cubicBezTo>
                  <a:cubicBezTo>
                    <a:pt x="130" y="61"/>
                    <a:pt x="130" y="61"/>
                    <a:pt x="130" y="61"/>
                  </a:cubicBezTo>
                  <a:cubicBezTo>
                    <a:pt x="130" y="61"/>
                    <a:pt x="198" y="70"/>
                    <a:pt x="205" y="76"/>
                  </a:cubicBezTo>
                  <a:cubicBezTo>
                    <a:pt x="212" y="81"/>
                    <a:pt x="212" y="99"/>
                    <a:pt x="219" y="102"/>
                  </a:cubicBezTo>
                  <a:cubicBezTo>
                    <a:pt x="227" y="106"/>
                    <a:pt x="255" y="133"/>
                    <a:pt x="294" y="143"/>
                  </a:cubicBezTo>
                  <a:cubicBezTo>
                    <a:pt x="317" y="149"/>
                    <a:pt x="326" y="173"/>
                    <a:pt x="329" y="193"/>
                  </a:cubicBezTo>
                  <a:cubicBezTo>
                    <a:pt x="321" y="196"/>
                    <a:pt x="318" y="208"/>
                    <a:pt x="318" y="212"/>
                  </a:cubicBezTo>
                  <a:cubicBezTo>
                    <a:pt x="318" y="217"/>
                    <a:pt x="324" y="223"/>
                    <a:pt x="323" y="230"/>
                  </a:cubicBezTo>
                  <a:cubicBezTo>
                    <a:pt x="321" y="237"/>
                    <a:pt x="305" y="235"/>
                    <a:pt x="293" y="232"/>
                  </a:cubicBezTo>
                  <a:cubicBezTo>
                    <a:pt x="281" y="228"/>
                    <a:pt x="288" y="231"/>
                    <a:pt x="281" y="232"/>
                  </a:cubicBezTo>
                  <a:cubicBezTo>
                    <a:pt x="275" y="232"/>
                    <a:pt x="265" y="240"/>
                    <a:pt x="256" y="252"/>
                  </a:cubicBezTo>
                  <a:cubicBezTo>
                    <a:pt x="247" y="264"/>
                    <a:pt x="227" y="263"/>
                    <a:pt x="212" y="266"/>
                  </a:cubicBezTo>
                  <a:cubicBezTo>
                    <a:pt x="196" y="269"/>
                    <a:pt x="200" y="260"/>
                    <a:pt x="180" y="266"/>
                  </a:cubicBezTo>
                  <a:cubicBezTo>
                    <a:pt x="159" y="273"/>
                    <a:pt x="150" y="318"/>
                    <a:pt x="158" y="337"/>
                  </a:cubicBezTo>
                  <a:cubicBezTo>
                    <a:pt x="165" y="356"/>
                    <a:pt x="161" y="368"/>
                    <a:pt x="156" y="387"/>
                  </a:cubicBezTo>
                  <a:cubicBezTo>
                    <a:pt x="151" y="405"/>
                    <a:pt x="144" y="413"/>
                    <a:pt x="142" y="470"/>
                  </a:cubicBezTo>
                  <a:cubicBezTo>
                    <a:pt x="139" y="564"/>
                    <a:pt x="181" y="525"/>
                    <a:pt x="207" y="529"/>
                  </a:cubicBezTo>
                  <a:cubicBezTo>
                    <a:pt x="232" y="533"/>
                    <a:pt x="229" y="520"/>
                    <a:pt x="234" y="510"/>
                  </a:cubicBezTo>
                  <a:cubicBezTo>
                    <a:pt x="239" y="500"/>
                    <a:pt x="222" y="472"/>
                    <a:pt x="221" y="448"/>
                  </a:cubicBezTo>
                  <a:cubicBezTo>
                    <a:pt x="220" y="423"/>
                    <a:pt x="218" y="418"/>
                    <a:pt x="221" y="412"/>
                  </a:cubicBezTo>
                  <a:cubicBezTo>
                    <a:pt x="223" y="405"/>
                    <a:pt x="235" y="392"/>
                    <a:pt x="245" y="381"/>
                  </a:cubicBezTo>
                  <a:cubicBezTo>
                    <a:pt x="256" y="369"/>
                    <a:pt x="283" y="368"/>
                    <a:pt x="292" y="368"/>
                  </a:cubicBezTo>
                  <a:cubicBezTo>
                    <a:pt x="301" y="368"/>
                    <a:pt x="354" y="420"/>
                    <a:pt x="370" y="443"/>
                  </a:cubicBezTo>
                  <a:cubicBezTo>
                    <a:pt x="387" y="466"/>
                    <a:pt x="373" y="472"/>
                    <a:pt x="378" y="484"/>
                  </a:cubicBezTo>
                  <a:close/>
                </a:path>
              </a:pathLst>
            </a:custGeom>
            <a:gradFill>
              <a:gsLst>
                <a:gs pos="0">
                  <a:srgbClr val="FFD255"/>
                </a:gs>
                <a:gs pos="100000">
                  <a:srgbClr val="FFB855"/>
                </a:gs>
              </a:gsLst>
              <a:lin ang="2700000" scaled="0"/>
            </a:gradFill>
            <a:ln>
              <a:noFill/>
            </a:ln>
          </p:spPr>
          <p:txBody>
            <a:bodyPr anchor="ctr"/>
            <a:lstStyle/>
            <a:p>
              <a:pPr algn="ctr"/>
            </a:p>
          </p:txBody>
        </p:sp>
        <p:sp>
          <p:nvSpPr>
            <p:cNvPr id="14" name="íṣḷídé"/>
            <p:cNvSpPr/>
            <p:nvPr/>
          </p:nvSpPr>
          <p:spPr bwMode="auto">
            <a:xfrm>
              <a:off x="4234793" y="1516964"/>
              <a:ext cx="1336482" cy="3076599"/>
            </a:xfrm>
            <a:custGeom>
              <a:avLst/>
              <a:gdLst>
                <a:gd name="T0" fmla="*/ 59 w 430"/>
                <a:gd name="T1" fmla="*/ 203 h 991"/>
                <a:gd name="T2" fmla="*/ 22 w 430"/>
                <a:gd name="T3" fmla="*/ 301 h 991"/>
                <a:gd name="T4" fmla="*/ 0 w 430"/>
                <a:gd name="T5" fmla="*/ 451 h 991"/>
                <a:gd name="T6" fmla="*/ 4 w 430"/>
                <a:gd name="T7" fmla="*/ 488 h 991"/>
                <a:gd name="T8" fmla="*/ 17 w 430"/>
                <a:gd name="T9" fmla="*/ 500 h 991"/>
                <a:gd name="T10" fmla="*/ 41 w 430"/>
                <a:gd name="T11" fmla="*/ 548 h 991"/>
                <a:gd name="T12" fmla="*/ 58 w 430"/>
                <a:gd name="T13" fmla="*/ 616 h 991"/>
                <a:gd name="T14" fmla="*/ 55 w 430"/>
                <a:gd name="T15" fmla="*/ 659 h 991"/>
                <a:gd name="T16" fmla="*/ 74 w 430"/>
                <a:gd name="T17" fmla="*/ 727 h 991"/>
                <a:gd name="T18" fmla="*/ 418 w 430"/>
                <a:gd name="T19" fmla="*/ 991 h 991"/>
                <a:gd name="T20" fmla="*/ 421 w 430"/>
                <a:gd name="T21" fmla="*/ 980 h 991"/>
                <a:gd name="T22" fmla="*/ 426 w 430"/>
                <a:gd name="T23" fmla="*/ 942 h 991"/>
                <a:gd name="T24" fmla="*/ 403 w 430"/>
                <a:gd name="T25" fmla="*/ 852 h 991"/>
                <a:gd name="T26" fmla="*/ 414 w 430"/>
                <a:gd name="T27" fmla="*/ 764 h 991"/>
                <a:gd name="T28" fmla="*/ 344 w 430"/>
                <a:gd name="T29" fmla="*/ 671 h 991"/>
                <a:gd name="T30" fmla="*/ 261 w 430"/>
                <a:gd name="T31" fmla="*/ 656 h 991"/>
                <a:gd name="T32" fmla="*/ 201 w 430"/>
                <a:gd name="T33" fmla="*/ 655 h 991"/>
                <a:gd name="T34" fmla="*/ 135 w 430"/>
                <a:gd name="T35" fmla="*/ 650 h 991"/>
                <a:gd name="T36" fmla="*/ 100 w 430"/>
                <a:gd name="T37" fmla="*/ 586 h 991"/>
                <a:gd name="T38" fmla="*/ 87 w 430"/>
                <a:gd name="T39" fmla="*/ 525 h 991"/>
                <a:gd name="T40" fmla="*/ 115 w 430"/>
                <a:gd name="T41" fmla="*/ 477 h 991"/>
                <a:gd name="T42" fmla="*/ 202 w 430"/>
                <a:gd name="T43" fmla="*/ 422 h 991"/>
                <a:gd name="T44" fmla="*/ 304 w 430"/>
                <a:gd name="T45" fmla="*/ 352 h 991"/>
                <a:gd name="T46" fmla="*/ 307 w 430"/>
                <a:gd name="T47" fmla="*/ 315 h 991"/>
                <a:gd name="T48" fmla="*/ 258 w 430"/>
                <a:gd name="T49" fmla="*/ 306 h 991"/>
                <a:gd name="T50" fmla="*/ 234 w 430"/>
                <a:gd name="T51" fmla="*/ 289 h 991"/>
                <a:gd name="T52" fmla="*/ 208 w 430"/>
                <a:gd name="T53" fmla="*/ 256 h 991"/>
                <a:gd name="T54" fmla="*/ 183 w 430"/>
                <a:gd name="T55" fmla="*/ 242 h 991"/>
                <a:gd name="T56" fmla="*/ 183 w 430"/>
                <a:gd name="T57" fmla="*/ 216 h 991"/>
                <a:gd name="T58" fmla="*/ 247 w 430"/>
                <a:gd name="T59" fmla="*/ 194 h 991"/>
                <a:gd name="T60" fmla="*/ 307 w 430"/>
                <a:gd name="T61" fmla="*/ 230 h 991"/>
                <a:gd name="T62" fmla="*/ 325 w 430"/>
                <a:gd name="T63" fmla="*/ 231 h 991"/>
                <a:gd name="T64" fmla="*/ 370 w 430"/>
                <a:gd name="T65" fmla="*/ 265 h 991"/>
                <a:gd name="T66" fmla="*/ 388 w 430"/>
                <a:gd name="T67" fmla="*/ 205 h 991"/>
                <a:gd name="T68" fmla="*/ 425 w 430"/>
                <a:gd name="T69" fmla="*/ 130 h 991"/>
                <a:gd name="T70" fmla="*/ 400 w 430"/>
                <a:gd name="T71" fmla="*/ 103 h 991"/>
                <a:gd name="T72" fmla="*/ 316 w 430"/>
                <a:gd name="T73" fmla="*/ 100 h 991"/>
                <a:gd name="T74" fmla="*/ 289 w 430"/>
                <a:gd name="T75" fmla="*/ 99 h 991"/>
                <a:gd name="T76" fmla="*/ 269 w 430"/>
                <a:gd name="T77" fmla="*/ 115 h 991"/>
                <a:gd name="T78" fmla="*/ 221 w 430"/>
                <a:gd name="T79" fmla="*/ 110 h 991"/>
                <a:gd name="T80" fmla="*/ 195 w 430"/>
                <a:gd name="T81" fmla="*/ 100 h 991"/>
                <a:gd name="T82" fmla="*/ 231 w 430"/>
                <a:gd name="T83"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0" h="991">
                  <a:moveTo>
                    <a:pt x="60" y="201"/>
                  </a:moveTo>
                  <a:cubicBezTo>
                    <a:pt x="60" y="202"/>
                    <a:pt x="59" y="202"/>
                    <a:pt x="59" y="203"/>
                  </a:cubicBezTo>
                  <a:cubicBezTo>
                    <a:pt x="58" y="223"/>
                    <a:pt x="50" y="244"/>
                    <a:pt x="39" y="268"/>
                  </a:cubicBezTo>
                  <a:cubicBezTo>
                    <a:pt x="30" y="288"/>
                    <a:pt x="28" y="294"/>
                    <a:pt x="22" y="301"/>
                  </a:cubicBezTo>
                  <a:cubicBezTo>
                    <a:pt x="21" y="301"/>
                    <a:pt x="21" y="302"/>
                    <a:pt x="21" y="303"/>
                  </a:cubicBezTo>
                  <a:cubicBezTo>
                    <a:pt x="7" y="350"/>
                    <a:pt x="0" y="400"/>
                    <a:pt x="0" y="451"/>
                  </a:cubicBezTo>
                  <a:cubicBezTo>
                    <a:pt x="0" y="462"/>
                    <a:pt x="1" y="473"/>
                    <a:pt x="1" y="484"/>
                  </a:cubicBezTo>
                  <a:cubicBezTo>
                    <a:pt x="2" y="486"/>
                    <a:pt x="3" y="487"/>
                    <a:pt x="4" y="488"/>
                  </a:cubicBezTo>
                  <a:cubicBezTo>
                    <a:pt x="10" y="496"/>
                    <a:pt x="10" y="496"/>
                    <a:pt x="10" y="496"/>
                  </a:cubicBezTo>
                  <a:cubicBezTo>
                    <a:pt x="12" y="498"/>
                    <a:pt x="14" y="500"/>
                    <a:pt x="17" y="500"/>
                  </a:cubicBezTo>
                  <a:cubicBezTo>
                    <a:pt x="24" y="500"/>
                    <a:pt x="34" y="502"/>
                    <a:pt x="33" y="512"/>
                  </a:cubicBezTo>
                  <a:cubicBezTo>
                    <a:pt x="31" y="526"/>
                    <a:pt x="41" y="542"/>
                    <a:pt x="41" y="548"/>
                  </a:cubicBezTo>
                  <a:cubicBezTo>
                    <a:pt x="40" y="554"/>
                    <a:pt x="56" y="556"/>
                    <a:pt x="55" y="580"/>
                  </a:cubicBezTo>
                  <a:cubicBezTo>
                    <a:pt x="54" y="600"/>
                    <a:pt x="57" y="612"/>
                    <a:pt x="58" y="616"/>
                  </a:cubicBezTo>
                  <a:cubicBezTo>
                    <a:pt x="58" y="617"/>
                    <a:pt x="58" y="619"/>
                    <a:pt x="58" y="620"/>
                  </a:cubicBezTo>
                  <a:cubicBezTo>
                    <a:pt x="58" y="626"/>
                    <a:pt x="56" y="644"/>
                    <a:pt x="55" y="659"/>
                  </a:cubicBezTo>
                  <a:cubicBezTo>
                    <a:pt x="54" y="678"/>
                    <a:pt x="61" y="689"/>
                    <a:pt x="67" y="698"/>
                  </a:cubicBezTo>
                  <a:cubicBezTo>
                    <a:pt x="72" y="706"/>
                    <a:pt x="74" y="708"/>
                    <a:pt x="74" y="727"/>
                  </a:cubicBezTo>
                  <a:cubicBezTo>
                    <a:pt x="74" y="728"/>
                    <a:pt x="74" y="728"/>
                    <a:pt x="75" y="729"/>
                  </a:cubicBezTo>
                  <a:cubicBezTo>
                    <a:pt x="148" y="857"/>
                    <a:pt x="271" y="953"/>
                    <a:pt x="418" y="991"/>
                  </a:cubicBezTo>
                  <a:cubicBezTo>
                    <a:pt x="420" y="987"/>
                    <a:pt x="421" y="983"/>
                    <a:pt x="421" y="980"/>
                  </a:cubicBezTo>
                  <a:cubicBezTo>
                    <a:pt x="421" y="980"/>
                    <a:pt x="421" y="980"/>
                    <a:pt x="421" y="980"/>
                  </a:cubicBezTo>
                  <a:cubicBezTo>
                    <a:pt x="422" y="975"/>
                    <a:pt x="425" y="949"/>
                    <a:pt x="426" y="944"/>
                  </a:cubicBezTo>
                  <a:cubicBezTo>
                    <a:pt x="426" y="943"/>
                    <a:pt x="426" y="943"/>
                    <a:pt x="426" y="942"/>
                  </a:cubicBezTo>
                  <a:cubicBezTo>
                    <a:pt x="425" y="937"/>
                    <a:pt x="424" y="909"/>
                    <a:pt x="427" y="900"/>
                  </a:cubicBezTo>
                  <a:cubicBezTo>
                    <a:pt x="430" y="890"/>
                    <a:pt x="422" y="885"/>
                    <a:pt x="403" y="852"/>
                  </a:cubicBezTo>
                  <a:cubicBezTo>
                    <a:pt x="385" y="820"/>
                    <a:pt x="404" y="823"/>
                    <a:pt x="407" y="803"/>
                  </a:cubicBezTo>
                  <a:cubicBezTo>
                    <a:pt x="411" y="782"/>
                    <a:pt x="409" y="776"/>
                    <a:pt x="414" y="764"/>
                  </a:cubicBezTo>
                  <a:cubicBezTo>
                    <a:pt x="419" y="751"/>
                    <a:pt x="414" y="764"/>
                    <a:pt x="411" y="753"/>
                  </a:cubicBezTo>
                  <a:cubicBezTo>
                    <a:pt x="407" y="742"/>
                    <a:pt x="356" y="692"/>
                    <a:pt x="344" y="671"/>
                  </a:cubicBezTo>
                  <a:cubicBezTo>
                    <a:pt x="332" y="650"/>
                    <a:pt x="322" y="665"/>
                    <a:pt x="303" y="661"/>
                  </a:cubicBezTo>
                  <a:cubicBezTo>
                    <a:pt x="285" y="658"/>
                    <a:pt x="303" y="661"/>
                    <a:pt x="261" y="656"/>
                  </a:cubicBezTo>
                  <a:cubicBezTo>
                    <a:pt x="240" y="653"/>
                    <a:pt x="240" y="658"/>
                    <a:pt x="233" y="657"/>
                  </a:cubicBezTo>
                  <a:cubicBezTo>
                    <a:pt x="223" y="655"/>
                    <a:pt x="216" y="659"/>
                    <a:pt x="201" y="655"/>
                  </a:cubicBezTo>
                  <a:cubicBezTo>
                    <a:pt x="187" y="651"/>
                    <a:pt x="166" y="672"/>
                    <a:pt x="154" y="665"/>
                  </a:cubicBezTo>
                  <a:cubicBezTo>
                    <a:pt x="142" y="659"/>
                    <a:pt x="141" y="655"/>
                    <a:pt x="135" y="650"/>
                  </a:cubicBezTo>
                  <a:cubicBezTo>
                    <a:pt x="130" y="645"/>
                    <a:pt x="112" y="643"/>
                    <a:pt x="105" y="622"/>
                  </a:cubicBezTo>
                  <a:cubicBezTo>
                    <a:pt x="98" y="601"/>
                    <a:pt x="105" y="604"/>
                    <a:pt x="100" y="586"/>
                  </a:cubicBezTo>
                  <a:cubicBezTo>
                    <a:pt x="94" y="567"/>
                    <a:pt x="96" y="564"/>
                    <a:pt x="94" y="562"/>
                  </a:cubicBezTo>
                  <a:cubicBezTo>
                    <a:pt x="92" y="560"/>
                    <a:pt x="79" y="549"/>
                    <a:pt x="87" y="525"/>
                  </a:cubicBezTo>
                  <a:cubicBezTo>
                    <a:pt x="91" y="514"/>
                    <a:pt x="84" y="520"/>
                    <a:pt x="86" y="496"/>
                  </a:cubicBezTo>
                  <a:cubicBezTo>
                    <a:pt x="88" y="471"/>
                    <a:pt x="106" y="488"/>
                    <a:pt x="115" y="477"/>
                  </a:cubicBezTo>
                  <a:cubicBezTo>
                    <a:pt x="124" y="467"/>
                    <a:pt x="136" y="472"/>
                    <a:pt x="148" y="456"/>
                  </a:cubicBezTo>
                  <a:cubicBezTo>
                    <a:pt x="159" y="440"/>
                    <a:pt x="182" y="442"/>
                    <a:pt x="202" y="422"/>
                  </a:cubicBezTo>
                  <a:cubicBezTo>
                    <a:pt x="221" y="403"/>
                    <a:pt x="240" y="402"/>
                    <a:pt x="242" y="398"/>
                  </a:cubicBezTo>
                  <a:cubicBezTo>
                    <a:pt x="304" y="352"/>
                    <a:pt x="304" y="352"/>
                    <a:pt x="304" y="352"/>
                  </a:cubicBezTo>
                  <a:cubicBezTo>
                    <a:pt x="304" y="352"/>
                    <a:pt x="304" y="351"/>
                    <a:pt x="304" y="351"/>
                  </a:cubicBezTo>
                  <a:cubicBezTo>
                    <a:pt x="307" y="349"/>
                    <a:pt x="322" y="333"/>
                    <a:pt x="307" y="315"/>
                  </a:cubicBezTo>
                  <a:cubicBezTo>
                    <a:pt x="289" y="295"/>
                    <a:pt x="315" y="293"/>
                    <a:pt x="289" y="295"/>
                  </a:cubicBezTo>
                  <a:cubicBezTo>
                    <a:pt x="276" y="295"/>
                    <a:pt x="265" y="301"/>
                    <a:pt x="258" y="306"/>
                  </a:cubicBezTo>
                  <a:cubicBezTo>
                    <a:pt x="253" y="309"/>
                    <a:pt x="245" y="308"/>
                    <a:pt x="242" y="302"/>
                  </a:cubicBezTo>
                  <a:cubicBezTo>
                    <a:pt x="240" y="298"/>
                    <a:pt x="237" y="293"/>
                    <a:pt x="234" y="289"/>
                  </a:cubicBezTo>
                  <a:cubicBezTo>
                    <a:pt x="229" y="282"/>
                    <a:pt x="217" y="266"/>
                    <a:pt x="213" y="260"/>
                  </a:cubicBezTo>
                  <a:cubicBezTo>
                    <a:pt x="212" y="258"/>
                    <a:pt x="210" y="257"/>
                    <a:pt x="208" y="256"/>
                  </a:cubicBezTo>
                  <a:cubicBezTo>
                    <a:pt x="204" y="254"/>
                    <a:pt x="195" y="250"/>
                    <a:pt x="190" y="249"/>
                  </a:cubicBezTo>
                  <a:cubicBezTo>
                    <a:pt x="186" y="248"/>
                    <a:pt x="184" y="245"/>
                    <a:pt x="183" y="242"/>
                  </a:cubicBezTo>
                  <a:cubicBezTo>
                    <a:pt x="181" y="238"/>
                    <a:pt x="180" y="233"/>
                    <a:pt x="178" y="229"/>
                  </a:cubicBezTo>
                  <a:cubicBezTo>
                    <a:pt x="177" y="224"/>
                    <a:pt x="179" y="218"/>
                    <a:pt x="183" y="216"/>
                  </a:cubicBezTo>
                  <a:cubicBezTo>
                    <a:pt x="233" y="190"/>
                    <a:pt x="233" y="190"/>
                    <a:pt x="233" y="190"/>
                  </a:cubicBezTo>
                  <a:cubicBezTo>
                    <a:pt x="238" y="187"/>
                    <a:pt x="244" y="189"/>
                    <a:pt x="247" y="194"/>
                  </a:cubicBezTo>
                  <a:cubicBezTo>
                    <a:pt x="251" y="201"/>
                    <a:pt x="258" y="211"/>
                    <a:pt x="266" y="217"/>
                  </a:cubicBezTo>
                  <a:cubicBezTo>
                    <a:pt x="278" y="225"/>
                    <a:pt x="300" y="229"/>
                    <a:pt x="307" y="230"/>
                  </a:cubicBezTo>
                  <a:cubicBezTo>
                    <a:pt x="309" y="230"/>
                    <a:pt x="311" y="230"/>
                    <a:pt x="312" y="229"/>
                  </a:cubicBezTo>
                  <a:cubicBezTo>
                    <a:pt x="316" y="228"/>
                    <a:pt x="324" y="226"/>
                    <a:pt x="325" y="231"/>
                  </a:cubicBezTo>
                  <a:cubicBezTo>
                    <a:pt x="330" y="250"/>
                    <a:pt x="343" y="263"/>
                    <a:pt x="353" y="270"/>
                  </a:cubicBezTo>
                  <a:cubicBezTo>
                    <a:pt x="359" y="275"/>
                    <a:pt x="368" y="272"/>
                    <a:pt x="370" y="265"/>
                  </a:cubicBezTo>
                  <a:cubicBezTo>
                    <a:pt x="386" y="209"/>
                    <a:pt x="386" y="209"/>
                    <a:pt x="386" y="209"/>
                  </a:cubicBezTo>
                  <a:cubicBezTo>
                    <a:pt x="387" y="208"/>
                    <a:pt x="387" y="206"/>
                    <a:pt x="388" y="205"/>
                  </a:cubicBezTo>
                  <a:cubicBezTo>
                    <a:pt x="422" y="160"/>
                    <a:pt x="422" y="160"/>
                    <a:pt x="422" y="160"/>
                  </a:cubicBezTo>
                  <a:cubicBezTo>
                    <a:pt x="428" y="151"/>
                    <a:pt x="429" y="140"/>
                    <a:pt x="425" y="130"/>
                  </a:cubicBezTo>
                  <a:cubicBezTo>
                    <a:pt x="419" y="117"/>
                    <a:pt x="419" y="117"/>
                    <a:pt x="419" y="117"/>
                  </a:cubicBezTo>
                  <a:cubicBezTo>
                    <a:pt x="415" y="109"/>
                    <a:pt x="408" y="104"/>
                    <a:pt x="400" y="103"/>
                  </a:cubicBezTo>
                  <a:cubicBezTo>
                    <a:pt x="382" y="102"/>
                    <a:pt x="382" y="102"/>
                    <a:pt x="382" y="102"/>
                  </a:cubicBezTo>
                  <a:cubicBezTo>
                    <a:pt x="316" y="100"/>
                    <a:pt x="316" y="100"/>
                    <a:pt x="316" y="100"/>
                  </a:cubicBezTo>
                  <a:cubicBezTo>
                    <a:pt x="313" y="100"/>
                    <a:pt x="310" y="99"/>
                    <a:pt x="308" y="96"/>
                  </a:cubicBezTo>
                  <a:cubicBezTo>
                    <a:pt x="304" y="92"/>
                    <a:pt x="298" y="87"/>
                    <a:pt x="289" y="99"/>
                  </a:cubicBezTo>
                  <a:cubicBezTo>
                    <a:pt x="278" y="111"/>
                    <a:pt x="278" y="111"/>
                    <a:pt x="278" y="111"/>
                  </a:cubicBezTo>
                  <a:cubicBezTo>
                    <a:pt x="276" y="114"/>
                    <a:pt x="273" y="115"/>
                    <a:pt x="269" y="115"/>
                  </a:cubicBezTo>
                  <a:cubicBezTo>
                    <a:pt x="223" y="111"/>
                    <a:pt x="223" y="111"/>
                    <a:pt x="223" y="111"/>
                  </a:cubicBezTo>
                  <a:cubicBezTo>
                    <a:pt x="222" y="111"/>
                    <a:pt x="222" y="111"/>
                    <a:pt x="221" y="110"/>
                  </a:cubicBezTo>
                  <a:cubicBezTo>
                    <a:pt x="218" y="109"/>
                    <a:pt x="208" y="106"/>
                    <a:pt x="202" y="105"/>
                  </a:cubicBezTo>
                  <a:cubicBezTo>
                    <a:pt x="199" y="104"/>
                    <a:pt x="197" y="102"/>
                    <a:pt x="195" y="100"/>
                  </a:cubicBezTo>
                  <a:cubicBezTo>
                    <a:pt x="194" y="97"/>
                    <a:pt x="190" y="93"/>
                    <a:pt x="190" y="90"/>
                  </a:cubicBezTo>
                  <a:cubicBezTo>
                    <a:pt x="189" y="47"/>
                    <a:pt x="222" y="9"/>
                    <a:pt x="231" y="0"/>
                  </a:cubicBezTo>
                  <a:cubicBezTo>
                    <a:pt x="159" y="52"/>
                    <a:pt x="100" y="121"/>
                    <a:pt x="60" y="201"/>
                  </a:cubicBezTo>
                  <a:close/>
                </a:path>
              </a:pathLst>
            </a:custGeom>
            <a:gradFill>
              <a:gsLst>
                <a:gs pos="0">
                  <a:srgbClr val="FFD255"/>
                </a:gs>
                <a:gs pos="100000">
                  <a:srgbClr val="FFB855"/>
                </a:gs>
              </a:gsLst>
              <a:lin ang="2700000" scaled="0"/>
            </a:gradFill>
            <a:ln>
              <a:noFill/>
            </a:ln>
          </p:spPr>
          <p:txBody>
            <a:bodyPr anchor="ctr"/>
            <a:lstStyle/>
            <a:p>
              <a:pPr algn="ctr"/>
            </a:p>
          </p:txBody>
        </p:sp>
        <p:sp>
          <p:nvSpPr>
            <p:cNvPr id="15" name="îśļïdê"/>
            <p:cNvSpPr/>
            <p:nvPr/>
          </p:nvSpPr>
          <p:spPr bwMode="auto">
            <a:xfrm>
              <a:off x="7223189" y="1638055"/>
              <a:ext cx="180889" cy="276566"/>
            </a:xfrm>
            <a:custGeom>
              <a:avLst/>
              <a:gdLst>
                <a:gd name="T0" fmla="*/ 58 w 58"/>
                <a:gd name="T1" fmla="*/ 30 h 89"/>
                <a:gd name="T2" fmla="*/ 29 w 58"/>
                <a:gd name="T3" fmla="*/ 0 h 89"/>
                <a:gd name="T4" fmla="*/ 0 w 58"/>
                <a:gd name="T5" fmla="*/ 30 h 89"/>
                <a:gd name="T6" fmla="*/ 0 w 58"/>
                <a:gd name="T7" fmla="*/ 31 h 89"/>
                <a:gd name="T8" fmla="*/ 0 w 58"/>
                <a:gd name="T9" fmla="*/ 31 h 89"/>
                <a:gd name="T10" fmla="*/ 29 w 58"/>
                <a:gd name="T11" fmla="*/ 89 h 89"/>
                <a:gd name="T12" fmla="*/ 58 w 58"/>
                <a:gd name="T13" fmla="*/ 31 h 89"/>
                <a:gd name="T14" fmla="*/ 58 w 58"/>
                <a:gd name="T15" fmla="*/ 31 h 89"/>
                <a:gd name="T16" fmla="*/ 58 w 58"/>
                <a:gd name="T17" fmla="*/ 30 h 89"/>
                <a:gd name="T18" fmla="*/ 29 w 58"/>
                <a:gd name="T19" fmla="*/ 49 h 89"/>
                <a:gd name="T20" fmla="*/ 10 w 58"/>
                <a:gd name="T21" fmla="*/ 30 h 89"/>
                <a:gd name="T22" fmla="*/ 29 w 58"/>
                <a:gd name="T23" fmla="*/ 11 h 89"/>
                <a:gd name="T24" fmla="*/ 48 w 58"/>
                <a:gd name="T25" fmla="*/ 30 h 89"/>
                <a:gd name="T26" fmla="*/ 29 w 58"/>
                <a:gd name="T27" fmla="*/ 4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89">
                  <a:moveTo>
                    <a:pt x="58" y="30"/>
                  </a:moveTo>
                  <a:cubicBezTo>
                    <a:pt x="58" y="13"/>
                    <a:pt x="45" y="0"/>
                    <a:pt x="29" y="0"/>
                  </a:cubicBezTo>
                  <a:cubicBezTo>
                    <a:pt x="13" y="0"/>
                    <a:pt x="0" y="13"/>
                    <a:pt x="0" y="30"/>
                  </a:cubicBezTo>
                  <a:cubicBezTo>
                    <a:pt x="0" y="30"/>
                    <a:pt x="0" y="31"/>
                    <a:pt x="0" y="31"/>
                  </a:cubicBezTo>
                  <a:cubicBezTo>
                    <a:pt x="0" y="31"/>
                    <a:pt x="0" y="31"/>
                    <a:pt x="0" y="31"/>
                  </a:cubicBezTo>
                  <a:cubicBezTo>
                    <a:pt x="0" y="54"/>
                    <a:pt x="29" y="89"/>
                    <a:pt x="29" y="89"/>
                  </a:cubicBezTo>
                  <a:cubicBezTo>
                    <a:pt x="29" y="89"/>
                    <a:pt x="58" y="54"/>
                    <a:pt x="58" y="31"/>
                  </a:cubicBezTo>
                  <a:cubicBezTo>
                    <a:pt x="58" y="31"/>
                    <a:pt x="58" y="31"/>
                    <a:pt x="58" y="31"/>
                  </a:cubicBezTo>
                  <a:cubicBezTo>
                    <a:pt x="58" y="31"/>
                    <a:pt x="58" y="30"/>
                    <a:pt x="58" y="30"/>
                  </a:cubicBezTo>
                  <a:close/>
                  <a:moveTo>
                    <a:pt x="29" y="49"/>
                  </a:moveTo>
                  <a:cubicBezTo>
                    <a:pt x="18" y="49"/>
                    <a:pt x="10" y="40"/>
                    <a:pt x="10" y="30"/>
                  </a:cubicBezTo>
                  <a:cubicBezTo>
                    <a:pt x="10" y="19"/>
                    <a:pt x="18" y="11"/>
                    <a:pt x="29" y="11"/>
                  </a:cubicBezTo>
                  <a:cubicBezTo>
                    <a:pt x="40" y="11"/>
                    <a:pt x="48" y="19"/>
                    <a:pt x="48" y="30"/>
                  </a:cubicBezTo>
                  <a:cubicBezTo>
                    <a:pt x="48" y="40"/>
                    <a:pt x="40" y="49"/>
                    <a:pt x="29" y="49"/>
                  </a:cubicBezTo>
                  <a:close/>
                </a:path>
              </a:pathLst>
            </a:custGeom>
            <a:solidFill>
              <a:srgbClr val="F55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isľïḋé"/>
            <p:cNvSpPr/>
            <p:nvPr/>
          </p:nvSpPr>
          <p:spPr bwMode="auto">
            <a:xfrm>
              <a:off x="6499635" y="3128516"/>
              <a:ext cx="183879" cy="272080"/>
            </a:xfrm>
            <a:custGeom>
              <a:avLst/>
              <a:gdLst>
                <a:gd name="T0" fmla="*/ 59 w 59"/>
                <a:gd name="T1" fmla="*/ 29 h 88"/>
                <a:gd name="T2" fmla="*/ 30 w 59"/>
                <a:gd name="T3" fmla="*/ 0 h 88"/>
                <a:gd name="T4" fmla="*/ 0 w 59"/>
                <a:gd name="T5" fmla="*/ 29 h 88"/>
                <a:gd name="T6" fmla="*/ 0 w 59"/>
                <a:gd name="T7" fmla="*/ 31 h 88"/>
                <a:gd name="T8" fmla="*/ 0 w 59"/>
                <a:gd name="T9" fmla="*/ 31 h 88"/>
                <a:gd name="T10" fmla="*/ 30 w 59"/>
                <a:gd name="T11" fmla="*/ 88 h 88"/>
                <a:gd name="T12" fmla="*/ 59 w 59"/>
                <a:gd name="T13" fmla="*/ 31 h 88"/>
                <a:gd name="T14" fmla="*/ 59 w 59"/>
                <a:gd name="T15" fmla="*/ 31 h 88"/>
                <a:gd name="T16" fmla="*/ 59 w 59"/>
                <a:gd name="T17" fmla="*/ 29 h 88"/>
                <a:gd name="T18" fmla="*/ 30 w 59"/>
                <a:gd name="T19" fmla="*/ 48 h 88"/>
                <a:gd name="T20" fmla="*/ 11 w 59"/>
                <a:gd name="T21" fmla="*/ 29 h 88"/>
                <a:gd name="T22" fmla="*/ 30 w 59"/>
                <a:gd name="T23" fmla="*/ 10 h 88"/>
                <a:gd name="T24" fmla="*/ 49 w 59"/>
                <a:gd name="T25" fmla="*/ 29 h 88"/>
                <a:gd name="T26" fmla="*/ 30 w 59"/>
                <a:gd name="T27"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8">
                  <a:moveTo>
                    <a:pt x="59" y="29"/>
                  </a:moveTo>
                  <a:cubicBezTo>
                    <a:pt x="59" y="13"/>
                    <a:pt x="46" y="0"/>
                    <a:pt x="30" y="0"/>
                  </a:cubicBezTo>
                  <a:cubicBezTo>
                    <a:pt x="14" y="0"/>
                    <a:pt x="0" y="13"/>
                    <a:pt x="0" y="29"/>
                  </a:cubicBezTo>
                  <a:cubicBezTo>
                    <a:pt x="0" y="30"/>
                    <a:pt x="0" y="30"/>
                    <a:pt x="0" y="31"/>
                  </a:cubicBezTo>
                  <a:cubicBezTo>
                    <a:pt x="0" y="31"/>
                    <a:pt x="0" y="31"/>
                    <a:pt x="0" y="31"/>
                  </a:cubicBezTo>
                  <a:cubicBezTo>
                    <a:pt x="0" y="53"/>
                    <a:pt x="30" y="88"/>
                    <a:pt x="30" y="88"/>
                  </a:cubicBezTo>
                  <a:cubicBezTo>
                    <a:pt x="30" y="88"/>
                    <a:pt x="59" y="53"/>
                    <a:pt x="59" y="31"/>
                  </a:cubicBezTo>
                  <a:cubicBezTo>
                    <a:pt x="59" y="31"/>
                    <a:pt x="59" y="31"/>
                    <a:pt x="59" y="31"/>
                  </a:cubicBezTo>
                  <a:cubicBezTo>
                    <a:pt x="59" y="30"/>
                    <a:pt x="59" y="30"/>
                    <a:pt x="59" y="29"/>
                  </a:cubicBezTo>
                  <a:close/>
                  <a:moveTo>
                    <a:pt x="30" y="48"/>
                  </a:moveTo>
                  <a:cubicBezTo>
                    <a:pt x="19" y="48"/>
                    <a:pt x="11" y="40"/>
                    <a:pt x="11" y="29"/>
                  </a:cubicBezTo>
                  <a:cubicBezTo>
                    <a:pt x="11" y="19"/>
                    <a:pt x="19" y="10"/>
                    <a:pt x="30" y="10"/>
                  </a:cubicBezTo>
                  <a:cubicBezTo>
                    <a:pt x="40" y="10"/>
                    <a:pt x="49" y="19"/>
                    <a:pt x="49" y="29"/>
                  </a:cubicBezTo>
                  <a:cubicBezTo>
                    <a:pt x="49" y="40"/>
                    <a:pt x="40" y="48"/>
                    <a:pt x="30" y="48"/>
                  </a:cubicBezTo>
                  <a:close/>
                </a:path>
              </a:pathLst>
            </a:custGeom>
            <a:solidFill>
              <a:srgbClr val="518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îṩḷiḍè"/>
            <p:cNvSpPr/>
            <p:nvPr/>
          </p:nvSpPr>
          <p:spPr bwMode="auto">
            <a:xfrm>
              <a:off x="4894063" y="2246498"/>
              <a:ext cx="182383" cy="273576"/>
            </a:xfrm>
            <a:custGeom>
              <a:avLst/>
              <a:gdLst>
                <a:gd name="T0" fmla="*/ 59 w 59"/>
                <a:gd name="T1" fmla="*/ 29 h 88"/>
                <a:gd name="T2" fmla="*/ 29 w 59"/>
                <a:gd name="T3" fmla="*/ 0 h 88"/>
                <a:gd name="T4" fmla="*/ 0 w 59"/>
                <a:gd name="T5" fmla="*/ 29 h 88"/>
                <a:gd name="T6" fmla="*/ 0 w 59"/>
                <a:gd name="T7" fmla="*/ 31 h 88"/>
                <a:gd name="T8" fmla="*/ 0 w 59"/>
                <a:gd name="T9" fmla="*/ 31 h 88"/>
                <a:gd name="T10" fmla="*/ 29 w 59"/>
                <a:gd name="T11" fmla="*/ 88 h 88"/>
                <a:gd name="T12" fmla="*/ 59 w 59"/>
                <a:gd name="T13" fmla="*/ 31 h 88"/>
                <a:gd name="T14" fmla="*/ 59 w 59"/>
                <a:gd name="T15" fmla="*/ 31 h 88"/>
                <a:gd name="T16" fmla="*/ 59 w 59"/>
                <a:gd name="T17" fmla="*/ 29 h 88"/>
                <a:gd name="T18" fmla="*/ 29 w 59"/>
                <a:gd name="T19" fmla="*/ 48 h 88"/>
                <a:gd name="T20" fmla="*/ 10 w 59"/>
                <a:gd name="T21" fmla="*/ 29 h 88"/>
                <a:gd name="T22" fmla="*/ 29 w 59"/>
                <a:gd name="T23" fmla="*/ 10 h 88"/>
                <a:gd name="T24" fmla="*/ 48 w 59"/>
                <a:gd name="T25" fmla="*/ 29 h 88"/>
                <a:gd name="T26" fmla="*/ 29 w 59"/>
                <a:gd name="T27"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8">
                  <a:moveTo>
                    <a:pt x="59" y="29"/>
                  </a:moveTo>
                  <a:cubicBezTo>
                    <a:pt x="59" y="13"/>
                    <a:pt x="45" y="0"/>
                    <a:pt x="29" y="0"/>
                  </a:cubicBezTo>
                  <a:cubicBezTo>
                    <a:pt x="13" y="0"/>
                    <a:pt x="0" y="13"/>
                    <a:pt x="0" y="29"/>
                  </a:cubicBezTo>
                  <a:cubicBezTo>
                    <a:pt x="0" y="30"/>
                    <a:pt x="0" y="30"/>
                    <a:pt x="0" y="31"/>
                  </a:cubicBezTo>
                  <a:cubicBezTo>
                    <a:pt x="0" y="31"/>
                    <a:pt x="0" y="31"/>
                    <a:pt x="0" y="31"/>
                  </a:cubicBezTo>
                  <a:cubicBezTo>
                    <a:pt x="0" y="53"/>
                    <a:pt x="29" y="88"/>
                    <a:pt x="29" y="88"/>
                  </a:cubicBezTo>
                  <a:cubicBezTo>
                    <a:pt x="29" y="88"/>
                    <a:pt x="59" y="53"/>
                    <a:pt x="59" y="31"/>
                  </a:cubicBezTo>
                  <a:cubicBezTo>
                    <a:pt x="59" y="31"/>
                    <a:pt x="59" y="31"/>
                    <a:pt x="59" y="31"/>
                  </a:cubicBezTo>
                  <a:cubicBezTo>
                    <a:pt x="59" y="30"/>
                    <a:pt x="59" y="30"/>
                    <a:pt x="59" y="29"/>
                  </a:cubicBezTo>
                  <a:close/>
                  <a:moveTo>
                    <a:pt x="29" y="48"/>
                  </a:moveTo>
                  <a:cubicBezTo>
                    <a:pt x="19" y="48"/>
                    <a:pt x="10" y="40"/>
                    <a:pt x="10" y="29"/>
                  </a:cubicBezTo>
                  <a:cubicBezTo>
                    <a:pt x="10" y="18"/>
                    <a:pt x="19" y="10"/>
                    <a:pt x="29" y="10"/>
                  </a:cubicBezTo>
                  <a:cubicBezTo>
                    <a:pt x="40" y="10"/>
                    <a:pt x="48" y="18"/>
                    <a:pt x="48" y="29"/>
                  </a:cubicBezTo>
                  <a:cubicBezTo>
                    <a:pt x="48" y="40"/>
                    <a:pt x="40" y="48"/>
                    <a:pt x="29" y="48"/>
                  </a:cubicBezTo>
                  <a:close/>
                </a:path>
              </a:pathLst>
            </a:custGeom>
            <a:solidFill>
              <a:srgbClr val="F55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îṡḷïḍê"/>
            <p:cNvSpPr/>
            <p:nvPr/>
          </p:nvSpPr>
          <p:spPr bwMode="auto">
            <a:xfrm>
              <a:off x="4499398" y="1684398"/>
              <a:ext cx="183879" cy="276566"/>
            </a:xfrm>
            <a:custGeom>
              <a:avLst/>
              <a:gdLst>
                <a:gd name="T0" fmla="*/ 59 w 59"/>
                <a:gd name="T1" fmla="*/ 29 h 89"/>
                <a:gd name="T2" fmla="*/ 29 w 59"/>
                <a:gd name="T3" fmla="*/ 0 h 89"/>
                <a:gd name="T4" fmla="*/ 0 w 59"/>
                <a:gd name="T5" fmla="*/ 29 h 89"/>
                <a:gd name="T6" fmla="*/ 0 w 59"/>
                <a:gd name="T7" fmla="*/ 31 h 89"/>
                <a:gd name="T8" fmla="*/ 0 w 59"/>
                <a:gd name="T9" fmla="*/ 31 h 89"/>
                <a:gd name="T10" fmla="*/ 29 w 59"/>
                <a:gd name="T11" fmla="*/ 89 h 89"/>
                <a:gd name="T12" fmla="*/ 59 w 59"/>
                <a:gd name="T13" fmla="*/ 31 h 89"/>
                <a:gd name="T14" fmla="*/ 59 w 59"/>
                <a:gd name="T15" fmla="*/ 31 h 89"/>
                <a:gd name="T16" fmla="*/ 59 w 59"/>
                <a:gd name="T17" fmla="*/ 29 h 89"/>
                <a:gd name="T18" fmla="*/ 29 w 59"/>
                <a:gd name="T19" fmla="*/ 48 h 89"/>
                <a:gd name="T20" fmla="*/ 10 w 59"/>
                <a:gd name="T21" fmla="*/ 29 h 89"/>
                <a:gd name="T22" fmla="*/ 29 w 59"/>
                <a:gd name="T23" fmla="*/ 10 h 89"/>
                <a:gd name="T24" fmla="*/ 48 w 59"/>
                <a:gd name="T25" fmla="*/ 29 h 89"/>
                <a:gd name="T26" fmla="*/ 29 w 59"/>
                <a:gd name="T27" fmla="*/ 4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9">
                  <a:moveTo>
                    <a:pt x="59" y="29"/>
                  </a:moveTo>
                  <a:cubicBezTo>
                    <a:pt x="59" y="13"/>
                    <a:pt x="46" y="0"/>
                    <a:pt x="29" y="0"/>
                  </a:cubicBezTo>
                  <a:cubicBezTo>
                    <a:pt x="13" y="0"/>
                    <a:pt x="0" y="13"/>
                    <a:pt x="0" y="29"/>
                  </a:cubicBezTo>
                  <a:cubicBezTo>
                    <a:pt x="0" y="30"/>
                    <a:pt x="0" y="30"/>
                    <a:pt x="0" y="31"/>
                  </a:cubicBezTo>
                  <a:cubicBezTo>
                    <a:pt x="0" y="31"/>
                    <a:pt x="0" y="31"/>
                    <a:pt x="0" y="31"/>
                  </a:cubicBezTo>
                  <a:cubicBezTo>
                    <a:pt x="0" y="53"/>
                    <a:pt x="29" y="89"/>
                    <a:pt x="29" y="89"/>
                  </a:cubicBezTo>
                  <a:cubicBezTo>
                    <a:pt x="29" y="89"/>
                    <a:pt x="59" y="53"/>
                    <a:pt x="59" y="31"/>
                  </a:cubicBezTo>
                  <a:cubicBezTo>
                    <a:pt x="59" y="31"/>
                    <a:pt x="59" y="31"/>
                    <a:pt x="59" y="31"/>
                  </a:cubicBezTo>
                  <a:cubicBezTo>
                    <a:pt x="59" y="30"/>
                    <a:pt x="59" y="30"/>
                    <a:pt x="59" y="29"/>
                  </a:cubicBezTo>
                  <a:close/>
                  <a:moveTo>
                    <a:pt x="29" y="48"/>
                  </a:moveTo>
                  <a:cubicBezTo>
                    <a:pt x="19" y="48"/>
                    <a:pt x="10" y="40"/>
                    <a:pt x="10" y="29"/>
                  </a:cubicBezTo>
                  <a:cubicBezTo>
                    <a:pt x="10" y="19"/>
                    <a:pt x="19" y="10"/>
                    <a:pt x="29" y="10"/>
                  </a:cubicBezTo>
                  <a:cubicBezTo>
                    <a:pt x="40" y="10"/>
                    <a:pt x="48" y="19"/>
                    <a:pt x="48" y="29"/>
                  </a:cubicBezTo>
                  <a:cubicBezTo>
                    <a:pt x="48" y="40"/>
                    <a:pt x="40" y="48"/>
                    <a:pt x="29" y="48"/>
                  </a:cubicBezTo>
                  <a:close/>
                </a:path>
              </a:pathLst>
            </a:custGeom>
            <a:solidFill>
              <a:srgbClr val="518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îSļïḑè"/>
            <p:cNvSpPr/>
            <p:nvPr/>
          </p:nvSpPr>
          <p:spPr bwMode="auto">
            <a:xfrm>
              <a:off x="6750786" y="1790539"/>
              <a:ext cx="183879" cy="272080"/>
            </a:xfrm>
            <a:custGeom>
              <a:avLst/>
              <a:gdLst>
                <a:gd name="T0" fmla="*/ 59 w 59"/>
                <a:gd name="T1" fmla="*/ 29 h 88"/>
                <a:gd name="T2" fmla="*/ 29 w 59"/>
                <a:gd name="T3" fmla="*/ 0 h 88"/>
                <a:gd name="T4" fmla="*/ 0 w 59"/>
                <a:gd name="T5" fmla="*/ 29 h 88"/>
                <a:gd name="T6" fmla="*/ 0 w 59"/>
                <a:gd name="T7" fmla="*/ 31 h 88"/>
                <a:gd name="T8" fmla="*/ 0 w 59"/>
                <a:gd name="T9" fmla="*/ 31 h 88"/>
                <a:gd name="T10" fmla="*/ 29 w 59"/>
                <a:gd name="T11" fmla="*/ 88 h 88"/>
                <a:gd name="T12" fmla="*/ 59 w 59"/>
                <a:gd name="T13" fmla="*/ 31 h 88"/>
                <a:gd name="T14" fmla="*/ 59 w 59"/>
                <a:gd name="T15" fmla="*/ 31 h 88"/>
                <a:gd name="T16" fmla="*/ 59 w 59"/>
                <a:gd name="T17" fmla="*/ 29 h 88"/>
                <a:gd name="T18" fmla="*/ 29 w 59"/>
                <a:gd name="T19" fmla="*/ 48 h 88"/>
                <a:gd name="T20" fmla="*/ 10 w 59"/>
                <a:gd name="T21" fmla="*/ 29 h 88"/>
                <a:gd name="T22" fmla="*/ 29 w 59"/>
                <a:gd name="T23" fmla="*/ 10 h 88"/>
                <a:gd name="T24" fmla="*/ 49 w 59"/>
                <a:gd name="T25" fmla="*/ 29 h 88"/>
                <a:gd name="T26" fmla="*/ 29 w 59"/>
                <a:gd name="T27"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8">
                  <a:moveTo>
                    <a:pt x="59" y="29"/>
                  </a:moveTo>
                  <a:cubicBezTo>
                    <a:pt x="59" y="13"/>
                    <a:pt x="46" y="0"/>
                    <a:pt x="29" y="0"/>
                  </a:cubicBezTo>
                  <a:cubicBezTo>
                    <a:pt x="13" y="0"/>
                    <a:pt x="0" y="13"/>
                    <a:pt x="0" y="29"/>
                  </a:cubicBezTo>
                  <a:cubicBezTo>
                    <a:pt x="0" y="30"/>
                    <a:pt x="0" y="30"/>
                    <a:pt x="0" y="31"/>
                  </a:cubicBezTo>
                  <a:cubicBezTo>
                    <a:pt x="0" y="31"/>
                    <a:pt x="0" y="31"/>
                    <a:pt x="0" y="31"/>
                  </a:cubicBezTo>
                  <a:cubicBezTo>
                    <a:pt x="0" y="53"/>
                    <a:pt x="29" y="88"/>
                    <a:pt x="29" y="88"/>
                  </a:cubicBezTo>
                  <a:cubicBezTo>
                    <a:pt x="29" y="88"/>
                    <a:pt x="59" y="53"/>
                    <a:pt x="59" y="31"/>
                  </a:cubicBezTo>
                  <a:cubicBezTo>
                    <a:pt x="59" y="31"/>
                    <a:pt x="59" y="31"/>
                    <a:pt x="59" y="31"/>
                  </a:cubicBezTo>
                  <a:cubicBezTo>
                    <a:pt x="59" y="30"/>
                    <a:pt x="59" y="30"/>
                    <a:pt x="59" y="29"/>
                  </a:cubicBezTo>
                  <a:close/>
                  <a:moveTo>
                    <a:pt x="29" y="48"/>
                  </a:moveTo>
                  <a:cubicBezTo>
                    <a:pt x="19" y="48"/>
                    <a:pt x="10" y="40"/>
                    <a:pt x="10" y="29"/>
                  </a:cubicBezTo>
                  <a:cubicBezTo>
                    <a:pt x="10" y="19"/>
                    <a:pt x="19" y="10"/>
                    <a:pt x="29" y="10"/>
                  </a:cubicBezTo>
                  <a:cubicBezTo>
                    <a:pt x="40" y="10"/>
                    <a:pt x="49" y="19"/>
                    <a:pt x="49" y="29"/>
                  </a:cubicBezTo>
                  <a:cubicBezTo>
                    <a:pt x="49" y="40"/>
                    <a:pt x="40" y="48"/>
                    <a:pt x="29"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şļíďè"/>
            <p:cNvSpPr/>
            <p:nvPr/>
          </p:nvSpPr>
          <p:spPr bwMode="auto">
            <a:xfrm>
              <a:off x="7242624" y="2953607"/>
              <a:ext cx="222747" cy="195838"/>
            </a:xfrm>
            <a:custGeom>
              <a:avLst/>
              <a:gdLst>
                <a:gd name="T0" fmla="*/ 149 w 149"/>
                <a:gd name="T1" fmla="*/ 0 h 131"/>
                <a:gd name="T2" fmla="*/ 0 w 149"/>
                <a:gd name="T3" fmla="*/ 0 h 131"/>
                <a:gd name="T4" fmla="*/ 0 w 149"/>
                <a:gd name="T5" fmla="*/ 108 h 131"/>
                <a:gd name="T6" fmla="*/ 0 w 149"/>
                <a:gd name="T7" fmla="*/ 131 h 131"/>
                <a:gd name="T8" fmla="*/ 22 w 149"/>
                <a:gd name="T9" fmla="*/ 108 h 131"/>
                <a:gd name="T10" fmla="*/ 149 w 149"/>
                <a:gd name="T11" fmla="*/ 108 h 131"/>
                <a:gd name="T12" fmla="*/ 149 w 149"/>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149" h="131">
                  <a:moveTo>
                    <a:pt x="149" y="0"/>
                  </a:moveTo>
                  <a:lnTo>
                    <a:pt x="0" y="0"/>
                  </a:lnTo>
                  <a:lnTo>
                    <a:pt x="0" y="108"/>
                  </a:lnTo>
                  <a:lnTo>
                    <a:pt x="0" y="131"/>
                  </a:lnTo>
                  <a:lnTo>
                    <a:pt x="22" y="108"/>
                  </a:lnTo>
                  <a:lnTo>
                    <a:pt x="149" y="108"/>
                  </a:lnTo>
                  <a:lnTo>
                    <a:pt x="149" y="0"/>
                  </a:lnTo>
                  <a:close/>
                </a:path>
              </a:pathLst>
            </a:custGeom>
            <a:solidFill>
              <a:srgbClr val="F55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ïṣḷïḑé"/>
            <p:cNvSpPr/>
            <p:nvPr/>
          </p:nvSpPr>
          <p:spPr bwMode="auto">
            <a:xfrm>
              <a:off x="5288729" y="1666459"/>
              <a:ext cx="270586" cy="236201"/>
            </a:xfrm>
            <a:custGeom>
              <a:avLst/>
              <a:gdLst>
                <a:gd name="T0" fmla="*/ 181 w 181"/>
                <a:gd name="T1" fmla="*/ 0 h 158"/>
                <a:gd name="T2" fmla="*/ 0 w 181"/>
                <a:gd name="T3" fmla="*/ 0 h 158"/>
                <a:gd name="T4" fmla="*/ 0 w 181"/>
                <a:gd name="T5" fmla="*/ 131 h 158"/>
                <a:gd name="T6" fmla="*/ 0 w 181"/>
                <a:gd name="T7" fmla="*/ 158 h 158"/>
                <a:gd name="T8" fmla="*/ 27 w 181"/>
                <a:gd name="T9" fmla="*/ 131 h 158"/>
                <a:gd name="T10" fmla="*/ 181 w 181"/>
                <a:gd name="T11" fmla="*/ 131 h 158"/>
                <a:gd name="T12" fmla="*/ 181 w 181"/>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81" h="158">
                  <a:moveTo>
                    <a:pt x="181" y="0"/>
                  </a:moveTo>
                  <a:lnTo>
                    <a:pt x="0" y="0"/>
                  </a:lnTo>
                  <a:lnTo>
                    <a:pt x="0" y="131"/>
                  </a:lnTo>
                  <a:lnTo>
                    <a:pt x="0" y="158"/>
                  </a:lnTo>
                  <a:lnTo>
                    <a:pt x="27" y="131"/>
                  </a:lnTo>
                  <a:lnTo>
                    <a:pt x="181" y="131"/>
                  </a:lnTo>
                  <a:lnTo>
                    <a:pt x="181" y="0"/>
                  </a:lnTo>
                  <a:close/>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ṧḻïḑè"/>
            <p:cNvSpPr/>
            <p:nvPr/>
          </p:nvSpPr>
          <p:spPr bwMode="auto">
            <a:xfrm>
              <a:off x="4366348" y="2401972"/>
              <a:ext cx="269090" cy="239191"/>
            </a:xfrm>
            <a:custGeom>
              <a:avLst/>
              <a:gdLst>
                <a:gd name="T0" fmla="*/ 180 w 180"/>
                <a:gd name="T1" fmla="*/ 0 h 160"/>
                <a:gd name="T2" fmla="*/ 0 w 180"/>
                <a:gd name="T3" fmla="*/ 0 h 160"/>
                <a:gd name="T4" fmla="*/ 0 w 180"/>
                <a:gd name="T5" fmla="*/ 131 h 160"/>
                <a:gd name="T6" fmla="*/ 0 w 180"/>
                <a:gd name="T7" fmla="*/ 160 h 160"/>
                <a:gd name="T8" fmla="*/ 27 w 180"/>
                <a:gd name="T9" fmla="*/ 131 h 160"/>
                <a:gd name="T10" fmla="*/ 180 w 180"/>
                <a:gd name="T11" fmla="*/ 131 h 160"/>
                <a:gd name="T12" fmla="*/ 180 w 180"/>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180" h="160">
                  <a:moveTo>
                    <a:pt x="180" y="0"/>
                  </a:moveTo>
                  <a:lnTo>
                    <a:pt x="0" y="0"/>
                  </a:lnTo>
                  <a:lnTo>
                    <a:pt x="0" y="131"/>
                  </a:lnTo>
                  <a:lnTo>
                    <a:pt x="0" y="160"/>
                  </a:lnTo>
                  <a:lnTo>
                    <a:pt x="27" y="131"/>
                  </a:lnTo>
                  <a:lnTo>
                    <a:pt x="180" y="131"/>
                  </a:lnTo>
                  <a:lnTo>
                    <a:pt x="180" y="0"/>
                  </a:lnTo>
                  <a:close/>
                </a:path>
              </a:pathLst>
            </a:custGeom>
            <a:solidFill>
              <a:srgbClr val="518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í$líḓé"/>
            <p:cNvSpPr/>
            <p:nvPr/>
          </p:nvSpPr>
          <p:spPr bwMode="auto">
            <a:xfrm>
              <a:off x="6188687" y="2277891"/>
              <a:ext cx="403635" cy="357293"/>
            </a:xfrm>
            <a:custGeom>
              <a:avLst/>
              <a:gdLst>
                <a:gd name="T0" fmla="*/ 0 w 270"/>
                <a:gd name="T1" fmla="*/ 0 h 239"/>
                <a:gd name="T2" fmla="*/ 270 w 270"/>
                <a:gd name="T3" fmla="*/ 0 h 239"/>
                <a:gd name="T4" fmla="*/ 270 w 270"/>
                <a:gd name="T5" fmla="*/ 197 h 239"/>
                <a:gd name="T6" fmla="*/ 270 w 270"/>
                <a:gd name="T7" fmla="*/ 239 h 239"/>
                <a:gd name="T8" fmla="*/ 229 w 270"/>
                <a:gd name="T9" fmla="*/ 197 h 239"/>
                <a:gd name="T10" fmla="*/ 0 w 270"/>
                <a:gd name="T11" fmla="*/ 197 h 239"/>
                <a:gd name="T12" fmla="*/ 0 w 270"/>
                <a:gd name="T13" fmla="*/ 0 h 239"/>
              </a:gdLst>
              <a:ahLst/>
              <a:cxnLst>
                <a:cxn ang="0">
                  <a:pos x="T0" y="T1"/>
                </a:cxn>
                <a:cxn ang="0">
                  <a:pos x="T2" y="T3"/>
                </a:cxn>
                <a:cxn ang="0">
                  <a:pos x="T4" y="T5"/>
                </a:cxn>
                <a:cxn ang="0">
                  <a:pos x="T6" y="T7"/>
                </a:cxn>
                <a:cxn ang="0">
                  <a:pos x="T8" y="T9"/>
                </a:cxn>
                <a:cxn ang="0">
                  <a:pos x="T10" y="T11"/>
                </a:cxn>
                <a:cxn ang="0">
                  <a:pos x="T12" y="T13"/>
                </a:cxn>
              </a:cxnLst>
              <a:rect l="0" t="0" r="r" b="b"/>
              <a:pathLst>
                <a:path w="270" h="239">
                  <a:moveTo>
                    <a:pt x="0" y="0"/>
                  </a:moveTo>
                  <a:lnTo>
                    <a:pt x="270" y="0"/>
                  </a:lnTo>
                  <a:lnTo>
                    <a:pt x="270" y="197"/>
                  </a:lnTo>
                  <a:lnTo>
                    <a:pt x="270" y="239"/>
                  </a:lnTo>
                  <a:lnTo>
                    <a:pt x="229" y="197"/>
                  </a:lnTo>
                  <a:lnTo>
                    <a:pt x="0" y="197"/>
                  </a:lnTo>
                  <a:lnTo>
                    <a:pt x="0" y="0"/>
                  </a:lnTo>
                  <a:close/>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ṧḻîḋê"/>
            <p:cNvSpPr/>
            <p:nvPr/>
          </p:nvSpPr>
          <p:spPr bwMode="auto">
            <a:xfrm>
              <a:off x="6433858" y="1069975"/>
              <a:ext cx="270586" cy="239191"/>
            </a:xfrm>
            <a:custGeom>
              <a:avLst/>
              <a:gdLst>
                <a:gd name="T0" fmla="*/ 181 w 181"/>
                <a:gd name="T1" fmla="*/ 0 h 160"/>
                <a:gd name="T2" fmla="*/ 0 w 181"/>
                <a:gd name="T3" fmla="*/ 0 h 160"/>
                <a:gd name="T4" fmla="*/ 0 w 181"/>
                <a:gd name="T5" fmla="*/ 133 h 160"/>
                <a:gd name="T6" fmla="*/ 0 w 181"/>
                <a:gd name="T7" fmla="*/ 160 h 160"/>
                <a:gd name="T8" fmla="*/ 27 w 181"/>
                <a:gd name="T9" fmla="*/ 133 h 160"/>
                <a:gd name="T10" fmla="*/ 181 w 181"/>
                <a:gd name="T11" fmla="*/ 133 h 160"/>
                <a:gd name="T12" fmla="*/ 181 w 181"/>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181" h="160">
                  <a:moveTo>
                    <a:pt x="181" y="0"/>
                  </a:moveTo>
                  <a:lnTo>
                    <a:pt x="0" y="0"/>
                  </a:lnTo>
                  <a:lnTo>
                    <a:pt x="0" y="133"/>
                  </a:lnTo>
                  <a:lnTo>
                    <a:pt x="0" y="160"/>
                  </a:lnTo>
                  <a:lnTo>
                    <a:pt x="27" y="133"/>
                  </a:lnTo>
                  <a:lnTo>
                    <a:pt x="181" y="133"/>
                  </a:lnTo>
                  <a:lnTo>
                    <a:pt x="181" y="0"/>
                  </a:lnTo>
                  <a:close/>
                </a:path>
              </a:pathLst>
            </a:custGeom>
            <a:solidFill>
              <a:srgbClr val="F55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íṡļiḋè"/>
            <p:cNvSpPr/>
            <p:nvPr/>
          </p:nvSpPr>
          <p:spPr bwMode="auto">
            <a:xfrm>
              <a:off x="4409701" y="4167503"/>
              <a:ext cx="299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3236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ïṩļíḍé"/>
            <p:cNvSpPr/>
            <p:nvPr/>
          </p:nvSpPr>
          <p:spPr bwMode="auto">
            <a:xfrm>
              <a:off x="5124285" y="2961082"/>
              <a:ext cx="620403" cy="182383"/>
            </a:xfrm>
            <a:custGeom>
              <a:avLst/>
              <a:gdLst>
                <a:gd name="T0" fmla="*/ 169 w 200"/>
                <a:gd name="T1" fmla="*/ 28 h 59"/>
                <a:gd name="T2" fmla="*/ 156 w 200"/>
                <a:gd name="T3" fmla="*/ 31 h 59"/>
                <a:gd name="T4" fmla="*/ 104 w 200"/>
                <a:gd name="T5" fmla="*/ 0 h 59"/>
                <a:gd name="T6" fmla="*/ 58 w 200"/>
                <a:gd name="T7" fmla="*/ 22 h 59"/>
                <a:gd name="T8" fmla="*/ 41 w 200"/>
                <a:gd name="T9" fmla="*/ 18 h 59"/>
                <a:gd name="T10" fmla="*/ 0 w 200"/>
                <a:gd name="T11" fmla="*/ 59 h 59"/>
                <a:gd name="T12" fmla="*/ 45 w 200"/>
                <a:gd name="T13" fmla="*/ 59 h 59"/>
                <a:gd name="T14" fmla="*/ 82 w 200"/>
                <a:gd name="T15" fmla="*/ 59 h 59"/>
                <a:gd name="T16" fmla="*/ 138 w 200"/>
                <a:gd name="T17" fmla="*/ 59 h 59"/>
                <a:gd name="T18" fmla="*/ 163 w 200"/>
                <a:gd name="T19" fmla="*/ 59 h 59"/>
                <a:gd name="T20" fmla="*/ 200 w 200"/>
                <a:gd name="T21" fmla="*/ 59 h 59"/>
                <a:gd name="T22" fmla="*/ 169 w 200"/>
                <a:gd name="T23"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59">
                  <a:moveTo>
                    <a:pt x="169" y="28"/>
                  </a:moveTo>
                  <a:cubicBezTo>
                    <a:pt x="164" y="28"/>
                    <a:pt x="160" y="29"/>
                    <a:pt x="156" y="31"/>
                  </a:cubicBezTo>
                  <a:cubicBezTo>
                    <a:pt x="146" y="12"/>
                    <a:pt x="127" y="0"/>
                    <a:pt x="104" y="0"/>
                  </a:cubicBezTo>
                  <a:cubicBezTo>
                    <a:pt x="86" y="0"/>
                    <a:pt x="69" y="9"/>
                    <a:pt x="58" y="22"/>
                  </a:cubicBezTo>
                  <a:cubicBezTo>
                    <a:pt x="53" y="20"/>
                    <a:pt x="47" y="18"/>
                    <a:pt x="41" y="18"/>
                  </a:cubicBezTo>
                  <a:cubicBezTo>
                    <a:pt x="18" y="18"/>
                    <a:pt x="0" y="36"/>
                    <a:pt x="0" y="59"/>
                  </a:cubicBezTo>
                  <a:cubicBezTo>
                    <a:pt x="45" y="59"/>
                    <a:pt x="45" y="59"/>
                    <a:pt x="45" y="59"/>
                  </a:cubicBezTo>
                  <a:cubicBezTo>
                    <a:pt x="82" y="59"/>
                    <a:pt x="82" y="59"/>
                    <a:pt x="82" y="59"/>
                  </a:cubicBezTo>
                  <a:cubicBezTo>
                    <a:pt x="138" y="59"/>
                    <a:pt x="138" y="59"/>
                    <a:pt x="138" y="59"/>
                  </a:cubicBezTo>
                  <a:cubicBezTo>
                    <a:pt x="163" y="59"/>
                    <a:pt x="163" y="59"/>
                    <a:pt x="163" y="59"/>
                  </a:cubicBezTo>
                  <a:cubicBezTo>
                    <a:pt x="200" y="59"/>
                    <a:pt x="200" y="59"/>
                    <a:pt x="200" y="59"/>
                  </a:cubicBezTo>
                  <a:cubicBezTo>
                    <a:pt x="200" y="42"/>
                    <a:pt x="186" y="28"/>
                    <a:pt x="169" y="28"/>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îṧḻiḓé"/>
            <p:cNvSpPr/>
            <p:nvPr/>
          </p:nvSpPr>
          <p:spPr bwMode="auto">
            <a:xfrm>
              <a:off x="4605539" y="1209005"/>
              <a:ext cx="919392" cy="198828"/>
            </a:xfrm>
            <a:custGeom>
              <a:avLst/>
              <a:gdLst>
                <a:gd name="T0" fmla="*/ 296 w 296"/>
                <a:gd name="T1" fmla="*/ 64 h 64"/>
                <a:gd name="T2" fmla="*/ 260 w 296"/>
                <a:gd name="T3" fmla="*/ 28 h 64"/>
                <a:gd name="T4" fmla="*/ 238 w 296"/>
                <a:gd name="T5" fmla="*/ 36 h 64"/>
                <a:gd name="T6" fmla="*/ 181 w 296"/>
                <a:gd name="T7" fmla="*/ 0 h 64"/>
                <a:gd name="T8" fmla="*/ 126 w 296"/>
                <a:gd name="T9" fmla="*/ 31 h 64"/>
                <a:gd name="T10" fmla="*/ 117 w 296"/>
                <a:gd name="T11" fmla="*/ 30 h 64"/>
                <a:gd name="T12" fmla="*/ 99 w 296"/>
                <a:gd name="T13" fmla="*/ 35 h 64"/>
                <a:gd name="T14" fmla="*/ 53 w 296"/>
                <a:gd name="T15" fmla="*/ 10 h 64"/>
                <a:gd name="T16" fmla="*/ 0 w 296"/>
                <a:gd name="T17" fmla="*/ 64 h 64"/>
                <a:gd name="T18" fmla="*/ 296 w 296"/>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64">
                  <a:moveTo>
                    <a:pt x="296" y="64"/>
                  </a:moveTo>
                  <a:cubicBezTo>
                    <a:pt x="296" y="44"/>
                    <a:pt x="280" y="28"/>
                    <a:pt x="260" y="28"/>
                  </a:cubicBezTo>
                  <a:cubicBezTo>
                    <a:pt x="252" y="28"/>
                    <a:pt x="244" y="31"/>
                    <a:pt x="238" y="36"/>
                  </a:cubicBezTo>
                  <a:cubicBezTo>
                    <a:pt x="227" y="15"/>
                    <a:pt x="206" y="0"/>
                    <a:pt x="181" y="0"/>
                  </a:cubicBezTo>
                  <a:cubicBezTo>
                    <a:pt x="157" y="0"/>
                    <a:pt x="137" y="13"/>
                    <a:pt x="126" y="31"/>
                  </a:cubicBezTo>
                  <a:cubicBezTo>
                    <a:pt x="123" y="30"/>
                    <a:pt x="120" y="30"/>
                    <a:pt x="117" y="30"/>
                  </a:cubicBezTo>
                  <a:cubicBezTo>
                    <a:pt x="110" y="30"/>
                    <a:pt x="104" y="32"/>
                    <a:pt x="99" y="35"/>
                  </a:cubicBezTo>
                  <a:cubicBezTo>
                    <a:pt x="89" y="20"/>
                    <a:pt x="72" y="10"/>
                    <a:pt x="53" y="10"/>
                  </a:cubicBezTo>
                  <a:cubicBezTo>
                    <a:pt x="24" y="10"/>
                    <a:pt x="0" y="34"/>
                    <a:pt x="0" y="64"/>
                  </a:cubicBezTo>
                  <a:lnTo>
                    <a:pt x="296" y="6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iŝľíḍè"/>
            <p:cNvSpPr/>
            <p:nvPr/>
          </p:nvSpPr>
          <p:spPr bwMode="auto">
            <a:xfrm>
              <a:off x="3952247" y="2708436"/>
              <a:ext cx="448484" cy="143515"/>
            </a:xfrm>
            <a:custGeom>
              <a:avLst/>
              <a:gdLst>
                <a:gd name="T0" fmla="*/ 144 w 144"/>
                <a:gd name="T1" fmla="*/ 46 h 46"/>
                <a:gd name="T2" fmla="*/ 110 w 144"/>
                <a:gd name="T3" fmla="*/ 18 h 46"/>
                <a:gd name="T4" fmla="*/ 98 w 144"/>
                <a:gd name="T5" fmla="*/ 20 h 46"/>
                <a:gd name="T6" fmla="*/ 66 w 144"/>
                <a:gd name="T7" fmla="*/ 0 h 46"/>
                <a:gd name="T8" fmla="*/ 33 w 144"/>
                <a:gd name="T9" fmla="*/ 24 h 46"/>
                <a:gd name="T10" fmla="*/ 24 w 144"/>
                <a:gd name="T11" fmla="*/ 23 h 46"/>
                <a:gd name="T12" fmla="*/ 0 w 144"/>
                <a:gd name="T13" fmla="*/ 46 h 46"/>
                <a:gd name="T14" fmla="*/ 144 w 144"/>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46">
                  <a:moveTo>
                    <a:pt x="144" y="46"/>
                  </a:moveTo>
                  <a:cubicBezTo>
                    <a:pt x="144" y="31"/>
                    <a:pt x="129" y="18"/>
                    <a:pt x="110" y="18"/>
                  </a:cubicBezTo>
                  <a:cubicBezTo>
                    <a:pt x="106" y="18"/>
                    <a:pt x="102" y="19"/>
                    <a:pt x="98" y="20"/>
                  </a:cubicBezTo>
                  <a:cubicBezTo>
                    <a:pt x="93" y="8"/>
                    <a:pt x="81" y="0"/>
                    <a:pt x="66" y="0"/>
                  </a:cubicBezTo>
                  <a:cubicBezTo>
                    <a:pt x="50" y="0"/>
                    <a:pt x="36" y="10"/>
                    <a:pt x="33" y="24"/>
                  </a:cubicBezTo>
                  <a:cubicBezTo>
                    <a:pt x="30" y="23"/>
                    <a:pt x="27" y="23"/>
                    <a:pt x="24" y="23"/>
                  </a:cubicBezTo>
                  <a:cubicBezTo>
                    <a:pt x="10" y="23"/>
                    <a:pt x="0" y="33"/>
                    <a:pt x="0" y="46"/>
                  </a:cubicBezTo>
                  <a:lnTo>
                    <a:pt x="144" y="46"/>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i$lïḍe"/>
            <p:cNvSpPr/>
            <p:nvPr/>
          </p:nvSpPr>
          <p:spPr bwMode="auto">
            <a:xfrm>
              <a:off x="4067359" y="5505481"/>
              <a:ext cx="252646" cy="251151"/>
            </a:xfrm>
            <a:custGeom>
              <a:avLst/>
              <a:gdLst>
                <a:gd name="T0" fmla="*/ 33 w 81"/>
                <a:gd name="T1" fmla="*/ 9 h 81"/>
                <a:gd name="T2" fmla="*/ 39 w 81"/>
                <a:gd name="T3" fmla="*/ 26 h 81"/>
                <a:gd name="T4" fmla="*/ 63 w 81"/>
                <a:gd name="T5" fmla="*/ 58 h 81"/>
                <a:gd name="T6" fmla="*/ 81 w 81"/>
                <a:gd name="T7" fmla="*/ 65 h 81"/>
                <a:gd name="T8" fmla="*/ 62 w 81"/>
                <a:gd name="T9" fmla="*/ 78 h 81"/>
                <a:gd name="T10" fmla="*/ 37 w 81"/>
                <a:gd name="T11" fmla="*/ 70 h 81"/>
                <a:gd name="T12" fmla="*/ 9 w 81"/>
                <a:gd name="T13" fmla="*/ 50 h 81"/>
                <a:gd name="T14" fmla="*/ 11 w 81"/>
                <a:gd name="T15" fmla="*/ 72 h 81"/>
                <a:gd name="T16" fmla="*/ 6 w 81"/>
                <a:gd name="T17" fmla="*/ 71 h 81"/>
                <a:gd name="T18" fmla="*/ 2 w 81"/>
                <a:gd name="T19" fmla="*/ 38 h 81"/>
                <a:gd name="T20" fmla="*/ 16 w 81"/>
                <a:gd name="T21" fmla="*/ 7 h 81"/>
                <a:gd name="T22" fmla="*/ 33 w 81"/>
                <a:gd name="T23"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81">
                  <a:moveTo>
                    <a:pt x="33" y="9"/>
                  </a:moveTo>
                  <a:cubicBezTo>
                    <a:pt x="33" y="9"/>
                    <a:pt x="36" y="22"/>
                    <a:pt x="39" y="26"/>
                  </a:cubicBezTo>
                  <a:cubicBezTo>
                    <a:pt x="43" y="30"/>
                    <a:pt x="57" y="56"/>
                    <a:pt x="63" y="58"/>
                  </a:cubicBezTo>
                  <a:cubicBezTo>
                    <a:pt x="69" y="60"/>
                    <a:pt x="81" y="63"/>
                    <a:pt x="81" y="65"/>
                  </a:cubicBezTo>
                  <a:cubicBezTo>
                    <a:pt x="81" y="68"/>
                    <a:pt x="80" y="81"/>
                    <a:pt x="62" y="78"/>
                  </a:cubicBezTo>
                  <a:cubicBezTo>
                    <a:pt x="45" y="76"/>
                    <a:pt x="40" y="75"/>
                    <a:pt x="37" y="70"/>
                  </a:cubicBezTo>
                  <a:cubicBezTo>
                    <a:pt x="33" y="65"/>
                    <a:pt x="14" y="51"/>
                    <a:pt x="9" y="50"/>
                  </a:cubicBezTo>
                  <a:cubicBezTo>
                    <a:pt x="11" y="72"/>
                    <a:pt x="11" y="72"/>
                    <a:pt x="11" y="72"/>
                  </a:cubicBezTo>
                  <a:cubicBezTo>
                    <a:pt x="6" y="71"/>
                    <a:pt x="6" y="71"/>
                    <a:pt x="6" y="71"/>
                  </a:cubicBezTo>
                  <a:cubicBezTo>
                    <a:pt x="6" y="71"/>
                    <a:pt x="5" y="44"/>
                    <a:pt x="2" y="38"/>
                  </a:cubicBezTo>
                  <a:cubicBezTo>
                    <a:pt x="0" y="32"/>
                    <a:pt x="6" y="13"/>
                    <a:pt x="16" y="7"/>
                  </a:cubicBezTo>
                  <a:cubicBezTo>
                    <a:pt x="26" y="0"/>
                    <a:pt x="33" y="9"/>
                    <a:pt x="33" y="9"/>
                  </a:cubicBezTo>
                  <a:close/>
                </a:path>
              </a:pathLst>
            </a:custGeom>
            <a:solidFill>
              <a:srgbClr val="D697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îślîḑe"/>
            <p:cNvSpPr/>
            <p:nvPr/>
          </p:nvSpPr>
          <p:spPr bwMode="auto">
            <a:xfrm>
              <a:off x="4052409" y="5521925"/>
              <a:ext cx="263111" cy="228727"/>
            </a:xfrm>
            <a:custGeom>
              <a:avLst/>
              <a:gdLst>
                <a:gd name="T0" fmla="*/ 29 w 85"/>
                <a:gd name="T1" fmla="*/ 8 h 74"/>
                <a:gd name="T2" fmla="*/ 38 w 85"/>
                <a:gd name="T3" fmla="*/ 24 h 74"/>
                <a:gd name="T4" fmla="*/ 66 w 85"/>
                <a:gd name="T5" fmla="*/ 53 h 74"/>
                <a:gd name="T6" fmla="*/ 85 w 85"/>
                <a:gd name="T7" fmla="*/ 58 h 74"/>
                <a:gd name="T8" fmla="*/ 68 w 85"/>
                <a:gd name="T9" fmla="*/ 74 h 74"/>
                <a:gd name="T10" fmla="*/ 41 w 85"/>
                <a:gd name="T11" fmla="*/ 69 h 74"/>
                <a:gd name="T12" fmla="*/ 16 w 85"/>
                <a:gd name="T13" fmla="*/ 52 h 74"/>
                <a:gd name="T14" fmla="*/ 16 w 85"/>
                <a:gd name="T15" fmla="*/ 74 h 74"/>
                <a:gd name="T16" fmla="*/ 11 w 85"/>
                <a:gd name="T17" fmla="*/ 74 h 74"/>
                <a:gd name="T18" fmla="*/ 3 w 85"/>
                <a:gd name="T19" fmla="*/ 41 h 74"/>
                <a:gd name="T20" fmla="*/ 12 w 85"/>
                <a:gd name="T21" fmla="*/ 8 h 74"/>
                <a:gd name="T22" fmla="*/ 29 w 85"/>
                <a:gd name="T23" fmla="*/ 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74">
                  <a:moveTo>
                    <a:pt x="29" y="8"/>
                  </a:moveTo>
                  <a:cubicBezTo>
                    <a:pt x="29" y="8"/>
                    <a:pt x="34" y="21"/>
                    <a:pt x="38" y="24"/>
                  </a:cubicBezTo>
                  <a:cubicBezTo>
                    <a:pt x="42" y="28"/>
                    <a:pt x="60" y="52"/>
                    <a:pt x="66" y="53"/>
                  </a:cubicBezTo>
                  <a:cubicBezTo>
                    <a:pt x="72" y="55"/>
                    <a:pt x="85" y="56"/>
                    <a:pt x="85" y="58"/>
                  </a:cubicBezTo>
                  <a:cubicBezTo>
                    <a:pt x="85" y="61"/>
                    <a:pt x="85" y="74"/>
                    <a:pt x="68" y="74"/>
                  </a:cubicBezTo>
                  <a:cubicBezTo>
                    <a:pt x="50" y="74"/>
                    <a:pt x="45" y="73"/>
                    <a:pt x="41" y="69"/>
                  </a:cubicBezTo>
                  <a:cubicBezTo>
                    <a:pt x="37" y="64"/>
                    <a:pt x="20" y="52"/>
                    <a:pt x="16" y="52"/>
                  </a:cubicBezTo>
                  <a:cubicBezTo>
                    <a:pt x="16" y="74"/>
                    <a:pt x="16" y="74"/>
                    <a:pt x="16" y="74"/>
                  </a:cubicBezTo>
                  <a:cubicBezTo>
                    <a:pt x="11" y="74"/>
                    <a:pt x="11" y="74"/>
                    <a:pt x="11" y="74"/>
                  </a:cubicBezTo>
                  <a:cubicBezTo>
                    <a:pt x="11" y="74"/>
                    <a:pt x="7" y="46"/>
                    <a:pt x="3" y="41"/>
                  </a:cubicBezTo>
                  <a:cubicBezTo>
                    <a:pt x="0" y="36"/>
                    <a:pt x="3" y="16"/>
                    <a:pt x="12" y="8"/>
                  </a:cubicBezTo>
                  <a:cubicBezTo>
                    <a:pt x="22" y="0"/>
                    <a:pt x="29" y="8"/>
                    <a:pt x="29" y="8"/>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išľîďe"/>
            <p:cNvSpPr/>
            <p:nvPr/>
          </p:nvSpPr>
          <p:spPr bwMode="auto">
            <a:xfrm>
              <a:off x="4043440" y="5598167"/>
              <a:ext cx="279555" cy="168929"/>
            </a:xfrm>
            <a:custGeom>
              <a:avLst/>
              <a:gdLst>
                <a:gd name="T0" fmla="*/ 69 w 90"/>
                <a:gd name="T1" fmla="*/ 28 h 54"/>
                <a:gd name="T2" fmla="*/ 41 w 90"/>
                <a:gd name="T3" fmla="*/ 24 h 54"/>
                <a:gd name="T4" fmla="*/ 6 w 90"/>
                <a:gd name="T5" fmla="*/ 0 h 54"/>
                <a:gd name="T6" fmla="*/ 9 w 90"/>
                <a:gd name="T7" fmla="*/ 25 h 54"/>
                <a:gd name="T8" fmla="*/ 14 w 90"/>
                <a:gd name="T9" fmla="*/ 49 h 54"/>
                <a:gd name="T10" fmla="*/ 19 w 90"/>
                <a:gd name="T11" fmla="*/ 49 h 54"/>
                <a:gd name="T12" fmla="*/ 19 w 90"/>
                <a:gd name="T13" fmla="*/ 27 h 54"/>
                <a:gd name="T14" fmla="*/ 46 w 90"/>
                <a:gd name="T15" fmla="*/ 47 h 54"/>
                <a:gd name="T16" fmla="*/ 87 w 90"/>
                <a:gd name="T17" fmla="*/ 43 h 54"/>
                <a:gd name="T18" fmla="*/ 89 w 90"/>
                <a:gd name="T19" fmla="*/ 33 h 54"/>
                <a:gd name="T20" fmla="*/ 69 w 90"/>
                <a:gd name="T21"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54">
                  <a:moveTo>
                    <a:pt x="69" y="28"/>
                  </a:moveTo>
                  <a:cubicBezTo>
                    <a:pt x="69" y="28"/>
                    <a:pt x="49" y="30"/>
                    <a:pt x="41" y="24"/>
                  </a:cubicBezTo>
                  <a:cubicBezTo>
                    <a:pt x="33" y="17"/>
                    <a:pt x="23" y="1"/>
                    <a:pt x="6" y="0"/>
                  </a:cubicBezTo>
                  <a:cubicBezTo>
                    <a:pt x="6" y="0"/>
                    <a:pt x="0" y="8"/>
                    <a:pt x="9" y="25"/>
                  </a:cubicBezTo>
                  <a:cubicBezTo>
                    <a:pt x="9" y="25"/>
                    <a:pt x="14" y="45"/>
                    <a:pt x="14" y="49"/>
                  </a:cubicBezTo>
                  <a:cubicBezTo>
                    <a:pt x="19" y="49"/>
                    <a:pt x="19" y="49"/>
                    <a:pt x="19" y="49"/>
                  </a:cubicBezTo>
                  <a:cubicBezTo>
                    <a:pt x="19" y="27"/>
                    <a:pt x="19" y="27"/>
                    <a:pt x="19" y="27"/>
                  </a:cubicBezTo>
                  <a:cubicBezTo>
                    <a:pt x="19" y="27"/>
                    <a:pt x="35" y="34"/>
                    <a:pt x="46" y="47"/>
                  </a:cubicBezTo>
                  <a:cubicBezTo>
                    <a:pt x="46" y="47"/>
                    <a:pt x="80" y="54"/>
                    <a:pt x="87" y="43"/>
                  </a:cubicBezTo>
                  <a:cubicBezTo>
                    <a:pt x="87" y="43"/>
                    <a:pt x="90" y="38"/>
                    <a:pt x="89" y="33"/>
                  </a:cubicBezTo>
                  <a:cubicBezTo>
                    <a:pt x="88" y="28"/>
                    <a:pt x="69" y="28"/>
                    <a:pt x="69" y="28"/>
                  </a:cubicBezTo>
                  <a:close/>
                </a:path>
              </a:pathLst>
            </a:custGeom>
            <a:solidFill>
              <a:srgbClr val="4F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îsḻîḑe"/>
            <p:cNvSpPr/>
            <p:nvPr/>
          </p:nvSpPr>
          <p:spPr bwMode="auto">
            <a:xfrm>
              <a:off x="4000086" y="4518816"/>
              <a:ext cx="415595" cy="1021049"/>
            </a:xfrm>
            <a:custGeom>
              <a:avLst/>
              <a:gdLst>
                <a:gd name="T0" fmla="*/ 133 w 134"/>
                <a:gd name="T1" fmla="*/ 168 h 329"/>
                <a:gd name="T2" fmla="*/ 113 w 134"/>
                <a:gd name="T3" fmla="*/ 207 h 329"/>
                <a:gd name="T4" fmla="*/ 56 w 134"/>
                <a:gd name="T5" fmla="*/ 329 h 329"/>
                <a:gd name="T6" fmla="*/ 43 w 134"/>
                <a:gd name="T7" fmla="*/ 325 h 329"/>
                <a:gd name="T8" fmla="*/ 46 w 134"/>
                <a:gd name="T9" fmla="*/ 269 h 329"/>
                <a:gd name="T10" fmla="*/ 84 w 134"/>
                <a:gd name="T11" fmla="*/ 178 h 329"/>
                <a:gd name="T12" fmla="*/ 88 w 134"/>
                <a:gd name="T13" fmla="*/ 152 h 329"/>
                <a:gd name="T14" fmla="*/ 78 w 134"/>
                <a:gd name="T15" fmla="*/ 139 h 329"/>
                <a:gd name="T16" fmla="*/ 72 w 134"/>
                <a:gd name="T17" fmla="*/ 131 h 329"/>
                <a:gd name="T18" fmla="*/ 40 w 134"/>
                <a:gd name="T19" fmla="*/ 89 h 329"/>
                <a:gd name="T20" fmla="*/ 16 w 134"/>
                <a:gd name="T21" fmla="*/ 60 h 329"/>
                <a:gd name="T22" fmla="*/ 17 w 134"/>
                <a:gd name="T23" fmla="*/ 8 h 329"/>
                <a:gd name="T24" fmla="*/ 99 w 134"/>
                <a:gd name="T25" fmla="*/ 26 h 329"/>
                <a:gd name="T26" fmla="*/ 108 w 134"/>
                <a:gd name="T27" fmla="*/ 65 h 329"/>
                <a:gd name="T28" fmla="*/ 133 w 134"/>
                <a:gd name="T29" fmla="*/ 16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329">
                  <a:moveTo>
                    <a:pt x="133" y="168"/>
                  </a:moveTo>
                  <a:cubicBezTo>
                    <a:pt x="132" y="177"/>
                    <a:pt x="118" y="200"/>
                    <a:pt x="113" y="207"/>
                  </a:cubicBezTo>
                  <a:cubicBezTo>
                    <a:pt x="107" y="213"/>
                    <a:pt x="56" y="329"/>
                    <a:pt x="56" y="329"/>
                  </a:cubicBezTo>
                  <a:cubicBezTo>
                    <a:pt x="43" y="325"/>
                    <a:pt x="43" y="325"/>
                    <a:pt x="43" y="325"/>
                  </a:cubicBezTo>
                  <a:cubicBezTo>
                    <a:pt x="43" y="325"/>
                    <a:pt x="48" y="307"/>
                    <a:pt x="46" y="269"/>
                  </a:cubicBezTo>
                  <a:cubicBezTo>
                    <a:pt x="44" y="230"/>
                    <a:pt x="79" y="183"/>
                    <a:pt x="84" y="178"/>
                  </a:cubicBezTo>
                  <a:cubicBezTo>
                    <a:pt x="92" y="171"/>
                    <a:pt x="92" y="161"/>
                    <a:pt x="88" y="152"/>
                  </a:cubicBezTo>
                  <a:cubicBezTo>
                    <a:pt x="87" y="150"/>
                    <a:pt x="83" y="145"/>
                    <a:pt x="78" y="139"/>
                  </a:cubicBezTo>
                  <a:cubicBezTo>
                    <a:pt x="76" y="136"/>
                    <a:pt x="74" y="134"/>
                    <a:pt x="72" y="131"/>
                  </a:cubicBezTo>
                  <a:cubicBezTo>
                    <a:pt x="58" y="112"/>
                    <a:pt x="40" y="89"/>
                    <a:pt x="40" y="89"/>
                  </a:cubicBezTo>
                  <a:cubicBezTo>
                    <a:pt x="40" y="89"/>
                    <a:pt x="32" y="82"/>
                    <a:pt x="16" y="60"/>
                  </a:cubicBezTo>
                  <a:cubicBezTo>
                    <a:pt x="0" y="37"/>
                    <a:pt x="17" y="8"/>
                    <a:pt x="17" y="8"/>
                  </a:cubicBezTo>
                  <a:cubicBezTo>
                    <a:pt x="57" y="0"/>
                    <a:pt x="99" y="26"/>
                    <a:pt x="99" y="26"/>
                  </a:cubicBezTo>
                  <a:cubicBezTo>
                    <a:pt x="99" y="26"/>
                    <a:pt x="99" y="47"/>
                    <a:pt x="108" y="65"/>
                  </a:cubicBezTo>
                  <a:cubicBezTo>
                    <a:pt x="118" y="83"/>
                    <a:pt x="134" y="159"/>
                    <a:pt x="133" y="168"/>
                  </a:cubicBezTo>
                  <a:close/>
                </a:path>
              </a:pathLst>
            </a:custGeom>
            <a:solidFill>
              <a:srgbClr val="292C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ïŝḻiḑé"/>
            <p:cNvSpPr/>
            <p:nvPr/>
          </p:nvSpPr>
          <p:spPr bwMode="auto">
            <a:xfrm>
              <a:off x="3983642" y="4524796"/>
              <a:ext cx="322908" cy="1024039"/>
            </a:xfrm>
            <a:custGeom>
              <a:avLst/>
              <a:gdLst>
                <a:gd name="T0" fmla="*/ 22 w 104"/>
                <a:gd name="T1" fmla="*/ 6 h 330"/>
                <a:gd name="T2" fmla="*/ 25 w 104"/>
                <a:gd name="T3" fmla="*/ 73 h 330"/>
                <a:gd name="T4" fmla="*/ 27 w 104"/>
                <a:gd name="T5" fmla="*/ 108 h 330"/>
                <a:gd name="T6" fmla="*/ 29 w 104"/>
                <a:gd name="T7" fmla="*/ 164 h 330"/>
                <a:gd name="T8" fmla="*/ 19 w 104"/>
                <a:gd name="T9" fmla="*/ 225 h 330"/>
                <a:gd name="T10" fmla="*/ 26 w 104"/>
                <a:gd name="T11" fmla="*/ 330 h 330"/>
                <a:gd name="T12" fmla="*/ 52 w 104"/>
                <a:gd name="T13" fmla="*/ 330 h 330"/>
                <a:gd name="T14" fmla="*/ 64 w 104"/>
                <a:gd name="T15" fmla="*/ 188 h 330"/>
                <a:gd name="T16" fmla="*/ 74 w 104"/>
                <a:gd name="T17" fmla="*/ 151 h 330"/>
                <a:gd name="T18" fmla="*/ 104 w 104"/>
                <a:gd name="T19" fmla="*/ 24 h 330"/>
                <a:gd name="T20" fmla="*/ 22 w 104"/>
                <a:gd name="T21" fmla="*/ 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330">
                  <a:moveTo>
                    <a:pt x="22" y="6"/>
                  </a:moveTo>
                  <a:cubicBezTo>
                    <a:pt x="22" y="6"/>
                    <a:pt x="0" y="27"/>
                    <a:pt x="25" y="73"/>
                  </a:cubicBezTo>
                  <a:cubicBezTo>
                    <a:pt x="25" y="73"/>
                    <a:pt x="27" y="99"/>
                    <a:pt x="27" y="108"/>
                  </a:cubicBezTo>
                  <a:cubicBezTo>
                    <a:pt x="28" y="116"/>
                    <a:pt x="32" y="149"/>
                    <a:pt x="29" y="164"/>
                  </a:cubicBezTo>
                  <a:cubicBezTo>
                    <a:pt x="26" y="180"/>
                    <a:pt x="15" y="203"/>
                    <a:pt x="19" y="225"/>
                  </a:cubicBezTo>
                  <a:cubicBezTo>
                    <a:pt x="22" y="248"/>
                    <a:pt x="30" y="313"/>
                    <a:pt x="26" y="330"/>
                  </a:cubicBezTo>
                  <a:cubicBezTo>
                    <a:pt x="52" y="330"/>
                    <a:pt x="52" y="330"/>
                    <a:pt x="52" y="330"/>
                  </a:cubicBezTo>
                  <a:cubicBezTo>
                    <a:pt x="52" y="330"/>
                    <a:pt x="61" y="193"/>
                    <a:pt x="64" y="188"/>
                  </a:cubicBezTo>
                  <a:cubicBezTo>
                    <a:pt x="66" y="183"/>
                    <a:pt x="74" y="173"/>
                    <a:pt x="74" y="151"/>
                  </a:cubicBezTo>
                  <a:cubicBezTo>
                    <a:pt x="73" y="130"/>
                    <a:pt x="103" y="48"/>
                    <a:pt x="104" y="24"/>
                  </a:cubicBezTo>
                  <a:cubicBezTo>
                    <a:pt x="104" y="0"/>
                    <a:pt x="22" y="6"/>
                    <a:pt x="22" y="6"/>
                  </a:cubicBezTo>
                  <a:close/>
                </a:path>
              </a:pathLst>
            </a:custGeom>
            <a:solidFill>
              <a:srgbClr val="292C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îSḻiďe"/>
            <p:cNvSpPr/>
            <p:nvPr/>
          </p:nvSpPr>
          <p:spPr bwMode="auto">
            <a:xfrm>
              <a:off x="3294471" y="4714654"/>
              <a:ext cx="645817" cy="1001614"/>
            </a:xfrm>
            <a:custGeom>
              <a:avLst/>
              <a:gdLst>
                <a:gd name="T0" fmla="*/ 12 w 432"/>
                <a:gd name="T1" fmla="*/ 670 h 670"/>
                <a:gd name="T2" fmla="*/ 0 w 432"/>
                <a:gd name="T3" fmla="*/ 662 h 670"/>
                <a:gd name="T4" fmla="*/ 420 w 432"/>
                <a:gd name="T5" fmla="*/ 0 h 670"/>
                <a:gd name="T6" fmla="*/ 432 w 432"/>
                <a:gd name="T7" fmla="*/ 8 h 670"/>
                <a:gd name="T8" fmla="*/ 12 w 432"/>
                <a:gd name="T9" fmla="*/ 670 h 670"/>
              </a:gdLst>
              <a:ahLst/>
              <a:cxnLst>
                <a:cxn ang="0">
                  <a:pos x="T0" y="T1"/>
                </a:cxn>
                <a:cxn ang="0">
                  <a:pos x="T2" y="T3"/>
                </a:cxn>
                <a:cxn ang="0">
                  <a:pos x="T4" y="T5"/>
                </a:cxn>
                <a:cxn ang="0">
                  <a:pos x="T6" y="T7"/>
                </a:cxn>
                <a:cxn ang="0">
                  <a:pos x="T8" y="T9"/>
                </a:cxn>
              </a:cxnLst>
              <a:rect l="0" t="0" r="r" b="b"/>
              <a:pathLst>
                <a:path w="432" h="670">
                  <a:moveTo>
                    <a:pt x="12" y="670"/>
                  </a:moveTo>
                  <a:lnTo>
                    <a:pt x="0" y="662"/>
                  </a:lnTo>
                  <a:lnTo>
                    <a:pt x="420" y="0"/>
                  </a:lnTo>
                  <a:lnTo>
                    <a:pt x="432" y="8"/>
                  </a:lnTo>
                  <a:lnTo>
                    <a:pt x="12" y="670"/>
                  </a:lnTo>
                  <a:close/>
                </a:path>
              </a:pathLst>
            </a:custGeom>
            <a:solidFill>
              <a:srgbClr val="2527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Sḻîḓe"/>
            <p:cNvSpPr/>
            <p:nvPr/>
          </p:nvSpPr>
          <p:spPr bwMode="auto">
            <a:xfrm>
              <a:off x="3853581" y="4630937"/>
              <a:ext cx="103152" cy="161454"/>
            </a:xfrm>
            <a:custGeom>
              <a:avLst/>
              <a:gdLst>
                <a:gd name="T0" fmla="*/ 23 w 33"/>
                <a:gd name="T1" fmla="*/ 0 h 52"/>
                <a:gd name="T2" fmla="*/ 12 w 33"/>
                <a:gd name="T3" fmla="*/ 11 h 52"/>
                <a:gd name="T4" fmla="*/ 2 w 33"/>
                <a:gd name="T5" fmla="*/ 26 h 52"/>
                <a:gd name="T6" fmla="*/ 8 w 33"/>
                <a:gd name="T7" fmla="*/ 51 h 52"/>
                <a:gd name="T8" fmla="*/ 28 w 33"/>
                <a:gd name="T9" fmla="*/ 16 h 52"/>
                <a:gd name="T10" fmla="*/ 33 w 33"/>
                <a:gd name="T11" fmla="*/ 4 h 52"/>
                <a:gd name="T12" fmla="*/ 23 w 33"/>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3" h="52">
                  <a:moveTo>
                    <a:pt x="23" y="0"/>
                  </a:moveTo>
                  <a:cubicBezTo>
                    <a:pt x="23" y="0"/>
                    <a:pt x="16" y="9"/>
                    <a:pt x="12" y="11"/>
                  </a:cubicBezTo>
                  <a:cubicBezTo>
                    <a:pt x="8" y="14"/>
                    <a:pt x="0" y="19"/>
                    <a:pt x="2" y="26"/>
                  </a:cubicBezTo>
                  <a:cubicBezTo>
                    <a:pt x="3" y="33"/>
                    <a:pt x="2" y="51"/>
                    <a:pt x="8" y="51"/>
                  </a:cubicBezTo>
                  <a:cubicBezTo>
                    <a:pt x="14" y="52"/>
                    <a:pt x="25" y="22"/>
                    <a:pt x="28" y="16"/>
                  </a:cubicBezTo>
                  <a:cubicBezTo>
                    <a:pt x="30" y="9"/>
                    <a:pt x="33" y="4"/>
                    <a:pt x="33" y="4"/>
                  </a:cubicBezTo>
                  <a:lnTo>
                    <a:pt x="23" y="0"/>
                  </a:ln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Slîďê"/>
            <p:cNvSpPr/>
            <p:nvPr/>
          </p:nvSpPr>
          <p:spPr bwMode="auto">
            <a:xfrm>
              <a:off x="3228693" y="5678894"/>
              <a:ext cx="112121" cy="109132"/>
            </a:xfrm>
            <a:custGeom>
              <a:avLst/>
              <a:gdLst>
                <a:gd name="T0" fmla="*/ 31 w 36"/>
                <a:gd name="T1" fmla="*/ 26 h 35"/>
                <a:gd name="T2" fmla="*/ 10 w 36"/>
                <a:gd name="T3" fmla="*/ 31 h 35"/>
                <a:gd name="T4" fmla="*/ 5 w 36"/>
                <a:gd name="T5" fmla="*/ 9 h 35"/>
                <a:gd name="T6" fmla="*/ 26 w 36"/>
                <a:gd name="T7" fmla="*/ 5 h 35"/>
                <a:gd name="T8" fmla="*/ 31 w 36"/>
                <a:gd name="T9" fmla="*/ 26 h 35"/>
              </a:gdLst>
              <a:ahLst/>
              <a:cxnLst>
                <a:cxn ang="0">
                  <a:pos x="T0" y="T1"/>
                </a:cxn>
                <a:cxn ang="0">
                  <a:pos x="T2" y="T3"/>
                </a:cxn>
                <a:cxn ang="0">
                  <a:pos x="T4" y="T5"/>
                </a:cxn>
                <a:cxn ang="0">
                  <a:pos x="T6" y="T7"/>
                </a:cxn>
                <a:cxn ang="0">
                  <a:pos x="T8" y="T9"/>
                </a:cxn>
              </a:cxnLst>
              <a:rect l="0" t="0" r="r" b="b"/>
              <a:pathLst>
                <a:path w="36" h="35">
                  <a:moveTo>
                    <a:pt x="31" y="26"/>
                  </a:moveTo>
                  <a:cubicBezTo>
                    <a:pt x="27" y="33"/>
                    <a:pt x="17" y="35"/>
                    <a:pt x="10" y="31"/>
                  </a:cubicBezTo>
                  <a:cubicBezTo>
                    <a:pt x="3" y="26"/>
                    <a:pt x="0" y="17"/>
                    <a:pt x="5" y="9"/>
                  </a:cubicBezTo>
                  <a:cubicBezTo>
                    <a:pt x="10" y="2"/>
                    <a:pt x="19" y="0"/>
                    <a:pt x="26" y="5"/>
                  </a:cubicBezTo>
                  <a:cubicBezTo>
                    <a:pt x="34" y="9"/>
                    <a:pt x="36" y="19"/>
                    <a:pt x="31" y="26"/>
                  </a:cubicBezTo>
                  <a:close/>
                </a:path>
              </a:pathLst>
            </a:custGeom>
            <a:solidFill>
              <a:srgbClr val="2527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iṡḷiḑe"/>
            <p:cNvSpPr/>
            <p:nvPr/>
          </p:nvSpPr>
          <p:spPr bwMode="auto">
            <a:xfrm>
              <a:off x="3130027" y="5021118"/>
              <a:ext cx="562100" cy="686181"/>
            </a:xfrm>
            <a:custGeom>
              <a:avLst/>
              <a:gdLst>
                <a:gd name="T0" fmla="*/ 58 w 181"/>
                <a:gd name="T1" fmla="*/ 217 h 221"/>
                <a:gd name="T2" fmla="*/ 8 w 181"/>
                <a:gd name="T3" fmla="*/ 185 h 221"/>
                <a:gd name="T4" fmla="*/ 4 w 181"/>
                <a:gd name="T5" fmla="*/ 166 h 221"/>
                <a:gd name="T6" fmla="*/ 104 w 181"/>
                <a:gd name="T7" fmla="*/ 8 h 221"/>
                <a:gd name="T8" fmla="*/ 122 w 181"/>
                <a:gd name="T9" fmla="*/ 4 h 221"/>
                <a:gd name="T10" fmla="*/ 173 w 181"/>
                <a:gd name="T11" fmla="*/ 36 h 221"/>
                <a:gd name="T12" fmla="*/ 177 w 181"/>
                <a:gd name="T13" fmla="*/ 54 h 221"/>
                <a:gd name="T14" fmla="*/ 77 w 181"/>
                <a:gd name="T15" fmla="*/ 213 h 221"/>
                <a:gd name="T16" fmla="*/ 58 w 181"/>
                <a:gd name="T17" fmla="*/ 2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21">
                  <a:moveTo>
                    <a:pt x="58" y="217"/>
                  </a:moveTo>
                  <a:cubicBezTo>
                    <a:pt x="8" y="185"/>
                    <a:pt x="8" y="185"/>
                    <a:pt x="8" y="185"/>
                  </a:cubicBezTo>
                  <a:cubicBezTo>
                    <a:pt x="1" y="181"/>
                    <a:pt x="0" y="173"/>
                    <a:pt x="4" y="166"/>
                  </a:cubicBezTo>
                  <a:cubicBezTo>
                    <a:pt x="104" y="8"/>
                    <a:pt x="104" y="8"/>
                    <a:pt x="104" y="8"/>
                  </a:cubicBezTo>
                  <a:cubicBezTo>
                    <a:pt x="108" y="2"/>
                    <a:pt x="116" y="0"/>
                    <a:pt x="122" y="4"/>
                  </a:cubicBezTo>
                  <a:cubicBezTo>
                    <a:pt x="173" y="36"/>
                    <a:pt x="173" y="36"/>
                    <a:pt x="173" y="36"/>
                  </a:cubicBezTo>
                  <a:cubicBezTo>
                    <a:pt x="179" y="40"/>
                    <a:pt x="181" y="48"/>
                    <a:pt x="177" y="54"/>
                  </a:cubicBezTo>
                  <a:cubicBezTo>
                    <a:pt x="77" y="213"/>
                    <a:pt x="77" y="213"/>
                    <a:pt x="77" y="213"/>
                  </a:cubicBezTo>
                  <a:cubicBezTo>
                    <a:pt x="73" y="219"/>
                    <a:pt x="65" y="221"/>
                    <a:pt x="58" y="217"/>
                  </a:cubicBezTo>
                  <a:close/>
                </a:path>
              </a:pathLst>
            </a:custGeom>
            <a:solidFill>
              <a:srgbClr val="FFC0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íṥļidê"/>
            <p:cNvSpPr/>
            <p:nvPr/>
          </p:nvSpPr>
          <p:spPr bwMode="auto">
            <a:xfrm>
              <a:off x="3228693" y="5080916"/>
              <a:ext cx="360282" cy="568080"/>
            </a:xfrm>
            <a:custGeom>
              <a:avLst/>
              <a:gdLst>
                <a:gd name="T0" fmla="*/ 5 w 241"/>
                <a:gd name="T1" fmla="*/ 380 h 380"/>
                <a:gd name="T2" fmla="*/ 0 w 241"/>
                <a:gd name="T3" fmla="*/ 378 h 380"/>
                <a:gd name="T4" fmla="*/ 239 w 241"/>
                <a:gd name="T5" fmla="*/ 0 h 380"/>
                <a:gd name="T6" fmla="*/ 241 w 241"/>
                <a:gd name="T7" fmla="*/ 2 h 380"/>
                <a:gd name="T8" fmla="*/ 5 w 241"/>
                <a:gd name="T9" fmla="*/ 380 h 380"/>
              </a:gdLst>
              <a:ahLst/>
              <a:cxnLst>
                <a:cxn ang="0">
                  <a:pos x="T0" y="T1"/>
                </a:cxn>
                <a:cxn ang="0">
                  <a:pos x="T2" y="T3"/>
                </a:cxn>
                <a:cxn ang="0">
                  <a:pos x="T4" y="T5"/>
                </a:cxn>
                <a:cxn ang="0">
                  <a:pos x="T6" y="T7"/>
                </a:cxn>
                <a:cxn ang="0">
                  <a:pos x="T8" y="T9"/>
                </a:cxn>
              </a:cxnLst>
              <a:rect l="0" t="0" r="r" b="b"/>
              <a:pathLst>
                <a:path w="241" h="380">
                  <a:moveTo>
                    <a:pt x="5" y="380"/>
                  </a:moveTo>
                  <a:lnTo>
                    <a:pt x="0" y="378"/>
                  </a:lnTo>
                  <a:lnTo>
                    <a:pt x="239" y="0"/>
                  </a:lnTo>
                  <a:lnTo>
                    <a:pt x="241" y="2"/>
                  </a:lnTo>
                  <a:lnTo>
                    <a:pt x="5" y="380"/>
                  </a:lnTo>
                  <a:close/>
                </a:path>
              </a:pathLst>
            </a:custGeom>
            <a:solidFill>
              <a:srgbClr val="C998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iṡḷîdé"/>
            <p:cNvSpPr/>
            <p:nvPr/>
          </p:nvSpPr>
          <p:spPr bwMode="auto">
            <a:xfrm>
              <a:off x="3876006" y="4016514"/>
              <a:ext cx="372242" cy="635353"/>
            </a:xfrm>
            <a:custGeom>
              <a:avLst/>
              <a:gdLst>
                <a:gd name="T0" fmla="*/ 87 w 120"/>
                <a:gd name="T1" fmla="*/ 61 h 205"/>
                <a:gd name="T2" fmla="*/ 72 w 120"/>
                <a:gd name="T3" fmla="*/ 85 h 205"/>
                <a:gd name="T4" fmla="*/ 72 w 120"/>
                <a:gd name="T5" fmla="*/ 85 h 205"/>
                <a:gd name="T6" fmla="*/ 68 w 120"/>
                <a:gd name="T7" fmla="*/ 91 h 205"/>
                <a:gd name="T8" fmla="*/ 66 w 120"/>
                <a:gd name="T9" fmla="*/ 95 h 205"/>
                <a:gd name="T10" fmla="*/ 63 w 120"/>
                <a:gd name="T11" fmla="*/ 100 h 205"/>
                <a:gd name="T12" fmla="*/ 54 w 120"/>
                <a:gd name="T13" fmla="*/ 114 h 205"/>
                <a:gd name="T14" fmla="*/ 40 w 120"/>
                <a:gd name="T15" fmla="*/ 151 h 205"/>
                <a:gd name="T16" fmla="*/ 27 w 120"/>
                <a:gd name="T17" fmla="*/ 205 h 205"/>
                <a:gd name="T18" fmla="*/ 1 w 120"/>
                <a:gd name="T19" fmla="*/ 202 h 205"/>
                <a:gd name="T20" fmla="*/ 17 w 120"/>
                <a:gd name="T21" fmla="*/ 139 h 205"/>
                <a:gd name="T22" fmla="*/ 33 w 120"/>
                <a:gd name="T23" fmla="*/ 98 h 205"/>
                <a:gd name="T24" fmla="*/ 62 w 120"/>
                <a:gd name="T25" fmla="*/ 45 h 205"/>
                <a:gd name="T26" fmla="*/ 81 w 120"/>
                <a:gd name="T27" fmla="*/ 15 h 205"/>
                <a:gd name="T28" fmla="*/ 109 w 120"/>
                <a:gd name="T29" fmla="*/ 9 h 205"/>
                <a:gd name="T30" fmla="*/ 87 w 120"/>
                <a:gd name="T31" fmla="*/ 6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05">
                  <a:moveTo>
                    <a:pt x="87" y="61"/>
                  </a:moveTo>
                  <a:cubicBezTo>
                    <a:pt x="85" y="63"/>
                    <a:pt x="79" y="74"/>
                    <a:pt x="72" y="85"/>
                  </a:cubicBezTo>
                  <a:cubicBezTo>
                    <a:pt x="72" y="85"/>
                    <a:pt x="72" y="85"/>
                    <a:pt x="72" y="85"/>
                  </a:cubicBezTo>
                  <a:cubicBezTo>
                    <a:pt x="71" y="87"/>
                    <a:pt x="70" y="89"/>
                    <a:pt x="68" y="91"/>
                  </a:cubicBezTo>
                  <a:cubicBezTo>
                    <a:pt x="68" y="92"/>
                    <a:pt x="67" y="94"/>
                    <a:pt x="66" y="95"/>
                  </a:cubicBezTo>
                  <a:cubicBezTo>
                    <a:pt x="65" y="97"/>
                    <a:pt x="64" y="98"/>
                    <a:pt x="63" y="100"/>
                  </a:cubicBezTo>
                  <a:cubicBezTo>
                    <a:pt x="59" y="106"/>
                    <a:pt x="56" y="112"/>
                    <a:pt x="54" y="114"/>
                  </a:cubicBezTo>
                  <a:cubicBezTo>
                    <a:pt x="50" y="121"/>
                    <a:pt x="41" y="146"/>
                    <a:pt x="40" y="151"/>
                  </a:cubicBezTo>
                  <a:cubicBezTo>
                    <a:pt x="38" y="156"/>
                    <a:pt x="27" y="205"/>
                    <a:pt x="27" y="205"/>
                  </a:cubicBezTo>
                  <a:cubicBezTo>
                    <a:pt x="27" y="205"/>
                    <a:pt x="0" y="204"/>
                    <a:pt x="1" y="202"/>
                  </a:cubicBezTo>
                  <a:cubicBezTo>
                    <a:pt x="2" y="200"/>
                    <a:pt x="15" y="147"/>
                    <a:pt x="17" y="139"/>
                  </a:cubicBezTo>
                  <a:cubicBezTo>
                    <a:pt x="21" y="128"/>
                    <a:pt x="32" y="100"/>
                    <a:pt x="33" y="98"/>
                  </a:cubicBezTo>
                  <a:cubicBezTo>
                    <a:pt x="35" y="96"/>
                    <a:pt x="58" y="52"/>
                    <a:pt x="62" y="45"/>
                  </a:cubicBezTo>
                  <a:cubicBezTo>
                    <a:pt x="65" y="37"/>
                    <a:pt x="67" y="30"/>
                    <a:pt x="81" y="15"/>
                  </a:cubicBezTo>
                  <a:cubicBezTo>
                    <a:pt x="94" y="0"/>
                    <a:pt x="109" y="9"/>
                    <a:pt x="109" y="9"/>
                  </a:cubicBezTo>
                  <a:cubicBezTo>
                    <a:pt x="120" y="18"/>
                    <a:pt x="90" y="57"/>
                    <a:pt x="87" y="61"/>
                  </a:cubicBezTo>
                  <a:close/>
                </a:path>
              </a:pathLst>
            </a:custGeom>
            <a:solidFill>
              <a:srgbClr val="518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işḻíḑê"/>
            <p:cNvSpPr/>
            <p:nvPr/>
          </p:nvSpPr>
          <p:spPr bwMode="auto">
            <a:xfrm>
              <a:off x="4170509" y="3931302"/>
              <a:ext cx="130061" cy="201818"/>
            </a:xfrm>
            <a:custGeom>
              <a:avLst/>
              <a:gdLst>
                <a:gd name="T0" fmla="*/ 0 w 42"/>
                <a:gd name="T1" fmla="*/ 21 h 65"/>
                <a:gd name="T2" fmla="*/ 0 w 42"/>
                <a:gd name="T3" fmla="*/ 0 h 65"/>
                <a:gd name="T4" fmla="*/ 27 w 42"/>
                <a:gd name="T5" fmla="*/ 18 h 65"/>
                <a:gd name="T6" fmla="*/ 23 w 42"/>
                <a:gd name="T7" fmla="*/ 24 h 65"/>
                <a:gd name="T8" fmla="*/ 22 w 42"/>
                <a:gd name="T9" fmla="*/ 40 h 65"/>
                <a:gd name="T10" fmla="*/ 33 w 42"/>
                <a:gd name="T11" fmla="*/ 53 h 65"/>
                <a:gd name="T12" fmla="*/ 0 w 42"/>
                <a:gd name="T13" fmla="*/ 21 h 65"/>
              </a:gdLst>
              <a:ahLst/>
              <a:cxnLst>
                <a:cxn ang="0">
                  <a:pos x="T0" y="T1"/>
                </a:cxn>
                <a:cxn ang="0">
                  <a:pos x="T2" y="T3"/>
                </a:cxn>
                <a:cxn ang="0">
                  <a:pos x="T4" y="T5"/>
                </a:cxn>
                <a:cxn ang="0">
                  <a:pos x="T6" y="T7"/>
                </a:cxn>
                <a:cxn ang="0">
                  <a:pos x="T8" y="T9"/>
                </a:cxn>
                <a:cxn ang="0">
                  <a:pos x="T10" y="T11"/>
                </a:cxn>
                <a:cxn ang="0">
                  <a:pos x="T12" y="T13"/>
                </a:cxn>
              </a:cxnLst>
              <a:rect l="0" t="0" r="r" b="b"/>
              <a:pathLst>
                <a:path w="42" h="65">
                  <a:moveTo>
                    <a:pt x="0" y="21"/>
                  </a:moveTo>
                  <a:cubicBezTo>
                    <a:pt x="2" y="12"/>
                    <a:pt x="0" y="0"/>
                    <a:pt x="0" y="0"/>
                  </a:cubicBezTo>
                  <a:cubicBezTo>
                    <a:pt x="0" y="0"/>
                    <a:pt x="32" y="14"/>
                    <a:pt x="27" y="18"/>
                  </a:cubicBezTo>
                  <a:cubicBezTo>
                    <a:pt x="25" y="19"/>
                    <a:pt x="24" y="21"/>
                    <a:pt x="23" y="24"/>
                  </a:cubicBezTo>
                  <a:cubicBezTo>
                    <a:pt x="22" y="30"/>
                    <a:pt x="22" y="40"/>
                    <a:pt x="22" y="40"/>
                  </a:cubicBezTo>
                  <a:cubicBezTo>
                    <a:pt x="33" y="53"/>
                    <a:pt x="33" y="53"/>
                    <a:pt x="33" y="53"/>
                  </a:cubicBezTo>
                  <a:cubicBezTo>
                    <a:pt x="42" y="65"/>
                    <a:pt x="0" y="25"/>
                    <a:pt x="0" y="21"/>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ísľïḋé"/>
            <p:cNvSpPr/>
            <p:nvPr/>
          </p:nvSpPr>
          <p:spPr bwMode="auto">
            <a:xfrm>
              <a:off x="4110712" y="3714535"/>
              <a:ext cx="245171" cy="282545"/>
            </a:xfrm>
            <a:custGeom>
              <a:avLst/>
              <a:gdLst>
                <a:gd name="T0" fmla="*/ 42 w 79"/>
                <a:gd name="T1" fmla="*/ 0 h 91"/>
                <a:gd name="T2" fmla="*/ 79 w 79"/>
                <a:gd name="T3" fmla="*/ 33 h 91"/>
                <a:gd name="T4" fmla="*/ 76 w 79"/>
                <a:gd name="T5" fmla="*/ 47 h 91"/>
                <a:gd name="T6" fmla="*/ 77 w 79"/>
                <a:gd name="T7" fmla="*/ 71 h 91"/>
                <a:gd name="T8" fmla="*/ 70 w 79"/>
                <a:gd name="T9" fmla="*/ 73 h 91"/>
                <a:gd name="T10" fmla="*/ 57 w 79"/>
                <a:gd name="T11" fmla="*/ 91 h 91"/>
                <a:gd name="T12" fmla="*/ 14 w 79"/>
                <a:gd name="T13" fmla="*/ 61 h 91"/>
                <a:gd name="T14" fmla="*/ 42 w 79"/>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91">
                  <a:moveTo>
                    <a:pt x="42" y="0"/>
                  </a:moveTo>
                  <a:cubicBezTo>
                    <a:pt x="53" y="0"/>
                    <a:pt x="76" y="6"/>
                    <a:pt x="79" y="33"/>
                  </a:cubicBezTo>
                  <a:cubicBezTo>
                    <a:pt x="79" y="33"/>
                    <a:pt x="78" y="41"/>
                    <a:pt x="76" y="47"/>
                  </a:cubicBezTo>
                  <a:cubicBezTo>
                    <a:pt x="74" y="53"/>
                    <a:pt x="79" y="70"/>
                    <a:pt x="77" y="71"/>
                  </a:cubicBezTo>
                  <a:cubicBezTo>
                    <a:pt x="76" y="72"/>
                    <a:pt x="70" y="73"/>
                    <a:pt x="70" y="73"/>
                  </a:cubicBezTo>
                  <a:cubicBezTo>
                    <a:pt x="70" y="73"/>
                    <a:pt x="63" y="91"/>
                    <a:pt x="57" y="91"/>
                  </a:cubicBezTo>
                  <a:cubicBezTo>
                    <a:pt x="50" y="91"/>
                    <a:pt x="25" y="85"/>
                    <a:pt x="14" y="61"/>
                  </a:cubicBezTo>
                  <a:cubicBezTo>
                    <a:pt x="3" y="37"/>
                    <a:pt x="0" y="1"/>
                    <a:pt x="42" y="0"/>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ï$ḷide"/>
            <p:cNvSpPr/>
            <p:nvPr/>
          </p:nvSpPr>
          <p:spPr bwMode="auto">
            <a:xfrm>
              <a:off x="4086792" y="3659222"/>
              <a:ext cx="282545" cy="257131"/>
            </a:xfrm>
            <a:custGeom>
              <a:avLst/>
              <a:gdLst>
                <a:gd name="T0" fmla="*/ 87 w 91"/>
                <a:gd name="T1" fmla="*/ 51 h 83"/>
                <a:gd name="T2" fmla="*/ 53 w 91"/>
                <a:gd name="T3" fmla="*/ 64 h 83"/>
                <a:gd name="T4" fmla="*/ 24 w 91"/>
                <a:gd name="T5" fmla="*/ 83 h 83"/>
                <a:gd name="T6" fmla="*/ 21 w 91"/>
                <a:gd name="T7" fmla="*/ 25 h 83"/>
                <a:gd name="T8" fmla="*/ 87 w 91"/>
                <a:gd name="T9" fmla="*/ 51 h 83"/>
              </a:gdLst>
              <a:ahLst/>
              <a:cxnLst>
                <a:cxn ang="0">
                  <a:pos x="T0" y="T1"/>
                </a:cxn>
                <a:cxn ang="0">
                  <a:pos x="T2" y="T3"/>
                </a:cxn>
                <a:cxn ang="0">
                  <a:pos x="T4" y="T5"/>
                </a:cxn>
                <a:cxn ang="0">
                  <a:pos x="T6" y="T7"/>
                </a:cxn>
                <a:cxn ang="0">
                  <a:pos x="T8" y="T9"/>
                </a:cxn>
              </a:cxnLst>
              <a:rect l="0" t="0" r="r" b="b"/>
              <a:pathLst>
                <a:path w="91" h="83">
                  <a:moveTo>
                    <a:pt x="87" y="51"/>
                  </a:moveTo>
                  <a:cubicBezTo>
                    <a:pt x="87" y="51"/>
                    <a:pt x="70" y="63"/>
                    <a:pt x="53" y="64"/>
                  </a:cubicBezTo>
                  <a:cubicBezTo>
                    <a:pt x="36" y="66"/>
                    <a:pt x="24" y="83"/>
                    <a:pt x="24" y="83"/>
                  </a:cubicBezTo>
                  <a:cubicBezTo>
                    <a:pt x="24" y="83"/>
                    <a:pt x="0" y="50"/>
                    <a:pt x="21" y="25"/>
                  </a:cubicBezTo>
                  <a:cubicBezTo>
                    <a:pt x="43" y="0"/>
                    <a:pt x="91" y="19"/>
                    <a:pt x="87" y="51"/>
                  </a:cubicBezTo>
                  <a:close/>
                </a:path>
              </a:pathLst>
            </a:custGeom>
            <a:solidFill>
              <a:srgbClr val="252E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ïśľïḑè"/>
            <p:cNvSpPr/>
            <p:nvPr/>
          </p:nvSpPr>
          <p:spPr bwMode="auto">
            <a:xfrm>
              <a:off x="4015035" y="3997080"/>
              <a:ext cx="348323" cy="663756"/>
            </a:xfrm>
            <a:custGeom>
              <a:avLst/>
              <a:gdLst>
                <a:gd name="T0" fmla="*/ 98 w 112"/>
                <a:gd name="T1" fmla="*/ 98 h 214"/>
                <a:gd name="T2" fmla="*/ 96 w 112"/>
                <a:gd name="T3" fmla="*/ 123 h 214"/>
                <a:gd name="T4" fmla="*/ 95 w 112"/>
                <a:gd name="T5" fmla="*/ 140 h 214"/>
                <a:gd name="T6" fmla="*/ 92 w 112"/>
                <a:gd name="T7" fmla="*/ 170 h 214"/>
                <a:gd name="T8" fmla="*/ 92 w 112"/>
                <a:gd name="T9" fmla="*/ 170 h 214"/>
                <a:gd name="T10" fmla="*/ 90 w 112"/>
                <a:gd name="T11" fmla="*/ 182 h 214"/>
                <a:gd name="T12" fmla="*/ 86 w 112"/>
                <a:gd name="T13" fmla="*/ 207 h 214"/>
                <a:gd name="T14" fmla="*/ 4 w 112"/>
                <a:gd name="T15" fmla="*/ 190 h 214"/>
                <a:gd name="T16" fmla="*/ 26 w 112"/>
                <a:gd name="T17" fmla="*/ 135 h 214"/>
                <a:gd name="T18" fmla="*/ 22 w 112"/>
                <a:gd name="T19" fmla="*/ 67 h 214"/>
                <a:gd name="T20" fmla="*/ 50 w 112"/>
                <a:gd name="T21" fmla="*/ 0 h 214"/>
                <a:gd name="T22" fmla="*/ 78 w 112"/>
                <a:gd name="T23" fmla="*/ 26 h 214"/>
                <a:gd name="T24" fmla="*/ 110 w 112"/>
                <a:gd name="T25" fmla="*/ 71 h 214"/>
                <a:gd name="T26" fmla="*/ 98 w 112"/>
                <a:gd name="T27" fmla="*/ 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214">
                  <a:moveTo>
                    <a:pt x="98" y="98"/>
                  </a:moveTo>
                  <a:cubicBezTo>
                    <a:pt x="93" y="103"/>
                    <a:pt x="97" y="116"/>
                    <a:pt x="96" y="123"/>
                  </a:cubicBezTo>
                  <a:cubicBezTo>
                    <a:pt x="96" y="125"/>
                    <a:pt x="96" y="131"/>
                    <a:pt x="95" y="140"/>
                  </a:cubicBezTo>
                  <a:cubicBezTo>
                    <a:pt x="94" y="148"/>
                    <a:pt x="93" y="159"/>
                    <a:pt x="92" y="170"/>
                  </a:cubicBezTo>
                  <a:cubicBezTo>
                    <a:pt x="92" y="170"/>
                    <a:pt x="92" y="170"/>
                    <a:pt x="92" y="170"/>
                  </a:cubicBezTo>
                  <a:cubicBezTo>
                    <a:pt x="91" y="174"/>
                    <a:pt x="91" y="178"/>
                    <a:pt x="90" y="182"/>
                  </a:cubicBezTo>
                  <a:cubicBezTo>
                    <a:pt x="89" y="194"/>
                    <a:pt x="87" y="204"/>
                    <a:pt x="86" y="207"/>
                  </a:cubicBezTo>
                  <a:cubicBezTo>
                    <a:pt x="84" y="214"/>
                    <a:pt x="27" y="214"/>
                    <a:pt x="4" y="190"/>
                  </a:cubicBezTo>
                  <a:cubicBezTo>
                    <a:pt x="4" y="190"/>
                    <a:pt x="0" y="182"/>
                    <a:pt x="26" y="135"/>
                  </a:cubicBezTo>
                  <a:cubicBezTo>
                    <a:pt x="31" y="126"/>
                    <a:pt x="26" y="79"/>
                    <a:pt x="22" y="67"/>
                  </a:cubicBezTo>
                  <a:cubicBezTo>
                    <a:pt x="18" y="54"/>
                    <a:pt x="16" y="13"/>
                    <a:pt x="50" y="0"/>
                  </a:cubicBezTo>
                  <a:cubicBezTo>
                    <a:pt x="50" y="0"/>
                    <a:pt x="71" y="18"/>
                    <a:pt x="78" y="26"/>
                  </a:cubicBezTo>
                  <a:cubicBezTo>
                    <a:pt x="85" y="34"/>
                    <a:pt x="108" y="62"/>
                    <a:pt x="110" y="71"/>
                  </a:cubicBezTo>
                  <a:cubicBezTo>
                    <a:pt x="112" y="79"/>
                    <a:pt x="104" y="92"/>
                    <a:pt x="98" y="98"/>
                  </a:cubicBezTo>
                  <a:close/>
                </a:path>
              </a:pathLst>
            </a:custGeom>
            <a:solidFill>
              <a:srgbClr val="518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íšḻiḍè"/>
            <p:cNvSpPr/>
            <p:nvPr/>
          </p:nvSpPr>
          <p:spPr bwMode="auto">
            <a:xfrm>
              <a:off x="4185459" y="3947747"/>
              <a:ext cx="68768" cy="58303"/>
            </a:xfrm>
            <a:custGeom>
              <a:avLst/>
              <a:gdLst>
                <a:gd name="T0" fmla="*/ 22 w 22"/>
                <a:gd name="T1" fmla="*/ 13 h 19"/>
                <a:gd name="T2" fmla="*/ 18 w 22"/>
                <a:gd name="T3" fmla="*/ 19 h 19"/>
                <a:gd name="T4" fmla="*/ 0 w 22"/>
                <a:gd name="T5" fmla="*/ 0 h 19"/>
                <a:gd name="T6" fmla="*/ 22 w 22"/>
                <a:gd name="T7" fmla="*/ 13 h 19"/>
              </a:gdLst>
              <a:ahLst/>
              <a:cxnLst>
                <a:cxn ang="0">
                  <a:pos x="T0" y="T1"/>
                </a:cxn>
                <a:cxn ang="0">
                  <a:pos x="T2" y="T3"/>
                </a:cxn>
                <a:cxn ang="0">
                  <a:pos x="T4" y="T5"/>
                </a:cxn>
                <a:cxn ang="0">
                  <a:pos x="T6" y="T7"/>
                </a:cxn>
              </a:cxnLst>
              <a:rect l="0" t="0" r="r" b="b"/>
              <a:pathLst>
                <a:path w="22" h="19">
                  <a:moveTo>
                    <a:pt x="22" y="13"/>
                  </a:moveTo>
                  <a:cubicBezTo>
                    <a:pt x="20" y="14"/>
                    <a:pt x="19" y="16"/>
                    <a:pt x="18" y="19"/>
                  </a:cubicBezTo>
                  <a:cubicBezTo>
                    <a:pt x="6" y="11"/>
                    <a:pt x="0" y="0"/>
                    <a:pt x="0" y="0"/>
                  </a:cubicBezTo>
                  <a:cubicBezTo>
                    <a:pt x="7" y="8"/>
                    <a:pt x="22" y="13"/>
                    <a:pt x="22" y="13"/>
                  </a:cubicBezTo>
                  <a:close/>
                </a:path>
              </a:pathLst>
            </a:custGeom>
            <a:solidFill>
              <a:srgbClr val="A778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íŝḻîḍe"/>
            <p:cNvSpPr/>
            <p:nvPr/>
          </p:nvSpPr>
          <p:spPr bwMode="auto">
            <a:xfrm>
              <a:off x="4077823" y="4167503"/>
              <a:ext cx="20929" cy="149495"/>
            </a:xfrm>
            <a:custGeom>
              <a:avLst/>
              <a:gdLst>
                <a:gd name="T0" fmla="*/ 7 w 7"/>
                <a:gd name="T1" fmla="*/ 38 h 48"/>
                <a:gd name="T2" fmla="*/ 4 w 7"/>
                <a:gd name="T3" fmla="*/ 43 h 48"/>
                <a:gd name="T4" fmla="*/ 2 w 7"/>
                <a:gd name="T5" fmla="*/ 48 h 48"/>
                <a:gd name="T6" fmla="*/ 0 w 7"/>
                <a:gd name="T7" fmla="*/ 0 h 48"/>
                <a:gd name="T8" fmla="*/ 3 w 7"/>
                <a:gd name="T9" fmla="*/ 15 h 48"/>
                <a:gd name="T10" fmla="*/ 7 w 7"/>
                <a:gd name="T11" fmla="*/ 38 h 48"/>
              </a:gdLst>
              <a:ahLst/>
              <a:cxnLst>
                <a:cxn ang="0">
                  <a:pos x="T0" y="T1"/>
                </a:cxn>
                <a:cxn ang="0">
                  <a:pos x="T2" y="T3"/>
                </a:cxn>
                <a:cxn ang="0">
                  <a:pos x="T4" y="T5"/>
                </a:cxn>
                <a:cxn ang="0">
                  <a:pos x="T6" y="T7"/>
                </a:cxn>
                <a:cxn ang="0">
                  <a:pos x="T8" y="T9"/>
                </a:cxn>
                <a:cxn ang="0">
                  <a:pos x="T10" y="T11"/>
                </a:cxn>
              </a:cxnLst>
              <a:rect l="0" t="0" r="r" b="b"/>
              <a:pathLst>
                <a:path w="7" h="48">
                  <a:moveTo>
                    <a:pt x="7" y="38"/>
                  </a:moveTo>
                  <a:cubicBezTo>
                    <a:pt x="6" y="40"/>
                    <a:pt x="5" y="41"/>
                    <a:pt x="4" y="43"/>
                  </a:cubicBezTo>
                  <a:cubicBezTo>
                    <a:pt x="3" y="45"/>
                    <a:pt x="3" y="46"/>
                    <a:pt x="2" y="48"/>
                  </a:cubicBezTo>
                  <a:cubicBezTo>
                    <a:pt x="1" y="34"/>
                    <a:pt x="0" y="0"/>
                    <a:pt x="0" y="0"/>
                  </a:cubicBezTo>
                  <a:cubicBezTo>
                    <a:pt x="0" y="0"/>
                    <a:pt x="1" y="10"/>
                    <a:pt x="3" y="15"/>
                  </a:cubicBezTo>
                  <a:cubicBezTo>
                    <a:pt x="4" y="20"/>
                    <a:pt x="6" y="36"/>
                    <a:pt x="7" y="38"/>
                  </a:cubicBezTo>
                  <a:close/>
                </a:path>
              </a:pathLst>
            </a:custGeom>
            <a:solidFill>
              <a:srgbClr val="DE8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išḷïďè"/>
            <p:cNvSpPr/>
            <p:nvPr/>
          </p:nvSpPr>
          <p:spPr bwMode="auto">
            <a:xfrm>
              <a:off x="3956733" y="3689121"/>
              <a:ext cx="272080" cy="621898"/>
            </a:xfrm>
            <a:custGeom>
              <a:avLst/>
              <a:gdLst>
                <a:gd name="T0" fmla="*/ 88 w 88"/>
                <a:gd name="T1" fmla="*/ 3 h 200"/>
                <a:gd name="T2" fmla="*/ 46 w 88"/>
                <a:gd name="T3" fmla="*/ 53 h 200"/>
                <a:gd name="T4" fmla="*/ 19 w 88"/>
                <a:gd name="T5" fmla="*/ 145 h 200"/>
                <a:gd name="T6" fmla="*/ 36 w 88"/>
                <a:gd name="T7" fmla="*/ 184 h 200"/>
                <a:gd name="T8" fmla="*/ 77 w 88"/>
                <a:gd name="T9" fmla="*/ 96 h 200"/>
                <a:gd name="T10" fmla="*/ 88 w 88"/>
                <a:gd name="T11" fmla="*/ 3 h 200"/>
              </a:gdLst>
              <a:ahLst/>
              <a:cxnLst>
                <a:cxn ang="0">
                  <a:pos x="T0" y="T1"/>
                </a:cxn>
                <a:cxn ang="0">
                  <a:pos x="T2" y="T3"/>
                </a:cxn>
                <a:cxn ang="0">
                  <a:pos x="T4" y="T5"/>
                </a:cxn>
                <a:cxn ang="0">
                  <a:pos x="T6" y="T7"/>
                </a:cxn>
                <a:cxn ang="0">
                  <a:pos x="T8" y="T9"/>
                </a:cxn>
                <a:cxn ang="0">
                  <a:pos x="T10" y="T11"/>
                </a:cxn>
              </a:cxnLst>
              <a:rect l="0" t="0" r="r" b="b"/>
              <a:pathLst>
                <a:path w="88" h="200">
                  <a:moveTo>
                    <a:pt x="88" y="3"/>
                  </a:moveTo>
                  <a:cubicBezTo>
                    <a:pt x="88" y="3"/>
                    <a:pt x="44" y="0"/>
                    <a:pt x="46" y="53"/>
                  </a:cubicBezTo>
                  <a:cubicBezTo>
                    <a:pt x="48" y="107"/>
                    <a:pt x="39" y="121"/>
                    <a:pt x="19" y="145"/>
                  </a:cubicBezTo>
                  <a:cubicBezTo>
                    <a:pt x="0" y="169"/>
                    <a:pt x="17" y="200"/>
                    <a:pt x="36" y="184"/>
                  </a:cubicBezTo>
                  <a:cubicBezTo>
                    <a:pt x="55" y="169"/>
                    <a:pt x="76" y="133"/>
                    <a:pt x="77" y="96"/>
                  </a:cubicBezTo>
                  <a:cubicBezTo>
                    <a:pt x="77" y="58"/>
                    <a:pt x="88" y="3"/>
                    <a:pt x="88" y="3"/>
                  </a:cubicBezTo>
                  <a:close/>
                </a:path>
              </a:pathLst>
            </a:custGeom>
            <a:solidFill>
              <a:srgbClr val="252E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ŝliḍê"/>
            <p:cNvSpPr/>
            <p:nvPr/>
          </p:nvSpPr>
          <p:spPr bwMode="auto">
            <a:xfrm>
              <a:off x="4182469" y="3829646"/>
              <a:ext cx="49334" cy="77737"/>
            </a:xfrm>
            <a:custGeom>
              <a:avLst/>
              <a:gdLst>
                <a:gd name="T0" fmla="*/ 15 w 16"/>
                <a:gd name="T1" fmla="*/ 8 h 25"/>
                <a:gd name="T2" fmla="*/ 6 w 16"/>
                <a:gd name="T3" fmla="*/ 4 h 25"/>
                <a:gd name="T4" fmla="*/ 11 w 16"/>
                <a:gd name="T5" fmla="*/ 23 h 25"/>
                <a:gd name="T6" fmla="*/ 15 w 16"/>
                <a:gd name="T7" fmla="*/ 8 h 25"/>
              </a:gdLst>
              <a:ahLst/>
              <a:cxnLst>
                <a:cxn ang="0">
                  <a:pos x="T0" y="T1"/>
                </a:cxn>
                <a:cxn ang="0">
                  <a:pos x="T2" y="T3"/>
                </a:cxn>
                <a:cxn ang="0">
                  <a:pos x="T4" y="T5"/>
                </a:cxn>
                <a:cxn ang="0">
                  <a:pos x="T6" y="T7"/>
                </a:cxn>
              </a:cxnLst>
              <a:rect l="0" t="0" r="r" b="b"/>
              <a:pathLst>
                <a:path w="16" h="25">
                  <a:moveTo>
                    <a:pt x="15" y="8"/>
                  </a:moveTo>
                  <a:cubicBezTo>
                    <a:pt x="15" y="5"/>
                    <a:pt x="11" y="0"/>
                    <a:pt x="6" y="4"/>
                  </a:cubicBezTo>
                  <a:cubicBezTo>
                    <a:pt x="0" y="9"/>
                    <a:pt x="7" y="25"/>
                    <a:pt x="11" y="23"/>
                  </a:cubicBezTo>
                  <a:cubicBezTo>
                    <a:pt x="16" y="22"/>
                    <a:pt x="15" y="12"/>
                    <a:pt x="15" y="8"/>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isľîḓê"/>
            <p:cNvSpPr/>
            <p:nvPr/>
          </p:nvSpPr>
          <p:spPr bwMode="auto">
            <a:xfrm>
              <a:off x="4095762" y="4025484"/>
              <a:ext cx="400646" cy="487352"/>
            </a:xfrm>
            <a:custGeom>
              <a:avLst/>
              <a:gdLst>
                <a:gd name="T0" fmla="*/ 61 w 129"/>
                <a:gd name="T1" fmla="*/ 154 h 157"/>
                <a:gd name="T2" fmla="*/ 27 w 129"/>
                <a:gd name="T3" fmla="*/ 135 h 157"/>
                <a:gd name="T4" fmla="*/ 2 w 129"/>
                <a:gd name="T5" fmla="*/ 75 h 157"/>
                <a:gd name="T6" fmla="*/ 11 w 129"/>
                <a:gd name="T7" fmla="*/ 17 h 157"/>
                <a:gd name="T8" fmla="*/ 33 w 129"/>
                <a:gd name="T9" fmla="*/ 2 h 157"/>
                <a:gd name="T10" fmla="*/ 93 w 129"/>
                <a:gd name="T11" fmla="*/ 77 h 157"/>
                <a:gd name="T12" fmla="*/ 129 w 129"/>
                <a:gd name="T13" fmla="*/ 147 h 157"/>
                <a:gd name="T14" fmla="*/ 129 w 129"/>
                <a:gd name="T15" fmla="*/ 148 h 157"/>
                <a:gd name="T16" fmla="*/ 128 w 129"/>
                <a:gd name="T17" fmla="*/ 149 h 157"/>
                <a:gd name="T18" fmla="*/ 94 w 129"/>
                <a:gd name="T19" fmla="*/ 157 h 157"/>
                <a:gd name="T20" fmla="*/ 86 w 129"/>
                <a:gd name="T21" fmla="*/ 157 h 157"/>
                <a:gd name="T22" fmla="*/ 61 w 129"/>
                <a:gd name="T23" fmla="*/ 154 h 157"/>
                <a:gd name="T24" fmla="*/ 32 w 129"/>
                <a:gd name="T25" fmla="*/ 4 h 157"/>
                <a:gd name="T26" fmla="*/ 13 w 129"/>
                <a:gd name="T27" fmla="*/ 18 h 157"/>
                <a:gd name="T28" fmla="*/ 4 w 129"/>
                <a:gd name="T29" fmla="*/ 75 h 157"/>
                <a:gd name="T30" fmla="*/ 29 w 129"/>
                <a:gd name="T31" fmla="*/ 133 h 157"/>
                <a:gd name="T32" fmla="*/ 94 w 129"/>
                <a:gd name="T33" fmla="*/ 154 h 157"/>
                <a:gd name="T34" fmla="*/ 127 w 129"/>
                <a:gd name="T35" fmla="*/ 147 h 157"/>
                <a:gd name="T36" fmla="*/ 32 w 129"/>
                <a:gd name="T37"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157">
                  <a:moveTo>
                    <a:pt x="61" y="154"/>
                  </a:moveTo>
                  <a:cubicBezTo>
                    <a:pt x="49" y="150"/>
                    <a:pt x="37" y="144"/>
                    <a:pt x="27" y="135"/>
                  </a:cubicBezTo>
                  <a:cubicBezTo>
                    <a:pt x="13" y="122"/>
                    <a:pt x="4" y="101"/>
                    <a:pt x="2" y="75"/>
                  </a:cubicBezTo>
                  <a:cubicBezTo>
                    <a:pt x="0" y="54"/>
                    <a:pt x="3" y="31"/>
                    <a:pt x="11" y="17"/>
                  </a:cubicBezTo>
                  <a:cubicBezTo>
                    <a:pt x="17" y="5"/>
                    <a:pt x="24" y="0"/>
                    <a:pt x="33" y="2"/>
                  </a:cubicBezTo>
                  <a:cubicBezTo>
                    <a:pt x="46" y="5"/>
                    <a:pt x="66" y="30"/>
                    <a:pt x="93" y="77"/>
                  </a:cubicBezTo>
                  <a:cubicBezTo>
                    <a:pt x="113" y="112"/>
                    <a:pt x="129" y="147"/>
                    <a:pt x="129" y="147"/>
                  </a:cubicBezTo>
                  <a:cubicBezTo>
                    <a:pt x="129" y="148"/>
                    <a:pt x="129" y="148"/>
                    <a:pt x="129" y="148"/>
                  </a:cubicBezTo>
                  <a:cubicBezTo>
                    <a:pt x="128" y="149"/>
                    <a:pt x="128" y="149"/>
                    <a:pt x="128" y="149"/>
                  </a:cubicBezTo>
                  <a:cubicBezTo>
                    <a:pt x="128" y="149"/>
                    <a:pt x="114" y="155"/>
                    <a:pt x="94" y="157"/>
                  </a:cubicBezTo>
                  <a:cubicBezTo>
                    <a:pt x="91" y="157"/>
                    <a:pt x="88" y="157"/>
                    <a:pt x="86" y="157"/>
                  </a:cubicBezTo>
                  <a:cubicBezTo>
                    <a:pt x="77" y="157"/>
                    <a:pt x="69" y="156"/>
                    <a:pt x="61" y="154"/>
                  </a:cubicBezTo>
                  <a:close/>
                  <a:moveTo>
                    <a:pt x="32" y="4"/>
                  </a:moveTo>
                  <a:cubicBezTo>
                    <a:pt x="25" y="3"/>
                    <a:pt x="18" y="7"/>
                    <a:pt x="13" y="18"/>
                  </a:cubicBezTo>
                  <a:cubicBezTo>
                    <a:pt x="5" y="32"/>
                    <a:pt x="2" y="54"/>
                    <a:pt x="4" y="75"/>
                  </a:cubicBezTo>
                  <a:cubicBezTo>
                    <a:pt x="6" y="100"/>
                    <a:pt x="15" y="121"/>
                    <a:pt x="29" y="133"/>
                  </a:cubicBezTo>
                  <a:cubicBezTo>
                    <a:pt x="50" y="153"/>
                    <a:pt x="76" y="156"/>
                    <a:pt x="94" y="154"/>
                  </a:cubicBezTo>
                  <a:cubicBezTo>
                    <a:pt x="110" y="153"/>
                    <a:pt x="123" y="148"/>
                    <a:pt x="127" y="147"/>
                  </a:cubicBezTo>
                  <a:cubicBezTo>
                    <a:pt x="121" y="134"/>
                    <a:pt x="61" y="10"/>
                    <a:pt x="32" y="4"/>
                  </a:cubicBezTo>
                  <a:close/>
                </a:path>
              </a:pathLst>
            </a:custGeom>
            <a:solidFill>
              <a:srgbClr val="4F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iṩlíḓê"/>
            <p:cNvSpPr/>
            <p:nvPr/>
          </p:nvSpPr>
          <p:spPr bwMode="auto">
            <a:xfrm>
              <a:off x="4210873" y="4378291"/>
              <a:ext cx="276565" cy="77737"/>
            </a:xfrm>
            <a:custGeom>
              <a:avLst/>
              <a:gdLst>
                <a:gd name="T0" fmla="*/ 30 w 89"/>
                <a:gd name="T1" fmla="*/ 4 h 25"/>
                <a:gd name="T2" fmla="*/ 42 w 89"/>
                <a:gd name="T3" fmla="*/ 6 h 25"/>
                <a:gd name="T4" fmla="*/ 58 w 89"/>
                <a:gd name="T5" fmla="*/ 2 h 25"/>
                <a:gd name="T6" fmla="*/ 73 w 89"/>
                <a:gd name="T7" fmla="*/ 2 h 25"/>
                <a:gd name="T8" fmla="*/ 82 w 89"/>
                <a:gd name="T9" fmla="*/ 9 h 25"/>
                <a:gd name="T10" fmla="*/ 88 w 89"/>
                <a:gd name="T11" fmla="*/ 15 h 25"/>
                <a:gd name="T12" fmla="*/ 85 w 89"/>
                <a:gd name="T13" fmla="*/ 25 h 25"/>
                <a:gd name="T14" fmla="*/ 26 w 89"/>
                <a:gd name="T15" fmla="*/ 18 h 25"/>
                <a:gd name="T16" fmla="*/ 30 w 8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5">
                  <a:moveTo>
                    <a:pt x="30" y="4"/>
                  </a:moveTo>
                  <a:cubicBezTo>
                    <a:pt x="30" y="4"/>
                    <a:pt x="40" y="7"/>
                    <a:pt x="42" y="6"/>
                  </a:cubicBezTo>
                  <a:cubicBezTo>
                    <a:pt x="45" y="6"/>
                    <a:pt x="55" y="4"/>
                    <a:pt x="58" y="2"/>
                  </a:cubicBezTo>
                  <a:cubicBezTo>
                    <a:pt x="61" y="0"/>
                    <a:pt x="67" y="0"/>
                    <a:pt x="73" y="2"/>
                  </a:cubicBezTo>
                  <a:cubicBezTo>
                    <a:pt x="79" y="3"/>
                    <a:pt x="78" y="7"/>
                    <a:pt x="82" y="9"/>
                  </a:cubicBezTo>
                  <a:cubicBezTo>
                    <a:pt x="86" y="11"/>
                    <a:pt x="89" y="12"/>
                    <a:pt x="88" y="15"/>
                  </a:cubicBezTo>
                  <a:cubicBezTo>
                    <a:pt x="88" y="17"/>
                    <a:pt x="87" y="25"/>
                    <a:pt x="85" y="25"/>
                  </a:cubicBezTo>
                  <a:cubicBezTo>
                    <a:pt x="83" y="25"/>
                    <a:pt x="51" y="25"/>
                    <a:pt x="26" y="18"/>
                  </a:cubicBezTo>
                  <a:cubicBezTo>
                    <a:pt x="0" y="11"/>
                    <a:pt x="30" y="4"/>
                    <a:pt x="30" y="4"/>
                  </a:cubicBezTo>
                  <a:close/>
                </a:path>
              </a:pathLst>
            </a:custGeom>
            <a:solidFill>
              <a:srgbClr val="EEA9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sḷiḍé"/>
            <p:cNvSpPr/>
            <p:nvPr/>
          </p:nvSpPr>
          <p:spPr bwMode="auto">
            <a:xfrm>
              <a:off x="4124167" y="4415664"/>
              <a:ext cx="378222" cy="298989"/>
            </a:xfrm>
            <a:custGeom>
              <a:avLst/>
              <a:gdLst>
                <a:gd name="T0" fmla="*/ 109 w 122"/>
                <a:gd name="T1" fmla="*/ 11 h 96"/>
                <a:gd name="T2" fmla="*/ 33 w 122"/>
                <a:gd name="T3" fmla="*/ 1 h 96"/>
                <a:gd name="T4" fmla="*/ 19 w 122"/>
                <a:gd name="T5" fmla="*/ 10 h 96"/>
                <a:gd name="T6" fmla="*/ 2 w 122"/>
                <a:gd name="T7" fmla="*/ 62 h 96"/>
                <a:gd name="T8" fmla="*/ 13 w 122"/>
                <a:gd name="T9" fmla="*/ 79 h 96"/>
                <a:gd name="T10" fmla="*/ 106 w 122"/>
                <a:gd name="T11" fmla="*/ 94 h 96"/>
                <a:gd name="T12" fmla="*/ 122 w 122"/>
                <a:gd name="T13" fmla="*/ 81 h 96"/>
                <a:gd name="T14" fmla="*/ 120 w 122"/>
                <a:gd name="T15" fmla="*/ 24 h 96"/>
                <a:gd name="T16" fmla="*/ 109 w 122"/>
                <a:gd name="T17"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96">
                  <a:moveTo>
                    <a:pt x="109" y="11"/>
                  </a:moveTo>
                  <a:cubicBezTo>
                    <a:pt x="33" y="1"/>
                    <a:pt x="33" y="1"/>
                    <a:pt x="33" y="1"/>
                  </a:cubicBezTo>
                  <a:cubicBezTo>
                    <a:pt x="27" y="0"/>
                    <a:pt x="21" y="4"/>
                    <a:pt x="19" y="10"/>
                  </a:cubicBezTo>
                  <a:cubicBezTo>
                    <a:pt x="2" y="62"/>
                    <a:pt x="2" y="62"/>
                    <a:pt x="2" y="62"/>
                  </a:cubicBezTo>
                  <a:cubicBezTo>
                    <a:pt x="0" y="70"/>
                    <a:pt x="5" y="78"/>
                    <a:pt x="13" y="79"/>
                  </a:cubicBezTo>
                  <a:cubicBezTo>
                    <a:pt x="106" y="94"/>
                    <a:pt x="106" y="94"/>
                    <a:pt x="106" y="94"/>
                  </a:cubicBezTo>
                  <a:cubicBezTo>
                    <a:pt x="115" y="96"/>
                    <a:pt x="122" y="89"/>
                    <a:pt x="122" y="81"/>
                  </a:cubicBezTo>
                  <a:cubicBezTo>
                    <a:pt x="120" y="24"/>
                    <a:pt x="120" y="24"/>
                    <a:pt x="120" y="24"/>
                  </a:cubicBezTo>
                  <a:cubicBezTo>
                    <a:pt x="120" y="18"/>
                    <a:pt x="115" y="12"/>
                    <a:pt x="109" y="11"/>
                  </a:cubicBezTo>
                  <a:close/>
                </a:path>
              </a:pathLst>
            </a:custGeom>
            <a:solidFill>
              <a:srgbClr val="4F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sḷîďe"/>
            <p:cNvSpPr/>
            <p:nvPr/>
          </p:nvSpPr>
          <p:spPr bwMode="auto">
            <a:xfrm>
              <a:off x="3899925" y="4698210"/>
              <a:ext cx="59798" cy="59798"/>
            </a:xfrm>
            <a:custGeom>
              <a:avLst/>
              <a:gdLst>
                <a:gd name="T0" fmla="*/ 6 w 19"/>
                <a:gd name="T1" fmla="*/ 17 h 19"/>
                <a:gd name="T2" fmla="*/ 17 w 19"/>
                <a:gd name="T3" fmla="*/ 12 h 19"/>
                <a:gd name="T4" fmla="*/ 12 w 19"/>
                <a:gd name="T5" fmla="*/ 1 h 19"/>
                <a:gd name="T6" fmla="*/ 1 w 19"/>
                <a:gd name="T7" fmla="*/ 6 h 19"/>
                <a:gd name="T8" fmla="*/ 6 w 19"/>
                <a:gd name="T9" fmla="*/ 17 h 19"/>
              </a:gdLst>
              <a:ahLst/>
              <a:cxnLst>
                <a:cxn ang="0">
                  <a:pos x="T0" y="T1"/>
                </a:cxn>
                <a:cxn ang="0">
                  <a:pos x="T2" y="T3"/>
                </a:cxn>
                <a:cxn ang="0">
                  <a:pos x="T4" y="T5"/>
                </a:cxn>
                <a:cxn ang="0">
                  <a:pos x="T6" y="T7"/>
                </a:cxn>
                <a:cxn ang="0">
                  <a:pos x="T8" y="T9"/>
                </a:cxn>
              </a:cxnLst>
              <a:rect l="0" t="0" r="r" b="b"/>
              <a:pathLst>
                <a:path w="19" h="19">
                  <a:moveTo>
                    <a:pt x="6" y="17"/>
                  </a:moveTo>
                  <a:cubicBezTo>
                    <a:pt x="11" y="19"/>
                    <a:pt x="15" y="16"/>
                    <a:pt x="17" y="12"/>
                  </a:cubicBezTo>
                  <a:cubicBezTo>
                    <a:pt x="19" y="8"/>
                    <a:pt x="16" y="3"/>
                    <a:pt x="12" y="1"/>
                  </a:cubicBezTo>
                  <a:cubicBezTo>
                    <a:pt x="8" y="0"/>
                    <a:pt x="3" y="2"/>
                    <a:pt x="1" y="6"/>
                  </a:cubicBezTo>
                  <a:cubicBezTo>
                    <a:pt x="0" y="11"/>
                    <a:pt x="2" y="15"/>
                    <a:pt x="6" y="17"/>
                  </a:cubicBezTo>
                  <a:close/>
                </a:path>
              </a:pathLst>
            </a:custGeom>
            <a:solidFill>
              <a:srgbClr val="2527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ísľïdê"/>
            <p:cNvSpPr/>
            <p:nvPr/>
          </p:nvSpPr>
          <p:spPr bwMode="auto">
            <a:xfrm>
              <a:off x="4104732" y="4201888"/>
              <a:ext cx="149495" cy="158464"/>
            </a:xfrm>
            <a:custGeom>
              <a:avLst/>
              <a:gdLst>
                <a:gd name="T0" fmla="*/ 22 w 48"/>
                <a:gd name="T1" fmla="*/ 0 h 51"/>
                <a:gd name="T2" fmla="*/ 13 w 48"/>
                <a:gd name="T3" fmla="*/ 33 h 51"/>
                <a:gd name="T4" fmla="*/ 48 w 48"/>
                <a:gd name="T5" fmla="*/ 51 h 51"/>
                <a:gd name="T6" fmla="*/ 0 w 48"/>
                <a:gd name="T7" fmla="*/ 36 h 51"/>
                <a:gd name="T8" fmla="*/ 22 w 48"/>
                <a:gd name="T9" fmla="*/ 0 h 51"/>
              </a:gdLst>
              <a:ahLst/>
              <a:cxnLst>
                <a:cxn ang="0">
                  <a:pos x="T0" y="T1"/>
                </a:cxn>
                <a:cxn ang="0">
                  <a:pos x="T2" y="T3"/>
                </a:cxn>
                <a:cxn ang="0">
                  <a:pos x="T4" y="T5"/>
                </a:cxn>
                <a:cxn ang="0">
                  <a:pos x="T6" y="T7"/>
                </a:cxn>
                <a:cxn ang="0">
                  <a:pos x="T8" y="T9"/>
                </a:cxn>
              </a:cxnLst>
              <a:rect l="0" t="0" r="r" b="b"/>
              <a:pathLst>
                <a:path w="48" h="51">
                  <a:moveTo>
                    <a:pt x="22" y="0"/>
                  </a:moveTo>
                  <a:cubicBezTo>
                    <a:pt x="22" y="0"/>
                    <a:pt x="10" y="30"/>
                    <a:pt x="13" y="33"/>
                  </a:cubicBezTo>
                  <a:cubicBezTo>
                    <a:pt x="15" y="37"/>
                    <a:pt x="48" y="51"/>
                    <a:pt x="48" y="51"/>
                  </a:cubicBezTo>
                  <a:cubicBezTo>
                    <a:pt x="48" y="51"/>
                    <a:pt x="1" y="44"/>
                    <a:pt x="0" y="36"/>
                  </a:cubicBezTo>
                  <a:cubicBezTo>
                    <a:pt x="0" y="28"/>
                    <a:pt x="22" y="0"/>
                    <a:pt x="22" y="0"/>
                  </a:cubicBezTo>
                  <a:close/>
                </a:path>
              </a:pathLst>
            </a:custGeom>
            <a:solidFill>
              <a:srgbClr val="365B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iṩľidè"/>
            <p:cNvSpPr/>
            <p:nvPr/>
          </p:nvSpPr>
          <p:spPr bwMode="auto">
            <a:xfrm>
              <a:off x="4018025" y="4019504"/>
              <a:ext cx="288525" cy="421575"/>
            </a:xfrm>
            <a:custGeom>
              <a:avLst/>
              <a:gdLst>
                <a:gd name="T0" fmla="*/ 41 w 93"/>
                <a:gd name="T1" fmla="*/ 13 h 136"/>
                <a:gd name="T2" fmla="*/ 0 w 93"/>
                <a:gd name="T3" fmla="*/ 92 h 136"/>
                <a:gd name="T4" fmla="*/ 32 w 93"/>
                <a:gd name="T5" fmla="*/ 120 h 136"/>
                <a:gd name="T6" fmla="*/ 87 w 93"/>
                <a:gd name="T7" fmla="*/ 136 h 136"/>
                <a:gd name="T8" fmla="*/ 93 w 93"/>
                <a:gd name="T9" fmla="*/ 116 h 136"/>
                <a:gd name="T10" fmla="*/ 33 w 93"/>
                <a:gd name="T11" fmla="*/ 93 h 136"/>
                <a:gd name="T12" fmla="*/ 66 w 93"/>
                <a:gd name="T13" fmla="*/ 33 h 136"/>
                <a:gd name="T14" fmla="*/ 63 w 93"/>
                <a:gd name="T15" fmla="*/ 8 h 136"/>
                <a:gd name="T16" fmla="*/ 41 w 93"/>
                <a:gd name="T17" fmla="*/ 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36">
                  <a:moveTo>
                    <a:pt x="41" y="13"/>
                  </a:moveTo>
                  <a:cubicBezTo>
                    <a:pt x="41" y="13"/>
                    <a:pt x="0" y="76"/>
                    <a:pt x="0" y="92"/>
                  </a:cubicBezTo>
                  <a:cubicBezTo>
                    <a:pt x="0" y="108"/>
                    <a:pt x="4" y="112"/>
                    <a:pt x="32" y="120"/>
                  </a:cubicBezTo>
                  <a:cubicBezTo>
                    <a:pt x="61" y="128"/>
                    <a:pt x="87" y="136"/>
                    <a:pt x="87" y="136"/>
                  </a:cubicBezTo>
                  <a:cubicBezTo>
                    <a:pt x="93" y="116"/>
                    <a:pt x="93" y="116"/>
                    <a:pt x="93" y="116"/>
                  </a:cubicBezTo>
                  <a:cubicBezTo>
                    <a:pt x="93" y="116"/>
                    <a:pt x="35" y="97"/>
                    <a:pt x="33" y="93"/>
                  </a:cubicBezTo>
                  <a:cubicBezTo>
                    <a:pt x="30" y="89"/>
                    <a:pt x="66" y="33"/>
                    <a:pt x="66" y="33"/>
                  </a:cubicBezTo>
                  <a:cubicBezTo>
                    <a:pt x="66" y="33"/>
                    <a:pt x="77" y="16"/>
                    <a:pt x="63" y="8"/>
                  </a:cubicBezTo>
                  <a:cubicBezTo>
                    <a:pt x="49" y="0"/>
                    <a:pt x="41" y="13"/>
                    <a:pt x="41" y="13"/>
                  </a:cubicBezTo>
                  <a:close/>
                </a:path>
              </a:pathLst>
            </a:custGeom>
            <a:solidFill>
              <a:srgbClr val="518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ṧḻïḑe"/>
            <p:cNvSpPr/>
            <p:nvPr/>
          </p:nvSpPr>
          <p:spPr bwMode="auto">
            <a:xfrm>
              <a:off x="4222833" y="4714654"/>
              <a:ext cx="59798" cy="234707"/>
            </a:xfrm>
            <a:custGeom>
              <a:avLst/>
              <a:gdLst>
                <a:gd name="T0" fmla="*/ 19 w 19"/>
                <a:gd name="T1" fmla="*/ 0 h 76"/>
                <a:gd name="T2" fmla="*/ 6 w 19"/>
                <a:gd name="T3" fmla="*/ 76 h 76"/>
                <a:gd name="T4" fmla="*/ 0 w 19"/>
                <a:gd name="T5" fmla="*/ 68 h 76"/>
                <a:gd name="T6" fmla="*/ 19 w 19"/>
                <a:gd name="T7" fmla="*/ 0 h 76"/>
              </a:gdLst>
              <a:ahLst/>
              <a:cxnLst>
                <a:cxn ang="0">
                  <a:pos x="T0" y="T1"/>
                </a:cxn>
                <a:cxn ang="0">
                  <a:pos x="T2" y="T3"/>
                </a:cxn>
                <a:cxn ang="0">
                  <a:pos x="T4" y="T5"/>
                </a:cxn>
                <a:cxn ang="0">
                  <a:pos x="T6" y="T7"/>
                </a:cxn>
              </a:cxnLst>
              <a:rect l="0" t="0" r="r" b="b"/>
              <a:pathLst>
                <a:path w="19" h="76">
                  <a:moveTo>
                    <a:pt x="19" y="0"/>
                  </a:moveTo>
                  <a:cubicBezTo>
                    <a:pt x="19" y="7"/>
                    <a:pt x="6" y="76"/>
                    <a:pt x="6" y="76"/>
                  </a:cubicBezTo>
                  <a:cubicBezTo>
                    <a:pt x="4" y="73"/>
                    <a:pt x="2" y="71"/>
                    <a:pt x="0" y="68"/>
                  </a:cubicBezTo>
                  <a:lnTo>
                    <a:pt x="19" y="0"/>
                  </a:lnTo>
                  <a:close/>
                </a:path>
              </a:pathLst>
            </a:custGeom>
            <a:solidFill>
              <a:srgbClr val="1819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îṣ1ïḓê"/>
            <p:cNvSpPr/>
            <p:nvPr/>
          </p:nvSpPr>
          <p:spPr bwMode="auto">
            <a:xfrm>
              <a:off x="7698582" y="3683141"/>
              <a:ext cx="282545" cy="544160"/>
            </a:xfrm>
            <a:custGeom>
              <a:avLst/>
              <a:gdLst>
                <a:gd name="T0" fmla="*/ 28 w 91"/>
                <a:gd name="T1" fmla="*/ 10 h 175"/>
                <a:gd name="T2" fmla="*/ 12 w 91"/>
                <a:gd name="T3" fmla="*/ 51 h 175"/>
                <a:gd name="T4" fmla="*/ 14 w 91"/>
                <a:gd name="T5" fmla="*/ 96 h 175"/>
                <a:gd name="T6" fmla="*/ 6 w 91"/>
                <a:gd name="T7" fmla="*/ 166 h 175"/>
                <a:gd name="T8" fmla="*/ 83 w 91"/>
                <a:gd name="T9" fmla="*/ 82 h 175"/>
                <a:gd name="T10" fmla="*/ 72 w 91"/>
                <a:gd name="T11" fmla="*/ 15 h 175"/>
                <a:gd name="T12" fmla="*/ 28 w 91"/>
                <a:gd name="T13" fmla="*/ 10 h 175"/>
              </a:gdLst>
              <a:ahLst/>
              <a:cxnLst>
                <a:cxn ang="0">
                  <a:pos x="T0" y="T1"/>
                </a:cxn>
                <a:cxn ang="0">
                  <a:pos x="T2" y="T3"/>
                </a:cxn>
                <a:cxn ang="0">
                  <a:pos x="T4" y="T5"/>
                </a:cxn>
                <a:cxn ang="0">
                  <a:pos x="T6" y="T7"/>
                </a:cxn>
                <a:cxn ang="0">
                  <a:pos x="T8" y="T9"/>
                </a:cxn>
                <a:cxn ang="0">
                  <a:pos x="T10" y="T11"/>
                </a:cxn>
                <a:cxn ang="0">
                  <a:pos x="T12" y="T13"/>
                </a:cxn>
              </a:cxnLst>
              <a:rect l="0" t="0" r="r" b="b"/>
              <a:pathLst>
                <a:path w="91" h="175">
                  <a:moveTo>
                    <a:pt x="28" y="10"/>
                  </a:moveTo>
                  <a:cubicBezTo>
                    <a:pt x="28" y="10"/>
                    <a:pt x="6" y="21"/>
                    <a:pt x="12" y="51"/>
                  </a:cubicBezTo>
                  <a:cubicBezTo>
                    <a:pt x="17" y="80"/>
                    <a:pt x="20" y="84"/>
                    <a:pt x="14" y="96"/>
                  </a:cubicBezTo>
                  <a:cubicBezTo>
                    <a:pt x="7" y="107"/>
                    <a:pt x="0" y="156"/>
                    <a:pt x="6" y="166"/>
                  </a:cubicBezTo>
                  <a:cubicBezTo>
                    <a:pt x="11" y="175"/>
                    <a:pt x="74" y="125"/>
                    <a:pt x="83" y="82"/>
                  </a:cubicBezTo>
                  <a:cubicBezTo>
                    <a:pt x="91" y="40"/>
                    <a:pt x="77" y="22"/>
                    <a:pt x="72" y="15"/>
                  </a:cubicBezTo>
                  <a:cubicBezTo>
                    <a:pt x="67" y="8"/>
                    <a:pt x="48" y="0"/>
                    <a:pt x="28" y="10"/>
                  </a:cubicBezTo>
                  <a:close/>
                </a:path>
              </a:pathLst>
            </a:custGeom>
            <a:solidFill>
              <a:srgbClr val="0E2D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ṥlîḍe"/>
            <p:cNvSpPr/>
            <p:nvPr/>
          </p:nvSpPr>
          <p:spPr bwMode="auto">
            <a:xfrm>
              <a:off x="7667189" y="4046413"/>
              <a:ext cx="100162" cy="261616"/>
            </a:xfrm>
            <a:custGeom>
              <a:avLst/>
              <a:gdLst>
                <a:gd name="T0" fmla="*/ 32 w 32"/>
                <a:gd name="T1" fmla="*/ 0 h 84"/>
                <a:gd name="T2" fmla="*/ 15 w 32"/>
                <a:gd name="T3" fmla="*/ 11 h 84"/>
                <a:gd name="T4" fmla="*/ 9 w 32"/>
                <a:gd name="T5" fmla="*/ 35 h 84"/>
                <a:gd name="T6" fmla="*/ 0 w 32"/>
                <a:gd name="T7" fmla="*/ 68 h 84"/>
                <a:gd name="T8" fmla="*/ 24 w 32"/>
                <a:gd name="T9" fmla="*/ 84 h 84"/>
                <a:gd name="T10" fmla="*/ 32 w 32"/>
                <a:gd name="T11" fmla="*/ 0 h 84"/>
              </a:gdLst>
              <a:ahLst/>
              <a:cxnLst>
                <a:cxn ang="0">
                  <a:pos x="T0" y="T1"/>
                </a:cxn>
                <a:cxn ang="0">
                  <a:pos x="T2" y="T3"/>
                </a:cxn>
                <a:cxn ang="0">
                  <a:pos x="T4" y="T5"/>
                </a:cxn>
                <a:cxn ang="0">
                  <a:pos x="T6" y="T7"/>
                </a:cxn>
                <a:cxn ang="0">
                  <a:pos x="T8" y="T9"/>
                </a:cxn>
                <a:cxn ang="0">
                  <a:pos x="T10" y="T11"/>
                </a:cxn>
              </a:cxnLst>
              <a:rect l="0" t="0" r="r" b="b"/>
              <a:pathLst>
                <a:path w="32" h="84">
                  <a:moveTo>
                    <a:pt x="32" y="0"/>
                  </a:moveTo>
                  <a:cubicBezTo>
                    <a:pt x="32" y="0"/>
                    <a:pt x="21" y="2"/>
                    <a:pt x="15" y="11"/>
                  </a:cubicBezTo>
                  <a:cubicBezTo>
                    <a:pt x="10" y="18"/>
                    <a:pt x="10" y="32"/>
                    <a:pt x="9" y="35"/>
                  </a:cubicBezTo>
                  <a:cubicBezTo>
                    <a:pt x="9" y="38"/>
                    <a:pt x="0" y="68"/>
                    <a:pt x="0" y="68"/>
                  </a:cubicBezTo>
                  <a:cubicBezTo>
                    <a:pt x="24" y="84"/>
                    <a:pt x="24" y="84"/>
                    <a:pt x="24" y="84"/>
                  </a:cubicBezTo>
                  <a:lnTo>
                    <a:pt x="32" y="0"/>
                  </a:lnTo>
                  <a:close/>
                </a:path>
              </a:pathLst>
            </a:custGeom>
            <a:solidFill>
              <a:srgbClr val="2851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iṡ1iḋé"/>
            <p:cNvSpPr/>
            <p:nvPr/>
          </p:nvSpPr>
          <p:spPr bwMode="auto">
            <a:xfrm>
              <a:off x="7450421" y="5574248"/>
              <a:ext cx="145010" cy="188363"/>
            </a:xfrm>
            <a:custGeom>
              <a:avLst/>
              <a:gdLst>
                <a:gd name="T0" fmla="*/ 15 w 47"/>
                <a:gd name="T1" fmla="*/ 33 h 61"/>
                <a:gd name="T2" fmla="*/ 2 w 47"/>
                <a:gd name="T3" fmla="*/ 57 h 61"/>
                <a:gd name="T4" fmla="*/ 30 w 47"/>
                <a:gd name="T5" fmla="*/ 57 h 61"/>
                <a:gd name="T6" fmla="*/ 45 w 47"/>
                <a:gd name="T7" fmla="*/ 19 h 61"/>
                <a:gd name="T8" fmla="*/ 37 w 47"/>
                <a:gd name="T9" fmla="*/ 1 h 61"/>
                <a:gd name="T10" fmla="*/ 25 w 47"/>
                <a:gd name="T11" fmla="*/ 2 h 61"/>
                <a:gd name="T12" fmla="*/ 15 w 47"/>
                <a:gd name="T13" fmla="*/ 33 h 61"/>
              </a:gdLst>
              <a:ahLst/>
              <a:cxnLst>
                <a:cxn ang="0">
                  <a:pos x="T0" y="T1"/>
                </a:cxn>
                <a:cxn ang="0">
                  <a:pos x="T2" y="T3"/>
                </a:cxn>
                <a:cxn ang="0">
                  <a:pos x="T4" y="T5"/>
                </a:cxn>
                <a:cxn ang="0">
                  <a:pos x="T6" y="T7"/>
                </a:cxn>
                <a:cxn ang="0">
                  <a:pos x="T8" y="T9"/>
                </a:cxn>
                <a:cxn ang="0">
                  <a:pos x="T10" y="T11"/>
                </a:cxn>
                <a:cxn ang="0">
                  <a:pos x="T12" y="T13"/>
                </a:cxn>
              </a:cxnLst>
              <a:rect l="0" t="0" r="r" b="b"/>
              <a:pathLst>
                <a:path w="47" h="61">
                  <a:moveTo>
                    <a:pt x="15" y="33"/>
                  </a:moveTo>
                  <a:cubicBezTo>
                    <a:pt x="15" y="33"/>
                    <a:pt x="0" y="54"/>
                    <a:pt x="2" y="57"/>
                  </a:cubicBezTo>
                  <a:cubicBezTo>
                    <a:pt x="4" y="60"/>
                    <a:pt x="20" y="61"/>
                    <a:pt x="30" y="57"/>
                  </a:cubicBezTo>
                  <a:cubicBezTo>
                    <a:pt x="40" y="53"/>
                    <a:pt x="40" y="29"/>
                    <a:pt x="45" y="19"/>
                  </a:cubicBezTo>
                  <a:cubicBezTo>
                    <a:pt x="47" y="14"/>
                    <a:pt x="43" y="2"/>
                    <a:pt x="37" y="1"/>
                  </a:cubicBezTo>
                  <a:cubicBezTo>
                    <a:pt x="31" y="0"/>
                    <a:pt x="25" y="2"/>
                    <a:pt x="25" y="2"/>
                  </a:cubicBezTo>
                  <a:cubicBezTo>
                    <a:pt x="25" y="2"/>
                    <a:pt x="31" y="17"/>
                    <a:pt x="15" y="33"/>
                  </a:cubicBezTo>
                  <a:close/>
                </a:path>
              </a:pathLst>
            </a:custGeom>
            <a:solidFill>
              <a:srgbClr val="1D3B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îsľíḋè"/>
            <p:cNvSpPr/>
            <p:nvPr/>
          </p:nvSpPr>
          <p:spPr bwMode="auto">
            <a:xfrm>
              <a:off x="7481816" y="5565279"/>
              <a:ext cx="95677" cy="153980"/>
            </a:xfrm>
            <a:custGeom>
              <a:avLst/>
              <a:gdLst>
                <a:gd name="T0" fmla="*/ 15 w 31"/>
                <a:gd name="T1" fmla="*/ 5 h 50"/>
                <a:gd name="T2" fmla="*/ 11 w 31"/>
                <a:gd name="T3" fmla="*/ 23 h 50"/>
                <a:gd name="T4" fmla="*/ 0 w 31"/>
                <a:gd name="T5" fmla="*/ 46 h 50"/>
                <a:gd name="T6" fmla="*/ 19 w 31"/>
                <a:gd name="T7" fmla="*/ 45 h 50"/>
                <a:gd name="T8" fmla="*/ 28 w 31"/>
                <a:gd name="T9" fmla="*/ 18 h 50"/>
                <a:gd name="T10" fmla="*/ 31 w 31"/>
                <a:gd name="T11" fmla="*/ 6 h 50"/>
                <a:gd name="T12" fmla="*/ 15 w 31"/>
                <a:gd name="T13" fmla="*/ 5 h 50"/>
              </a:gdLst>
              <a:ahLst/>
              <a:cxnLst>
                <a:cxn ang="0">
                  <a:pos x="T0" y="T1"/>
                </a:cxn>
                <a:cxn ang="0">
                  <a:pos x="T2" y="T3"/>
                </a:cxn>
                <a:cxn ang="0">
                  <a:pos x="T4" y="T5"/>
                </a:cxn>
                <a:cxn ang="0">
                  <a:pos x="T6" y="T7"/>
                </a:cxn>
                <a:cxn ang="0">
                  <a:pos x="T8" y="T9"/>
                </a:cxn>
                <a:cxn ang="0">
                  <a:pos x="T10" y="T11"/>
                </a:cxn>
                <a:cxn ang="0">
                  <a:pos x="T12" y="T13"/>
                </a:cxn>
              </a:cxnLst>
              <a:rect l="0" t="0" r="r" b="b"/>
              <a:pathLst>
                <a:path w="31" h="50">
                  <a:moveTo>
                    <a:pt x="15" y="5"/>
                  </a:moveTo>
                  <a:cubicBezTo>
                    <a:pt x="15" y="5"/>
                    <a:pt x="12" y="14"/>
                    <a:pt x="11" y="23"/>
                  </a:cubicBezTo>
                  <a:cubicBezTo>
                    <a:pt x="10" y="29"/>
                    <a:pt x="0" y="44"/>
                    <a:pt x="0" y="46"/>
                  </a:cubicBezTo>
                  <a:cubicBezTo>
                    <a:pt x="1" y="48"/>
                    <a:pt x="13" y="50"/>
                    <a:pt x="19" y="45"/>
                  </a:cubicBezTo>
                  <a:cubicBezTo>
                    <a:pt x="24" y="40"/>
                    <a:pt x="27" y="26"/>
                    <a:pt x="28" y="18"/>
                  </a:cubicBezTo>
                  <a:cubicBezTo>
                    <a:pt x="29" y="10"/>
                    <a:pt x="31" y="6"/>
                    <a:pt x="31" y="6"/>
                  </a:cubicBezTo>
                  <a:cubicBezTo>
                    <a:pt x="31" y="6"/>
                    <a:pt x="20" y="0"/>
                    <a:pt x="15" y="5"/>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íş1íḋé"/>
            <p:cNvSpPr/>
            <p:nvPr/>
          </p:nvSpPr>
          <p:spPr bwMode="auto">
            <a:xfrm>
              <a:off x="7866016" y="5574248"/>
              <a:ext cx="146505" cy="188363"/>
            </a:xfrm>
            <a:custGeom>
              <a:avLst/>
              <a:gdLst>
                <a:gd name="T0" fmla="*/ 15 w 47"/>
                <a:gd name="T1" fmla="*/ 34 h 61"/>
                <a:gd name="T2" fmla="*/ 2 w 47"/>
                <a:gd name="T3" fmla="*/ 57 h 61"/>
                <a:gd name="T4" fmla="*/ 30 w 47"/>
                <a:gd name="T5" fmla="*/ 57 h 61"/>
                <a:gd name="T6" fmla="*/ 45 w 47"/>
                <a:gd name="T7" fmla="*/ 19 h 61"/>
                <a:gd name="T8" fmla="*/ 37 w 47"/>
                <a:gd name="T9" fmla="*/ 1 h 61"/>
                <a:gd name="T10" fmla="*/ 25 w 47"/>
                <a:gd name="T11" fmla="*/ 3 h 61"/>
                <a:gd name="T12" fmla="*/ 15 w 47"/>
                <a:gd name="T13" fmla="*/ 34 h 61"/>
              </a:gdLst>
              <a:ahLst/>
              <a:cxnLst>
                <a:cxn ang="0">
                  <a:pos x="T0" y="T1"/>
                </a:cxn>
                <a:cxn ang="0">
                  <a:pos x="T2" y="T3"/>
                </a:cxn>
                <a:cxn ang="0">
                  <a:pos x="T4" y="T5"/>
                </a:cxn>
                <a:cxn ang="0">
                  <a:pos x="T6" y="T7"/>
                </a:cxn>
                <a:cxn ang="0">
                  <a:pos x="T8" y="T9"/>
                </a:cxn>
                <a:cxn ang="0">
                  <a:pos x="T10" y="T11"/>
                </a:cxn>
                <a:cxn ang="0">
                  <a:pos x="T12" y="T13"/>
                </a:cxn>
              </a:cxnLst>
              <a:rect l="0" t="0" r="r" b="b"/>
              <a:pathLst>
                <a:path w="47" h="61">
                  <a:moveTo>
                    <a:pt x="15" y="34"/>
                  </a:moveTo>
                  <a:cubicBezTo>
                    <a:pt x="15" y="34"/>
                    <a:pt x="0" y="54"/>
                    <a:pt x="2" y="57"/>
                  </a:cubicBezTo>
                  <a:cubicBezTo>
                    <a:pt x="4" y="60"/>
                    <a:pt x="21" y="61"/>
                    <a:pt x="30" y="57"/>
                  </a:cubicBezTo>
                  <a:cubicBezTo>
                    <a:pt x="40" y="53"/>
                    <a:pt x="40" y="29"/>
                    <a:pt x="45" y="19"/>
                  </a:cubicBezTo>
                  <a:cubicBezTo>
                    <a:pt x="47" y="14"/>
                    <a:pt x="43" y="2"/>
                    <a:pt x="37" y="1"/>
                  </a:cubicBezTo>
                  <a:cubicBezTo>
                    <a:pt x="32" y="0"/>
                    <a:pt x="25" y="3"/>
                    <a:pt x="25" y="3"/>
                  </a:cubicBezTo>
                  <a:cubicBezTo>
                    <a:pt x="25" y="3"/>
                    <a:pt x="31" y="17"/>
                    <a:pt x="15" y="34"/>
                  </a:cubicBezTo>
                  <a:close/>
                </a:path>
              </a:pathLst>
            </a:custGeom>
            <a:solidFill>
              <a:srgbClr val="1D3B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îŝļîdè"/>
            <p:cNvSpPr/>
            <p:nvPr/>
          </p:nvSpPr>
          <p:spPr bwMode="auto">
            <a:xfrm>
              <a:off x="7897411" y="5568268"/>
              <a:ext cx="89697" cy="150990"/>
            </a:xfrm>
            <a:custGeom>
              <a:avLst/>
              <a:gdLst>
                <a:gd name="T0" fmla="*/ 15 w 29"/>
                <a:gd name="T1" fmla="*/ 5 h 49"/>
                <a:gd name="T2" fmla="*/ 12 w 29"/>
                <a:gd name="T3" fmla="*/ 21 h 49"/>
                <a:gd name="T4" fmla="*/ 0 w 29"/>
                <a:gd name="T5" fmla="*/ 45 h 49"/>
                <a:gd name="T6" fmla="*/ 19 w 29"/>
                <a:gd name="T7" fmla="*/ 44 h 49"/>
                <a:gd name="T8" fmla="*/ 28 w 29"/>
                <a:gd name="T9" fmla="*/ 17 h 49"/>
                <a:gd name="T10" fmla="*/ 27 w 29"/>
                <a:gd name="T11" fmla="*/ 3 h 49"/>
                <a:gd name="T12" fmla="*/ 15 w 29"/>
                <a:gd name="T13" fmla="*/ 5 h 49"/>
              </a:gdLst>
              <a:ahLst/>
              <a:cxnLst>
                <a:cxn ang="0">
                  <a:pos x="T0" y="T1"/>
                </a:cxn>
                <a:cxn ang="0">
                  <a:pos x="T2" y="T3"/>
                </a:cxn>
                <a:cxn ang="0">
                  <a:pos x="T4" y="T5"/>
                </a:cxn>
                <a:cxn ang="0">
                  <a:pos x="T6" y="T7"/>
                </a:cxn>
                <a:cxn ang="0">
                  <a:pos x="T8" y="T9"/>
                </a:cxn>
                <a:cxn ang="0">
                  <a:pos x="T10" y="T11"/>
                </a:cxn>
                <a:cxn ang="0">
                  <a:pos x="T12" y="T13"/>
                </a:cxn>
              </a:cxnLst>
              <a:rect l="0" t="0" r="r" b="b"/>
              <a:pathLst>
                <a:path w="29" h="49">
                  <a:moveTo>
                    <a:pt x="15" y="5"/>
                  </a:moveTo>
                  <a:cubicBezTo>
                    <a:pt x="15" y="5"/>
                    <a:pt x="14" y="14"/>
                    <a:pt x="12" y="21"/>
                  </a:cubicBezTo>
                  <a:cubicBezTo>
                    <a:pt x="10" y="28"/>
                    <a:pt x="0" y="43"/>
                    <a:pt x="0" y="45"/>
                  </a:cubicBezTo>
                  <a:cubicBezTo>
                    <a:pt x="1" y="47"/>
                    <a:pt x="14" y="49"/>
                    <a:pt x="19" y="44"/>
                  </a:cubicBezTo>
                  <a:cubicBezTo>
                    <a:pt x="24" y="39"/>
                    <a:pt x="28" y="25"/>
                    <a:pt x="28" y="17"/>
                  </a:cubicBezTo>
                  <a:cubicBezTo>
                    <a:pt x="29" y="8"/>
                    <a:pt x="27" y="3"/>
                    <a:pt x="27" y="3"/>
                  </a:cubicBezTo>
                  <a:cubicBezTo>
                    <a:pt x="27" y="3"/>
                    <a:pt x="20" y="0"/>
                    <a:pt x="15" y="5"/>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iṩlídé"/>
            <p:cNvSpPr/>
            <p:nvPr/>
          </p:nvSpPr>
          <p:spPr bwMode="auto">
            <a:xfrm>
              <a:off x="7525168" y="4207867"/>
              <a:ext cx="562100" cy="1403755"/>
            </a:xfrm>
            <a:custGeom>
              <a:avLst/>
              <a:gdLst>
                <a:gd name="T0" fmla="*/ 61 w 181"/>
                <a:gd name="T1" fmla="*/ 106 h 452"/>
                <a:gd name="T2" fmla="*/ 45 w 181"/>
                <a:gd name="T3" fmla="*/ 183 h 452"/>
                <a:gd name="T4" fmla="*/ 32 w 181"/>
                <a:gd name="T5" fmla="*/ 286 h 452"/>
                <a:gd name="T6" fmla="*/ 19 w 181"/>
                <a:gd name="T7" fmla="*/ 351 h 452"/>
                <a:gd name="T8" fmla="*/ 0 w 181"/>
                <a:gd name="T9" fmla="*/ 447 h 452"/>
                <a:gd name="T10" fmla="*/ 14 w 181"/>
                <a:gd name="T11" fmla="*/ 447 h 452"/>
                <a:gd name="T12" fmla="*/ 57 w 181"/>
                <a:gd name="T13" fmla="*/ 339 h 452"/>
                <a:gd name="T14" fmla="*/ 83 w 181"/>
                <a:gd name="T15" fmla="*/ 260 h 452"/>
                <a:gd name="T16" fmla="*/ 109 w 181"/>
                <a:gd name="T17" fmla="*/ 171 h 452"/>
                <a:gd name="T18" fmla="*/ 115 w 181"/>
                <a:gd name="T19" fmla="*/ 183 h 452"/>
                <a:gd name="T20" fmla="*/ 125 w 181"/>
                <a:gd name="T21" fmla="*/ 283 h 452"/>
                <a:gd name="T22" fmla="*/ 127 w 181"/>
                <a:gd name="T23" fmla="*/ 346 h 452"/>
                <a:gd name="T24" fmla="*/ 135 w 181"/>
                <a:gd name="T25" fmla="*/ 443 h 452"/>
                <a:gd name="T26" fmla="*/ 147 w 181"/>
                <a:gd name="T27" fmla="*/ 443 h 452"/>
                <a:gd name="T28" fmla="*/ 160 w 181"/>
                <a:gd name="T29" fmla="*/ 334 h 452"/>
                <a:gd name="T30" fmla="*/ 161 w 181"/>
                <a:gd name="T31" fmla="*/ 275 h 452"/>
                <a:gd name="T32" fmla="*/ 159 w 181"/>
                <a:gd name="T33" fmla="*/ 115 h 452"/>
                <a:gd name="T34" fmla="*/ 61 w 181"/>
                <a:gd name="T35" fmla="*/ 10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 h="452">
                  <a:moveTo>
                    <a:pt x="61" y="106"/>
                  </a:moveTo>
                  <a:cubicBezTo>
                    <a:pt x="61" y="106"/>
                    <a:pt x="48" y="168"/>
                    <a:pt x="45" y="183"/>
                  </a:cubicBezTo>
                  <a:cubicBezTo>
                    <a:pt x="42" y="198"/>
                    <a:pt x="33" y="273"/>
                    <a:pt x="32" y="286"/>
                  </a:cubicBezTo>
                  <a:cubicBezTo>
                    <a:pt x="32" y="299"/>
                    <a:pt x="19" y="346"/>
                    <a:pt x="19" y="351"/>
                  </a:cubicBezTo>
                  <a:cubicBezTo>
                    <a:pt x="20" y="355"/>
                    <a:pt x="0" y="447"/>
                    <a:pt x="0" y="447"/>
                  </a:cubicBezTo>
                  <a:cubicBezTo>
                    <a:pt x="0" y="447"/>
                    <a:pt x="7" y="452"/>
                    <a:pt x="14" y="447"/>
                  </a:cubicBezTo>
                  <a:cubicBezTo>
                    <a:pt x="18" y="445"/>
                    <a:pt x="57" y="362"/>
                    <a:pt x="57" y="339"/>
                  </a:cubicBezTo>
                  <a:cubicBezTo>
                    <a:pt x="57" y="308"/>
                    <a:pt x="80" y="267"/>
                    <a:pt x="83" y="260"/>
                  </a:cubicBezTo>
                  <a:cubicBezTo>
                    <a:pt x="111" y="195"/>
                    <a:pt x="106" y="175"/>
                    <a:pt x="109" y="171"/>
                  </a:cubicBezTo>
                  <a:cubicBezTo>
                    <a:pt x="113" y="166"/>
                    <a:pt x="113" y="173"/>
                    <a:pt x="115" y="183"/>
                  </a:cubicBezTo>
                  <a:cubicBezTo>
                    <a:pt x="117" y="192"/>
                    <a:pt x="122" y="273"/>
                    <a:pt x="125" y="283"/>
                  </a:cubicBezTo>
                  <a:cubicBezTo>
                    <a:pt x="127" y="293"/>
                    <a:pt x="125" y="328"/>
                    <a:pt x="127" y="346"/>
                  </a:cubicBezTo>
                  <a:cubicBezTo>
                    <a:pt x="128" y="363"/>
                    <a:pt x="135" y="443"/>
                    <a:pt x="135" y="443"/>
                  </a:cubicBezTo>
                  <a:cubicBezTo>
                    <a:pt x="135" y="443"/>
                    <a:pt x="140" y="451"/>
                    <a:pt x="147" y="443"/>
                  </a:cubicBezTo>
                  <a:cubicBezTo>
                    <a:pt x="149" y="441"/>
                    <a:pt x="160" y="355"/>
                    <a:pt x="160" y="334"/>
                  </a:cubicBezTo>
                  <a:cubicBezTo>
                    <a:pt x="160" y="313"/>
                    <a:pt x="161" y="284"/>
                    <a:pt x="161" y="275"/>
                  </a:cubicBezTo>
                  <a:cubicBezTo>
                    <a:pt x="167" y="189"/>
                    <a:pt x="181" y="176"/>
                    <a:pt x="159" y="115"/>
                  </a:cubicBezTo>
                  <a:cubicBezTo>
                    <a:pt x="118" y="0"/>
                    <a:pt x="61" y="106"/>
                    <a:pt x="61" y="106"/>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îṩ1íďé"/>
            <p:cNvSpPr/>
            <p:nvPr/>
          </p:nvSpPr>
          <p:spPr bwMode="auto">
            <a:xfrm>
              <a:off x="7629815" y="4481442"/>
              <a:ext cx="475393" cy="553130"/>
            </a:xfrm>
            <a:custGeom>
              <a:avLst/>
              <a:gdLst>
                <a:gd name="T0" fmla="*/ 115 w 153"/>
                <a:gd name="T1" fmla="*/ 1 h 178"/>
                <a:gd name="T2" fmla="*/ 137 w 153"/>
                <a:gd name="T3" fmla="*/ 165 h 178"/>
                <a:gd name="T4" fmla="*/ 0 w 153"/>
                <a:gd name="T5" fmla="*/ 151 h 178"/>
                <a:gd name="T6" fmla="*/ 27 w 153"/>
                <a:gd name="T7" fmla="*/ 18 h 178"/>
                <a:gd name="T8" fmla="*/ 115 w 153"/>
                <a:gd name="T9" fmla="*/ 1 h 178"/>
              </a:gdLst>
              <a:ahLst/>
              <a:cxnLst>
                <a:cxn ang="0">
                  <a:pos x="T0" y="T1"/>
                </a:cxn>
                <a:cxn ang="0">
                  <a:pos x="T2" y="T3"/>
                </a:cxn>
                <a:cxn ang="0">
                  <a:pos x="T4" y="T5"/>
                </a:cxn>
                <a:cxn ang="0">
                  <a:pos x="T6" y="T7"/>
                </a:cxn>
                <a:cxn ang="0">
                  <a:pos x="T8" y="T9"/>
                </a:cxn>
              </a:cxnLst>
              <a:rect l="0" t="0" r="r" b="b"/>
              <a:pathLst>
                <a:path w="153" h="178">
                  <a:moveTo>
                    <a:pt x="115" y="1"/>
                  </a:moveTo>
                  <a:cubicBezTo>
                    <a:pt x="115" y="1"/>
                    <a:pt x="153" y="54"/>
                    <a:pt x="137" y="165"/>
                  </a:cubicBezTo>
                  <a:cubicBezTo>
                    <a:pt x="137" y="165"/>
                    <a:pt x="48" y="178"/>
                    <a:pt x="0" y="151"/>
                  </a:cubicBezTo>
                  <a:cubicBezTo>
                    <a:pt x="0" y="151"/>
                    <a:pt x="20" y="36"/>
                    <a:pt x="27" y="18"/>
                  </a:cubicBezTo>
                  <a:cubicBezTo>
                    <a:pt x="34" y="0"/>
                    <a:pt x="115" y="1"/>
                    <a:pt x="115" y="1"/>
                  </a:cubicBezTo>
                  <a:close/>
                </a:path>
              </a:pathLst>
            </a:custGeom>
            <a:solidFill>
              <a:srgbClr val="1D3B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iṧļiḍè"/>
            <p:cNvSpPr/>
            <p:nvPr/>
          </p:nvSpPr>
          <p:spPr bwMode="auto">
            <a:xfrm>
              <a:off x="7580482" y="5626571"/>
              <a:ext cx="8970" cy="68768"/>
            </a:xfrm>
            <a:custGeom>
              <a:avLst/>
              <a:gdLst>
                <a:gd name="T0" fmla="*/ 6 w 6"/>
                <a:gd name="T1" fmla="*/ 0 h 46"/>
                <a:gd name="T2" fmla="*/ 6 w 6"/>
                <a:gd name="T3" fmla="*/ 46 h 46"/>
                <a:gd name="T4" fmla="*/ 0 w 6"/>
                <a:gd name="T5" fmla="*/ 46 h 46"/>
                <a:gd name="T6" fmla="*/ 0 w 6"/>
                <a:gd name="T7" fmla="*/ 11 h 46"/>
                <a:gd name="T8" fmla="*/ 6 w 6"/>
                <a:gd name="T9" fmla="*/ 0 h 46"/>
              </a:gdLst>
              <a:ahLst/>
              <a:cxnLst>
                <a:cxn ang="0">
                  <a:pos x="T0" y="T1"/>
                </a:cxn>
                <a:cxn ang="0">
                  <a:pos x="T2" y="T3"/>
                </a:cxn>
                <a:cxn ang="0">
                  <a:pos x="T4" y="T5"/>
                </a:cxn>
                <a:cxn ang="0">
                  <a:pos x="T6" y="T7"/>
                </a:cxn>
                <a:cxn ang="0">
                  <a:pos x="T8" y="T9"/>
                </a:cxn>
              </a:cxnLst>
              <a:rect l="0" t="0" r="r" b="b"/>
              <a:pathLst>
                <a:path w="6" h="46">
                  <a:moveTo>
                    <a:pt x="6" y="0"/>
                  </a:moveTo>
                  <a:lnTo>
                    <a:pt x="6" y="46"/>
                  </a:lnTo>
                  <a:lnTo>
                    <a:pt x="0" y="46"/>
                  </a:lnTo>
                  <a:lnTo>
                    <a:pt x="0" y="11"/>
                  </a:lnTo>
                  <a:lnTo>
                    <a:pt x="6" y="0"/>
                  </a:lnTo>
                  <a:close/>
                </a:path>
              </a:pathLst>
            </a:custGeom>
            <a:solidFill>
              <a:srgbClr val="1D3B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îśľîḓê"/>
            <p:cNvSpPr/>
            <p:nvPr/>
          </p:nvSpPr>
          <p:spPr bwMode="auto">
            <a:xfrm>
              <a:off x="7996077" y="5626571"/>
              <a:ext cx="10465" cy="68768"/>
            </a:xfrm>
            <a:custGeom>
              <a:avLst/>
              <a:gdLst>
                <a:gd name="T0" fmla="*/ 7 w 7"/>
                <a:gd name="T1" fmla="*/ 0 h 46"/>
                <a:gd name="T2" fmla="*/ 7 w 7"/>
                <a:gd name="T3" fmla="*/ 46 h 46"/>
                <a:gd name="T4" fmla="*/ 0 w 7"/>
                <a:gd name="T5" fmla="*/ 46 h 46"/>
                <a:gd name="T6" fmla="*/ 0 w 7"/>
                <a:gd name="T7" fmla="*/ 11 h 46"/>
                <a:gd name="T8" fmla="*/ 7 w 7"/>
                <a:gd name="T9" fmla="*/ 0 h 46"/>
              </a:gdLst>
              <a:ahLst/>
              <a:cxnLst>
                <a:cxn ang="0">
                  <a:pos x="T0" y="T1"/>
                </a:cxn>
                <a:cxn ang="0">
                  <a:pos x="T2" y="T3"/>
                </a:cxn>
                <a:cxn ang="0">
                  <a:pos x="T4" y="T5"/>
                </a:cxn>
                <a:cxn ang="0">
                  <a:pos x="T6" y="T7"/>
                </a:cxn>
                <a:cxn ang="0">
                  <a:pos x="T8" y="T9"/>
                </a:cxn>
              </a:cxnLst>
              <a:rect l="0" t="0" r="r" b="b"/>
              <a:pathLst>
                <a:path w="7" h="46">
                  <a:moveTo>
                    <a:pt x="7" y="0"/>
                  </a:moveTo>
                  <a:lnTo>
                    <a:pt x="7" y="46"/>
                  </a:lnTo>
                  <a:lnTo>
                    <a:pt x="0" y="46"/>
                  </a:lnTo>
                  <a:lnTo>
                    <a:pt x="0" y="11"/>
                  </a:lnTo>
                  <a:lnTo>
                    <a:pt x="7" y="0"/>
                  </a:lnTo>
                  <a:close/>
                </a:path>
              </a:pathLst>
            </a:custGeom>
            <a:solidFill>
              <a:srgbClr val="1D3B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ïṩlîdé"/>
            <p:cNvSpPr/>
            <p:nvPr/>
          </p:nvSpPr>
          <p:spPr bwMode="auto">
            <a:xfrm>
              <a:off x="7683633" y="4019504"/>
              <a:ext cx="381212" cy="571069"/>
            </a:xfrm>
            <a:custGeom>
              <a:avLst/>
              <a:gdLst>
                <a:gd name="T0" fmla="*/ 48 w 123"/>
                <a:gd name="T1" fmla="*/ 1 h 184"/>
                <a:gd name="T2" fmla="*/ 30 w 123"/>
                <a:gd name="T3" fmla="*/ 9 h 184"/>
                <a:gd name="T4" fmla="*/ 3 w 123"/>
                <a:gd name="T5" fmla="*/ 43 h 184"/>
                <a:gd name="T6" fmla="*/ 10 w 123"/>
                <a:gd name="T7" fmla="*/ 80 h 184"/>
                <a:gd name="T8" fmla="*/ 13 w 123"/>
                <a:gd name="T9" fmla="*/ 116 h 184"/>
                <a:gd name="T10" fmla="*/ 18 w 123"/>
                <a:gd name="T11" fmla="*/ 174 h 184"/>
                <a:gd name="T12" fmla="*/ 114 w 123"/>
                <a:gd name="T13" fmla="*/ 168 h 184"/>
                <a:gd name="T14" fmla="*/ 93 w 123"/>
                <a:gd name="T15" fmla="*/ 137 h 184"/>
                <a:gd name="T16" fmla="*/ 95 w 123"/>
                <a:gd name="T17" fmla="*/ 107 h 184"/>
                <a:gd name="T18" fmla="*/ 111 w 123"/>
                <a:gd name="T19" fmla="*/ 56 h 184"/>
                <a:gd name="T20" fmla="*/ 112 w 123"/>
                <a:gd name="T21" fmla="*/ 13 h 184"/>
                <a:gd name="T22" fmla="*/ 74 w 123"/>
                <a:gd name="T23" fmla="*/ 2 h 184"/>
                <a:gd name="T24" fmla="*/ 48 w 123"/>
                <a:gd name="T25"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84">
                  <a:moveTo>
                    <a:pt x="48" y="1"/>
                  </a:moveTo>
                  <a:cubicBezTo>
                    <a:pt x="48" y="1"/>
                    <a:pt x="34" y="8"/>
                    <a:pt x="30" y="9"/>
                  </a:cubicBezTo>
                  <a:cubicBezTo>
                    <a:pt x="25" y="10"/>
                    <a:pt x="6" y="34"/>
                    <a:pt x="3" y="43"/>
                  </a:cubicBezTo>
                  <a:cubicBezTo>
                    <a:pt x="0" y="51"/>
                    <a:pt x="3" y="65"/>
                    <a:pt x="10" y="80"/>
                  </a:cubicBezTo>
                  <a:cubicBezTo>
                    <a:pt x="16" y="96"/>
                    <a:pt x="10" y="101"/>
                    <a:pt x="13" y="116"/>
                  </a:cubicBezTo>
                  <a:cubicBezTo>
                    <a:pt x="16" y="132"/>
                    <a:pt x="19" y="165"/>
                    <a:pt x="18" y="174"/>
                  </a:cubicBezTo>
                  <a:cubicBezTo>
                    <a:pt x="18" y="182"/>
                    <a:pt x="96" y="184"/>
                    <a:pt x="114" y="168"/>
                  </a:cubicBezTo>
                  <a:cubicBezTo>
                    <a:pt x="114" y="168"/>
                    <a:pt x="96" y="141"/>
                    <a:pt x="93" y="137"/>
                  </a:cubicBezTo>
                  <a:cubicBezTo>
                    <a:pt x="91" y="134"/>
                    <a:pt x="93" y="113"/>
                    <a:pt x="95" y="107"/>
                  </a:cubicBezTo>
                  <a:cubicBezTo>
                    <a:pt x="97" y="102"/>
                    <a:pt x="111" y="56"/>
                    <a:pt x="111" y="56"/>
                  </a:cubicBezTo>
                  <a:cubicBezTo>
                    <a:pt x="111" y="56"/>
                    <a:pt x="123" y="21"/>
                    <a:pt x="112" y="13"/>
                  </a:cubicBezTo>
                  <a:cubicBezTo>
                    <a:pt x="103" y="6"/>
                    <a:pt x="79" y="3"/>
                    <a:pt x="74" y="2"/>
                  </a:cubicBezTo>
                  <a:cubicBezTo>
                    <a:pt x="70" y="0"/>
                    <a:pt x="57" y="0"/>
                    <a:pt x="48" y="1"/>
                  </a:cubicBezTo>
                  <a:close/>
                </a:path>
              </a:pathLst>
            </a:custGeom>
            <a:solidFill>
              <a:srgbClr val="EDDA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îṩlïďê"/>
            <p:cNvSpPr/>
            <p:nvPr/>
          </p:nvSpPr>
          <p:spPr bwMode="auto">
            <a:xfrm>
              <a:off x="7791269" y="4006049"/>
              <a:ext cx="31394" cy="112121"/>
            </a:xfrm>
            <a:custGeom>
              <a:avLst/>
              <a:gdLst>
                <a:gd name="T0" fmla="*/ 9 w 10"/>
                <a:gd name="T1" fmla="*/ 36 h 36"/>
                <a:gd name="T2" fmla="*/ 0 w 10"/>
                <a:gd name="T3" fmla="*/ 26 h 36"/>
                <a:gd name="T4" fmla="*/ 8 w 10"/>
                <a:gd name="T5" fmla="*/ 0 h 36"/>
                <a:gd name="T6" fmla="*/ 9 w 10"/>
                <a:gd name="T7" fmla="*/ 36 h 36"/>
              </a:gdLst>
              <a:ahLst/>
              <a:cxnLst>
                <a:cxn ang="0">
                  <a:pos x="T0" y="T1"/>
                </a:cxn>
                <a:cxn ang="0">
                  <a:pos x="T2" y="T3"/>
                </a:cxn>
                <a:cxn ang="0">
                  <a:pos x="T4" y="T5"/>
                </a:cxn>
                <a:cxn ang="0">
                  <a:pos x="T6" y="T7"/>
                </a:cxn>
              </a:cxnLst>
              <a:rect l="0" t="0" r="r" b="b"/>
              <a:pathLst>
                <a:path w="10" h="36">
                  <a:moveTo>
                    <a:pt x="9" y="36"/>
                  </a:moveTo>
                  <a:cubicBezTo>
                    <a:pt x="0" y="26"/>
                    <a:pt x="0" y="26"/>
                    <a:pt x="0" y="26"/>
                  </a:cubicBezTo>
                  <a:cubicBezTo>
                    <a:pt x="8" y="0"/>
                    <a:pt x="8" y="0"/>
                    <a:pt x="8" y="0"/>
                  </a:cubicBezTo>
                  <a:cubicBezTo>
                    <a:pt x="8" y="0"/>
                    <a:pt x="10" y="15"/>
                    <a:pt x="9" y="36"/>
                  </a:cubicBezTo>
                  <a:close/>
                </a:path>
              </a:pathLst>
            </a:custGeom>
            <a:solidFill>
              <a:srgbClr val="D6C5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S1ïḓê"/>
            <p:cNvSpPr/>
            <p:nvPr/>
          </p:nvSpPr>
          <p:spPr bwMode="auto">
            <a:xfrm>
              <a:off x="7813694" y="3875989"/>
              <a:ext cx="112121" cy="245171"/>
            </a:xfrm>
            <a:custGeom>
              <a:avLst/>
              <a:gdLst>
                <a:gd name="T0" fmla="*/ 0 w 36"/>
                <a:gd name="T1" fmla="*/ 31 h 79"/>
                <a:gd name="T2" fmla="*/ 0 w 36"/>
                <a:gd name="T3" fmla="*/ 39 h 79"/>
                <a:gd name="T4" fmla="*/ 1 w 36"/>
                <a:gd name="T5" fmla="*/ 46 h 79"/>
                <a:gd name="T6" fmla="*/ 2 w 36"/>
                <a:gd name="T7" fmla="*/ 65 h 79"/>
                <a:gd name="T8" fmla="*/ 32 w 36"/>
                <a:gd name="T9" fmla="*/ 48 h 79"/>
                <a:gd name="T10" fmla="*/ 31 w 36"/>
                <a:gd name="T11" fmla="*/ 18 h 79"/>
                <a:gd name="T12" fmla="*/ 0 w 36"/>
                <a:gd name="T13" fmla="*/ 31 h 79"/>
              </a:gdLst>
              <a:ahLst/>
              <a:cxnLst>
                <a:cxn ang="0">
                  <a:pos x="T0" y="T1"/>
                </a:cxn>
                <a:cxn ang="0">
                  <a:pos x="T2" y="T3"/>
                </a:cxn>
                <a:cxn ang="0">
                  <a:pos x="T4" y="T5"/>
                </a:cxn>
                <a:cxn ang="0">
                  <a:pos x="T6" y="T7"/>
                </a:cxn>
                <a:cxn ang="0">
                  <a:pos x="T8" y="T9"/>
                </a:cxn>
                <a:cxn ang="0">
                  <a:pos x="T10" y="T11"/>
                </a:cxn>
                <a:cxn ang="0">
                  <a:pos x="T12" y="T13"/>
                </a:cxn>
              </a:cxnLst>
              <a:rect l="0" t="0" r="r" b="b"/>
              <a:pathLst>
                <a:path w="36" h="79">
                  <a:moveTo>
                    <a:pt x="0" y="31"/>
                  </a:moveTo>
                  <a:cubicBezTo>
                    <a:pt x="0" y="31"/>
                    <a:pt x="0" y="35"/>
                    <a:pt x="0" y="39"/>
                  </a:cubicBezTo>
                  <a:cubicBezTo>
                    <a:pt x="1" y="42"/>
                    <a:pt x="1" y="44"/>
                    <a:pt x="1" y="46"/>
                  </a:cubicBezTo>
                  <a:cubicBezTo>
                    <a:pt x="2" y="53"/>
                    <a:pt x="2" y="61"/>
                    <a:pt x="2" y="65"/>
                  </a:cubicBezTo>
                  <a:cubicBezTo>
                    <a:pt x="2" y="65"/>
                    <a:pt x="16" y="79"/>
                    <a:pt x="32" y="48"/>
                  </a:cubicBezTo>
                  <a:cubicBezTo>
                    <a:pt x="32" y="48"/>
                    <a:pt x="26" y="35"/>
                    <a:pt x="31" y="18"/>
                  </a:cubicBezTo>
                  <a:cubicBezTo>
                    <a:pt x="36" y="0"/>
                    <a:pt x="0" y="31"/>
                    <a:pt x="0" y="31"/>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íS1íḋè"/>
            <p:cNvSpPr/>
            <p:nvPr/>
          </p:nvSpPr>
          <p:spPr bwMode="auto">
            <a:xfrm>
              <a:off x="7819673" y="4077807"/>
              <a:ext cx="49334" cy="40364"/>
            </a:xfrm>
            <a:custGeom>
              <a:avLst/>
              <a:gdLst>
                <a:gd name="T0" fmla="*/ 0 w 33"/>
                <a:gd name="T1" fmla="*/ 0 h 27"/>
                <a:gd name="T2" fmla="*/ 0 w 33"/>
                <a:gd name="T3" fmla="*/ 27 h 27"/>
                <a:gd name="T4" fmla="*/ 33 w 33"/>
                <a:gd name="T5" fmla="*/ 2 h 27"/>
                <a:gd name="T6" fmla="*/ 0 w 33"/>
                <a:gd name="T7" fmla="*/ 0 h 27"/>
              </a:gdLst>
              <a:ahLst/>
              <a:cxnLst>
                <a:cxn ang="0">
                  <a:pos x="T0" y="T1"/>
                </a:cxn>
                <a:cxn ang="0">
                  <a:pos x="T2" y="T3"/>
                </a:cxn>
                <a:cxn ang="0">
                  <a:pos x="T4" y="T5"/>
                </a:cxn>
                <a:cxn ang="0">
                  <a:pos x="T6" y="T7"/>
                </a:cxn>
              </a:cxnLst>
              <a:rect l="0" t="0" r="r" b="b"/>
              <a:pathLst>
                <a:path w="33" h="27">
                  <a:moveTo>
                    <a:pt x="0" y="0"/>
                  </a:moveTo>
                  <a:lnTo>
                    <a:pt x="0" y="27"/>
                  </a:lnTo>
                  <a:lnTo>
                    <a:pt x="33" y="2"/>
                  </a:lnTo>
                  <a:lnTo>
                    <a:pt x="0" y="0"/>
                  </a:ln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iṩlidê"/>
            <p:cNvSpPr/>
            <p:nvPr/>
          </p:nvSpPr>
          <p:spPr bwMode="auto">
            <a:xfrm>
              <a:off x="7819673" y="4019504"/>
              <a:ext cx="115111" cy="98666"/>
            </a:xfrm>
            <a:custGeom>
              <a:avLst/>
              <a:gdLst>
                <a:gd name="T0" fmla="*/ 0 w 77"/>
                <a:gd name="T1" fmla="*/ 66 h 66"/>
                <a:gd name="T2" fmla="*/ 15 w 77"/>
                <a:gd name="T3" fmla="*/ 47 h 66"/>
                <a:gd name="T4" fmla="*/ 62 w 77"/>
                <a:gd name="T5" fmla="*/ 0 h 66"/>
                <a:gd name="T6" fmla="*/ 77 w 77"/>
                <a:gd name="T7" fmla="*/ 16 h 66"/>
                <a:gd name="T8" fmla="*/ 0 w 77"/>
                <a:gd name="T9" fmla="*/ 66 h 66"/>
              </a:gdLst>
              <a:ahLst/>
              <a:cxnLst>
                <a:cxn ang="0">
                  <a:pos x="T0" y="T1"/>
                </a:cxn>
                <a:cxn ang="0">
                  <a:pos x="T2" y="T3"/>
                </a:cxn>
                <a:cxn ang="0">
                  <a:pos x="T4" y="T5"/>
                </a:cxn>
                <a:cxn ang="0">
                  <a:pos x="T6" y="T7"/>
                </a:cxn>
                <a:cxn ang="0">
                  <a:pos x="T8" y="T9"/>
                </a:cxn>
              </a:cxnLst>
              <a:rect l="0" t="0" r="r" b="b"/>
              <a:pathLst>
                <a:path w="77" h="66">
                  <a:moveTo>
                    <a:pt x="0" y="66"/>
                  </a:moveTo>
                  <a:lnTo>
                    <a:pt x="15" y="47"/>
                  </a:lnTo>
                  <a:lnTo>
                    <a:pt x="62" y="0"/>
                  </a:lnTo>
                  <a:lnTo>
                    <a:pt x="77" y="16"/>
                  </a:lnTo>
                  <a:lnTo>
                    <a:pt x="0" y="66"/>
                  </a:lnTo>
                  <a:close/>
                </a:path>
              </a:pathLst>
            </a:custGeom>
            <a:solidFill>
              <a:srgbClr val="D6C5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iṥḷíḑé"/>
            <p:cNvSpPr/>
            <p:nvPr/>
          </p:nvSpPr>
          <p:spPr bwMode="auto">
            <a:xfrm>
              <a:off x="7857047" y="4028474"/>
              <a:ext cx="210788" cy="663756"/>
            </a:xfrm>
            <a:custGeom>
              <a:avLst/>
              <a:gdLst>
                <a:gd name="T0" fmla="*/ 21 w 68"/>
                <a:gd name="T1" fmla="*/ 0 h 214"/>
                <a:gd name="T2" fmla="*/ 1 w 68"/>
                <a:gd name="T3" fmla="*/ 42 h 214"/>
                <a:gd name="T4" fmla="*/ 14 w 68"/>
                <a:gd name="T5" fmla="*/ 183 h 214"/>
                <a:gd name="T6" fmla="*/ 68 w 68"/>
                <a:gd name="T7" fmla="*/ 179 h 214"/>
                <a:gd name="T8" fmla="*/ 48 w 68"/>
                <a:gd name="T9" fmla="*/ 87 h 214"/>
                <a:gd name="T10" fmla="*/ 65 w 68"/>
                <a:gd name="T11" fmla="*/ 30 h 214"/>
                <a:gd name="T12" fmla="*/ 46 w 68"/>
                <a:gd name="T13" fmla="*/ 4 h 214"/>
                <a:gd name="T14" fmla="*/ 21 w 68"/>
                <a:gd name="T15" fmla="*/ 0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14">
                  <a:moveTo>
                    <a:pt x="21" y="0"/>
                  </a:moveTo>
                  <a:cubicBezTo>
                    <a:pt x="21" y="0"/>
                    <a:pt x="2" y="29"/>
                    <a:pt x="1" y="42"/>
                  </a:cubicBezTo>
                  <a:cubicBezTo>
                    <a:pt x="0" y="55"/>
                    <a:pt x="8" y="152"/>
                    <a:pt x="14" y="183"/>
                  </a:cubicBezTo>
                  <a:cubicBezTo>
                    <a:pt x="21" y="214"/>
                    <a:pt x="68" y="179"/>
                    <a:pt x="68" y="179"/>
                  </a:cubicBezTo>
                  <a:cubicBezTo>
                    <a:pt x="68" y="179"/>
                    <a:pt x="36" y="128"/>
                    <a:pt x="48" y="87"/>
                  </a:cubicBezTo>
                  <a:cubicBezTo>
                    <a:pt x="61" y="46"/>
                    <a:pt x="65" y="30"/>
                    <a:pt x="65" y="30"/>
                  </a:cubicBezTo>
                  <a:cubicBezTo>
                    <a:pt x="65" y="30"/>
                    <a:pt x="61" y="7"/>
                    <a:pt x="46" y="4"/>
                  </a:cubicBezTo>
                  <a:cubicBezTo>
                    <a:pt x="33" y="1"/>
                    <a:pt x="21" y="0"/>
                    <a:pt x="21" y="0"/>
                  </a:cubicBezTo>
                  <a:close/>
                </a:path>
              </a:pathLst>
            </a:custGeom>
            <a:solidFill>
              <a:srgbClr val="2851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íşľíḑè"/>
            <p:cNvSpPr/>
            <p:nvPr/>
          </p:nvSpPr>
          <p:spPr bwMode="auto">
            <a:xfrm>
              <a:off x="7676159" y="4037444"/>
              <a:ext cx="125575" cy="583029"/>
            </a:xfrm>
            <a:custGeom>
              <a:avLst/>
              <a:gdLst>
                <a:gd name="T0" fmla="*/ 4 w 40"/>
                <a:gd name="T1" fmla="*/ 40 h 188"/>
                <a:gd name="T2" fmla="*/ 14 w 40"/>
                <a:gd name="T3" fmla="*/ 80 h 188"/>
                <a:gd name="T4" fmla="*/ 13 w 40"/>
                <a:gd name="T5" fmla="*/ 126 h 188"/>
                <a:gd name="T6" fmla="*/ 5 w 40"/>
                <a:gd name="T7" fmla="*/ 176 h 188"/>
                <a:gd name="T8" fmla="*/ 24 w 40"/>
                <a:gd name="T9" fmla="*/ 186 h 188"/>
                <a:gd name="T10" fmla="*/ 29 w 40"/>
                <a:gd name="T11" fmla="*/ 183 h 188"/>
                <a:gd name="T12" fmla="*/ 40 w 40"/>
                <a:gd name="T13" fmla="*/ 0 h 188"/>
                <a:gd name="T14" fmla="*/ 29 w 40"/>
                <a:gd name="T15" fmla="*/ 3 h 188"/>
                <a:gd name="T16" fmla="*/ 4 w 40"/>
                <a:gd name="T17" fmla="*/ 4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8">
                  <a:moveTo>
                    <a:pt x="4" y="40"/>
                  </a:moveTo>
                  <a:cubicBezTo>
                    <a:pt x="4" y="40"/>
                    <a:pt x="0" y="53"/>
                    <a:pt x="14" y="80"/>
                  </a:cubicBezTo>
                  <a:cubicBezTo>
                    <a:pt x="14" y="80"/>
                    <a:pt x="13" y="115"/>
                    <a:pt x="13" y="126"/>
                  </a:cubicBezTo>
                  <a:cubicBezTo>
                    <a:pt x="13" y="137"/>
                    <a:pt x="5" y="176"/>
                    <a:pt x="5" y="176"/>
                  </a:cubicBezTo>
                  <a:cubicBezTo>
                    <a:pt x="24" y="186"/>
                    <a:pt x="24" y="186"/>
                    <a:pt x="24" y="186"/>
                  </a:cubicBezTo>
                  <a:cubicBezTo>
                    <a:pt x="26" y="188"/>
                    <a:pt x="30" y="186"/>
                    <a:pt x="29" y="183"/>
                  </a:cubicBezTo>
                  <a:cubicBezTo>
                    <a:pt x="25" y="151"/>
                    <a:pt x="13" y="32"/>
                    <a:pt x="40" y="0"/>
                  </a:cubicBezTo>
                  <a:cubicBezTo>
                    <a:pt x="29" y="3"/>
                    <a:pt x="29" y="3"/>
                    <a:pt x="29" y="3"/>
                  </a:cubicBezTo>
                  <a:cubicBezTo>
                    <a:pt x="29" y="3"/>
                    <a:pt x="10" y="18"/>
                    <a:pt x="4" y="40"/>
                  </a:cubicBezTo>
                  <a:close/>
                </a:path>
              </a:pathLst>
            </a:custGeom>
            <a:solidFill>
              <a:srgbClr val="2851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íṩḷïḓè"/>
            <p:cNvSpPr/>
            <p:nvPr/>
          </p:nvSpPr>
          <p:spPr bwMode="auto">
            <a:xfrm>
              <a:off x="7759875" y="4006049"/>
              <a:ext cx="56808" cy="89697"/>
            </a:xfrm>
            <a:custGeom>
              <a:avLst/>
              <a:gdLst>
                <a:gd name="T0" fmla="*/ 21 w 38"/>
                <a:gd name="T1" fmla="*/ 54 h 60"/>
                <a:gd name="T2" fmla="*/ 0 w 38"/>
                <a:gd name="T3" fmla="*/ 60 h 60"/>
                <a:gd name="T4" fmla="*/ 38 w 38"/>
                <a:gd name="T5" fmla="*/ 0 h 60"/>
                <a:gd name="T6" fmla="*/ 21 w 38"/>
                <a:gd name="T7" fmla="*/ 54 h 60"/>
              </a:gdLst>
              <a:ahLst/>
              <a:cxnLst>
                <a:cxn ang="0">
                  <a:pos x="T0" y="T1"/>
                </a:cxn>
                <a:cxn ang="0">
                  <a:pos x="T2" y="T3"/>
                </a:cxn>
                <a:cxn ang="0">
                  <a:pos x="T4" y="T5"/>
                </a:cxn>
                <a:cxn ang="0">
                  <a:pos x="T6" y="T7"/>
                </a:cxn>
              </a:cxnLst>
              <a:rect l="0" t="0" r="r" b="b"/>
              <a:pathLst>
                <a:path w="38" h="60">
                  <a:moveTo>
                    <a:pt x="21" y="54"/>
                  </a:moveTo>
                  <a:lnTo>
                    <a:pt x="0" y="60"/>
                  </a:lnTo>
                  <a:lnTo>
                    <a:pt x="38" y="0"/>
                  </a:lnTo>
                  <a:lnTo>
                    <a:pt x="21" y="54"/>
                  </a:lnTo>
                  <a:close/>
                </a:path>
              </a:pathLst>
            </a:custGeom>
            <a:solidFill>
              <a:srgbClr val="FAE6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íṧľîḋé"/>
            <p:cNvSpPr/>
            <p:nvPr/>
          </p:nvSpPr>
          <p:spPr bwMode="auto">
            <a:xfrm>
              <a:off x="7842097" y="4019504"/>
              <a:ext cx="89697" cy="110626"/>
            </a:xfrm>
            <a:custGeom>
              <a:avLst/>
              <a:gdLst>
                <a:gd name="T0" fmla="*/ 0 w 60"/>
                <a:gd name="T1" fmla="*/ 47 h 74"/>
                <a:gd name="T2" fmla="*/ 18 w 60"/>
                <a:gd name="T3" fmla="*/ 74 h 74"/>
                <a:gd name="T4" fmla="*/ 60 w 60"/>
                <a:gd name="T5" fmla="*/ 6 h 74"/>
                <a:gd name="T6" fmla="*/ 47 w 60"/>
                <a:gd name="T7" fmla="*/ 0 h 74"/>
                <a:gd name="T8" fmla="*/ 0 w 60"/>
                <a:gd name="T9" fmla="*/ 47 h 74"/>
              </a:gdLst>
              <a:ahLst/>
              <a:cxnLst>
                <a:cxn ang="0">
                  <a:pos x="T0" y="T1"/>
                </a:cxn>
                <a:cxn ang="0">
                  <a:pos x="T2" y="T3"/>
                </a:cxn>
                <a:cxn ang="0">
                  <a:pos x="T4" y="T5"/>
                </a:cxn>
                <a:cxn ang="0">
                  <a:pos x="T6" y="T7"/>
                </a:cxn>
                <a:cxn ang="0">
                  <a:pos x="T8" y="T9"/>
                </a:cxn>
              </a:cxnLst>
              <a:rect l="0" t="0" r="r" b="b"/>
              <a:pathLst>
                <a:path w="60" h="74">
                  <a:moveTo>
                    <a:pt x="0" y="47"/>
                  </a:moveTo>
                  <a:lnTo>
                    <a:pt x="18" y="74"/>
                  </a:lnTo>
                  <a:lnTo>
                    <a:pt x="60" y="6"/>
                  </a:lnTo>
                  <a:lnTo>
                    <a:pt x="47" y="0"/>
                  </a:lnTo>
                  <a:lnTo>
                    <a:pt x="0" y="47"/>
                  </a:lnTo>
                  <a:close/>
                </a:path>
              </a:pathLst>
            </a:custGeom>
            <a:solidFill>
              <a:srgbClr val="FAE6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ïṥlïḑé"/>
            <p:cNvSpPr/>
            <p:nvPr/>
          </p:nvSpPr>
          <p:spPr bwMode="auto">
            <a:xfrm>
              <a:off x="7707552" y="4242251"/>
              <a:ext cx="89697" cy="109132"/>
            </a:xfrm>
            <a:custGeom>
              <a:avLst/>
              <a:gdLst>
                <a:gd name="T0" fmla="*/ 60 w 60"/>
                <a:gd name="T1" fmla="*/ 6 h 73"/>
                <a:gd name="T2" fmla="*/ 54 w 60"/>
                <a:gd name="T3" fmla="*/ 0 h 73"/>
                <a:gd name="T4" fmla="*/ 0 w 60"/>
                <a:gd name="T5" fmla="*/ 69 h 73"/>
                <a:gd name="T6" fmla="*/ 6 w 60"/>
                <a:gd name="T7" fmla="*/ 73 h 73"/>
                <a:gd name="T8" fmla="*/ 60 w 60"/>
                <a:gd name="T9" fmla="*/ 6 h 73"/>
              </a:gdLst>
              <a:ahLst/>
              <a:cxnLst>
                <a:cxn ang="0">
                  <a:pos x="T0" y="T1"/>
                </a:cxn>
                <a:cxn ang="0">
                  <a:pos x="T2" y="T3"/>
                </a:cxn>
                <a:cxn ang="0">
                  <a:pos x="T4" y="T5"/>
                </a:cxn>
                <a:cxn ang="0">
                  <a:pos x="T6" y="T7"/>
                </a:cxn>
                <a:cxn ang="0">
                  <a:pos x="T8" y="T9"/>
                </a:cxn>
              </a:cxnLst>
              <a:rect l="0" t="0" r="r" b="b"/>
              <a:pathLst>
                <a:path w="60" h="73">
                  <a:moveTo>
                    <a:pt x="60" y="6"/>
                  </a:moveTo>
                  <a:lnTo>
                    <a:pt x="54" y="0"/>
                  </a:lnTo>
                  <a:lnTo>
                    <a:pt x="0" y="69"/>
                  </a:lnTo>
                  <a:lnTo>
                    <a:pt x="6" y="73"/>
                  </a:lnTo>
                  <a:lnTo>
                    <a:pt x="60" y="6"/>
                  </a:lnTo>
                  <a:close/>
                </a:path>
              </a:pathLst>
            </a:custGeom>
            <a:solidFill>
              <a:srgbClr val="EB47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íṥľîḓè"/>
            <p:cNvSpPr/>
            <p:nvPr/>
          </p:nvSpPr>
          <p:spPr bwMode="auto">
            <a:xfrm>
              <a:off x="7738946" y="4314008"/>
              <a:ext cx="92687" cy="71757"/>
            </a:xfrm>
            <a:custGeom>
              <a:avLst/>
              <a:gdLst>
                <a:gd name="T0" fmla="*/ 20 w 30"/>
                <a:gd name="T1" fmla="*/ 8 h 23"/>
                <a:gd name="T2" fmla="*/ 16 w 30"/>
                <a:gd name="T3" fmla="*/ 7 h 23"/>
                <a:gd name="T4" fmla="*/ 7 w 30"/>
                <a:gd name="T5" fmla="*/ 0 h 23"/>
                <a:gd name="T6" fmla="*/ 1 w 30"/>
                <a:gd name="T7" fmla="*/ 19 h 23"/>
                <a:gd name="T8" fmla="*/ 20 w 30"/>
                <a:gd name="T9" fmla="*/ 21 h 23"/>
                <a:gd name="T10" fmla="*/ 20 w 30"/>
                <a:gd name="T11" fmla="*/ 8 h 23"/>
              </a:gdLst>
              <a:ahLst/>
              <a:cxnLst>
                <a:cxn ang="0">
                  <a:pos x="T0" y="T1"/>
                </a:cxn>
                <a:cxn ang="0">
                  <a:pos x="T2" y="T3"/>
                </a:cxn>
                <a:cxn ang="0">
                  <a:pos x="T4" y="T5"/>
                </a:cxn>
                <a:cxn ang="0">
                  <a:pos x="T6" y="T7"/>
                </a:cxn>
                <a:cxn ang="0">
                  <a:pos x="T8" y="T9"/>
                </a:cxn>
                <a:cxn ang="0">
                  <a:pos x="T10" y="T11"/>
                </a:cxn>
              </a:cxnLst>
              <a:rect l="0" t="0" r="r" b="b"/>
              <a:pathLst>
                <a:path w="30" h="23">
                  <a:moveTo>
                    <a:pt x="20" y="8"/>
                  </a:moveTo>
                  <a:cubicBezTo>
                    <a:pt x="20" y="8"/>
                    <a:pt x="18" y="8"/>
                    <a:pt x="16" y="7"/>
                  </a:cubicBezTo>
                  <a:cubicBezTo>
                    <a:pt x="13" y="5"/>
                    <a:pt x="12" y="0"/>
                    <a:pt x="7" y="0"/>
                  </a:cubicBezTo>
                  <a:cubicBezTo>
                    <a:pt x="3" y="1"/>
                    <a:pt x="0" y="16"/>
                    <a:pt x="1" y="19"/>
                  </a:cubicBezTo>
                  <a:cubicBezTo>
                    <a:pt x="3" y="22"/>
                    <a:pt x="10" y="23"/>
                    <a:pt x="20" y="21"/>
                  </a:cubicBezTo>
                  <a:cubicBezTo>
                    <a:pt x="30" y="19"/>
                    <a:pt x="20" y="8"/>
                    <a:pt x="20" y="8"/>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işľíḑê"/>
            <p:cNvSpPr/>
            <p:nvPr/>
          </p:nvSpPr>
          <p:spPr bwMode="auto">
            <a:xfrm>
              <a:off x="7652239" y="4294574"/>
              <a:ext cx="130061" cy="94182"/>
            </a:xfrm>
            <a:custGeom>
              <a:avLst/>
              <a:gdLst>
                <a:gd name="T0" fmla="*/ 37 w 42"/>
                <a:gd name="T1" fmla="*/ 6 h 30"/>
                <a:gd name="T2" fmla="*/ 22 w 42"/>
                <a:gd name="T3" fmla="*/ 2 h 30"/>
                <a:gd name="T4" fmla="*/ 5 w 42"/>
                <a:gd name="T5" fmla="*/ 1 h 30"/>
                <a:gd name="T6" fmla="*/ 19 w 42"/>
                <a:gd name="T7" fmla="*/ 6 h 30"/>
                <a:gd name="T8" fmla="*/ 24 w 42"/>
                <a:gd name="T9" fmla="*/ 9 h 30"/>
                <a:gd name="T10" fmla="*/ 17 w 42"/>
                <a:gd name="T11" fmla="*/ 8 h 30"/>
                <a:gd name="T12" fmla="*/ 0 w 42"/>
                <a:gd name="T13" fmla="*/ 8 h 30"/>
                <a:gd name="T14" fmla="*/ 3 w 42"/>
                <a:gd name="T15" fmla="*/ 11 h 30"/>
                <a:gd name="T16" fmla="*/ 1 w 42"/>
                <a:gd name="T17" fmla="*/ 12 h 30"/>
                <a:gd name="T18" fmla="*/ 17 w 42"/>
                <a:gd name="T19" fmla="*/ 19 h 30"/>
                <a:gd name="T20" fmla="*/ 12 w 42"/>
                <a:gd name="T21" fmla="*/ 20 h 30"/>
                <a:gd name="T22" fmla="*/ 36 w 42"/>
                <a:gd name="T23" fmla="*/ 28 h 30"/>
                <a:gd name="T24" fmla="*/ 37 w 42"/>
                <a:gd name="T25"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0">
                  <a:moveTo>
                    <a:pt x="37" y="6"/>
                  </a:moveTo>
                  <a:cubicBezTo>
                    <a:pt x="37" y="6"/>
                    <a:pt x="30" y="4"/>
                    <a:pt x="22" y="2"/>
                  </a:cubicBezTo>
                  <a:cubicBezTo>
                    <a:pt x="15" y="1"/>
                    <a:pt x="6" y="0"/>
                    <a:pt x="5" y="1"/>
                  </a:cubicBezTo>
                  <a:cubicBezTo>
                    <a:pt x="4" y="3"/>
                    <a:pt x="12" y="4"/>
                    <a:pt x="19" y="6"/>
                  </a:cubicBezTo>
                  <a:cubicBezTo>
                    <a:pt x="26" y="8"/>
                    <a:pt x="24" y="9"/>
                    <a:pt x="24" y="9"/>
                  </a:cubicBezTo>
                  <a:cubicBezTo>
                    <a:pt x="24" y="9"/>
                    <a:pt x="25" y="8"/>
                    <a:pt x="17" y="8"/>
                  </a:cubicBezTo>
                  <a:cubicBezTo>
                    <a:pt x="9" y="7"/>
                    <a:pt x="1" y="7"/>
                    <a:pt x="0" y="8"/>
                  </a:cubicBezTo>
                  <a:cubicBezTo>
                    <a:pt x="0" y="9"/>
                    <a:pt x="0" y="10"/>
                    <a:pt x="3" y="11"/>
                  </a:cubicBezTo>
                  <a:cubicBezTo>
                    <a:pt x="1" y="10"/>
                    <a:pt x="1" y="11"/>
                    <a:pt x="1" y="12"/>
                  </a:cubicBezTo>
                  <a:cubicBezTo>
                    <a:pt x="1" y="15"/>
                    <a:pt x="12" y="18"/>
                    <a:pt x="17" y="19"/>
                  </a:cubicBezTo>
                  <a:cubicBezTo>
                    <a:pt x="13" y="18"/>
                    <a:pt x="11" y="18"/>
                    <a:pt x="12" y="20"/>
                  </a:cubicBezTo>
                  <a:cubicBezTo>
                    <a:pt x="13" y="23"/>
                    <a:pt x="30" y="26"/>
                    <a:pt x="36" y="28"/>
                  </a:cubicBezTo>
                  <a:cubicBezTo>
                    <a:pt x="42" y="30"/>
                    <a:pt x="37" y="6"/>
                    <a:pt x="37" y="6"/>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íṧľîďê"/>
            <p:cNvSpPr/>
            <p:nvPr/>
          </p:nvSpPr>
          <p:spPr bwMode="auto">
            <a:xfrm>
              <a:off x="7791269" y="4037444"/>
              <a:ext cx="307959" cy="348323"/>
            </a:xfrm>
            <a:custGeom>
              <a:avLst/>
              <a:gdLst>
                <a:gd name="T0" fmla="*/ 64 w 99"/>
                <a:gd name="T1" fmla="*/ 1 h 112"/>
                <a:gd name="T2" fmla="*/ 86 w 99"/>
                <a:gd name="T3" fmla="*/ 19 h 112"/>
                <a:gd name="T4" fmla="*/ 91 w 99"/>
                <a:gd name="T5" fmla="*/ 58 h 112"/>
                <a:gd name="T6" fmla="*/ 95 w 99"/>
                <a:gd name="T7" fmla="*/ 104 h 112"/>
                <a:gd name="T8" fmla="*/ 68 w 99"/>
                <a:gd name="T9" fmla="*/ 109 h 112"/>
                <a:gd name="T10" fmla="*/ 3 w 99"/>
                <a:gd name="T11" fmla="*/ 112 h 112"/>
                <a:gd name="T12" fmla="*/ 0 w 99"/>
                <a:gd name="T13" fmla="*/ 94 h 112"/>
                <a:gd name="T14" fmla="*/ 30 w 99"/>
                <a:gd name="T15" fmla="*/ 91 h 112"/>
                <a:gd name="T16" fmla="*/ 66 w 99"/>
                <a:gd name="T17" fmla="*/ 84 h 112"/>
                <a:gd name="T18" fmla="*/ 60 w 99"/>
                <a:gd name="T19" fmla="*/ 56 h 112"/>
                <a:gd name="T20" fmla="*/ 64 w 99"/>
                <a:gd name="T21"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12">
                  <a:moveTo>
                    <a:pt x="64" y="1"/>
                  </a:moveTo>
                  <a:cubicBezTo>
                    <a:pt x="69" y="0"/>
                    <a:pt x="83" y="5"/>
                    <a:pt x="86" y="19"/>
                  </a:cubicBezTo>
                  <a:cubicBezTo>
                    <a:pt x="88" y="34"/>
                    <a:pt x="89" y="50"/>
                    <a:pt x="91" y="58"/>
                  </a:cubicBezTo>
                  <a:cubicBezTo>
                    <a:pt x="94" y="66"/>
                    <a:pt x="99" y="101"/>
                    <a:pt x="95" y="104"/>
                  </a:cubicBezTo>
                  <a:cubicBezTo>
                    <a:pt x="90" y="107"/>
                    <a:pt x="81" y="109"/>
                    <a:pt x="68" y="109"/>
                  </a:cubicBezTo>
                  <a:cubicBezTo>
                    <a:pt x="55" y="109"/>
                    <a:pt x="3" y="112"/>
                    <a:pt x="3" y="112"/>
                  </a:cubicBezTo>
                  <a:cubicBezTo>
                    <a:pt x="0" y="94"/>
                    <a:pt x="0" y="94"/>
                    <a:pt x="0" y="94"/>
                  </a:cubicBezTo>
                  <a:cubicBezTo>
                    <a:pt x="0" y="94"/>
                    <a:pt x="20" y="93"/>
                    <a:pt x="30" y="91"/>
                  </a:cubicBezTo>
                  <a:cubicBezTo>
                    <a:pt x="39" y="90"/>
                    <a:pt x="51" y="86"/>
                    <a:pt x="66" y="84"/>
                  </a:cubicBezTo>
                  <a:cubicBezTo>
                    <a:pt x="66" y="84"/>
                    <a:pt x="63" y="63"/>
                    <a:pt x="60" y="56"/>
                  </a:cubicBezTo>
                  <a:cubicBezTo>
                    <a:pt x="58" y="50"/>
                    <a:pt x="42" y="8"/>
                    <a:pt x="64" y="1"/>
                  </a:cubicBezTo>
                  <a:close/>
                </a:path>
              </a:pathLst>
            </a:custGeom>
            <a:solidFill>
              <a:srgbClr val="2851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îśļïḓè"/>
            <p:cNvSpPr/>
            <p:nvPr/>
          </p:nvSpPr>
          <p:spPr bwMode="auto">
            <a:xfrm>
              <a:off x="7692602" y="4331948"/>
              <a:ext cx="14949" cy="19435"/>
            </a:xfrm>
            <a:custGeom>
              <a:avLst/>
              <a:gdLst>
                <a:gd name="T0" fmla="*/ 4 w 10"/>
                <a:gd name="T1" fmla="*/ 0 h 13"/>
                <a:gd name="T2" fmla="*/ 0 w 10"/>
                <a:gd name="T3" fmla="*/ 13 h 13"/>
                <a:gd name="T4" fmla="*/ 10 w 10"/>
                <a:gd name="T5" fmla="*/ 4 h 13"/>
                <a:gd name="T6" fmla="*/ 4 w 10"/>
                <a:gd name="T7" fmla="*/ 0 h 13"/>
              </a:gdLst>
              <a:ahLst/>
              <a:cxnLst>
                <a:cxn ang="0">
                  <a:pos x="T0" y="T1"/>
                </a:cxn>
                <a:cxn ang="0">
                  <a:pos x="T2" y="T3"/>
                </a:cxn>
                <a:cxn ang="0">
                  <a:pos x="T4" y="T5"/>
                </a:cxn>
                <a:cxn ang="0">
                  <a:pos x="T6" y="T7"/>
                </a:cxn>
              </a:cxnLst>
              <a:rect l="0" t="0" r="r" b="b"/>
              <a:pathLst>
                <a:path w="10" h="13">
                  <a:moveTo>
                    <a:pt x="4" y="0"/>
                  </a:moveTo>
                  <a:lnTo>
                    <a:pt x="0" y="13"/>
                  </a:lnTo>
                  <a:lnTo>
                    <a:pt x="10" y="4"/>
                  </a:lnTo>
                  <a:lnTo>
                    <a:pt x="4" y="0"/>
                  </a:ln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íṥliḑe"/>
            <p:cNvSpPr/>
            <p:nvPr/>
          </p:nvSpPr>
          <p:spPr bwMode="auto">
            <a:xfrm>
              <a:off x="7508725" y="4140594"/>
              <a:ext cx="279555" cy="285535"/>
            </a:xfrm>
            <a:custGeom>
              <a:avLst/>
              <a:gdLst>
                <a:gd name="T0" fmla="*/ 187 w 187"/>
                <a:gd name="T1" fmla="*/ 191 h 191"/>
                <a:gd name="T2" fmla="*/ 79 w 187"/>
                <a:gd name="T3" fmla="*/ 170 h 191"/>
                <a:gd name="T4" fmla="*/ 0 w 187"/>
                <a:gd name="T5" fmla="*/ 0 h 191"/>
                <a:gd name="T6" fmla="*/ 114 w 187"/>
                <a:gd name="T7" fmla="*/ 12 h 191"/>
                <a:gd name="T8" fmla="*/ 187 w 187"/>
                <a:gd name="T9" fmla="*/ 191 h 191"/>
              </a:gdLst>
              <a:ahLst/>
              <a:cxnLst>
                <a:cxn ang="0">
                  <a:pos x="T0" y="T1"/>
                </a:cxn>
                <a:cxn ang="0">
                  <a:pos x="T2" y="T3"/>
                </a:cxn>
                <a:cxn ang="0">
                  <a:pos x="T4" y="T5"/>
                </a:cxn>
                <a:cxn ang="0">
                  <a:pos x="T6" y="T7"/>
                </a:cxn>
                <a:cxn ang="0">
                  <a:pos x="T8" y="T9"/>
                </a:cxn>
              </a:cxnLst>
              <a:rect l="0" t="0" r="r" b="b"/>
              <a:pathLst>
                <a:path w="187" h="191">
                  <a:moveTo>
                    <a:pt x="187" y="191"/>
                  </a:moveTo>
                  <a:lnTo>
                    <a:pt x="79" y="170"/>
                  </a:lnTo>
                  <a:lnTo>
                    <a:pt x="0" y="0"/>
                  </a:lnTo>
                  <a:lnTo>
                    <a:pt x="114" y="12"/>
                  </a:lnTo>
                  <a:lnTo>
                    <a:pt x="187" y="191"/>
                  </a:lnTo>
                  <a:close/>
                </a:path>
              </a:pathLst>
            </a:custGeom>
            <a:solidFill>
              <a:srgbClr val="E873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íṩľîde"/>
            <p:cNvSpPr/>
            <p:nvPr/>
          </p:nvSpPr>
          <p:spPr bwMode="auto">
            <a:xfrm>
              <a:off x="7555067" y="4270655"/>
              <a:ext cx="68768" cy="80727"/>
            </a:xfrm>
            <a:custGeom>
              <a:avLst/>
              <a:gdLst>
                <a:gd name="T0" fmla="*/ 17 w 22"/>
                <a:gd name="T1" fmla="*/ 26 h 26"/>
                <a:gd name="T2" fmla="*/ 11 w 22"/>
                <a:gd name="T3" fmla="*/ 20 h 26"/>
                <a:gd name="T4" fmla="*/ 1 w 22"/>
                <a:gd name="T5" fmla="*/ 1 h 26"/>
                <a:gd name="T6" fmla="*/ 16 w 22"/>
                <a:gd name="T7" fmla="*/ 2 h 26"/>
                <a:gd name="T8" fmla="*/ 14 w 22"/>
                <a:gd name="T9" fmla="*/ 5 h 26"/>
                <a:gd name="T10" fmla="*/ 20 w 22"/>
                <a:gd name="T11" fmla="*/ 8 h 26"/>
                <a:gd name="T12" fmla="*/ 16 w 22"/>
                <a:gd name="T13" fmla="*/ 9 h 26"/>
                <a:gd name="T14" fmla="*/ 21 w 22"/>
                <a:gd name="T15" fmla="*/ 12 h 26"/>
                <a:gd name="T16" fmla="*/ 17 w 22"/>
                <a:gd name="T17" fmla="*/ 13 h 26"/>
                <a:gd name="T18" fmla="*/ 21 w 22"/>
                <a:gd name="T19" fmla="*/ 16 h 26"/>
                <a:gd name="T20" fmla="*/ 14 w 22"/>
                <a:gd name="T21" fmla="*/ 21 h 26"/>
                <a:gd name="T22" fmla="*/ 17 w 22"/>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6">
                  <a:moveTo>
                    <a:pt x="17" y="26"/>
                  </a:moveTo>
                  <a:cubicBezTo>
                    <a:pt x="17" y="26"/>
                    <a:pt x="14" y="24"/>
                    <a:pt x="11" y="20"/>
                  </a:cubicBezTo>
                  <a:cubicBezTo>
                    <a:pt x="9" y="16"/>
                    <a:pt x="0" y="2"/>
                    <a:pt x="1" y="1"/>
                  </a:cubicBezTo>
                  <a:cubicBezTo>
                    <a:pt x="2" y="1"/>
                    <a:pt x="14" y="0"/>
                    <a:pt x="16" y="2"/>
                  </a:cubicBezTo>
                  <a:cubicBezTo>
                    <a:pt x="19" y="4"/>
                    <a:pt x="14" y="5"/>
                    <a:pt x="14" y="5"/>
                  </a:cubicBezTo>
                  <a:cubicBezTo>
                    <a:pt x="14" y="5"/>
                    <a:pt x="21" y="6"/>
                    <a:pt x="20" y="8"/>
                  </a:cubicBezTo>
                  <a:cubicBezTo>
                    <a:pt x="20" y="9"/>
                    <a:pt x="16" y="9"/>
                    <a:pt x="16" y="9"/>
                  </a:cubicBezTo>
                  <a:cubicBezTo>
                    <a:pt x="16" y="9"/>
                    <a:pt x="21" y="10"/>
                    <a:pt x="21" y="12"/>
                  </a:cubicBezTo>
                  <a:cubicBezTo>
                    <a:pt x="20" y="13"/>
                    <a:pt x="17" y="13"/>
                    <a:pt x="17" y="13"/>
                  </a:cubicBezTo>
                  <a:cubicBezTo>
                    <a:pt x="17" y="13"/>
                    <a:pt x="22" y="14"/>
                    <a:pt x="21" y="16"/>
                  </a:cubicBezTo>
                  <a:cubicBezTo>
                    <a:pt x="21" y="18"/>
                    <a:pt x="13" y="19"/>
                    <a:pt x="14" y="21"/>
                  </a:cubicBezTo>
                  <a:cubicBezTo>
                    <a:pt x="15" y="22"/>
                    <a:pt x="17" y="26"/>
                    <a:pt x="17" y="26"/>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işḷíḓê"/>
            <p:cNvSpPr/>
            <p:nvPr/>
          </p:nvSpPr>
          <p:spPr bwMode="auto">
            <a:xfrm>
              <a:off x="7695592" y="3699586"/>
              <a:ext cx="245171" cy="403635"/>
            </a:xfrm>
            <a:custGeom>
              <a:avLst/>
              <a:gdLst>
                <a:gd name="T0" fmla="*/ 33 w 79"/>
                <a:gd name="T1" fmla="*/ 8 h 130"/>
                <a:gd name="T2" fmla="*/ 18 w 79"/>
                <a:gd name="T3" fmla="*/ 74 h 130"/>
                <a:gd name="T4" fmla="*/ 75 w 79"/>
                <a:gd name="T5" fmla="*/ 34 h 130"/>
                <a:gd name="T6" fmla="*/ 33 w 79"/>
                <a:gd name="T7" fmla="*/ 8 h 130"/>
              </a:gdLst>
              <a:ahLst/>
              <a:cxnLst>
                <a:cxn ang="0">
                  <a:pos x="T0" y="T1"/>
                </a:cxn>
                <a:cxn ang="0">
                  <a:pos x="T2" y="T3"/>
                </a:cxn>
                <a:cxn ang="0">
                  <a:pos x="T4" y="T5"/>
                </a:cxn>
                <a:cxn ang="0">
                  <a:pos x="T6" y="T7"/>
                </a:cxn>
              </a:cxnLst>
              <a:rect l="0" t="0" r="r" b="b"/>
              <a:pathLst>
                <a:path w="79" h="130">
                  <a:moveTo>
                    <a:pt x="33" y="8"/>
                  </a:moveTo>
                  <a:cubicBezTo>
                    <a:pt x="33" y="8"/>
                    <a:pt x="0" y="19"/>
                    <a:pt x="18" y="74"/>
                  </a:cubicBezTo>
                  <a:cubicBezTo>
                    <a:pt x="35" y="130"/>
                    <a:pt x="79" y="68"/>
                    <a:pt x="75" y="34"/>
                  </a:cubicBezTo>
                  <a:cubicBezTo>
                    <a:pt x="70" y="0"/>
                    <a:pt x="33" y="8"/>
                    <a:pt x="33" y="8"/>
                  </a:cubicBezTo>
                  <a:close/>
                </a:path>
              </a:pathLst>
            </a:custGeom>
            <a:solidFill>
              <a:srgbClr val="EEA9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is1îdè"/>
            <p:cNvSpPr/>
            <p:nvPr/>
          </p:nvSpPr>
          <p:spPr bwMode="auto">
            <a:xfrm>
              <a:off x="7707552" y="3656232"/>
              <a:ext cx="273576" cy="275070"/>
            </a:xfrm>
            <a:custGeom>
              <a:avLst/>
              <a:gdLst>
                <a:gd name="T0" fmla="*/ 11 w 88"/>
                <a:gd name="T1" fmla="*/ 55 h 89"/>
                <a:gd name="T2" fmla="*/ 53 w 88"/>
                <a:gd name="T3" fmla="*/ 73 h 89"/>
                <a:gd name="T4" fmla="*/ 64 w 88"/>
                <a:gd name="T5" fmla="*/ 89 h 89"/>
                <a:gd name="T6" fmla="*/ 59 w 88"/>
                <a:gd name="T7" fmla="*/ 24 h 89"/>
                <a:gd name="T8" fmla="*/ 11 w 88"/>
                <a:gd name="T9" fmla="*/ 55 h 89"/>
              </a:gdLst>
              <a:ahLst/>
              <a:cxnLst>
                <a:cxn ang="0">
                  <a:pos x="T0" y="T1"/>
                </a:cxn>
                <a:cxn ang="0">
                  <a:pos x="T2" y="T3"/>
                </a:cxn>
                <a:cxn ang="0">
                  <a:pos x="T4" y="T5"/>
                </a:cxn>
                <a:cxn ang="0">
                  <a:pos x="T6" y="T7"/>
                </a:cxn>
                <a:cxn ang="0">
                  <a:pos x="T8" y="T9"/>
                </a:cxn>
              </a:cxnLst>
              <a:rect l="0" t="0" r="r" b="b"/>
              <a:pathLst>
                <a:path w="88" h="89">
                  <a:moveTo>
                    <a:pt x="11" y="55"/>
                  </a:moveTo>
                  <a:cubicBezTo>
                    <a:pt x="11" y="55"/>
                    <a:pt x="27" y="71"/>
                    <a:pt x="53" y="73"/>
                  </a:cubicBezTo>
                  <a:cubicBezTo>
                    <a:pt x="53" y="73"/>
                    <a:pt x="64" y="85"/>
                    <a:pt x="64" y="89"/>
                  </a:cubicBezTo>
                  <a:cubicBezTo>
                    <a:pt x="64" y="89"/>
                    <a:pt x="88" y="49"/>
                    <a:pt x="59" y="24"/>
                  </a:cubicBezTo>
                  <a:cubicBezTo>
                    <a:pt x="30" y="0"/>
                    <a:pt x="0" y="45"/>
                    <a:pt x="11" y="55"/>
                  </a:cubicBezTo>
                  <a:close/>
                </a:path>
              </a:pathLst>
            </a:custGeom>
            <a:solidFill>
              <a:srgbClr val="0E2D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iśḷíde"/>
            <p:cNvSpPr/>
            <p:nvPr/>
          </p:nvSpPr>
          <p:spPr bwMode="auto">
            <a:xfrm>
              <a:off x="7871996" y="3841605"/>
              <a:ext cx="46344" cy="74747"/>
            </a:xfrm>
            <a:custGeom>
              <a:avLst/>
              <a:gdLst>
                <a:gd name="T0" fmla="*/ 0 w 15"/>
                <a:gd name="T1" fmla="*/ 14 h 24"/>
                <a:gd name="T2" fmla="*/ 9 w 15"/>
                <a:gd name="T3" fmla="*/ 3 h 24"/>
                <a:gd name="T4" fmla="*/ 4 w 15"/>
                <a:gd name="T5" fmla="*/ 23 h 24"/>
                <a:gd name="T6" fmla="*/ 0 w 15"/>
                <a:gd name="T7" fmla="*/ 14 h 24"/>
              </a:gdLst>
              <a:ahLst/>
              <a:cxnLst>
                <a:cxn ang="0">
                  <a:pos x="T0" y="T1"/>
                </a:cxn>
                <a:cxn ang="0">
                  <a:pos x="T2" y="T3"/>
                </a:cxn>
                <a:cxn ang="0">
                  <a:pos x="T4" y="T5"/>
                </a:cxn>
                <a:cxn ang="0">
                  <a:pos x="T6" y="T7"/>
                </a:cxn>
              </a:cxnLst>
              <a:rect l="0" t="0" r="r" b="b"/>
              <a:pathLst>
                <a:path w="15" h="24">
                  <a:moveTo>
                    <a:pt x="0" y="14"/>
                  </a:moveTo>
                  <a:cubicBezTo>
                    <a:pt x="0" y="10"/>
                    <a:pt x="3" y="0"/>
                    <a:pt x="9" y="3"/>
                  </a:cubicBezTo>
                  <a:cubicBezTo>
                    <a:pt x="15" y="6"/>
                    <a:pt x="8" y="24"/>
                    <a:pt x="4" y="23"/>
                  </a:cubicBezTo>
                  <a:cubicBezTo>
                    <a:pt x="4" y="23"/>
                    <a:pt x="0" y="23"/>
                    <a:pt x="0" y="14"/>
                  </a:cubicBezTo>
                  <a:close/>
                </a:path>
              </a:pathLst>
            </a:custGeom>
            <a:solidFill>
              <a:srgbClr val="EEA9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ṥḷiḋe"/>
            <p:cNvSpPr/>
            <p:nvPr/>
          </p:nvSpPr>
          <p:spPr bwMode="auto">
            <a:xfrm>
              <a:off x="7813694" y="3950737"/>
              <a:ext cx="71757" cy="68768"/>
            </a:xfrm>
            <a:custGeom>
              <a:avLst/>
              <a:gdLst>
                <a:gd name="T0" fmla="*/ 0 w 23"/>
                <a:gd name="T1" fmla="*/ 15 h 22"/>
                <a:gd name="T2" fmla="*/ 1 w 23"/>
                <a:gd name="T3" fmla="*/ 22 h 22"/>
                <a:gd name="T4" fmla="*/ 1 w 23"/>
                <a:gd name="T5" fmla="*/ 22 h 22"/>
                <a:gd name="T6" fmla="*/ 23 w 23"/>
                <a:gd name="T7" fmla="*/ 0 h 22"/>
                <a:gd name="T8" fmla="*/ 0 w 23"/>
                <a:gd name="T9" fmla="*/ 15 h 22"/>
              </a:gdLst>
              <a:ahLst/>
              <a:cxnLst>
                <a:cxn ang="0">
                  <a:pos x="T0" y="T1"/>
                </a:cxn>
                <a:cxn ang="0">
                  <a:pos x="T2" y="T3"/>
                </a:cxn>
                <a:cxn ang="0">
                  <a:pos x="T4" y="T5"/>
                </a:cxn>
                <a:cxn ang="0">
                  <a:pos x="T6" y="T7"/>
                </a:cxn>
                <a:cxn ang="0">
                  <a:pos x="T8" y="T9"/>
                </a:cxn>
              </a:cxnLst>
              <a:rect l="0" t="0" r="r" b="b"/>
              <a:pathLst>
                <a:path w="23" h="22">
                  <a:moveTo>
                    <a:pt x="0" y="15"/>
                  </a:moveTo>
                  <a:cubicBezTo>
                    <a:pt x="1" y="18"/>
                    <a:pt x="1" y="20"/>
                    <a:pt x="1" y="22"/>
                  </a:cubicBezTo>
                  <a:cubicBezTo>
                    <a:pt x="1" y="22"/>
                    <a:pt x="1" y="22"/>
                    <a:pt x="1" y="22"/>
                  </a:cubicBezTo>
                  <a:cubicBezTo>
                    <a:pt x="20" y="13"/>
                    <a:pt x="22" y="0"/>
                    <a:pt x="23" y="0"/>
                  </a:cubicBezTo>
                  <a:cubicBezTo>
                    <a:pt x="9" y="17"/>
                    <a:pt x="0" y="15"/>
                    <a:pt x="0" y="15"/>
                  </a:cubicBezTo>
                  <a:close/>
                </a:path>
              </a:pathLst>
            </a:custGeom>
            <a:solidFill>
              <a:srgbClr val="A778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išľiďe"/>
            <p:cNvSpPr/>
            <p:nvPr/>
          </p:nvSpPr>
          <p:spPr bwMode="auto">
            <a:xfrm>
              <a:off x="6667069" y="3867020"/>
              <a:ext cx="89697" cy="112121"/>
            </a:xfrm>
            <a:custGeom>
              <a:avLst/>
              <a:gdLst>
                <a:gd name="T0" fmla="*/ 26 w 29"/>
                <a:gd name="T1" fmla="*/ 14 h 36"/>
                <a:gd name="T2" fmla="*/ 20 w 29"/>
                <a:gd name="T3" fmla="*/ 33 h 36"/>
                <a:gd name="T4" fmla="*/ 3 w 29"/>
                <a:gd name="T5" fmla="*/ 22 h 36"/>
                <a:gd name="T6" fmla="*/ 9 w 29"/>
                <a:gd name="T7" fmla="*/ 3 h 36"/>
                <a:gd name="T8" fmla="*/ 26 w 29"/>
                <a:gd name="T9" fmla="*/ 14 h 36"/>
              </a:gdLst>
              <a:ahLst/>
              <a:cxnLst>
                <a:cxn ang="0">
                  <a:pos x="T0" y="T1"/>
                </a:cxn>
                <a:cxn ang="0">
                  <a:pos x="T2" y="T3"/>
                </a:cxn>
                <a:cxn ang="0">
                  <a:pos x="T4" y="T5"/>
                </a:cxn>
                <a:cxn ang="0">
                  <a:pos x="T6" y="T7"/>
                </a:cxn>
                <a:cxn ang="0">
                  <a:pos x="T8" y="T9"/>
                </a:cxn>
              </a:cxnLst>
              <a:rect l="0" t="0" r="r" b="b"/>
              <a:pathLst>
                <a:path w="29" h="36">
                  <a:moveTo>
                    <a:pt x="26" y="14"/>
                  </a:moveTo>
                  <a:cubicBezTo>
                    <a:pt x="29" y="22"/>
                    <a:pt x="26" y="31"/>
                    <a:pt x="20" y="33"/>
                  </a:cubicBezTo>
                  <a:cubicBezTo>
                    <a:pt x="14" y="36"/>
                    <a:pt x="6" y="31"/>
                    <a:pt x="3" y="22"/>
                  </a:cubicBezTo>
                  <a:cubicBezTo>
                    <a:pt x="0" y="14"/>
                    <a:pt x="2" y="5"/>
                    <a:pt x="9" y="3"/>
                  </a:cubicBezTo>
                  <a:cubicBezTo>
                    <a:pt x="15" y="0"/>
                    <a:pt x="23" y="5"/>
                    <a:pt x="26" y="14"/>
                  </a:cubicBezTo>
                  <a:close/>
                </a:path>
              </a:pathLst>
            </a:custGeom>
            <a:solidFill>
              <a:srgbClr val="3236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íṧḷíḍê"/>
            <p:cNvSpPr/>
            <p:nvPr/>
          </p:nvSpPr>
          <p:spPr bwMode="auto">
            <a:xfrm>
              <a:off x="6853938" y="3855060"/>
              <a:ext cx="273576" cy="321414"/>
            </a:xfrm>
            <a:custGeom>
              <a:avLst/>
              <a:gdLst>
                <a:gd name="T0" fmla="*/ 28 w 88"/>
                <a:gd name="T1" fmla="*/ 104 h 104"/>
                <a:gd name="T2" fmla="*/ 4 w 88"/>
                <a:gd name="T3" fmla="*/ 63 h 104"/>
                <a:gd name="T4" fmla="*/ 21 w 88"/>
                <a:gd name="T5" fmla="*/ 57 h 104"/>
                <a:gd name="T6" fmla="*/ 45 w 88"/>
                <a:gd name="T7" fmla="*/ 34 h 104"/>
                <a:gd name="T8" fmla="*/ 0 w 88"/>
                <a:gd name="T9" fmla="*/ 25 h 104"/>
                <a:gd name="T10" fmla="*/ 4 w 88"/>
                <a:gd name="T11" fmla="*/ 0 h 104"/>
                <a:gd name="T12" fmla="*/ 55 w 88"/>
                <a:gd name="T13" fmla="*/ 9 h 104"/>
                <a:gd name="T14" fmla="*/ 87 w 88"/>
                <a:gd name="T15" fmla="*/ 26 h 104"/>
                <a:gd name="T16" fmla="*/ 43 w 88"/>
                <a:gd name="T17" fmla="*/ 82 h 104"/>
                <a:gd name="T18" fmla="*/ 28 w 88"/>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04">
                  <a:moveTo>
                    <a:pt x="28" y="104"/>
                  </a:moveTo>
                  <a:cubicBezTo>
                    <a:pt x="4" y="63"/>
                    <a:pt x="4" y="63"/>
                    <a:pt x="4" y="63"/>
                  </a:cubicBezTo>
                  <a:cubicBezTo>
                    <a:pt x="4" y="63"/>
                    <a:pt x="17" y="58"/>
                    <a:pt x="21" y="57"/>
                  </a:cubicBezTo>
                  <a:cubicBezTo>
                    <a:pt x="25" y="55"/>
                    <a:pt x="35" y="41"/>
                    <a:pt x="45" y="34"/>
                  </a:cubicBezTo>
                  <a:cubicBezTo>
                    <a:pt x="45" y="34"/>
                    <a:pt x="5" y="28"/>
                    <a:pt x="0" y="25"/>
                  </a:cubicBezTo>
                  <a:cubicBezTo>
                    <a:pt x="4" y="0"/>
                    <a:pt x="4" y="0"/>
                    <a:pt x="4" y="0"/>
                  </a:cubicBezTo>
                  <a:cubicBezTo>
                    <a:pt x="4" y="0"/>
                    <a:pt x="37" y="11"/>
                    <a:pt x="55" y="9"/>
                  </a:cubicBezTo>
                  <a:cubicBezTo>
                    <a:pt x="72" y="8"/>
                    <a:pt x="88" y="13"/>
                    <a:pt x="87" y="26"/>
                  </a:cubicBezTo>
                  <a:cubicBezTo>
                    <a:pt x="86" y="40"/>
                    <a:pt x="50" y="74"/>
                    <a:pt x="43" y="82"/>
                  </a:cubicBezTo>
                  <a:cubicBezTo>
                    <a:pt x="43" y="82"/>
                    <a:pt x="33" y="91"/>
                    <a:pt x="28" y="104"/>
                  </a:cubicBezTo>
                  <a:close/>
                </a:path>
              </a:pathLst>
            </a:custGeom>
            <a:solidFill>
              <a:srgbClr val="EDDA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iśļïḓé"/>
            <p:cNvSpPr/>
            <p:nvPr/>
          </p:nvSpPr>
          <p:spPr bwMode="auto">
            <a:xfrm>
              <a:off x="6822544" y="3786293"/>
              <a:ext cx="334868" cy="263111"/>
            </a:xfrm>
            <a:prstGeom prst="rect">
              <a:avLst/>
            </a:prstGeom>
            <a:solidFill>
              <a:srgbClr val="F55C2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4" name="iŝļîďe"/>
            <p:cNvSpPr/>
            <p:nvPr/>
          </p:nvSpPr>
          <p:spPr bwMode="auto">
            <a:xfrm>
              <a:off x="6837493" y="5611621"/>
              <a:ext cx="171919" cy="155474"/>
            </a:xfrm>
            <a:custGeom>
              <a:avLst/>
              <a:gdLst>
                <a:gd name="T0" fmla="*/ 10 w 55"/>
                <a:gd name="T1" fmla="*/ 30 h 50"/>
                <a:gd name="T2" fmla="*/ 23 w 55"/>
                <a:gd name="T3" fmla="*/ 45 h 50"/>
                <a:gd name="T4" fmla="*/ 54 w 55"/>
                <a:gd name="T5" fmla="*/ 42 h 50"/>
                <a:gd name="T6" fmla="*/ 38 w 55"/>
                <a:gd name="T7" fmla="*/ 23 h 50"/>
                <a:gd name="T8" fmla="*/ 18 w 55"/>
                <a:gd name="T9" fmla="*/ 0 h 50"/>
                <a:gd name="T10" fmla="*/ 12 w 55"/>
                <a:gd name="T11" fmla="*/ 3 h 50"/>
                <a:gd name="T12" fmla="*/ 4 w 55"/>
                <a:gd name="T13" fmla="*/ 1 h 50"/>
                <a:gd name="T14" fmla="*/ 2 w 55"/>
                <a:gd name="T15" fmla="*/ 14 h 50"/>
                <a:gd name="T16" fmla="*/ 10 w 55"/>
                <a:gd name="T17"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0">
                  <a:moveTo>
                    <a:pt x="10" y="30"/>
                  </a:moveTo>
                  <a:cubicBezTo>
                    <a:pt x="16" y="31"/>
                    <a:pt x="18" y="42"/>
                    <a:pt x="23" y="45"/>
                  </a:cubicBezTo>
                  <a:cubicBezTo>
                    <a:pt x="28" y="48"/>
                    <a:pt x="53" y="50"/>
                    <a:pt x="54" y="42"/>
                  </a:cubicBezTo>
                  <a:cubicBezTo>
                    <a:pt x="55" y="34"/>
                    <a:pt x="44" y="27"/>
                    <a:pt x="38" y="23"/>
                  </a:cubicBezTo>
                  <a:cubicBezTo>
                    <a:pt x="33" y="19"/>
                    <a:pt x="20" y="5"/>
                    <a:pt x="18" y="0"/>
                  </a:cubicBezTo>
                  <a:cubicBezTo>
                    <a:pt x="18" y="0"/>
                    <a:pt x="17" y="3"/>
                    <a:pt x="12" y="3"/>
                  </a:cubicBezTo>
                  <a:cubicBezTo>
                    <a:pt x="6" y="2"/>
                    <a:pt x="4" y="1"/>
                    <a:pt x="4" y="1"/>
                  </a:cubicBezTo>
                  <a:cubicBezTo>
                    <a:pt x="3" y="7"/>
                    <a:pt x="2" y="11"/>
                    <a:pt x="2" y="14"/>
                  </a:cubicBezTo>
                  <a:cubicBezTo>
                    <a:pt x="0" y="22"/>
                    <a:pt x="4" y="28"/>
                    <a:pt x="10" y="30"/>
                  </a:cubicBezTo>
                  <a:close/>
                </a:path>
              </a:pathLst>
            </a:custGeom>
            <a:solidFill>
              <a:srgbClr val="1B38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íSľiḓé"/>
            <p:cNvSpPr/>
            <p:nvPr/>
          </p:nvSpPr>
          <p:spPr bwMode="auto">
            <a:xfrm>
              <a:off x="6557939" y="5617601"/>
              <a:ext cx="174909" cy="155474"/>
            </a:xfrm>
            <a:custGeom>
              <a:avLst/>
              <a:gdLst>
                <a:gd name="T0" fmla="*/ 11 w 56"/>
                <a:gd name="T1" fmla="*/ 29 h 50"/>
                <a:gd name="T2" fmla="*/ 24 w 56"/>
                <a:gd name="T3" fmla="*/ 45 h 50"/>
                <a:gd name="T4" fmla="*/ 55 w 56"/>
                <a:gd name="T5" fmla="*/ 42 h 50"/>
                <a:gd name="T6" fmla="*/ 39 w 56"/>
                <a:gd name="T7" fmla="*/ 23 h 50"/>
                <a:gd name="T8" fmla="*/ 19 w 56"/>
                <a:gd name="T9" fmla="*/ 0 h 50"/>
                <a:gd name="T10" fmla="*/ 12 w 56"/>
                <a:gd name="T11" fmla="*/ 3 h 50"/>
                <a:gd name="T12" fmla="*/ 5 w 56"/>
                <a:gd name="T13" fmla="*/ 1 h 50"/>
                <a:gd name="T14" fmla="*/ 2 w 56"/>
                <a:gd name="T15" fmla="*/ 14 h 50"/>
                <a:gd name="T16" fmla="*/ 11 w 56"/>
                <a:gd name="T1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11" y="29"/>
                  </a:moveTo>
                  <a:cubicBezTo>
                    <a:pt x="17" y="31"/>
                    <a:pt x="19" y="42"/>
                    <a:pt x="24" y="45"/>
                  </a:cubicBezTo>
                  <a:cubicBezTo>
                    <a:pt x="29" y="48"/>
                    <a:pt x="54" y="50"/>
                    <a:pt x="55" y="42"/>
                  </a:cubicBezTo>
                  <a:cubicBezTo>
                    <a:pt x="56" y="34"/>
                    <a:pt x="44" y="27"/>
                    <a:pt x="39" y="23"/>
                  </a:cubicBezTo>
                  <a:cubicBezTo>
                    <a:pt x="34" y="19"/>
                    <a:pt x="21" y="5"/>
                    <a:pt x="19" y="0"/>
                  </a:cubicBezTo>
                  <a:cubicBezTo>
                    <a:pt x="19" y="0"/>
                    <a:pt x="17" y="3"/>
                    <a:pt x="12" y="3"/>
                  </a:cubicBezTo>
                  <a:cubicBezTo>
                    <a:pt x="6" y="2"/>
                    <a:pt x="5" y="1"/>
                    <a:pt x="5" y="1"/>
                  </a:cubicBezTo>
                  <a:cubicBezTo>
                    <a:pt x="4" y="7"/>
                    <a:pt x="3" y="11"/>
                    <a:pt x="2" y="14"/>
                  </a:cubicBezTo>
                  <a:cubicBezTo>
                    <a:pt x="0" y="22"/>
                    <a:pt x="5" y="28"/>
                    <a:pt x="11" y="29"/>
                  </a:cubicBezTo>
                  <a:close/>
                </a:path>
              </a:pathLst>
            </a:custGeom>
            <a:solidFill>
              <a:srgbClr val="1B38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íSḷîdê"/>
            <p:cNvSpPr/>
            <p:nvPr/>
          </p:nvSpPr>
          <p:spPr bwMode="auto">
            <a:xfrm>
              <a:off x="6557939" y="4397725"/>
              <a:ext cx="224242" cy="1245291"/>
            </a:xfrm>
            <a:custGeom>
              <a:avLst/>
              <a:gdLst>
                <a:gd name="T0" fmla="*/ 30 w 72"/>
                <a:gd name="T1" fmla="*/ 31 h 401"/>
                <a:gd name="T2" fmla="*/ 8 w 72"/>
                <a:gd name="T3" fmla="*/ 79 h 401"/>
                <a:gd name="T4" fmla="*/ 3 w 72"/>
                <a:gd name="T5" fmla="*/ 205 h 401"/>
                <a:gd name="T6" fmla="*/ 1 w 72"/>
                <a:gd name="T7" fmla="*/ 276 h 401"/>
                <a:gd name="T8" fmla="*/ 0 w 72"/>
                <a:gd name="T9" fmla="*/ 401 h 401"/>
                <a:gd name="T10" fmla="*/ 28 w 72"/>
                <a:gd name="T11" fmla="*/ 400 h 401"/>
                <a:gd name="T12" fmla="*/ 43 w 72"/>
                <a:gd name="T13" fmla="*/ 287 h 401"/>
                <a:gd name="T14" fmla="*/ 50 w 72"/>
                <a:gd name="T15" fmla="*/ 234 h 401"/>
                <a:gd name="T16" fmla="*/ 72 w 72"/>
                <a:gd name="T17" fmla="*/ 97 h 401"/>
                <a:gd name="T18" fmla="*/ 30 w 72"/>
                <a:gd name="T19" fmla="*/ 3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401">
                  <a:moveTo>
                    <a:pt x="30" y="31"/>
                  </a:moveTo>
                  <a:cubicBezTo>
                    <a:pt x="30" y="31"/>
                    <a:pt x="13" y="53"/>
                    <a:pt x="8" y="79"/>
                  </a:cubicBezTo>
                  <a:cubicBezTo>
                    <a:pt x="3" y="105"/>
                    <a:pt x="4" y="192"/>
                    <a:pt x="3" y="205"/>
                  </a:cubicBezTo>
                  <a:cubicBezTo>
                    <a:pt x="3" y="218"/>
                    <a:pt x="0" y="248"/>
                    <a:pt x="1" y="276"/>
                  </a:cubicBezTo>
                  <a:cubicBezTo>
                    <a:pt x="1" y="301"/>
                    <a:pt x="0" y="401"/>
                    <a:pt x="0" y="401"/>
                  </a:cubicBezTo>
                  <a:cubicBezTo>
                    <a:pt x="28" y="400"/>
                    <a:pt x="28" y="400"/>
                    <a:pt x="28" y="400"/>
                  </a:cubicBezTo>
                  <a:cubicBezTo>
                    <a:pt x="28" y="400"/>
                    <a:pt x="41" y="297"/>
                    <a:pt x="43" y="287"/>
                  </a:cubicBezTo>
                  <a:cubicBezTo>
                    <a:pt x="44" y="277"/>
                    <a:pt x="49" y="238"/>
                    <a:pt x="50" y="234"/>
                  </a:cubicBezTo>
                  <a:cubicBezTo>
                    <a:pt x="50" y="230"/>
                    <a:pt x="72" y="116"/>
                    <a:pt x="72" y="97"/>
                  </a:cubicBezTo>
                  <a:cubicBezTo>
                    <a:pt x="72" y="78"/>
                    <a:pt x="71" y="0"/>
                    <a:pt x="30" y="31"/>
                  </a:cubicBezTo>
                  <a:close/>
                </a:path>
              </a:pathLst>
            </a:custGeom>
            <a:solidFill>
              <a:srgbClr val="2851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îšliḋè"/>
            <p:cNvSpPr/>
            <p:nvPr/>
          </p:nvSpPr>
          <p:spPr bwMode="auto">
            <a:xfrm>
              <a:off x="6658100" y="4400715"/>
              <a:ext cx="340848" cy="1231836"/>
            </a:xfrm>
            <a:custGeom>
              <a:avLst/>
              <a:gdLst>
                <a:gd name="T0" fmla="*/ 83 w 110"/>
                <a:gd name="T1" fmla="*/ 39 h 397"/>
                <a:gd name="T2" fmla="*/ 105 w 110"/>
                <a:gd name="T3" fmla="*/ 164 h 397"/>
                <a:gd name="T4" fmla="*/ 109 w 110"/>
                <a:gd name="T5" fmla="*/ 203 h 397"/>
                <a:gd name="T6" fmla="*/ 106 w 110"/>
                <a:gd name="T7" fmla="*/ 232 h 397"/>
                <a:gd name="T8" fmla="*/ 85 w 110"/>
                <a:gd name="T9" fmla="*/ 397 h 397"/>
                <a:gd name="T10" fmla="*/ 57 w 110"/>
                <a:gd name="T11" fmla="*/ 397 h 397"/>
                <a:gd name="T12" fmla="*/ 54 w 110"/>
                <a:gd name="T13" fmla="*/ 283 h 397"/>
                <a:gd name="T14" fmla="*/ 66 w 110"/>
                <a:gd name="T15" fmla="*/ 218 h 397"/>
                <a:gd name="T16" fmla="*/ 27 w 110"/>
                <a:gd name="T17" fmla="*/ 112 h 397"/>
                <a:gd name="T18" fmla="*/ 83 w 110"/>
                <a:gd name="T19" fmla="*/ 3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397">
                  <a:moveTo>
                    <a:pt x="83" y="39"/>
                  </a:moveTo>
                  <a:cubicBezTo>
                    <a:pt x="84" y="45"/>
                    <a:pt x="103" y="150"/>
                    <a:pt x="105" y="164"/>
                  </a:cubicBezTo>
                  <a:cubicBezTo>
                    <a:pt x="106" y="179"/>
                    <a:pt x="110" y="197"/>
                    <a:pt x="109" y="203"/>
                  </a:cubicBezTo>
                  <a:cubicBezTo>
                    <a:pt x="107" y="218"/>
                    <a:pt x="106" y="232"/>
                    <a:pt x="106" y="232"/>
                  </a:cubicBezTo>
                  <a:cubicBezTo>
                    <a:pt x="85" y="397"/>
                    <a:pt x="85" y="397"/>
                    <a:pt x="85" y="397"/>
                  </a:cubicBezTo>
                  <a:cubicBezTo>
                    <a:pt x="57" y="397"/>
                    <a:pt x="57" y="397"/>
                    <a:pt x="57" y="397"/>
                  </a:cubicBezTo>
                  <a:cubicBezTo>
                    <a:pt x="57" y="397"/>
                    <a:pt x="53" y="303"/>
                    <a:pt x="54" y="283"/>
                  </a:cubicBezTo>
                  <a:cubicBezTo>
                    <a:pt x="54" y="263"/>
                    <a:pt x="68" y="226"/>
                    <a:pt x="66" y="218"/>
                  </a:cubicBezTo>
                  <a:cubicBezTo>
                    <a:pt x="64" y="209"/>
                    <a:pt x="27" y="112"/>
                    <a:pt x="27" y="112"/>
                  </a:cubicBezTo>
                  <a:cubicBezTo>
                    <a:pt x="27" y="112"/>
                    <a:pt x="0" y="0"/>
                    <a:pt x="83" y="39"/>
                  </a:cubicBezTo>
                  <a:close/>
                </a:path>
              </a:pathLst>
            </a:custGeom>
            <a:solidFill>
              <a:srgbClr val="2851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ṧḻïḍê"/>
            <p:cNvSpPr/>
            <p:nvPr/>
          </p:nvSpPr>
          <p:spPr bwMode="auto">
            <a:xfrm>
              <a:off x="6568403" y="4037444"/>
              <a:ext cx="394666" cy="639837"/>
            </a:xfrm>
            <a:custGeom>
              <a:avLst/>
              <a:gdLst>
                <a:gd name="T0" fmla="*/ 110 w 127"/>
                <a:gd name="T1" fmla="*/ 146 h 206"/>
                <a:gd name="T2" fmla="*/ 121 w 127"/>
                <a:gd name="T3" fmla="*/ 190 h 206"/>
                <a:gd name="T4" fmla="*/ 0 w 127"/>
                <a:gd name="T5" fmla="*/ 194 h 206"/>
                <a:gd name="T6" fmla="*/ 28 w 127"/>
                <a:gd name="T7" fmla="*/ 126 h 206"/>
                <a:gd name="T8" fmla="*/ 30 w 127"/>
                <a:gd name="T9" fmla="*/ 98 h 206"/>
                <a:gd name="T10" fmla="*/ 23 w 127"/>
                <a:gd name="T11" fmla="*/ 78 h 206"/>
                <a:gd name="T12" fmla="*/ 18 w 127"/>
                <a:gd name="T13" fmla="*/ 66 h 206"/>
                <a:gd name="T14" fmla="*/ 18 w 127"/>
                <a:gd name="T15" fmla="*/ 66 h 206"/>
                <a:gd name="T16" fmla="*/ 3 w 127"/>
                <a:gd name="T17" fmla="*/ 20 h 206"/>
                <a:gd name="T18" fmla="*/ 25 w 127"/>
                <a:gd name="T19" fmla="*/ 9 h 206"/>
                <a:gd name="T20" fmla="*/ 54 w 127"/>
                <a:gd name="T21" fmla="*/ 0 h 206"/>
                <a:gd name="T22" fmla="*/ 78 w 127"/>
                <a:gd name="T23" fmla="*/ 0 h 206"/>
                <a:gd name="T24" fmla="*/ 110 w 127"/>
                <a:gd name="T25" fmla="*/ 7 h 206"/>
                <a:gd name="T26" fmla="*/ 120 w 127"/>
                <a:gd name="T27" fmla="*/ 40 h 206"/>
                <a:gd name="T28" fmla="*/ 116 w 127"/>
                <a:gd name="T29" fmla="*/ 86 h 206"/>
                <a:gd name="T30" fmla="*/ 111 w 127"/>
                <a:gd name="T31" fmla="*/ 113 h 206"/>
                <a:gd name="T32" fmla="*/ 110 w 127"/>
                <a:gd name="T33" fmla="*/ 14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206">
                  <a:moveTo>
                    <a:pt x="110" y="146"/>
                  </a:moveTo>
                  <a:cubicBezTo>
                    <a:pt x="111" y="153"/>
                    <a:pt x="121" y="190"/>
                    <a:pt x="121" y="190"/>
                  </a:cubicBezTo>
                  <a:cubicBezTo>
                    <a:pt x="74" y="206"/>
                    <a:pt x="0" y="194"/>
                    <a:pt x="0" y="194"/>
                  </a:cubicBezTo>
                  <a:cubicBezTo>
                    <a:pt x="1" y="189"/>
                    <a:pt x="26" y="130"/>
                    <a:pt x="28" y="126"/>
                  </a:cubicBezTo>
                  <a:cubicBezTo>
                    <a:pt x="30" y="122"/>
                    <a:pt x="33" y="112"/>
                    <a:pt x="30" y="98"/>
                  </a:cubicBezTo>
                  <a:cubicBezTo>
                    <a:pt x="29" y="95"/>
                    <a:pt x="27" y="88"/>
                    <a:pt x="23" y="78"/>
                  </a:cubicBezTo>
                  <a:cubicBezTo>
                    <a:pt x="21" y="74"/>
                    <a:pt x="20" y="70"/>
                    <a:pt x="18" y="66"/>
                  </a:cubicBezTo>
                  <a:cubicBezTo>
                    <a:pt x="18" y="66"/>
                    <a:pt x="18" y="66"/>
                    <a:pt x="18" y="66"/>
                  </a:cubicBezTo>
                  <a:cubicBezTo>
                    <a:pt x="10" y="46"/>
                    <a:pt x="2" y="24"/>
                    <a:pt x="3" y="20"/>
                  </a:cubicBezTo>
                  <a:cubicBezTo>
                    <a:pt x="6" y="13"/>
                    <a:pt x="19" y="10"/>
                    <a:pt x="25" y="9"/>
                  </a:cubicBezTo>
                  <a:cubicBezTo>
                    <a:pt x="32" y="8"/>
                    <a:pt x="54" y="0"/>
                    <a:pt x="54" y="0"/>
                  </a:cubicBezTo>
                  <a:cubicBezTo>
                    <a:pt x="78" y="0"/>
                    <a:pt x="78" y="0"/>
                    <a:pt x="78" y="0"/>
                  </a:cubicBezTo>
                  <a:cubicBezTo>
                    <a:pt x="78" y="0"/>
                    <a:pt x="107" y="4"/>
                    <a:pt x="110" y="7"/>
                  </a:cubicBezTo>
                  <a:cubicBezTo>
                    <a:pt x="115" y="12"/>
                    <a:pt x="120" y="40"/>
                    <a:pt x="120" y="40"/>
                  </a:cubicBezTo>
                  <a:cubicBezTo>
                    <a:pt x="127" y="60"/>
                    <a:pt x="118" y="81"/>
                    <a:pt x="116" y="86"/>
                  </a:cubicBezTo>
                  <a:cubicBezTo>
                    <a:pt x="113" y="95"/>
                    <a:pt x="112" y="107"/>
                    <a:pt x="111" y="113"/>
                  </a:cubicBezTo>
                  <a:cubicBezTo>
                    <a:pt x="110" y="120"/>
                    <a:pt x="110" y="142"/>
                    <a:pt x="110" y="146"/>
                  </a:cubicBezTo>
                  <a:close/>
                </a:path>
              </a:pathLst>
            </a:custGeom>
            <a:solidFill>
              <a:srgbClr val="EDDA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î$ḷíďè"/>
            <p:cNvSpPr/>
            <p:nvPr/>
          </p:nvSpPr>
          <p:spPr bwMode="auto">
            <a:xfrm>
              <a:off x="6661090" y="3736959"/>
              <a:ext cx="207798" cy="272080"/>
            </a:xfrm>
            <a:custGeom>
              <a:avLst/>
              <a:gdLst>
                <a:gd name="T0" fmla="*/ 31 w 67"/>
                <a:gd name="T1" fmla="*/ 2 h 88"/>
                <a:gd name="T2" fmla="*/ 65 w 67"/>
                <a:gd name="T3" fmla="*/ 33 h 88"/>
                <a:gd name="T4" fmla="*/ 52 w 67"/>
                <a:gd name="T5" fmla="*/ 85 h 88"/>
                <a:gd name="T6" fmla="*/ 17 w 67"/>
                <a:gd name="T7" fmla="*/ 67 h 88"/>
                <a:gd name="T8" fmla="*/ 12 w 67"/>
                <a:gd name="T9" fmla="*/ 10 h 88"/>
                <a:gd name="T10" fmla="*/ 31 w 67"/>
                <a:gd name="T11" fmla="*/ 2 h 88"/>
              </a:gdLst>
              <a:ahLst/>
              <a:cxnLst>
                <a:cxn ang="0">
                  <a:pos x="T0" y="T1"/>
                </a:cxn>
                <a:cxn ang="0">
                  <a:pos x="T2" y="T3"/>
                </a:cxn>
                <a:cxn ang="0">
                  <a:pos x="T4" y="T5"/>
                </a:cxn>
                <a:cxn ang="0">
                  <a:pos x="T6" y="T7"/>
                </a:cxn>
                <a:cxn ang="0">
                  <a:pos x="T8" y="T9"/>
                </a:cxn>
                <a:cxn ang="0">
                  <a:pos x="T10" y="T11"/>
                </a:cxn>
              </a:cxnLst>
              <a:rect l="0" t="0" r="r" b="b"/>
              <a:pathLst>
                <a:path w="67" h="88">
                  <a:moveTo>
                    <a:pt x="31" y="2"/>
                  </a:moveTo>
                  <a:cubicBezTo>
                    <a:pt x="40" y="1"/>
                    <a:pt x="62" y="1"/>
                    <a:pt x="65" y="33"/>
                  </a:cubicBezTo>
                  <a:cubicBezTo>
                    <a:pt x="67" y="65"/>
                    <a:pt x="60" y="81"/>
                    <a:pt x="52" y="85"/>
                  </a:cubicBezTo>
                  <a:cubicBezTo>
                    <a:pt x="45" y="88"/>
                    <a:pt x="26" y="83"/>
                    <a:pt x="17" y="67"/>
                  </a:cubicBezTo>
                  <a:cubicBezTo>
                    <a:pt x="8" y="52"/>
                    <a:pt x="0" y="20"/>
                    <a:pt x="12" y="10"/>
                  </a:cubicBezTo>
                  <a:cubicBezTo>
                    <a:pt x="25" y="0"/>
                    <a:pt x="31" y="2"/>
                    <a:pt x="31" y="2"/>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îṩḻiḓê"/>
            <p:cNvSpPr/>
            <p:nvPr/>
          </p:nvSpPr>
          <p:spPr bwMode="auto">
            <a:xfrm>
              <a:off x="6667069" y="3717525"/>
              <a:ext cx="215272" cy="201818"/>
            </a:xfrm>
            <a:custGeom>
              <a:avLst/>
              <a:gdLst>
                <a:gd name="T0" fmla="*/ 53 w 69"/>
                <a:gd name="T1" fmla="*/ 34 h 65"/>
                <a:gd name="T2" fmla="*/ 63 w 69"/>
                <a:gd name="T3" fmla="*/ 46 h 65"/>
                <a:gd name="T4" fmla="*/ 34 w 69"/>
                <a:gd name="T5" fmla="*/ 3 h 65"/>
                <a:gd name="T6" fmla="*/ 2 w 69"/>
                <a:gd name="T7" fmla="*/ 35 h 65"/>
                <a:gd name="T8" fmla="*/ 11 w 69"/>
                <a:gd name="T9" fmla="*/ 65 h 65"/>
                <a:gd name="T10" fmla="*/ 18 w 69"/>
                <a:gd name="T11" fmla="*/ 57 h 65"/>
                <a:gd name="T12" fmla="*/ 53 w 69"/>
                <a:gd name="T13" fmla="*/ 34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53" y="34"/>
                  </a:moveTo>
                  <a:cubicBezTo>
                    <a:pt x="53" y="34"/>
                    <a:pt x="61" y="39"/>
                    <a:pt x="63" y="46"/>
                  </a:cubicBezTo>
                  <a:cubicBezTo>
                    <a:pt x="63" y="46"/>
                    <a:pt x="69" y="6"/>
                    <a:pt x="34" y="3"/>
                  </a:cubicBezTo>
                  <a:cubicBezTo>
                    <a:pt x="8" y="0"/>
                    <a:pt x="0" y="21"/>
                    <a:pt x="2" y="35"/>
                  </a:cubicBezTo>
                  <a:cubicBezTo>
                    <a:pt x="4" y="49"/>
                    <a:pt x="11" y="65"/>
                    <a:pt x="11" y="65"/>
                  </a:cubicBezTo>
                  <a:cubicBezTo>
                    <a:pt x="11" y="65"/>
                    <a:pt x="13" y="57"/>
                    <a:pt x="18" y="57"/>
                  </a:cubicBezTo>
                  <a:cubicBezTo>
                    <a:pt x="22" y="56"/>
                    <a:pt x="52" y="39"/>
                    <a:pt x="53" y="34"/>
                  </a:cubicBezTo>
                  <a:close/>
                </a:path>
              </a:pathLst>
            </a:custGeom>
            <a:solidFill>
              <a:srgbClr val="3236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î$ḻidè"/>
            <p:cNvSpPr/>
            <p:nvPr/>
          </p:nvSpPr>
          <p:spPr bwMode="auto">
            <a:xfrm>
              <a:off x="6683514" y="3887949"/>
              <a:ext cx="142020" cy="201818"/>
            </a:xfrm>
            <a:custGeom>
              <a:avLst/>
              <a:gdLst>
                <a:gd name="T0" fmla="*/ 31 w 46"/>
                <a:gd name="T1" fmla="*/ 65 h 65"/>
                <a:gd name="T2" fmla="*/ 13 w 46"/>
                <a:gd name="T3" fmla="*/ 49 h 65"/>
                <a:gd name="T4" fmla="*/ 8 w 46"/>
                <a:gd name="T5" fmla="*/ 14 h 65"/>
                <a:gd name="T6" fmla="*/ 41 w 46"/>
                <a:gd name="T7" fmla="*/ 37 h 65"/>
                <a:gd name="T8" fmla="*/ 42 w 46"/>
                <a:gd name="T9" fmla="*/ 44 h 65"/>
                <a:gd name="T10" fmla="*/ 44 w 46"/>
                <a:gd name="T11" fmla="*/ 55 h 65"/>
                <a:gd name="T12" fmla="*/ 31 w 46"/>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6" h="65">
                  <a:moveTo>
                    <a:pt x="31" y="65"/>
                  </a:moveTo>
                  <a:cubicBezTo>
                    <a:pt x="16" y="65"/>
                    <a:pt x="13" y="49"/>
                    <a:pt x="13" y="49"/>
                  </a:cubicBezTo>
                  <a:cubicBezTo>
                    <a:pt x="13" y="49"/>
                    <a:pt x="16" y="28"/>
                    <a:pt x="8" y="14"/>
                  </a:cubicBezTo>
                  <a:cubicBezTo>
                    <a:pt x="0" y="0"/>
                    <a:pt x="41" y="37"/>
                    <a:pt x="41" y="37"/>
                  </a:cubicBezTo>
                  <a:cubicBezTo>
                    <a:pt x="41" y="37"/>
                    <a:pt x="41" y="40"/>
                    <a:pt x="42" y="44"/>
                  </a:cubicBezTo>
                  <a:cubicBezTo>
                    <a:pt x="42" y="49"/>
                    <a:pt x="42" y="53"/>
                    <a:pt x="44" y="55"/>
                  </a:cubicBezTo>
                  <a:cubicBezTo>
                    <a:pt x="44" y="55"/>
                    <a:pt x="46" y="65"/>
                    <a:pt x="31" y="65"/>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iṥ1îḋê"/>
            <p:cNvSpPr/>
            <p:nvPr/>
          </p:nvSpPr>
          <p:spPr bwMode="auto">
            <a:xfrm>
              <a:off x="6704444" y="3858050"/>
              <a:ext cx="37374" cy="77737"/>
            </a:xfrm>
            <a:custGeom>
              <a:avLst/>
              <a:gdLst>
                <a:gd name="T0" fmla="*/ 9 w 12"/>
                <a:gd name="T1" fmla="*/ 4 h 25"/>
                <a:gd name="T2" fmla="*/ 0 w 12"/>
                <a:gd name="T3" fmla="*/ 9 h 25"/>
                <a:gd name="T4" fmla="*/ 11 w 12"/>
                <a:gd name="T5" fmla="*/ 19 h 25"/>
                <a:gd name="T6" fmla="*/ 9 w 12"/>
                <a:gd name="T7" fmla="*/ 4 h 25"/>
              </a:gdLst>
              <a:ahLst/>
              <a:cxnLst>
                <a:cxn ang="0">
                  <a:pos x="T0" y="T1"/>
                </a:cxn>
                <a:cxn ang="0">
                  <a:pos x="T2" y="T3"/>
                </a:cxn>
                <a:cxn ang="0">
                  <a:pos x="T4" y="T5"/>
                </a:cxn>
                <a:cxn ang="0">
                  <a:pos x="T6" y="T7"/>
                </a:cxn>
              </a:cxnLst>
              <a:rect l="0" t="0" r="r" b="b"/>
              <a:pathLst>
                <a:path w="12" h="25">
                  <a:moveTo>
                    <a:pt x="9" y="4"/>
                  </a:moveTo>
                  <a:cubicBezTo>
                    <a:pt x="7" y="2"/>
                    <a:pt x="0" y="0"/>
                    <a:pt x="0" y="9"/>
                  </a:cubicBezTo>
                  <a:cubicBezTo>
                    <a:pt x="0" y="18"/>
                    <a:pt x="10" y="25"/>
                    <a:pt x="11" y="19"/>
                  </a:cubicBezTo>
                  <a:cubicBezTo>
                    <a:pt x="12" y="12"/>
                    <a:pt x="12" y="6"/>
                    <a:pt x="9" y="4"/>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isľíďe"/>
            <p:cNvSpPr/>
            <p:nvPr/>
          </p:nvSpPr>
          <p:spPr bwMode="auto">
            <a:xfrm>
              <a:off x="6744807" y="3979140"/>
              <a:ext cx="68768" cy="46344"/>
            </a:xfrm>
            <a:custGeom>
              <a:avLst/>
              <a:gdLst>
                <a:gd name="T0" fmla="*/ 22 w 22"/>
                <a:gd name="T1" fmla="*/ 15 h 15"/>
                <a:gd name="T2" fmla="*/ 20 w 22"/>
                <a:gd name="T3" fmla="*/ 15 h 15"/>
                <a:gd name="T4" fmla="*/ 0 w 22"/>
                <a:gd name="T5" fmla="*/ 0 h 15"/>
                <a:gd name="T6" fmla="*/ 21 w 22"/>
                <a:gd name="T7" fmla="*/ 8 h 15"/>
                <a:gd name="T8" fmla="*/ 22 w 22"/>
                <a:gd name="T9" fmla="*/ 15 h 15"/>
              </a:gdLst>
              <a:ahLst/>
              <a:cxnLst>
                <a:cxn ang="0">
                  <a:pos x="T0" y="T1"/>
                </a:cxn>
                <a:cxn ang="0">
                  <a:pos x="T2" y="T3"/>
                </a:cxn>
                <a:cxn ang="0">
                  <a:pos x="T4" y="T5"/>
                </a:cxn>
                <a:cxn ang="0">
                  <a:pos x="T6" y="T7"/>
                </a:cxn>
                <a:cxn ang="0">
                  <a:pos x="T8" y="T9"/>
                </a:cxn>
              </a:cxnLst>
              <a:rect l="0" t="0" r="r" b="b"/>
              <a:pathLst>
                <a:path w="22" h="15">
                  <a:moveTo>
                    <a:pt x="22" y="15"/>
                  </a:moveTo>
                  <a:cubicBezTo>
                    <a:pt x="21" y="15"/>
                    <a:pt x="21" y="15"/>
                    <a:pt x="20" y="15"/>
                  </a:cubicBezTo>
                  <a:cubicBezTo>
                    <a:pt x="6" y="10"/>
                    <a:pt x="0" y="0"/>
                    <a:pt x="0" y="0"/>
                  </a:cubicBezTo>
                  <a:cubicBezTo>
                    <a:pt x="12" y="9"/>
                    <a:pt x="21" y="8"/>
                    <a:pt x="21" y="8"/>
                  </a:cubicBezTo>
                  <a:cubicBezTo>
                    <a:pt x="21" y="8"/>
                    <a:pt x="21" y="11"/>
                    <a:pt x="22" y="15"/>
                  </a:cubicBezTo>
                  <a:close/>
                </a:path>
              </a:pathLst>
            </a:custGeom>
            <a:solidFill>
              <a:srgbClr val="A778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ŝļîḑé"/>
            <p:cNvSpPr/>
            <p:nvPr/>
          </p:nvSpPr>
          <p:spPr bwMode="auto">
            <a:xfrm>
              <a:off x="6981008" y="3757888"/>
              <a:ext cx="112121" cy="46344"/>
            </a:xfrm>
            <a:custGeom>
              <a:avLst/>
              <a:gdLst>
                <a:gd name="T0" fmla="*/ 0 w 36"/>
                <a:gd name="T1" fmla="*/ 9 h 15"/>
                <a:gd name="T2" fmla="*/ 18 w 36"/>
                <a:gd name="T3" fmla="*/ 0 h 15"/>
                <a:gd name="T4" fmla="*/ 35 w 36"/>
                <a:gd name="T5" fmla="*/ 9 h 15"/>
                <a:gd name="T6" fmla="*/ 0 w 36"/>
                <a:gd name="T7" fmla="*/ 9 h 15"/>
              </a:gdLst>
              <a:ahLst/>
              <a:cxnLst>
                <a:cxn ang="0">
                  <a:pos x="T0" y="T1"/>
                </a:cxn>
                <a:cxn ang="0">
                  <a:pos x="T2" y="T3"/>
                </a:cxn>
                <a:cxn ang="0">
                  <a:pos x="T4" y="T5"/>
                </a:cxn>
                <a:cxn ang="0">
                  <a:pos x="T6" y="T7"/>
                </a:cxn>
              </a:cxnLst>
              <a:rect l="0" t="0" r="r" b="b"/>
              <a:pathLst>
                <a:path w="36" h="15">
                  <a:moveTo>
                    <a:pt x="0" y="9"/>
                  </a:moveTo>
                  <a:cubicBezTo>
                    <a:pt x="0" y="9"/>
                    <a:pt x="6" y="0"/>
                    <a:pt x="18" y="0"/>
                  </a:cubicBezTo>
                  <a:cubicBezTo>
                    <a:pt x="32" y="0"/>
                    <a:pt x="36" y="6"/>
                    <a:pt x="35" y="9"/>
                  </a:cubicBezTo>
                  <a:cubicBezTo>
                    <a:pt x="34" y="12"/>
                    <a:pt x="2" y="15"/>
                    <a:pt x="0" y="9"/>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îşlíďé"/>
            <p:cNvSpPr/>
            <p:nvPr/>
          </p:nvSpPr>
          <p:spPr bwMode="auto">
            <a:xfrm>
              <a:off x="6958584" y="3774333"/>
              <a:ext cx="34384" cy="23919"/>
            </a:xfrm>
            <a:custGeom>
              <a:avLst/>
              <a:gdLst>
                <a:gd name="T0" fmla="*/ 11 w 11"/>
                <a:gd name="T1" fmla="*/ 0 h 8"/>
                <a:gd name="T2" fmla="*/ 2 w 11"/>
                <a:gd name="T3" fmla="*/ 5 h 8"/>
                <a:gd name="T4" fmla="*/ 10 w 11"/>
                <a:gd name="T5" fmla="*/ 4 h 8"/>
                <a:gd name="T6" fmla="*/ 11 w 11"/>
                <a:gd name="T7" fmla="*/ 0 h 8"/>
              </a:gdLst>
              <a:ahLst/>
              <a:cxnLst>
                <a:cxn ang="0">
                  <a:pos x="T0" y="T1"/>
                </a:cxn>
                <a:cxn ang="0">
                  <a:pos x="T2" y="T3"/>
                </a:cxn>
                <a:cxn ang="0">
                  <a:pos x="T4" y="T5"/>
                </a:cxn>
                <a:cxn ang="0">
                  <a:pos x="T6" y="T7"/>
                </a:cxn>
              </a:cxnLst>
              <a:rect l="0" t="0" r="r" b="b"/>
              <a:pathLst>
                <a:path w="11" h="8">
                  <a:moveTo>
                    <a:pt x="11" y="0"/>
                  </a:moveTo>
                  <a:cubicBezTo>
                    <a:pt x="11" y="0"/>
                    <a:pt x="0" y="2"/>
                    <a:pt x="2" y="5"/>
                  </a:cubicBezTo>
                  <a:cubicBezTo>
                    <a:pt x="4" y="8"/>
                    <a:pt x="10" y="4"/>
                    <a:pt x="10" y="4"/>
                  </a:cubicBezTo>
                  <a:lnTo>
                    <a:pt x="11" y="0"/>
                  </a:ln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ïṩ1íḋe"/>
            <p:cNvSpPr/>
            <p:nvPr/>
          </p:nvSpPr>
          <p:spPr bwMode="auto">
            <a:xfrm>
              <a:off x="6522060" y="4562169"/>
              <a:ext cx="113616" cy="83717"/>
            </a:xfrm>
            <a:custGeom>
              <a:avLst/>
              <a:gdLst>
                <a:gd name="T0" fmla="*/ 15 w 37"/>
                <a:gd name="T1" fmla="*/ 4 h 27"/>
                <a:gd name="T2" fmla="*/ 20 w 37"/>
                <a:gd name="T3" fmla="*/ 5 h 27"/>
                <a:gd name="T4" fmla="*/ 32 w 37"/>
                <a:gd name="T5" fmla="*/ 3 h 27"/>
                <a:gd name="T6" fmla="*/ 27 w 37"/>
                <a:gd name="T7" fmla="*/ 25 h 27"/>
                <a:gd name="T8" fmla="*/ 9 w 37"/>
                <a:gd name="T9" fmla="*/ 17 h 27"/>
                <a:gd name="T10" fmla="*/ 15 w 37"/>
                <a:gd name="T11" fmla="*/ 4 h 27"/>
              </a:gdLst>
              <a:ahLst/>
              <a:cxnLst>
                <a:cxn ang="0">
                  <a:pos x="T0" y="T1"/>
                </a:cxn>
                <a:cxn ang="0">
                  <a:pos x="T2" y="T3"/>
                </a:cxn>
                <a:cxn ang="0">
                  <a:pos x="T4" y="T5"/>
                </a:cxn>
                <a:cxn ang="0">
                  <a:pos x="T6" y="T7"/>
                </a:cxn>
                <a:cxn ang="0">
                  <a:pos x="T8" y="T9"/>
                </a:cxn>
                <a:cxn ang="0">
                  <a:pos x="T10" y="T11"/>
                </a:cxn>
              </a:cxnLst>
              <a:rect l="0" t="0" r="r" b="b"/>
              <a:pathLst>
                <a:path w="37" h="27">
                  <a:moveTo>
                    <a:pt x="15" y="4"/>
                  </a:moveTo>
                  <a:cubicBezTo>
                    <a:pt x="15" y="4"/>
                    <a:pt x="18" y="5"/>
                    <a:pt x="20" y="5"/>
                  </a:cubicBezTo>
                  <a:cubicBezTo>
                    <a:pt x="24" y="5"/>
                    <a:pt x="28" y="0"/>
                    <a:pt x="32" y="3"/>
                  </a:cubicBezTo>
                  <a:cubicBezTo>
                    <a:pt x="37" y="7"/>
                    <a:pt x="30" y="23"/>
                    <a:pt x="27" y="25"/>
                  </a:cubicBezTo>
                  <a:cubicBezTo>
                    <a:pt x="25" y="27"/>
                    <a:pt x="17" y="24"/>
                    <a:pt x="9" y="17"/>
                  </a:cubicBezTo>
                  <a:cubicBezTo>
                    <a:pt x="0" y="9"/>
                    <a:pt x="15" y="4"/>
                    <a:pt x="15" y="4"/>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ṣḷîḑê"/>
            <p:cNvSpPr/>
            <p:nvPr/>
          </p:nvSpPr>
          <p:spPr bwMode="auto">
            <a:xfrm>
              <a:off x="6557939" y="4571139"/>
              <a:ext cx="165939" cy="89697"/>
            </a:xfrm>
            <a:custGeom>
              <a:avLst/>
              <a:gdLst>
                <a:gd name="T0" fmla="*/ 19 w 53"/>
                <a:gd name="T1" fmla="*/ 0 h 29"/>
                <a:gd name="T2" fmla="*/ 36 w 53"/>
                <a:gd name="T3" fmla="*/ 4 h 29"/>
                <a:gd name="T4" fmla="*/ 52 w 53"/>
                <a:gd name="T5" fmla="*/ 13 h 29"/>
                <a:gd name="T6" fmla="*/ 36 w 53"/>
                <a:gd name="T7" fmla="*/ 9 h 29"/>
                <a:gd name="T8" fmla="*/ 30 w 53"/>
                <a:gd name="T9" fmla="*/ 9 h 29"/>
                <a:gd name="T10" fmla="*/ 37 w 53"/>
                <a:gd name="T11" fmla="*/ 12 h 29"/>
                <a:gd name="T12" fmla="*/ 53 w 53"/>
                <a:gd name="T13" fmla="*/ 23 h 29"/>
                <a:gd name="T14" fmla="*/ 49 w 53"/>
                <a:gd name="T15" fmla="*/ 23 h 29"/>
                <a:gd name="T16" fmla="*/ 50 w 53"/>
                <a:gd name="T17" fmla="*/ 25 h 29"/>
                <a:gd name="T18" fmla="*/ 31 w 53"/>
                <a:gd name="T19" fmla="*/ 23 h 29"/>
                <a:gd name="T20" fmla="*/ 35 w 53"/>
                <a:gd name="T21" fmla="*/ 27 h 29"/>
                <a:gd name="T22" fmla="*/ 8 w 53"/>
                <a:gd name="T23" fmla="*/ 21 h 29"/>
                <a:gd name="T24" fmla="*/ 19 w 53"/>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29">
                  <a:moveTo>
                    <a:pt x="19" y="0"/>
                  </a:moveTo>
                  <a:cubicBezTo>
                    <a:pt x="19" y="0"/>
                    <a:pt x="27" y="1"/>
                    <a:pt x="36" y="4"/>
                  </a:cubicBezTo>
                  <a:cubicBezTo>
                    <a:pt x="43" y="7"/>
                    <a:pt x="52" y="11"/>
                    <a:pt x="52" y="13"/>
                  </a:cubicBezTo>
                  <a:cubicBezTo>
                    <a:pt x="52" y="15"/>
                    <a:pt x="44" y="11"/>
                    <a:pt x="36" y="9"/>
                  </a:cubicBezTo>
                  <a:cubicBezTo>
                    <a:pt x="29" y="7"/>
                    <a:pt x="30" y="9"/>
                    <a:pt x="30" y="9"/>
                  </a:cubicBezTo>
                  <a:cubicBezTo>
                    <a:pt x="30" y="9"/>
                    <a:pt x="30" y="8"/>
                    <a:pt x="37" y="12"/>
                  </a:cubicBezTo>
                  <a:cubicBezTo>
                    <a:pt x="45" y="16"/>
                    <a:pt x="53" y="21"/>
                    <a:pt x="53" y="23"/>
                  </a:cubicBezTo>
                  <a:cubicBezTo>
                    <a:pt x="53" y="24"/>
                    <a:pt x="52" y="24"/>
                    <a:pt x="49" y="23"/>
                  </a:cubicBezTo>
                  <a:cubicBezTo>
                    <a:pt x="51" y="24"/>
                    <a:pt x="51" y="24"/>
                    <a:pt x="50" y="25"/>
                  </a:cubicBezTo>
                  <a:cubicBezTo>
                    <a:pt x="49" y="29"/>
                    <a:pt x="36" y="25"/>
                    <a:pt x="31" y="23"/>
                  </a:cubicBezTo>
                  <a:cubicBezTo>
                    <a:pt x="35" y="25"/>
                    <a:pt x="37" y="26"/>
                    <a:pt x="35" y="27"/>
                  </a:cubicBezTo>
                  <a:cubicBezTo>
                    <a:pt x="32" y="29"/>
                    <a:pt x="14" y="23"/>
                    <a:pt x="8" y="21"/>
                  </a:cubicBezTo>
                  <a:cubicBezTo>
                    <a:pt x="0" y="19"/>
                    <a:pt x="19" y="0"/>
                    <a:pt x="19" y="0"/>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îşḻïdé"/>
            <p:cNvSpPr/>
            <p:nvPr/>
          </p:nvSpPr>
          <p:spPr bwMode="auto">
            <a:xfrm>
              <a:off x="6369576" y="4062857"/>
              <a:ext cx="343838" cy="571069"/>
            </a:xfrm>
            <a:custGeom>
              <a:avLst/>
              <a:gdLst>
                <a:gd name="T0" fmla="*/ 98 w 111"/>
                <a:gd name="T1" fmla="*/ 6 h 184"/>
                <a:gd name="T2" fmla="*/ 63 w 111"/>
                <a:gd name="T3" fmla="*/ 13 h 184"/>
                <a:gd name="T4" fmla="*/ 41 w 111"/>
                <a:gd name="T5" fmla="*/ 45 h 184"/>
                <a:gd name="T6" fmla="*/ 23 w 111"/>
                <a:gd name="T7" fmla="*/ 79 h 184"/>
                <a:gd name="T8" fmla="*/ 3 w 111"/>
                <a:gd name="T9" fmla="*/ 119 h 184"/>
                <a:gd name="T10" fmla="*/ 56 w 111"/>
                <a:gd name="T11" fmla="*/ 182 h 184"/>
                <a:gd name="T12" fmla="*/ 70 w 111"/>
                <a:gd name="T13" fmla="*/ 166 h 184"/>
                <a:gd name="T14" fmla="*/ 50 w 111"/>
                <a:gd name="T15" fmla="*/ 136 h 184"/>
                <a:gd name="T16" fmla="*/ 39 w 111"/>
                <a:gd name="T17" fmla="*/ 108 h 184"/>
                <a:gd name="T18" fmla="*/ 69 w 111"/>
                <a:gd name="T19" fmla="*/ 64 h 184"/>
                <a:gd name="T20" fmla="*/ 98 w 111"/>
                <a:gd name="T21"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84">
                  <a:moveTo>
                    <a:pt x="98" y="6"/>
                  </a:moveTo>
                  <a:cubicBezTo>
                    <a:pt x="98" y="6"/>
                    <a:pt x="74" y="0"/>
                    <a:pt x="63" y="13"/>
                  </a:cubicBezTo>
                  <a:cubicBezTo>
                    <a:pt x="49" y="31"/>
                    <a:pt x="46" y="36"/>
                    <a:pt x="41" y="45"/>
                  </a:cubicBezTo>
                  <a:cubicBezTo>
                    <a:pt x="38" y="54"/>
                    <a:pt x="25" y="76"/>
                    <a:pt x="23" y="79"/>
                  </a:cubicBezTo>
                  <a:cubicBezTo>
                    <a:pt x="22" y="81"/>
                    <a:pt x="0" y="107"/>
                    <a:pt x="3" y="119"/>
                  </a:cubicBezTo>
                  <a:cubicBezTo>
                    <a:pt x="6" y="131"/>
                    <a:pt x="57" y="180"/>
                    <a:pt x="56" y="182"/>
                  </a:cubicBezTo>
                  <a:cubicBezTo>
                    <a:pt x="54" y="184"/>
                    <a:pt x="70" y="166"/>
                    <a:pt x="70" y="166"/>
                  </a:cubicBezTo>
                  <a:cubicBezTo>
                    <a:pt x="70" y="166"/>
                    <a:pt x="53" y="141"/>
                    <a:pt x="50" y="136"/>
                  </a:cubicBezTo>
                  <a:cubicBezTo>
                    <a:pt x="46" y="127"/>
                    <a:pt x="34" y="116"/>
                    <a:pt x="39" y="108"/>
                  </a:cubicBezTo>
                  <a:cubicBezTo>
                    <a:pt x="46" y="99"/>
                    <a:pt x="66" y="69"/>
                    <a:pt x="69" y="64"/>
                  </a:cubicBezTo>
                  <a:cubicBezTo>
                    <a:pt x="73" y="60"/>
                    <a:pt x="111" y="17"/>
                    <a:pt x="98" y="6"/>
                  </a:cubicBezTo>
                  <a:close/>
                </a:path>
              </a:pathLst>
            </a:custGeom>
            <a:solidFill>
              <a:srgbClr val="EDDA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iṡľîḓe"/>
            <p:cNvSpPr/>
            <p:nvPr/>
          </p:nvSpPr>
          <p:spPr bwMode="auto">
            <a:xfrm>
              <a:off x="8875105" y="5312632"/>
              <a:ext cx="106142" cy="124081"/>
            </a:xfrm>
            <a:custGeom>
              <a:avLst/>
              <a:gdLst>
                <a:gd name="T0" fmla="*/ 17 w 34"/>
                <a:gd name="T1" fmla="*/ 40 h 40"/>
                <a:gd name="T2" fmla="*/ 0 w 34"/>
                <a:gd name="T3" fmla="*/ 20 h 40"/>
                <a:gd name="T4" fmla="*/ 17 w 34"/>
                <a:gd name="T5" fmla="*/ 0 h 40"/>
                <a:gd name="T6" fmla="*/ 34 w 34"/>
                <a:gd name="T7" fmla="*/ 20 h 40"/>
                <a:gd name="T8" fmla="*/ 17 w 34"/>
                <a:gd name="T9" fmla="*/ 40 h 40"/>
                <a:gd name="T10" fmla="*/ 17 w 34"/>
                <a:gd name="T11" fmla="*/ 2 h 40"/>
                <a:gd name="T12" fmla="*/ 1 w 34"/>
                <a:gd name="T13" fmla="*/ 20 h 40"/>
                <a:gd name="T14" fmla="*/ 17 w 34"/>
                <a:gd name="T15" fmla="*/ 39 h 40"/>
                <a:gd name="T16" fmla="*/ 33 w 34"/>
                <a:gd name="T17" fmla="*/ 20 h 40"/>
                <a:gd name="T18" fmla="*/ 17 w 34"/>
                <a:gd name="T19"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0">
                  <a:moveTo>
                    <a:pt x="17" y="40"/>
                  </a:moveTo>
                  <a:cubicBezTo>
                    <a:pt x="8" y="40"/>
                    <a:pt x="0" y="31"/>
                    <a:pt x="0" y="20"/>
                  </a:cubicBezTo>
                  <a:cubicBezTo>
                    <a:pt x="0" y="9"/>
                    <a:pt x="8" y="0"/>
                    <a:pt x="17" y="0"/>
                  </a:cubicBezTo>
                  <a:cubicBezTo>
                    <a:pt x="27" y="0"/>
                    <a:pt x="34" y="9"/>
                    <a:pt x="34" y="20"/>
                  </a:cubicBezTo>
                  <a:cubicBezTo>
                    <a:pt x="34" y="31"/>
                    <a:pt x="27" y="40"/>
                    <a:pt x="17" y="40"/>
                  </a:cubicBezTo>
                  <a:close/>
                  <a:moveTo>
                    <a:pt x="17" y="2"/>
                  </a:moveTo>
                  <a:cubicBezTo>
                    <a:pt x="8" y="2"/>
                    <a:pt x="1" y="10"/>
                    <a:pt x="1" y="20"/>
                  </a:cubicBezTo>
                  <a:cubicBezTo>
                    <a:pt x="1" y="30"/>
                    <a:pt x="8" y="39"/>
                    <a:pt x="17" y="39"/>
                  </a:cubicBezTo>
                  <a:cubicBezTo>
                    <a:pt x="26" y="39"/>
                    <a:pt x="33" y="30"/>
                    <a:pt x="33" y="20"/>
                  </a:cubicBezTo>
                  <a:cubicBezTo>
                    <a:pt x="33" y="10"/>
                    <a:pt x="26" y="2"/>
                    <a:pt x="17" y="2"/>
                  </a:cubicBezTo>
                  <a:close/>
                </a:path>
              </a:pathLst>
            </a:custGeom>
            <a:solidFill>
              <a:srgbClr val="252E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iSļíḍe"/>
            <p:cNvSpPr/>
            <p:nvPr/>
          </p:nvSpPr>
          <p:spPr bwMode="auto">
            <a:xfrm>
              <a:off x="8794378" y="5375420"/>
              <a:ext cx="267596" cy="391676"/>
            </a:xfrm>
            <a:prstGeom prst="rect">
              <a:avLst/>
            </a:prstGeom>
            <a:solidFill>
              <a:srgbClr val="AD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1" name="išļíḓê"/>
            <p:cNvSpPr/>
            <p:nvPr/>
          </p:nvSpPr>
          <p:spPr bwMode="auto">
            <a:xfrm>
              <a:off x="8598540" y="5219946"/>
              <a:ext cx="128565" cy="149495"/>
            </a:xfrm>
            <a:custGeom>
              <a:avLst/>
              <a:gdLst>
                <a:gd name="T0" fmla="*/ 20 w 41"/>
                <a:gd name="T1" fmla="*/ 48 h 48"/>
                <a:gd name="T2" fmla="*/ 0 w 41"/>
                <a:gd name="T3" fmla="*/ 24 h 48"/>
                <a:gd name="T4" fmla="*/ 20 w 41"/>
                <a:gd name="T5" fmla="*/ 0 h 48"/>
                <a:gd name="T6" fmla="*/ 41 w 41"/>
                <a:gd name="T7" fmla="*/ 24 h 48"/>
                <a:gd name="T8" fmla="*/ 20 w 41"/>
                <a:gd name="T9" fmla="*/ 48 h 48"/>
                <a:gd name="T10" fmla="*/ 20 w 41"/>
                <a:gd name="T11" fmla="*/ 2 h 48"/>
                <a:gd name="T12" fmla="*/ 2 w 41"/>
                <a:gd name="T13" fmla="*/ 24 h 48"/>
                <a:gd name="T14" fmla="*/ 20 w 41"/>
                <a:gd name="T15" fmla="*/ 46 h 48"/>
                <a:gd name="T16" fmla="*/ 39 w 41"/>
                <a:gd name="T17" fmla="*/ 24 h 48"/>
                <a:gd name="T18" fmla="*/ 20 w 41"/>
                <a:gd name="T1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8">
                  <a:moveTo>
                    <a:pt x="20" y="48"/>
                  </a:moveTo>
                  <a:cubicBezTo>
                    <a:pt x="9" y="48"/>
                    <a:pt x="0" y="38"/>
                    <a:pt x="0" y="24"/>
                  </a:cubicBezTo>
                  <a:cubicBezTo>
                    <a:pt x="0" y="11"/>
                    <a:pt x="9" y="0"/>
                    <a:pt x="20" y="0"/>
                  </a:cubicBezTo>
                  <a:cubicBezTo>
                    <a:pt x="32" y="0"/>
                    <a:pt x="41" y="11"/>
                    <a:pt x="41" y="24"/>
                  </a:cubicBezTo>
                  <a:cubicBezTo>
                    <a:pt x="41" y="38"/>
                    <a:pt x="32" y="48"/>
                    <a:pt x="20" y="48"/>
                  </a:cubicBezTo>
                  <a:close/>
                  <a:moveTo>
                    <a:pt x="20" y="2"/>
                  </a:moveTo>
                  <a:cubicBezTo>
                    <a:pt x="10" y="2"/>
                    <a:pt x="2" y="12"/>
                    <a:pt x="2" y="24"/>
                  </a:cubicBezTo>
                  <a:cubicBezTo>
                    <a:pt x="2" y="36"/>
                    <a:pt x="10" y="46"/>
                    <a:pt x="20" y="46"/>
                  </a:cubicBezTo>
                  <a:cubicBezTo>
                    <a:pt x="31" y="46"/>
                    <a:pt x="39" y="36"/>
                    <a:pt x="39" y="24"/>
                  </a:cubicBezTo>
                  <a:cubicBezTo>
                    <a:pt x="39" y="12"/>
                    <a:pt x="31" y="2"/>
                    <a:pt x="20" y="2"/>
                  </a:cubicBezTo>
                  <a:close/>
                </a:path>
              </a:pathLst>
            </a:custGeom>
            <a:solidFill>
              <a:srgbClr val="252E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ṧḻíďè"/>
            <p:cNvSpPr/>
            <p:nvPr/>
          </p:nvSpPr>
          <p:spPr bwMode="auto">
            <a:xfrm>
              <a:off x="8229289" y="5291703"/>
              <a:ext cx="161454" cy="189859"/>
            </a:xfrm>
            <a:custGeom>
              <a:avLst/>
              <a:gdLst>
                <a:gd name="T0" fmla="*/ 26 w 52"/>
                <a:gd name="T1" fmla="*/ 61 h 61"/>
                <a:gd name="T2" fmla="*/ 0 w 52"/>
                <a:gd name="T3" fmla="*/ 30 h 61"/>
                <a:gd name="T4" fmla="*/ 26 w 52"/>
                <a:gd name="T5" fmla="*/ 0 h 61"/>
                <a:gd name="T6" fmla="*/ 52 w 52"/>
                <a:gd name="T7" fmla="*/ 30 h 61"/>
                <a:gd name="T8" fmla="*/ 26 w 52"/>
                <a:gd name="T9" fmla="*/ 61 h 61"/>
                <a:gd name="T10" fmla="*/ 26 w 52"/>
                <a:gd name="T11" fmla="*/ 2 h 61"/>
                <a:gd name="T12" fmla="*/ 2 w 52"/>
                <a:gd name="T13" fmla="*/ 30 h 61"/>
                <a:gd name="T14" fmla="*/ 26 w 52"/>
                <a:gd name="T15" fmla="*/ 59 h 61"/>
                <a:gd name="T16" fmla="*/ 50 w 52"/>
                <a:gd name="T17" fmla="*/ 30 h 61"/>
                <a:gd name="T18" fmla="*/ 26 w 52"/>
                <a:gd name="T19"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61">
                  <a:moveTo>
                    <a:pt x="26" y="61"/>
                  </a:moveTo>
                  <a:cubicBezTo>
                    <a:pt x="12" y="61"/>
                    <a:pt x="0" y="47"/>
                    <a:pt x="0" y="30"/>
                  </a:cubicBezTo>
                  <a:cubicBezTo>
                    <a:pt x="0" y="14"/>
                    <a:pt x="12" y="0"/>
                    <a:pt x="26" y="0"/>
                  </a:cubicBezTo>
                  <a:cubicBezTo>
                    <a:pt x="41" y="0"/>
                    <a:pt x="52" y="14"/>
                    <a:pt x="52" y="30"/>
                  </a:cubicBezTo>
                  <a:cubicBezTo>
                    <a:pt x="52" y="47"/>
                    <a:pt x="41" y="61"/>
                    <a:pt x="26" y="61"/>
                  </a:cubicBezTo>
                  <a:close/>
                  <a:moveTo>
                    <a:pt x="26" y="2"/>
                  </a:moveTo>
                  <a:cubicBezTo>
                    <a:pt x="13" y="2"/>
                    <a:pt x="2" y="15"/>
                    <a:pt x="2" y="30"/>
                  </a:cubicBezTo>
                  <a:cubicBezTo>
                    <a:pt x="2" y="46"/>
                    <a:pt x="13" y="59"/>
                    <a:pt x="26" y="59"/>
                  </a:cubicBezTo>
                  <a:cubicBezTo>
                    <a:pt x="39" y="59"/>
                    <a:pt x="50" y="46"/>
                    <a:pt x="50" y="30"/>
                  </a:cubicBezTo>
                  <a:cubicBezTo>
                    <a:pt x="50" y="15"/>
                    <a:pt x="39" y="2"/>
                    <a:pt x="26" y="2"/>
                  </a:cubicBezTo>
                  <a:close/>
                </a:path>
              </a:pathLst>
            </a:custGeom>
            <a:solidFill>
              <a:srgbClr val="252E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îṧ1îdé"/>
            <p:cNvSpPr/>
            <p:nvPr/>
          </p:nvSpPr>
          <p:spPr bwMode="auto">
            <a:xfrm>
              <a:off x="8120157" y="5384390"/>
              <a:ext cx="379716" cy="382706"/>
            </a:xfrm>
            <a:prstGeom prst="rect">
              <a:avLst/>
            </a:prstGeom>
            <a:solidFill>
              <a:srgbClr val="6EA2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4" name="îšḻîḋé"/>
            <p:cNvSpPr/>
            <p:nvPr/>
          </p:nvSpPr>
          <p:spPr bwMode="auto">
            <a:xfrm>
              <a:off x="8499873" y="5294693"/>
              <a:ext cx="325898" cy="472403"/>
            </a:xfrm>
            <a:prstGeom prst="rect">
              <a:avLst/>
            </a:prstGeom>
            <a:solidFill>
              <a:srgbClr val="EB47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5" name="i$ļïḋe"/>
            <p:cNvSpPr/>
            <p:nvPr/>
          </p:nvSpPr>
          <p:spPr bwMode="auto">
            <a:xfrm>
              <a:off x="5750668" y="3403586"/>
              <a:ext cx="195838" cy="279555"/>
            </a:xfrm>
            <a:custGeom>
              <a:avLst/>
              <a:gdLst>
                <a:gd name="T0" fmla="*/ 60 w 63"/>
                <a:gd name="T1" fmla="*/ 28 h 90"/>
                <a:gd name="T2" fmla="*/ 27 w 63"/>
                <a:gd name="T3" fmla="*/ 2 h 90"/>
                <a:gd name="T4" fmla="*/ 2 w 63"/>
                <a:gd name="T5" fmla="*/ 35 h 90"/>
                <a:gd name="T6" fmla="*/ 2 w 63"/>
                <a:gd name="T7" fmla="*/ 37 h 90"/>
                <a:gd name="T8" fmla="*/ 2 w 63"/>
                <a:gd name="T9" fmla="*/ 37 h 90"/>
                <a:gd name="T10" fmla="*/ 38 w 63"/>
                <a:gd name="T11" fmla="*/ 90 h 90"/>
                <a:gd name="T12" fmla="*/ 60 w 63"/>
                <a:gd name="T13" fmla="*/ 30 h 90"/>
                <a:gd name="T14" fmla="*/ 60 w 63"/>
                <a:gd name="T15" fmla="*/ 30 h 90"/>
                <a:gd name="T16" fmla="*/ 60 w 63"/>
                <a:gd name="T17" fmla="*/ 28 h 90"/>
                <a:gd name="T18" fmla="*/ 33 w 63"/>
                <a:gd name="T19" fmla="*/ 51 h 90"/>
                <a:gd name="T20" fmla="*/ 12 w 63"/>
                <a:gd name="T21" fmla="*/ 34 h 90"/>
                <a:gd name="T22" fmla="*/ 29 w 63"/>
                <a:gd name="T23" fmla="*/ 13 h 90"/>
                <a:gd name="T24" fmla="*/ 50 w 63"/>
                <a:gd name="T25" fmla="*/ 29 h 90"/>
                <a:gd name="T26" fmla="*/ 33 w 63"/>
                <a:gd name="T27" fmla="*/ 5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90">
                  <a:moveTo>
                    <a:pt x="60" y="28"/>
                  </a:moveTo>
                  <a:cubicBezTo>
                    <a:pt x="58" y="12"/>
                    <a:pt x="44" y="0"/>
                    <a:pt x="27" y="2"/>
                  </a:cubicBezTo>
                  <a:cubicBezTo>
                    <a:pt x="11" y="4"/>
                    <a:pt x="0" y="19"/>
                    <a:pt x="2" y="35"/>
                  </a:cubicBezTo>
                  <a:cubicBezTo>
                    <a:pt x="2" y="36"/>
                    <a:pt x="2" y="36"/>
                    <a:pt x="2" y="37"/>
                  </a:cubicBezTo>
                  <a:cubicBezTo>
                    <a:pt x="2" y="37"/>
                    <a:pt x="2" y="37"/>
                    <a:pt x="2" y="37"/>
                  </a:cubicBezTo>
                  <a:cubicBezTo>
                    <a:pt x="5" y="59"/>
                    <a:pt x="38" y="90"/>
                    <a:pt x="38" y="90"/>
                  </a:cubicBezTo>
                  <a:cubicBezTo>
                    <a:pt x="38" y="90"/>
                    <a:pt x="63" y="52"/>
                    <a:pt x="60" y="30"/>
                  </a:cubicBezTo>
                  <a:cubicBezTo>
                    <a:pt x="60" y="30"/>
                    <a:pt x="60" y="30"/>
                    <a:pt x="60" y="30"/>
                  </a:cubicBezTo>
                  <a:cubicBezTo>
                    <a:pt x="60" y="29"/>
                    <a:pt x="60" y="29"/>
                    <a:pt x="60" y="28"/>
                  </a:cubicBezTo>
                  <a:close/>
                  <a:moveTo>
                    <a:pt x="33" y="51"/>
                  </a:moveTo>
                  <a:cubicBezTo>
                    <a:pt x="23" y="52"/>
                    <a:pt x="13" y="44"/>
                    <a:pt x="12" y="34"/>
                  </a:cubicBezTo>
                  <a:cubicBezTo>
                    <a:pt x="11" y="23"/>
                    <a:pt x="18" y="14"/>
                    <a:pt x="29" y="13"/>
                  </a:cubicBezTo>
                  <a:cubicBezTo>
                    <a:pt x="39" y="11"/>
                    <a:pt x="49" y="19"/>
                    <a:pt x="50" y="29"/>
                  </a:cubicBezTo>
                  <a:cubicBezTo>
                    <a:pt x="51" y="40"/>
                    <a:pt x="44" y="49"/>
                    <a:pt x="33"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íš1îḍê"/>
            <p:cNvSpPr/>
            <p:nvPr/>
          </p:nvSpPr>
          <p:spPr bwMode="auto">
            <a:xfrm>
              <a:off x="4850710" y="4633927"/>
              <a:ext cx="112121" cy="176404"/>
            </a:xfrm>
            <a:custGeom>
              <a:avLst/>
              <a:gdLst>
                <a:gd name="T0" fmla="*/ 25 w 36"/>
                <a:gd name="T1" fmla="*/ 4 h 57"/>
                <a:gd name="T2" fmla="*/ 28 w 36"/>
                <a:gd name="T3" fmla="*/ 11 h 57"/>
                <a:gd name="T4" fmla="*/ 31 w 36"/>
                <a:gd name="T5" fmla="*/ 21 h 57"/>
                <a:gd name="T6" fmla="*/ 36 w 36"/>
                <a:gd name="T7" fmla="*/ 36 h 57"/>
                <a:gd name="T8" fmla="*/ 34 w 36"/>
                <a:gd name="T9" fmla="*/ 47 h 57"/>
                <a:gd name="T10" fmla="*/ 33 w 36"/>
                <a:gd name="T11" fmla="*/ 54 h 57"/>
                <a:gd name="T12" fmla="*/ 29 w 36"/>
                <a:gd name="T13" fmla="*/ 50 h 57"/>
                <a:gd name="T14" fmla="*/ 27 w 36"/>
                <a:gd name="T15" fmla="*/ 53 h 57"/>
                <a:gd name="T16" fmla="*/ 22 w 36"/>
                <a:gd name="T17" fmla="*/ 53 h 57"/>
                <a:gd name="T18" fmla="*/ 20 w 36"/>
                <a:gd name="T19" fmla="*/ 56 h 57"/>
                <a:gd name="T20" fmla="*/ 14 w 36"/>
                <a:gd name="T21" fmla="*/ 55 h 57"/>
                <a:gd name="T22" fmla="*/ 11 w 36"/>
                <a:gd name="T23" fmla="*/ 57 h 57"/>
                <a:gd name="T24" fmla="*/ 6 w 36"/>
                <a:gd name="T25" fmla="*/ 54 h 57"/>
                <a:gd name="T26" fmla="*/ 1 w 36"/>
                <a:gd name="T27" fmla="*/ 53 h 57"/>
                <a:gd name="T28" fmla="*/ 0 w 36"/>
                <a:gd name="T29" fmla="*/ 48 h 57"/>
                <a:gd name="T30" fmla="*/ 5 w 36"/>
                <a:gd name="T31" fmla="*/ 21 h 57"/>
                <a:gd name="T32" fmla="*/ 4 w 36"/>
                <a:gd name="T33" fmla="*/ 0 h 57"/>
                <a:gd name="T34" fmla="*/ 25 w 36"/>
                <a:gd name="T35"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57">
                  <a:moveTo>
                    <a:pt x="25" y="4"/>
                  </a:moveTo>
                  <a:cubicBezTo>
                    <a:pt x="25" y="4"/>
                    <a:pt x="27" y="8"/>
                    <a:pt x="28" y="11"/>
                  </a:cubicBezTo>
                  <a:cubicBezTo>
                    <a:pt x="28" y="14"/>
                    <a:pt x="30" y="18"/>
                    <a:pt x="31" y="21"/>
                  </a:cubicBezTo>
                  <a:cubicBezTo>
                    <a:pt x="32" y="23"/>
                    <a:pt x="36" y="34"/>
                    <a:pt x="36" y="36"/>
                  </a:cubicBezTo>
                  <a:cubicBezTo>
                    <a:pt x="36" y="37"/>
                    <a:pt x="33" y="44"/>
                    <a:pt x="34" y="47"/>
                  </a:cubicBezTo>
                  <a:cubicBezTo>
                    <a:pt x="34" y="49"/>
                    <a:pt x="35" y="53"/>
                    <a:pt x="33" y="54"/>
                  </a:cubicBezTo>
                  <a:cubicBezTo>
                    <a:pt x="31" y="54"/>
                    <a:pt x="29" y="50"/>
                    <a:pt x="29" y="50"/>
                  </a:cubicBezTo>
                  <a:cubicBezTo>
                    <a:pt x="29" y="50"/>
                    <a:pt x="29" y="52"/>
                    <a:pt x="27" y="53"/>
                  </a:cubicBezTo>
                  <a:cubicBezTo>
                    <a:pt x="24" y="55"/>
                    <a:pt x="22" y="53"/>
                    <a:pt x="22" y="53"/>
                  </a:cubicBezTo>
                  <a:cubicBezTo>
                    <a:pt x="22" y="53"/>
                    <a:pt x="21" y="56"/>
                    <a:pt x="20" y="56"/>
                  </a:cubicBezTo>
                  <a:cubicBezTo>
                    <a:pt x="16" y="57"/>
                    <a:pt x="14" y="55"/>
                    <a:pt x="14" y="55"/>
                  </a:cubicBezTo>
                  <a:cubicBezTo>
                    <a:pt x="14" y="55"/>
                    <a:pt x="13" y="57"/>
                    <a:pt x="11" y="57"/>
                  </a:cubicBezTo>
                  <a:cubicBezTo>
                    <a:pt x="8" y="56"/>
                    <a:pt x="6" y="54"/>
                    <a:pt x="6" y="54"/>
                  </a:cubicBezTo>
                  <a:cubicBezTo>
                    <a:pt x="6" y="54"/>
                    <a:pt x="3" y="55"/>
                    <a:pt x="1" y="53"/>
                  </a:cubicBezTo>
                  <a:cubicBezTo>
                    <a:pt x="0" y="51"/>
                    <a:pt x="1" y="49"/>
                    <a:pt x="0" y="48"/>
                  </a:cubicBezTo>
                  <a:cubicBezTo>
                    <a:pt x="0" y="46"/>
                    <a:pt x="0" y="31"/>
                    <a:pt x="5" y="21"/>
                  </a:cubicBezTo>
                  <a:cubicBezTo>
                    <a:pt x="10" y="11"/>
                    <a:pt x="4" y="0"/>
                    <a:pt x="4" y="0"/>
                  </a:cubicBezTo>
                  <a:lnTo>
                    <a:pt x="25" y="4"/>
                  </a:ln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ís1idè"/>
            <p:cNvSpPr/>
            <p:nvPr/>
          </p:nvSpPr>
          <p:spPr bwMode="auto">
            <a:xfrm>
              <a:off x="4841741" y="4723623"/>
              <a:ext cx="101656" cy="92687"/>
            </a:xfrm>
            <a:custGeom>
              <a:avLst/>
              <a:gdLst>
                <a:gd name="T0" fmla="*/ 32 w 33"/>
                <a:gd name="T1" fmla="*/ 20 h 30"/>
                <a:gd name="T2" fmla="*/ 29 w 33"/>
                <a:gd name="T3" fmla="*/ 4 h 30"/>
                <a:gd name="T4" fmla="*/ 26 w 33"/>
                <a:gd name="T5" fmla="*/ 6 h 30"/>
                <a:gd name="T6" fmla="*/ 22 w 33"/>
                <a:gd name="T7" fmla="*/ 1 h 30"/>
                <a:gd name="T8" fmla="*/ 18 w 33"/>
                <a:gd name="T9" fmla="*/ 6 h 30"/>
                <a:gd name="T10" fmla="*/ 14 w 33"/>
                <a:gd name="T11" fmla="*/ 3 h 30"/>
                <a:gd name="T12" fmla="*/ 11 w 33"/>
                <a:gd name="T13" fmla="*/ 8 h 30"/>
                <a:gd name="T14" fmla="*/ 5 w 33"/>
                <a:gd name="T15" fmla="*/ 8 h 30"/>
                <a:gd name="T16" fmla="*/ 4 w 33"/>
                <a:gd name="T17" fmla="*/ 24 h 30"/>
                <a:gd name="T18" fmla="*/ 9 w 33"/>
                <a:gd name="T19" fmla="*/ 25 h 30"/>
                <a:gd name="T20" fmla="*/ 17 w 33"/>
                <a:gd name="T21" fmla="*/ 26 h 30"/>
                <a:gd name="T22" fmla="*/ 25 w 33"/>
                <a:gd name="T23" fmla="*/ 24 h 30"/>
                <a:gd name="T24" fmla="*/ 32 w 33"/>
                <a:gd name="T25"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32" y="20"/>
                  </a:moveTo>
                  <a:cubicBezTo>
                    <a:pt x="32" y="20"/>
                    <a:pt x="33" y="7"/>
                    <a:pt x="29" y="4"/>
                  </a:cubicBezTo>
                  <a:cubicBezTo>
                    <a:pt x="26" y="1"/>
                    <a:pt x="26" y="6"/>
                    <a:pt x="26" y="6"/>
                  </a:cubicBezTo>
                  <a:cubicBezTo>
                    <a:pt x="26" y="6"/>
                    <a:pt x="26" y="1"/>
                    <a:pt x="22" y="1"/>
                  </a:cubicBezTo>
                  <a:cubicBezTo>
                    <a:pt x="18" y="0"/>
                    <a:pt x="18" y="6"/>
                    <a:pt x="18" y="6"/>
                  </a:cubicBezTo>
                  <a:cubicBezTo>
                    <a:pt x="18" y="6"/>
                    <a:pt x="18" y="2"/>
                    <a:pt x="14" y="3"/>
                  </a:cubicBezTo>
                  <a:cubicBezTo>
                    <a:pt x="10" y="4"/>
                    <a:pt x="11" y="8"/>
                    <a:pt x="11" y="8"/>
                  </a:cubicBezTo>
                  <a:cubicBezTo>
                    <a:pt x="11" y="8"/>
                    <a:pt x="7" y="4"/>
                    <a:pt x="5" y="8"/>
                  </a:cubicBezTo>
                  <a:cubicBezTo>
                    <a:pt x="0" y="15"/>
                    <a:pt x="4" y="24"/>
                    <a:pt x="4" y="24"/>
                  </a:cubicBezTo>
                  <a:cubicBezTo>
                    <a:pt x="4" y="24"/>
                    <a:pt x="6" y="26"/>
                    <a:pt x="9" y="25"/>
                  </a:cubicBezTo>
                  <a:cubicBezTo>
                    <a:pt x="9" y="25"/>
                    <a:pt x="12" y="30"/>
                    <a:pt x="17" y="26"/>
                  </a:cubicBezTo>
                  <a:cubicBezTo>
                    <a:pt x="17" y="26"/>
                    <a:pt x="23" y="29"/>
                    <a:pt x="25" y="24"/>
                  </a:cubicBezTo>
                  <a:cubicBezTo>
                    <a:pt x="25" y="24"/>
                    <a:pt x="32" y="27"/>
                    <a:pt x="32" y="20"/>
                  </a:cubicBezTo>
                  <a:close/>
                </a:path>
              </a:pathLst>
            </a:custGeom>
            <a:solidFill>
              <a:srgbClr val="DB9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ïṣľiḋe"/>
            <p:cNvSpPr/>
            <p:nvPr/>
          </p:nvSpPr>
          <p:spPr bwMode="auto">
            <a:xfrm>
              <a:off x="4853700" y="3962696"/>
              <a:ext cx="230222" cy="729534"/>
            </a:xfrm>
            <a:custGeom>
              <a:avLst/>
              <a:gdLst>
                <a:gd name="T0" fmla="*/ 68 w 74"/>
                <a:gd name="T1" fmla="*/ 32 h 235"/>
                <a:gd name="T2" fmla="*/ 38 w 74"/>
                <a:gd name="T3" fmla="*/ 134 h 235"/>
                <a:gd name="T4" fmla="*/ 29 w 74"/>
                <a:gd name="T5" fmla="*/ 228 h 235"/>
                <a:gd name="T6" fmla="*/ 0 w 74"/>
                <a:gd name="T7" fmla="*/ 235 h 235"/>
                <a:gd name="T8" fmla="*/ 3 w 74"/>
                <a:gd name="T9" fmla="*/ 127 h 235"/>
                <a:gd name="T10" fmla="*/ 43 w 74"/>
                <a:gd name="T11" fmla="*/ 3 h 235"/>
                <a:gd name="T12" fmla="*/ 62 w 74"/>
                <a:gd name="T13" fmla="*/ 9 h 235"/>
                <a:gd name="T14" fmla="*/ 68 w 74"/>
                <a:gd name="T15" fmla="*/ 32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235">
                  <a:moveTo>
                    <a:pt x="68" y="32"/>
                  </a:moveTo>
                  <a:cubicBezTo>
                    <a:pt x="68" y="32"/>
                    <a:pt x="45" y="106"/>
                    <a:pt x="38" y="134"/>
                  </a:cubicBezTo>
                  <a:cubicBezTo>
                    <a:pt x="36" y="142"/>
                    <a:pt x="30" y="224"/>
                    <a:pt x="29" y="228"/>
                  </a:cubicBezTo>
                  <a:cubicBezTo>
                    <a:pt x="28" y="231"/>
                    <a:pt x="0" y="235"/>
                    <a:pt x="0" y="235"/>
                  </a:cubicBezTo>
                  <a:cubicBezTo>
                    <a:pt x="0" y="235"/>
                    <a:pt x="3" y="133"/>
                    <a:pt x="3" y="127"/>
                  </a:cubicBezTo>
                  <a:cubicBezTo>
                    <a:pt x="4" y="122"/>
                    <a:pt x="34" y="7"/>
                    <a:pt x="43" y="3"/>
                  </a:cubicBezTo>
                  <a:cubicBezTo>
                    <a:pt x="50" y="0"/>
                    <a:pt x="54" y="3"/>
                    <a:pt x="62" y="9"/>
                  </a:cubicBezTo>
                  <a:cubicBezTo>
                    <a:pt x="74" y="18"/>
                    <a:pt x="68" y="32"/>
                    <a:pt x="68" y="32"/>
                  </a:cubicBezTo>
                  <a:close/>
                </a:path>
              </a:pathLst>
            </a:custGeom>
            <a:solidFill>
              <a:srgbClr val="2851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iṩ1ïḓé"/>
            <p:cNvSpPr/>
            <p:nvPr/>
          </p:nvSpPr>
          <p:spPr bwMode="auto">
            <a:xfrm>
              <a:off x="5804486" y="3645768"/>
              <a:ext cx="118101" cy="131555"/>
            </a:xfrm>
            <a:custGeom>
              <a:avLst/>
              <a:gdLst>
                <a:gd name="T0" fmla="*/ 38 w 38"/>
                <a:gd name="T1" fmla="*/ 16 h 42"/>
                <a:gd name="T2" fmla="*/ 36 w 38"/>
                <a:gd name="T3" fmla="*/ 20 h 42"/>
                <a:gd name="T4" fmla="*/ 34 w 38"/>
                <a:gd name="T5" fmla="*/ 24 h 42"/>
                <a:gd name="T6" fmla="*/ 33 w 38"/>
                <a:gd name="T7" fmla="*/ 25 h 42"/>
                <a:gd name="T8" fmla="*/ 29 w 38"/>
                <a:gd name="T9" fmla="*/ 31 h 42"/>
                <a:gd name="T10" fmla="*/ 17 w 38"/>
                <a:gd name="T11" fmla="*/ 42 h 42"/>
                <a:gd name="T12" fmla="*/ 9 w 38"/>
                <a:gd name="T13" fmla="*/ 35 h 42"/>
                <a:gd name="T14" fmla="*/ 0 w 38"/>
                <a:gd name="T15" fmla="*/ 31 h 42"/>
                <a:gd name="T16" fmla="*/ 7 w 38"/>
                <a:gd name="T17" fmla="*/ 8 h 42"/>
                <a:gd name="T18" fmla="*/ 8 w 38"/>
                <a:gd name="T19" fmla="*/ 7 h 42"/>
                <a:gd name="T20" fmla="*/ 13 w 38"/>
                <a:gd name="T21" fmla="*/ 4 h 42"/>
                <a:gd name="T22" fmla="*/ 19 w 38"/>
                <a:gd name="T23" fmla="*/ 1 h 42"/>
                <a:gd name="T24" fmla="*/ 23 w 38"/>
                <a:gd name="T25" fmla="*/ 4 h 42"/>
                <a:gd name="T26" fmla="*/ 29 w 38"/>
                <a:gd name="T27" fmla="*/ 7 h 42"/>
                <a:gd name="T28" fmla="*/ 34 w 38"/>
                <a:gd name="T29" fmla="*/ 12 h 42"/>
                <a:gd name="T30" fmla="*/ 38 w 38"/>
                <a:gd name="T31"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2">
                  <a:moveTo>
                    <a:pt x="38" y="16"/>
                  </a:moveTo>
                  <a:cubicBezTo>
                    <a:pt x="38" y="16"/>
                    <a:pt x="37" y="19"/>
                    <a:pt x="36" y="20"/>
                  </a:cubicBezTo>
                  <a:cubicBezTo>
                    <a:pt x="36" y="20"/>
                    <a:pt x="35" y="22"/>
                    <a:pt x="34" y="24"/>
                  </a:cubicBezTo>
                  <a:cubicBezTo>
                    <a:pt x="33" y="24"/>
                    <a:pt x="33" y="24"/>
                    <a:pt x="33" y="25"/>
                  </a:cubicBezTo>
                  <a:cubicBezTo>
                    <a:pt x="32" y="26"/>
                    <a:pt x="31" y="29"/>
                    <a:pt x="29" y="31"/>
                  </a:cubicBezTo>
                  <a:cubicBezTo>
                    <a:pt x="26" y="34"/>
                    <a:pt x="17" y="42"/>
                    <a:pt x="17" y="42"/>
                  </a:cubicBezTo>
                  <a:cubicBezTo>
                    <a:pt x="9" y="35"/>
                    <a:pt x="9" y="35"/>
                    <a:pt x="9" y="35"/>
                  </a:cubicBezTo>
                  <a:cubicBezTo>
                    <a:pt x="0" y="31"/>
                    <a:pt x="0" y="31"/>
                    <a:pt x="0" y="31"/>
                  </a:cubicBezTo>
                  <a:cubicBezTo>
                    <a:pt x="0" y="31"/>
                    <a:pt x="5" y="10"/>
                    <a:pt x="7" y="8"/>
                  </a:cubicBezTo>
                  <a:cubicBezTo>
                    <a:pt x="7" y="8"/>
                    <a:pt x="7" y="7"/>
                    <a:pt x="8" y="7"/>
                  </a:cubicBezTo>
                  <a:cubicBezTo>
                    <a:pt x="9" y="5"/>
                    <a:pt x="12" y="5"/>
                    <a:pt x="13" y="4"/>
                  </a:cubicBezTo>
                  <a:cubicBezTo>
                    <a:pt x="13" y="3"/>
                    <a:pt x="18" y="0"/>
                    <a:pt x="19" y="1"/>
                  </a:cubicBezTo>
                  <a:cubicBezTo>
                    <a:pt x="21" y="1"/>
                    <a:pt x="23" y="2"/>
                    <a:pt x="23" y="4"/>
                  </a:cubicBezTo>
                  <a:cubicBezTo>
                    <a:pt x="23" y="4"/>
                    <a:pt x="27" y="5"/>
                    <a:pt x="29" y="7"/>
                  </a:cubicBezTo>
                  <a:cubicBezTo>
                    <a:pt x="29" y="7"/>
                    <a:pt x="33" y="9"/>
                    <a:pt x="34" y="12"/>
                  </a:cubicBezTo>
                  <a:cubicBezTo>
                    <a:pt x="34" y="12"/>
                    <a:pt x="38" y="14"/>
                    <a:pt x="38" y="16"/>
                  </a:cubicBezTo>
                  <a:close/>
                </a:path>
              </a:pathLst>
            </a:custGeom>
            <a:solidFill>
              <a:srgbClr val="EFAA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iṣļiḋé"/>
            <p:cNvSpPr/>
            <p:nvPr/>
          </p:nvSpPr>
          <p:spPr bwMode="auto">
            <a:xfrm>
              <a:off x="4925458" y="5608632"/>
              <a:ext cx="83717" cy="61293"/>
            </a:xfrm>
            <a:custGeom>
              <a:avLst/>
              <a:gdLst>
                <a:gd name="T0" fmla="*/ 27 w 27"/>
                <a:gd name="T1" fmla="*/ 2 h 20"/>
                <a:gd name="T2" fmla="*/ 24 w 27"/>
                <a:gd name="T3" fmla="*/ 18 h 20"/>
                <a:gd name="T4" fmla="*/ 2 w 27"/>
                <a:gd name="T5" fmla="*/ 17 h 20"/>
                <a:gd name="T6" fmla="*/ 0 w 27"/>
                <a:gd name="T7" fmla="*/ 0 h 20"/>
                <a:gd name="T8" fmla="*/ 27 w 27"/>
                <a:gd name="T9" fmla="*/ 2 h 20"/>
              </a:gdLst>
              <a:ahLst/>
              <a:cxnLst>
                <a:cxn ang="0">
                  <a:pos x="T0" y="T1"/>
                </a:cxn>
                <a:cxn ang="0">
                  <a:pos x="T2" y="T3"/>
                </a:cxn>
                <a:cxn ang="0">
                  <a:pos x="T4" y="T5"/>
                </a:cxn>
                <a:cxn ang="0">
                  <a:pos x="T6" y="T7"/>
                </a:cxn>
                <a:cxn ang="0">
                  <a:pos x="T8" y="T9"/>
                </a:cxn>
              </a:cxnLst>
              <a:rect l="0" t="0" r="r" b="b"/>
              <a:pathLst>
                <a:path w="27" h="20">
                  <a:moveTo>
                    <a:pt x="27" y="2"/>
                  </a:moveTo>
                  <a:cubicBezTo>
                    <a:pt x="27" y="2"/>
                    <a:pt x="25" y="16"/>
                    <a:pt x="24" y="18"/>
                  </a:cubicBezTo>
                  <a:cubicBezTo>
                    <a:pt x="24" y="20"/>
                    <a:pt x="2" y="17"/>
                    <a:pt x="2" y="17"/>
                  </a:cubicBezTo>
                  <a:cubicBezTo>
                    <a:pt x="0" y="0"/>
                    <a:pt x="0" y="0"/>
                    <a:pt x="0" y="0"/>
                  </a:cubicBezTo>
                  <a:cubicBezTo>
                    <a:pt x="0" y="0"/>
                    <a:pt x="24" y="0"/>
                    <a:pt x="27" y="2"/>
                  </a:cubicBezTo>
                  <a:close/>
                </a:path>
              </a:pathLst>
            </a:custGeom>
            <a:solidFill>
              <a:srgbClr val="4247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išľîďe"/>
            <p:cNvSpPr/>
            <p:nvPr/>
          </p:nvSpPr>
          <p:spPr bwMode="auto">
            <a:xfrm>
              <a:off x="4906023" y="5654975"/>
              <a:ext cx="239191" cy="118101"/>
            </a:xfrm>
            <a:custGeom>
              <a:avLst/>
              <a:gdLst>
                <a:gd name="T0" fmla="*/ 31 w 77"/>
                <a:gd name="T1" fmla="*/ 1 h 38"/>
                <a:gd name="T2" fmla="*/ 45 w 77"/>
                <a:gd name="T3" fmla="*/ 13 h 38"/>
                <a:gd name="T4" fmla="*/ 66 w 77"/>
                <a:gd name="T5" fmla="*/ 22 h 38"/>
                <a:gd name="T6" fmla="*/ 48 w 77"/>
                <a:gd name="T7" fmla="*/ 37 h 38"/>
                <a:gd name="T8" fmla="*/ 3 w 77"/>
                <a:gd name="T9" fmla="*/ 34 h 38"/>
                <a:gd name="T10" fmla="*/ 8 w 77"/>
                <a:gd name="T11" fmla="*/ 0 h 38"/>
                <a:gd name="T12" fmla="*/ 31 w 77"/>
                <a:gd name="T13" fmla="*/ 1 h 38"/>
              </a:gdLst>
              <a:ahLst/>
              <a:cxnLst>
                <a:cxn ang="0">
                  <a:pos x="T0" y="T1"/>
                </a:cxn>
                <a:cxn ang="0">
                  <a:pos x="T2" y="T3"/>
                </a:cxn>
                <a:cxn ang="0">
                  <a:pos x="T4" y="T5"/>
                </a:cxn>
                <a:cxn ang="0">
                  <a:pos x="T6" y="T7"/>
                </a:cxn>
                <a:cxn ang="0">
                  <a:pos x="T8" y="T9"/>
                </a:cxn>
                <a:cxn ang="0">
                  <a:pos x="T10" y="T11"/>
                </a:cxn>
                <a:cxn ang="0">
                  <a:pos x="T12" y="T13"/>
                </a:cxn>
              </a:cxnLst>
              <a:rect l="0" t="0" r="r" b="b"/>
              <a:pathLst>
                <a:path w="77" h="38">
                  <a:moveTo>
                    <a:pt x="31" y="1"/>
                  </a:moveTo>
                  <a:cubicBezTo>
                    <a:pt x="31" y="1"/>
                    <a:pt x="38" y="10"/>
                    <a:pt x="45" y="13"/>
                  </a:cubicBezTo>
                  <a:cubicBezTo>
                    <a:pt x="51" y="17"/>
                    <a:pt x="62" y="18"/>
                    <a:pt x="66" y="22"/>
                  </a:cubicBezTo>
                  <a:cubicBezTo>
                    <a:pt x="69" y="25"/>
                    <a:pt x="77" y="37"/>
                    <a:pt x="48" y="37"/>
                  </a:cubicBezTo>
                  <a:cubicBezTo>
                    <a:pt x="20" y="36"/>
                    <a:pt x="6" y="38"/>
                    <a:pt x="3" y="34"/>
                  </a:cubicBezTo>
                  <a:cubicBezTo>
                    <a:pt x="0" y="29"/>
                    <a:pt x="8" y="0"/>
                    <a:pt x="8" y="0"/>
                  </a:cubicBezTo>
                  <a:cubicBezTo>
                    <a:pt x="8" y="0"/>
                    <a:pt x="14" y="2"/>
                    <a:pt x="31" y="1"/>
                  </a:cubicBezTo>
                  <a:close/>
                </a:path>
              </a:pathLst>
            </a:custGeom>
            <a:solidFill>
              <a:srgbClr val="2E79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işliḍê"/>
            <p:cNvSpPr/>
            <p:nvPr/>
          </p:nvSpPr>
          <p:spPr bwMode="auto">
            <a:xfrm>
              <a:off x="5421780" y="5608632"/>
              <a:ext cx="83717" cy="61293"/>
            </a:xfrm>
            <a:custGeom>
              <a:avLst/>
              <a:gdLst>
                <a:gd name="T0" fmla="*/ 27 w 27"/>
                <a:gd name="T1" fmla="*/ 2 h 20"/>
                <a:gd name="T2" fmla="*/ 24 w 27"/>
                <a:gd name="T3" fmla="*/ 18 h 20"/>
                <a:gd name="T4" fmla="*/ 2 w 27"/>
                <a:gd name="T5" fmla="*/ 17 h 20"/>
                <a:gd name="T6" fmla="*/ 0 w 27"/>
                <a:gd name="T7" fmla="*/ 0 h 20"/>
                <a:gd name="T8" fmla="*/ 27 w 27"/>
                <a:gd name="T9" fmla="*/ 2 h 20"/>
              </a:gdLst>
              <a:ahLst/>
              <a:cxnLst>
                <a:cxn ang="0">
                  <a:pos x="T0" y="T1"/>
                </a:cxn>
                <a:cxn ang="0">
                  <a:pos x="T2" y="T3"/>
                </a:cxn>
                <a:cxn ang="0">
                  <a:pos x="T4" y="T5"/>
                </a:cxn>
                <a:cxn ang="0">
                  <a:pos x="T6" y="T7"/>
                </a:cxn>
                <a:cxn ang="0">
                  <a:pos x="T8" y="T9"/>
                </a:cxn>
              </a:cxnLst>
              <a:rect l="0" t="0" r="r" b="b"/>
              <a:pathLst>
                <a:path w="27" h="20">
                  <a:moveTo>
                    <a:pt x="27" y="2"/>
                  </a:moveTo>
                  <a:cubicBezTo>
                    <a:pt x="27" y="2"/>
                    <a:pt x="25" y="16"/>
                    <a:pt x="24" y="18"/>
                  </a:cubicBezTo>
                  <a:cubicBezTo>
                    <a:pt x="24" y="20"/>
                    <a:pt x="2" y="17"/>
                    <a:pt x="2" y="17"/>
                  </a:cubicBezTo>
                  <a:cubicBezTo>
                    <a:pt x="0" y="0"/>
                    <a:pt x="0" y="0"/>
                    <a:pt x="0" y="0"/>
                  </a:cubicBezTo>
                  <a:cubicBezTo>
                    <a:pt x="0" y="0"/>
                    <a:pt x="24" y="0"/>
                    <a:pt x="27" y="2"/>
                  </a:cubicBezTo>
                  <a:close/>
                </a:path>
              </a:pathLst>
            </a:custGeom>
            <a:solidFill>
              <a:srgbClr val="4247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íṩḷîḓé"/>
            <p:cNvSpPr/>
            <p:nvPr/>
          </p:nvSpPr>
          <p:spPr bwMode="auto">
            <a:xfrm>
              <a:off x="5403840" y="5654975"/>
              <a:ext cx="272080" cy="118101"/>
            </a:xfrm>
            <a:custGeom>
              <a:avLst/>
              <a:gdLst>
                <a:gd name="T0" fmla="*/ 31 w 88"/>
                <a:gd name="T1" fmla="*/ 1 h 38"/>
                <a:gd name="T2" fmla="*/ 44 w 88"/>
                <a:gd name="T3" fmla="*/ 13 h 38"/>
                <a:gd name="T4" fmla="*/ 81 w 88"/>
                <a:gd name="T5" fmla="*/ 24 h 38"/>
                <a:gd name="T6" fmla="*/ 48 w 88"/>
                <a:gd name="T7" fmla="*/ 37 h 38"/>
                <a:gd name="T8" fmla="*/ 3 w 88"/>
                <a:gd name="T9" fmla="*/ 34 h 38"/>
                <a:gd name="T10" fmla="*/ 8 w 88"/>
                <a:gd name="T11" fmla="*/ 0 h 38"/>
                <a:gd name="T12" fmla="*/ 31 w 88"/>
                <a:gd name="T13" fmla="*/ 1 h 38"/>
              </a:gdLst>
              <a:ahLst/>
              <a:cxnLst>
                <a:cxn ang="0">
                  <a:pos x="T0" y="T1"/>
                </a:cxn>
                <a:cxn ang="0">
                  <a:pos x="T2" y="T3"/>
                </a:cxn>
                <a:cxn ang="0">
                  <a:pos x="T4" y="T5"/>
                </a:cxn>
                <a:cxn ang="0">
                  <a:pos x="T6" y="T7"/>
                </a:cxn>
                <a:cxn ang="0">
                  <a:pos x="T8" y="T9"/>
                </a:cxn>
                <a:cxn ang="0">
                  <a:pos x="T10" y="T11"/>
                </a:cxn>
                <a:cxn ang="0">
                  <a:pos x="T12" y="T13"/>
                </a:cxn>
              </a:cxnLst>
              <a:rect l="0" t="0" r="r" b="b"/>
              <a:pathLst>
                <a:path w="88" h="38">
                  <a:moveTo>
                    <a:pt x="31" y="1"/>
                  </a:moveTo>
                  <a:cubicBezTo>
                    <a:pt x="31" y="1"/>
                    <a:pt x="38" y="10"/>
                    <a:pt x="44" y="13"/>
                  </a:cubicBezTo>
                  <a:cubicBezTo>
                    <a:pt x="51" y="17"/>
                    <a:pt x="76" y="20"/>
                    <a:pt x="81" y="24"/>
                  </a:cubicBezTo>
                  <a:cubicBezTo>
                    <a:pt x="83" y="27"/>
                    <a:pt x="88" y="38"/>
                    <a:pt x="48" y="37"/>
                  </a:cubicBezTo>
                  <a:cubicBezTo>
                    <a:pt x="20" y="36"/>
                    <a:pt x="6" y="38"/>
                    <a:pt x="3" y="34"/>
                  </a:cubicBezTo>
                  <a:cubicBezTo>
                    <a:pt x="0" y="29"/>
                    <a:pt x="8" y="0"/>
                    <a:pt x="8" y="0"/>
                  </a:cubicBezTo>
                  <a:cubicBezTo>
                    <a:pt x="8" y="0"/>
                    <a:pt x="14" y="3"/>
                    <a:pt x="31" y="1"/>
                  </a:cubicBezTo>
                  <a:close/>
                </a:path>
              </a:pathLst>
            </a:custGeom>
            <a:solidFill>
              <a:srgbClr val="2E79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is1îďê"/>
            <p:cNvSpPr/>
            <p:nvPr/>
          </p:nvSpPr>
          <p:spPr bwMode="auto">
            <a:xfrm>
              <a:off x="4912003" y="4512836"/>
              <a:ext cx="313939" cy="1160078"/>
            </a:xfrm>
            <a:custGeom>
              <a:avLst/>
              <a:gdLst>
                <a:gd name="T0" fmla="*/ 49 w 101"/>
                <a:gd name="T1" fmla="*/ 0 h 374"/>
                <a:gd name="T2" fmla="*/ 30 w 101"/>
                <a:gd name="T3" fmla="*/ 63 h 374"/>
                <a:gd name="T4" fmla="*/ 19 w 101"/>
                <a:gd name="T5" fmla="*/ 158 h 374"/>
                <a:gd name="T6" fmla="*/ 1 w 101"/>
                <a:gd name="T7" fmla="*/ 295 h 374"/>
                <a:gd name="T8" fmla="*/ 3 w 101"/>
                <a:gd name="T9" fmla="*/ 373 h 374"/>
                <a:gd name="T10" fmla="*/ 34 w 101"/>
                <a:gd name="T11" fmla="*/ 374 h 374"/>
                <a:gd name="T12" fmla="*/ 62 w 101"/>
                <a:gd name="T13" fmla="*/ 214 h 374"/>
                <a:gd name="T14" fmla="*/ 100 w 101"/>
                <a:gd name="T15" fmla="*/ 82 h 374"/>
                <a:gd name="T16" fmla="*/ 49 w 101"/>
                <a:gd name="T1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74">
                  <a:moveTo>
                    <a:pt x="49" y="0"/>
                  </a:moveTo>
                  <a:cubicBezTo>
                    <a:pt x="49" y="0"/>
                    <a:pt x="28" y="33"/>
                    <a:pt x="30" y="63"/>
                  </a:cubicBezTo>
                  <a:cubicBezTo>
                    <a:pt x="31" y="93"/>
                    <a:pt x="22" y="126"/>
                    <a:pt x="19" y="158"/>
                  </a:cubicBezTo>
                  <a:cubicBezTo>
                    <a:pt x="15" y="193"/>
                    <a:pt x="1" y="276"/>
                    <a:pt x="1" y="295"/>
                  </a:cubicBezTo>
                  <a:cubicBezTo>
                    <a:pt x="0" y="314"/>
                    <a:pt x="3" y="373"/>
                    <a:pt x="3" y="373"/>
                  </a:cubicBezTo>
                  <a:cubicBezTo>
                    <a:pt x="34" y="374"/>
                    <a:pt x="34" y="374"/>
                    <a:pt x="34" y="374"/>
                  </a:cubicBezTo>
                  <a:cubicBezTo>
                    <a:pt x="34" y="374"/>
                    <a:pt x="56" y="229"/>
                    <a:pt x="62" y="214"/>
                  </a:cubicBezTo>
                  <a:cubicBezTo>
                    <a:pt x="68" y="199"/>
                    <a:pt x="99" y="94"/>
                    <a:pt x="100" y="82"/>
                  </a:cubicBezTo>
                  <a:cubicBezTo>
                    <a:pt x="101" y="70"/>
                    <a:pt x="49" y="0"/>
                    <a:pt x="49" y="0"/>
                  </a:cubicBezTo>
                  <a:close/>
                </a:path>
              </a:pathLst>
            </a:custGeom>
            <a:solidFill>
              <a:srgbClr val="292C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iṩ1îḋê"/>
            <p:cNvSpPr/>
            <p:nvPr/>
          </p:nvSpPr>
          <p:spPr bwMode="auto">
            <a:xfrm>
              <a:off x="5033094" y="4469483"/>
              <a:ext cx="481373" cy="1203432"/>
            </a:xfrm>
            <a:custGeom>
              <a:avLst/>
              <a:gdLst>
                <a:gd name="T0" fmla="*/ 121 w 155"/>
                <a:gd name="T1" fmla="*/ 18 h 388"/>
                <a:gd name="T2" fmla="*/ 138 w 155"/>
                <a:gd name="T3" fmla="*/ 119 h 388"/>
                <a:gd name="T4" fmla="*/ 143 w 155"/>
                <a:gd name="T5" fmla="*/ 220 h 388"/>
                <a:gd name="T6" fmla="*/ 155 w 155"/>
                <a:gd name="T7" fmla="*/ 388 h 388"/>
                <a:gd name="T8" fmla="*/ 119 w 155"/>
                <a:gd name="T9" fmla="*/ 388 h 388"/>
                <a:gd name="T10" fmla="*/ 90 w 155"/>
                <a:gd name="T11" fmla="*/ 239 h 388"/>
                <a:gd name="T12" fmla="*/ 55 w 155"/>
                <a:gd name="T13" fmla="*/ 103 h 388"/>
                <a:gd name="T14" fmla="*/ 0 w 155"/>
                <a:gd name="T15" fmla="*/ 12 h 388"/>
                <a:gd name="T16" fmla="*/ 121 w 155"/>
                <a:gd name="T17" fmla="*/ 1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388">
                  <a:moveTo>
                    <a:pt x="121" y="18"/>
                  </a:moveTo>
                  <a:cubicBezTo>
                    <a:pt x="121" y="18"/>
                    <a:pt x="136" y="101"/>
                    <a:pt x="138" y="119"/>
                  </a:cubicBezTo>
                  <a:cubicBezTo>
                    <a:pt x="141" y="138"/>
                    <a:pt x="142" y="209"/>
                    <a:pt x="143" y="220"/>
                  </a:cubicBezTo>
                  <a:cubicBezTo>
                    <a:pt x="144" y="232"/>
                    <a:pt x="153" y="371"/>
                    <a:pt x="155" y="388"/>
                  </a:cubicBezTo>
                  <a:cubicBezTo>
                    <a:pt x="119" y="388"/>
                    <a:pt x="119" y="388"/>
                    <a:pt x="119" y="388"/>
                  </a:cubicBezTo>
                  <a:cubicBezTo>
                    <a:pt x="119" y="388"/>
                    <a:pt x="90" y="287"/>
                    <a:pt x="90" y="239"/>
                  </a:cubicBezTo>
                  <a:cubicBezTo>
                    <a:pt x="90" y="191"/>
                    <a:pt x="69" y="135"/>
                    <a:pt x="55" y="103"/>
                  </a:cubicBezTo>
                  <a:cubicBezTo>
                    <a:pt x="40" y="72"/>
                    <a:pt x="8" y="71"/>
                    <a:pt x="0" y="12"/>
                  </a:cubicBezTo>
                  <a:cubicBezTo>
                    <a:pt x="0" y="12"/>
                    <a:pt x="109" y="0"/>
                    <a:pt x="121" y="18"/>
                  </a:cubicBezTo>
                  <a:close/>
                </a:path>
              </a:pathLst>
            </a:custGeom>
            <a:solidFill>
              <a:srgbClr val="292C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i$ḻîďe"/>
            <p:cNvSpPr/>
            <p:nvPr/>
          </p:nvSpPr>
          <p:spPr bwMode="auto">
            <a:xfrm>
              <a:off x="5116811" y="3609889"/>
              <a:ext cx="224242" cy="297495"/>
            </a:xfrm>
            <a:custGeom>
              <a:avLst/>
              <a:gdLst>
                <a:gd name="T0" fmla="*/ 18 w 72"/>
                <a:gd name="T1" fmla="*/ 11 h 96"/>
                <a:gd name="T2" fmla="*/ 59 w 72"/>
                <a:gd name="T3" fmla="*/ 22 h 96"/>
                <a:gd name="T4" fmla="*/ 57 w 72"/>
                <a:gd name="T5" fmla="*/ 91 h 96"/>
                <a:gd name="T6" fmla="*/ 14 w 72"/>
                <a:gd name="T7" fmla="*/ 80 h 96"/>
                <a:gd name="T8" fmla="*/ 1 w 72"/>
                <a:gd name="T9" fmla="*/ 35 h 96"/>
                <a:gd name="T10" fmla="*/ 18 w 72"/>
                <a:gd name="T11" fmla="*/ 11 h 96"/>
              </a:gdLst>
              <a:ahLst/>
              <a:cxnLst>
                <a:cxn ang="0">
                  <a:pos x="T0" y="T1"/>
                </a:cxn>
                <a:cxn ang="0">
                  <a:pos x="T2" y="T3"/>
                </a:cxn>
                <a:cxn ang="0">
                  <a:pos x="T4" y="T5"/>
                </a:cxn>
                <a:cxn ang="0">
                  <a:pos x="T6" y="T7"/>
                </a:cxn>
                <a:cxn ang="0">
                  <a:pos x="T8" y="T9"/>
                </a:cxn>
                <a:cxn ang="0">
                  <a:pos x="T10" y="T11"/>
                </a:cxn>
              </a:cxnLst>
              <a:rect l="0" t="0" r="r" b="b"/>
              <a:pathLst>
                <a:path w="72" h="96">
                  <a:moveTo>
                    <a:pt x="18" y="11"/>
                  </a:moveTo>
                  <a:cubicBezTo>
                    <a:pt x="18" y="11"/>
                    <a:pt x="46" y="0"/>
                    <a:pt x="59" y="22"/>
                  </a:cubicBezTo>
                  <a:cubicBezTo>
                    <a:pt x="72" y="43"/>
                    <a:pt x="71" y="86"/>
                    <a:pt x="57" y="91"/>
                  </a:cubicBezTo>
                  <a:cubicBezTo>
                    <a:pt x="43" y="96"/>
                    <a:pt x="21" y="94"/>
                    <a:pt x="14" y="80"/>
                  </a:cubicBezTo>
                  <a:cubicBezTo>
                    <a:pt x="7" y="67"/>
                    <a:pt x="0" y="48"/>
                    <a:pt x="1" y="35"/>
                  </a:cubicBezTo>
                  <a:cubicBezTo>
                    <a:pt x="1" y="22"/>
                    <a:pt x="11" y="14"/>
                    <a:pt x="18" y="11"/>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ï$ļíďe"/>
            <p:cNvSpPr/>
            <p:nvPr/>
          </p:nvSpPr>
          <p:spPr bwMode="auto">
            <a:xfrm>
              <a:off x="5127275" y="3774333"/>
              <a:ext cx="164444" cy="167434"/>
            </a:xfrm>
            <a:custGeom>
              <a:avLst/>
              <a:gdLst>
                <a:gd name="T0" fmla="*/ 51 w 53"/>
                <a:gd name="T1" fmla="*/ 39 h 54"/>
                <a:gd name="T2" fmla="*/ 52 w 53"/>
                <a:gd name="T3" fmla="*/ 51 h 54"/>
                <a:gd name="T4" fmla="*/ 15 w 53"/>
                <a:gd name="T5" fmla="*/ 54 h 54"/>
                <a:gd name="T6" fmla="*/ 6 w 53"/>
                <a:gd name="T7" fmla="*/ 17 h 54"/>
                <a:gd name="T8" fmla="*/ 51 w 53"/>
                <a:gd name="T9" fmla="*/ 39 h 54"/>
              </a:gdLst>
              <a:ahLst/>
              <a:cxnLst>
                <a:cxn ang="0">
                  <a:pos x="T0" y="T1"/>
                </a:cxn>
                <a:cxn ang="0">
                  <a:pos x="T2" y="T3"/>
                </a:cxn>
                <a:cxn ang="0">
                  <a:pos x="T4" y="T5"/>
                </a:cxn>
                <a:cxn ang="0">
                  <a:pos x="T6" y="T7"/>
                </a:cxn>
                <a:cxn ang="0">
                  <a:pos x="T8" y="T9"/>
                </a:cxn>
              </a:cxnLst>
              <a:rect l="0" t="0" r="r" b="b"/>
              <a:pathLst>
                <a:path w="53" h="54">
                  <a:moveTo>
                    <a:pt x="51" y="39"/>
                  </a:moveTo>
                  <a:cubicBezTo>
                    <a:pt x="51" y="39"/>
                    <a:pt x="50" y="47"/>
                    <a:pt x="52" y="51"/>
                  </a:cubicBezTo>
                  <a:cubicBezTo>
                    <a:pt x="53" y="54"/>
                    <a:pt x="15" y="54"/>
                    <a:pt x="15" y="54"/>
                  </a:cubicBezTo>
                  <a:cubicBezTo>
                    <a:pt x="15" y="54"/>
                    <a:pt x="12" y="34"/>
                    <a:pt x="6" y="17"/>
                  </a:cubicBezTo>
                  <a:cubicBezTo>
                    <a:pt x="0" y="0"/>
                    <a:pt x="51" y="39"/>
                    <a:pt x="51" y="39"/>
                  </a:cubicBezTo>
                  <a:close/>
                </a:path>
              </a:pathLst>
            </a:custGeom>
            <a:solidFill>
              <a:srgbClr val="EE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îšḻiḍè"/>
            <p:cNvSpPr/>
            <p:nvPr/>
          </p:nvSpPr>
          <p:spPr bwMode="auto">
            <a:xfrm>
              <a:off x="5107841" y="3593444"/>
              <a:ext cx="233212" cy="245171"/>
            </a:xfrm>
            <a:custGeom>
              <a:avLst/>
              <a:gdLst>
                <a:gd name="T0" fmla="*/ 12 w 75"/>
                <a:gd name="T1" fmla="*/ 75 h 79"/>
                <a:gd name="T2" fmla="*/ 25 w 75"/>
                <a:gd name="T3" fmla="*/ 77 h 79"/>
                <a:gd name="T4" fmla="*/ 54 w 75"/>
                <a:gd name="T5" fmla="*/ 60 h 79"/>
                <a:gd name="T6" fmla="*/ 59 w 75"/>
                <a:gd name="T7" fmla="*/ 56 h 79"/>
                <a:gd name="T8" fmla="*/ 61 w 75"/>
                <a:gd name="T9" fmla="*/ 60 h 79"/>
                <a:gd name="T10" fmla="*/ 66 w 75"/>
                <a:gd name="T11" fmla="*/ 60 h 79"/>
                <a:gd name="T12" fmla="*/ 68 w 75"/>
                <a:gd name="T13" fmla="*/ 42 h 79"/>
                <a:gd name="T14" fmla="*/ 27 w 75"/>
                <a:gd name="T15" fmla="*/ 12 h 79"/>
                <a:gd name="T16" fmla="*/ 1 w 75"/>
                <a:gd name="T17" fmla="*/ 35 h 79"/>
                <a:gd name="T18" fmla="*/ 12 w 75"/>
                <a:gd name="T19"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9">
                  <a:moveTo>
                    <a:pt x="12" y="75"/>
                  </a:moveTo>
                  <a:cubicBezTo>
                    <a:pt x="12" y="75"/>
                    <a:pt x="15" y="79"/>
                    <a:pt x="25" y="77"/>
                  </a:cubicBezTo>
                  <a:cubicBezTo>
                    <a:pt x="36" y="76"/>
                    <a:pt x="50" y="61"/>
                    <a:pt x="54" y="60"/>
                  </a:cubicBezTo>
                  <a:cubicBezTo>
                    <a:pt x="59" y="58"/>
                    <a:pt x="59" y="56"/>
                    <a:pt x="59" y="56"/>
                  </a:cubicBezTo>
                  <a:cubicBezTo>
                    <a:pt x="61" y="60"/>
                    <a:pt x="61" y="60"/>
                    <a:pt x="61" y="60"/>
                  </a:cubicBezTo>
                  <a:cubicBezTo>
                    <a:pt x="66" y="60"/>
                    <a:pt x="66" y="60"/>
                    <a:pt x="66" y="60"/>
                  </a:cubicBezTo>
                  <a:cubicBezTo>
                    <a:pt x="66" y="60"/>
                    <a:pt x="62" y="47"/>
                    <a:pt x="68" y="42"/>
                  </a:cubicBezTo>
                  <a:cubicBezTo>
                    <a:pt x="75" y="37"/>
                    <a:pt x="62" y="0"/>
                    <a:pt x="27" y="12"/>
                  </a:cubicBezTo>
                  <a:cubicBezTo>
                    <a:pt x="27" y="12"/>
                    <a:pt x="0" y="20"/>
                    <a:pt x="1" y="35"/>
                  </a:cubicBezTo>
                  <a:cubicBezTo>
                    <a:pt x="2" y="50"/>
                    <a:pt x="6" y="67"/>
                    <a:pt x="12" y="75"/>
                  </a:cubicBezTo>
                  <a:close/>
                </a:path>
              </a:pathLst>
            </a:custGeom>
            <a:solidFill>
              <a:srgbClr val="292C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ïṥḻiďe"/>
            <p:cNvSpPr/>
            <p:nvPr/>
          </p:nvSpPr>
          <p:spPr bwMode="auto">
            <a:xfrm>
              <a:off x="5161659" y="3890939"/>
              <a:ext cx="133051" cy="47838"/>
            </a:xfrm>
            <a:custGeom>
              <a:avLst/>
              <a:gdLst>
                <a:gd name="T0" fmla="*/ 43 w 43"/>
                <a:gd name="T1" fmla="*/ 12 h 15"/>
                <a:gd name="T2" fmla="*/ 39 w 43"/>
                <a:gd name="T3" fmla="*/ 4 h 15"/>
                <a:gd name="T4" fmla="*/ 0 w 43"/>
                <a:gd name="T5" fmla="*/ 2 h 15"/>
                <a:gd name="T6" fmla="*/ 0 w 43"/>
                <a:gd name="T7" fmla="*/ 10 h 15"/>
                <a:gd name="T8" fmla="*/ 43 w 43"/>
                <a:gd name="T9" fmla="*/ 12 h 15"/>
              </a:gdLst>
              <a:ahLst/>
              <a:cxnLst>
                <a:cxn ang="0">
                  <a:pos x="T0" y="T1"/>
                </a:cxn>
                <a:cxn ang="0">
                  <a:pos x="T2" y="T3"/>
                </a:cxn>
                <a:cxn ang="0">
                  <a:pos x="T4" y="T5"/>
                </a:cxn>
                <a:cxn ang="0">
                  <a:pos x="T6" y="T7"/>
                </a:cxn>
                <a:cxn ang="0">
                  <a:pos x="T8" y="T9"/>
                </a:cxn>
              </a:cxnLst>
              <a:rect l="0" t="0" r="r" b="b"/>
              <a:pathLst>
                <a:path w="43" h="15">
                  <a:moveTo>
                    <a:pt x="43" y="12"/>
                  </a:moveTo>
                  <a:cubicBezTo>
                    <a:pt x="43" y="12"/>
                    <a:pt x="43" y="5"/>
                    <a:pt x="39" y="4"/>
                  </a:cubicBezTo>
                  <a:cubicBezTo>
                    <a:pt x="36" y="4"/>
                    <a:pt x="4" y="0"/>
                    <a:pt x="0" y="2"/>
                  </a:cubicBezTo>
                  <a:cubicBezTo>
                    <a:pt x="0" y="10"/>
                    <a:pt x="0" y="10"/>
                    <a:pt x="0" y="10"/>
                  </a:cubicBezTo>
                  <a:cubicBezTo>
                    <a:pt x="0" y="10"/>
                    <a:pt x="7" y="15"/>
                    <a:pt x="43" y="12"/>
                  </a:cubicBezTo>
                  <a:close/>
                </a:path>
              </a:pathLst>
            </a:custGeom>
            <a:solidFill>
              <a:srgbClr val="E2D2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íṣḻîḍé"/>
            <p:cNvSpPr/>
            <p:nvPr/>
          </p:nvSpPr>
          <p:spPr bwMode="auto">
            <a:xfrm>
              <a:off x="4971801" y="3729485"/>
              <a:ext cx="913413" cy="1065897"/>
            </a:xfrm>
            <a:custGeom>
              <a:avLst/>
              <a:gdLst>
                <a:gd name="T0" fmla="*/ 158 w 294"/>
                <a:gd name="T1" fmla="*/ 75 h 343"/>
                <a:gd name="T2" fmla="*/ 104 w 294"/>
                <a:gd name="T3" fmla="*/ 64 h 343"/>
                <a:gd name="T4" fmla="*/ 61 w 294"/>
                <a:gd name="T5" fmla="*/ 62 h 343"/>
                <a:gd name="T6" fmla="*/ 5 w 294"/>
                <a:gd name="T7" fmla="*/ 78 h 343"/>
                <a:gd name="T8" fmla="*/ 0 w 294"/>
                <a:gd name="T9" fmla="*/ 123 h 343"/>
                <a:gd name="T10" fmla="*/ 13 w 294"/>
                <a:gd name="T11" fmla="*/ 150 h 343"/>
                <a:gd name="T12" fmla="*/ 22 w 294"/>
                <a:gd name="T13" fmla="*/ 228 h 343"/>
                <a:gd name="T14" fmla="*/ 6 w 294"/>
                <a:gd name="T15" fmla="*/ 331 h 343"/>
                <a:gd name="T16" fmla="*/ 53 w 294"/>
                <a:gd name="T17" fmla="*/ 340 h 343"/>
                <a:gd name="T18" fmla="*/ 157 w 294"/>
                <a:gd name="T19" fmla="*/ 335 h 343"/>
                <a:gd name="T20" fmla="*/ 142 w 294"/>
                <a:gd name="T21" fmla="*/ 199 h 343"/>
                <a:gd name="T22" fmla="*/ 145 w 294"/>
                <a:gd name="T23" fmla="*/ 136 h 343"/>
                <a:gd name="T24" fmla="*/ 228 w 294"/>
                <a:gd name="T25" fmla="*/ 88 h 343"/>
                <a:gd name="T26" fmla="*/ 256 w 294"/>
                <a:gd name="T27" fmla="*/ 60 h 343"/>
                <a:gd name="T28" fmla="*/ 292 w 294"/>
                <a:gd name="T29" fmla="*/ 16 h 343"/>
                <a:gd name="T30" fmla="*/ 269 w 294"/>
                <a:gd name="T31" fmla="*/ 1 h 343"/>
                <a:gd name="T32" fmla="*/ 233 w 294"/>
                <a:gd name="T33" fmla="*/ 43 h 343"/>
                <a:gd name="T34" fmla="*/ 211 w 294"/>
                <a:gd name="T35" fmla="*/ 60 h 343"/>
                <a:gd name="T36" fmla="*/ 158 w 294"/>
                <a:gd name="T37" fmla="*/ 7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4" h="343">
                  <a:moveTo>
                    <a:pt x="158" y="75"/>
                  </a:moveTo>
                  <a:cubicBezTo>
                    <a:pt x="135" y="72"/>
                    <a:pt x="104" y="64"/>
                    <a:pt x="104" y="64"/>
                  </a:cubicBezTo>
                  <a:cubicBezTo>
                    <a:pt x="61" y="62"/>
                    <a:pt x="61" y="62"/>
                    <a:pt x="61" y="62"/>
                  </a:cubicBezTo>
                  <a:cubicBezTo>
                    <a:pt x="61" y="62"/>
                    <a:pt x="21" y="71"/>
                    <a:pt x="5" y="78"/>
                  </a:cubicBezTo>
                  <a:cubicBezTo>
                    <a:pt x="4" y="79"/>
                    <a:pt x="4" y="113"/>
                    <a:pt x="0" y="123"/>
                  </a:cubicBezTo>
                  <a:cubicBezTo>
                    <a:pt x="13" y="150"/>
                    <a:pt x="13" y="150"/>
                    <a:pt x="13" y="150"/>
                  </a:cubicBezTo>
                  <a:cubicBezTo>
                    <a:pt x="13" y="150"/>
                    <a:pt x="20" y="204"/>
                    <a:pt x="22" y="228"/>
                  </a:cubicBezTo>
                  <a:cubicBezTo>
                    <a:pt x="23" y="239"/>
                    <a:pt x="6" y="331"/>
                    <a:pt x="6" y="331"/>
                  </a:cubicBezTo>
                  <a:cubicBezTo>
                    <a:pt x="6" y="331"/>
                    <a:pt x="24" y="336"/>
                    <a:pt x="53" y="340"/>
                  </a:cubicBezTo>
                  <a:cubicBezTo>
                    <a:pt x="83" y="343"/>
                    <a:pt x="156" y="338"/>
                    <a:pt x="157" y="335"/>
                  </a:cubicBezTo>
                  <a:cubicBezTo>
                    <a:pt x="157" y="331"/>
                    <a:pt x="142" y="205"/>
                    <a:pt x="142" y="199"/>
                  </a:cubicBezTo>
                  <a:cubicBezTo>
                    <a:pt x="141" y="189"/>
                    <a:pt x="145" y="136"/>
                    <a:pt x="145" y="136"/>
                  </a:cubicBezTo>
                  <a:cubicBezTo>
                    <a:pt x="152" y="130"/>
                    <a:pt x="212" y="103"/>
                    <a:pt x="228" y="88"/>
                  </a:cubicBezTo>
                  <a:cubicBezTo>
                    <a:pt x="232" y="84"/>
                    <a:pt x="251" y="67"/>
                    <a:pt x="256" y="60"/>
                  </a:cubicBezTo>
                  <a:cubicBezTo>
                    <a:pt x="274" y="38"/>
                    <a:pt x="290" y="20"/>
                    <a:pt x="292" y="16"/>
                  </a:cubicBezTo>
                  <a:cubicBezTo>
                    <a:pt x="294" y="13"/>
                    <a:pt x="271" y="1"/>
                    <a:pt x="269" y="1"/>
                  </a:cubicBezTo>
                  <a:cubicBezTo>
                    <a:pt x="268" y="0"/>
                    <a:pt x="243" y="32"/>
                    <a:pt x="233" y="43"/>
                  </a:cubicBezTo>
                  <a:cubicBezTo>
                    <a:pt x="229" y="47"/>
                    <a:pt x="211" y="60"/>
                    <a:pt x="211" y="60"/>
                  </a:cubicBezTo>
                  <a:cubicBezTo>
                    <a:pt x="211" y="60"/>
                    <a:pt x="172" y="76"/>
                    <a:pt x="158" y="75"/>
                  </a:cubicBezTo>
                  <a:close/>
                </a:path>
              </a:pathLst>
            </a:custGeom>
            <a:solidFill>
              <a:srgbClr val="2851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ïṣḷîdè"/>
            <p:cNvSpPr/>
            <p:nvPr/>
          </p:nvSpPr>
          <p:spPr bwMode="auto">
            <a:xfrm>
              <a:off x="5036084" y="3650252"/>
              <a:ext cx="112121" cy="176404"/>
            </a:xfrm>
            <a:custGeom>
              <a:avLst/>
              <a:gdLst>
                <a:gd name="T0" fmla="*/ 36 w 36"/>
                <a:gd name="T1" fmla="*/ 0 h 57"/>
                <a:gd name="T2" fmla="*/ 35 w 36"/>
                <a:gd name="T3" fmla="*/ 57 h 57"/>
                <a:gd name="T4" fmla="*/ 36 w 36"/>
                <a:gd name="T5" fmla="*/ 0 h 57"/>
              </a:gdLst>
              <a:ahLst/>
              <a:cxnLst>
                <a:cxn ang="0">
                  <a:pos x="T0" y="T1"/>
                </a:cxn>
                <a:cxn ang="0">
                  <a:pos x="T2" y="T3"/>
                </a:cxn>
                <a:cxn ang="0">
                  <a:pos x="T4" y="T5"/>
                </a:cxn>
              </a:cxnLst>
              <a:rect l="0" t="0" r="r" b="b"/>
              <a:pathLst>
                <a:path w="36" h="57">
                  <a:moveTo>
                    <a:pt x="36" y="0"/>
                  </a:moveTo>
                  <a:cubicBezTo>
                    <a:pt x="36" y="0"/>
                    <a:pt x="0" y="3"/>
                    <a:pt x="35" y="57"/>
                  </a:cubicBezTo>
                  <a:lnTo>
                    <a:pt x="36" y="0"/>
                  </a:lnTo>
                  <a:close/>
                </a:path>
              </a:pathLst>
            </a:custGeom>
            <a:solidFill>
              <a:srgbClr val="292C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ïšľîďè"/>
            <p:cNvSpPr/>
            <p:nvPr/>
          </p:nvSpPr>
          <p:spPr bwMode="auto">
            <a:xfrm>
              <a:off x="4378307" y="1741206"/>
              <a:ext cx="40364" cy="32889"/>
            </a:xfrm>
            <a:custGeom>
              <a:avLst/>
              <a:gdLst>
                <a:gd name="T0" fmla="*/ 3 w 13"/>
                <a:gd name="T1" fmla="*/ 11 h 11"/>
                <a:gd name="T2" fmla="*/ 0 w 13"/>
                <a:gd name="T3" fmla="*/ 8 h 11"/>
                <a:gd name="T4" fmla="*/ 4 w 13"/>
                <a:gd name="T5" fmla="*/ 5 h 11"/>
                <a:gd name="T6" fmla="*/ 11 w 13"/>
                <a:gd name="T7" fmla="*/ 0 h 11"/>
                <a:gd name="T8" fmla="*/ 13 w 13"/>
                <a:gd name="T9" fmla="*/ 3 h 11"/>
                <a:gd name="T10" fmla="*/ 6 w 13"/>
                <a:gd name="T11" fmla="*/ 9 h 11"/>
                <a:gd name="T12" fmla="*/ 3 w 1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3" y="11"/>
                  </a:moveTo>
                  <a:cubicBezTo>
                    <a:pt x="0" y="8"/>
                    <a:pt x="0" y="8"/>
                    <a:pt x="0" y="8"/>
                  </a:cubicBezTo>
                  <a:cubicBezTo>
                    <a:pt x="4" y="5"/>
                    <a:pt x="4" y="5"/>
                    <a:pt x="4" y="5"/>
                  </a:cubicBezTo>
                  <a:cubicBezTo>
                    <a:pt x="7" y="3"/>
                    <a:pt x="9" y="1"/>
                    <a:pt x="11" y="0"/>
                  </a:cubicBezTo>
                  <a:cubicBezTo>
                    <a:pt x="13" y="3"/>
                    <a:pt x="13" y="3"/>
                    <a:pt x="13" y="3"/>
                  </a:cubicBezTo>
                  <a:cubicBezTo>
                    <a:pt x="12" y="4"/>
                    <a:pt x="10" y="6"/>
                    <a:pt x="6" y="9"/>
                  </a:cubicBezTo>
                  <a:lnTo>
                    <a:pt x="3" y="11"/>
                  </a:lnTo>
                  <a:close/>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šlïďe"/>
            <p:cNvSpPr/>
            <p:nvPr/>
          </p:nvSpPr>
          <p:spPr bwMode="auto">
            <a:xfrm>
              <a:off x="4142106" y="1814458"/>
              <a:ext cx="4158940" cy="1285654"/>
            </a:xfrm>
            <a:custGeom>
              <a:avLst/>
              <a:gdLst>
                <a:gd name="T0" fmla="*/ 1335 w 1339"/>
                <a:gd name="T1" fmla="*/ 388 h 414"/>
                <a:gd name="T2" fmla="*/ 1334 w 1339"/>
                <a:gd name="T3" fmla="*/ 363 h 414"/>
                <a:gd name="T4" fmla="*/ 1338 w 1339"/>
                <a:gd name="T5" fmla="*/ 362 h 414"/>
                <a:gd name="T6" fmla="*/ 1313 w 1339"/>
                <a:gd name="T7" fmla="*/ 291 h 414"/>
                <a:gd name="T8" fmla="*/ 1324 w 1339"/>
                <a:gd name="T9" fmla="*/ 313 h 414"/>
                <a:gd name="T10" fmla="*/ 426 w 1339"/>
                <a:gd name="T11" fmla="*/ 299 h 414"/>
                <a:gd name="T12" fmla="*/ 437 w 1339"/>
                <a:gd name="T13" fmla="*/ 303 h 414"/>
                <a:gd name="T14" fmla="*/ 502 w 1339"/>
                <a:gd name="T15" fmla="*/ 296 h 414"/>
                <a:gd name="T16" fmla="*/ 400 w 1339"/>
                <a:gd name="T17" fmla="*/ 302 h 414"/>
                <a:gd name="T18" fmla="*/ 400 w 1339"/>
                <a:gd name="T19" fmla="*/ 298 h 414"/>
                <a:gd name="T20" fmla="*/ 528 w 1339"/>
                <a:gd name="T21" fmla="*/ 294 h 414"/>
                <a:gd name="T22" fmla="*/ 528 w 1339"/>
                <a:gd name="T23" fmla="*/ 299 h 414"/>
                <a:gd name="T24" fmla="*/ 324 w 1339"/>
                <a:gd name="T25" fmla="*/ 288 h 414"/>
                <a:gd name="T26" fmla="*/ 579 w 1339"/>
                <a:gd name="T27" fmla="*/ 293 h 414"/>
                <a:gd name="T28" fmla="*/ 604 w 1339"/>
                <a:gd name="T29" fmla="*/ 290 h 414"/>
                <a:gd name="T30" fmla="*/ 274 w 1339"/>
                <a:gd name="T31" fmla="*/ 280 h 414"/>
                <a:gd name="T32" fmla="*/ 299 w 1339"/>
                <a:gd name="T33" fmla="*/ 287 h 414"/>
                <a:gd name="T34" fmla="*/ 654 w 1339"/>
                <a:gd name="T35" fmla="*/ 278 h 414"/>
                <a:gd name="T36" fmla="*/ 680 w 1339"/>
                <a:gd name="T37" fmla="*/ 278 h 414"/>
                <a:gd name="T38" fmla="*/ 705 w 1339"/>
                <a:gd name="T39" fmla="*/ 274 h 414"/>
                <a:gd name="T40" fmla="*/ 225 w 1339"/>
                <a:gd name="T41" fmla="*/ 266 h 414"/>
                <a:gd name="T42" fmla="*/ 249 w 1339"/>
                <a:gd name="T43" fmla="*/ 273 h 414"/>
                <a:gd name="T44" fmla="*/ 1283 w 1339"/>
                <a:gd name="T45" fmla="*/ 250 h 414"/>
                <a:gd name="T46" fmla="*/ 731 w 1339"/>
                <a:gd name="T47" fmla="*/ 270 h 414"/>
                <a:gd name="T48" fmla="*/ 756 w 1339"/>
                <a:gd name="T49" fmla="*/ 265 h 414"/>
                <a:gd name="T50" fmla="*/ 780 w 1339"/>
                <a:gd name="T51" fmla="*/ 256 h 414"/>
                <a:gd name="T52" fmla="*/ 781 w 1339"/>
                <a:gd name="T53" fmla="*/ 261 h 414"/>
                <a:gd name="T54" fmla="*/ 178 w 1339"/>
                <a:gd name="T55" fmla="*/ 245 h 414"/>
                <a:gd name="T56" fmla="*/ 831 w 1339"/>
                <a:gd name="T57" fmla="*/ 252 h 414"/>
                <a:gd name="T58" fmla="*/ 857 w 1339"/>
                <a:gd name="T59" fmla="*/ 247 h 414"/>
                <a:gd name="T60" fmla="*/ 881 w 1339"/>
                <a:gd name="T61" fmla="*/ 238 h 414"/>
                <a:gd name="T62" fmla="*/ 882 w 1339"/>
                <a:gd name="T63" fmla="*/ 243 h 414"/>
                <a:gd name="T64" fmla="*/ 1237 w 1339"/>
                <a:gd name="T65" fmla="*/ 226 h 414"/>
                <a:gd name="T66" fmla="*/ 152 w 1339"/>
                <a:gd name="T67" fmla="*/ 240 h 414"/>
                <a:gd name="T68" fmla="*/ 154 w 1339"/>
                <a:gd name="T69" fmla="*/ 236 h 414"/>
                <a:gd name="T70" fmla="*/ 932 w 1339"/>
                <a:gd name="T71" fmla="*/ 230 h 414"/>
                <a:gd name="T72" fmla="*/ 932 w 1339"/>
                <a:gd name="T73" fmla="*/ 234 h 414"/>
                <a:gd name="T74" fmla="*/ 1008 w 1339"/>
                <a:gd name="T75" fmla="*/ 219 h 414"/>
                <a:gd name="T76" fmla="*/ 1211 w 1339"/>
                <a:gd name="T77" fmla="*/ 223 h 414"/>
                <a:gd name="T78" fmla="*/ 1212 w 1339"/>
                <a:gd name="T79" fmla="*/ 219 h 414"/>
                <a:gd name="T80" fmla="*/ 1033 w 1339"/>
                <a:gd name="T81" fmla="*/ 216 h 414"/>
                <a:gd name="T82" fmla="*/ 1034 w 1339"/>
                <a:gd name="T83" fmla="*/ 220 h 414"/>
                <a:gd name="T84" fmla="*/ 86 w 1339"/>
                <a:gd name="T85" fmla="*/ 202 h 414"/>
                <a:gd name="T86" fmla="*/ 1161 w 1339"/>
                <a:gd name="T87" fmla="*/ 216 h 414"/>
                <a:gd name="T88" fmla="*/ 1161 w 1339"/>
                <a:gd name="T89" fmla="*/ 212 h 414"/>
                <a:gd name="T90" fmla="*/ 1084 w 1339"/>
                <a:gd name="T91" fmla="*/ 212 h 414"/>
                <a:gd name="T92" fmla="*/ 1084 w 1339"/>
                <a:gd name="T93" fmla="*/ 216 h 414"/>
                <a:gd name="T94" fmla="*/ 44 w 1339"/>
                <a:gd name="T95" fmla="*/ 173 h 414"/>
                <a:gd name="T96" fmla="*/ 23 w 1339"/>
                <a:gd name="T97" fmla="*/ 157 h 414"/>
                <a:gd name="T98" fmla="*/ 27 w 1339"/>
                <a:gd name="T99" fmla="*/ 155 h 414"/>
                <a:gd name="T100" fmla="*/ 0 w 1339"/>
                <a:gd name="T101" fmla="*/ 98 h 414"/>
                <a:gd name="T102" fmla="*/ 4 w 1339"/>
                <a:gd name="T103" fmla="*/ 98 h 414"/>
                <a:gd name="T104" fmla="*/ 12 w 1339"/>
                <a:gd name="T105" fmla="*/ 62 h 414"/>
                <a:gd name="T106" fmla="*/ 25 w 1339"/>
                <a:gd name="T107" fmla="*/ 40 h 414"/>
                <a:gd name="T108" fmla="*/ 38 w 1339"/>
                <a:gd name="T109" fmla="*/ 18 h 414"/>
                <a:gd name="T110" fmla="*/ 41 w 1339"/>
                <a:gd name="T111" fmla="*/ 2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9" h="414">
                  <a:moveTo>
                    <a:pt x="1338" y="414"/>
                  </a:moveTo>
                  <a:cubicBezTo>
                    <a:pt x="1333" y="413"/>
                    <a:pt x="1333" y="413"/>
                    <a:pt x="1333" y="413"/>
                  </a:cubicBezTo>
                  <a:cubicBezTo>
                    <a:pt x="1334" y="405"/>
                    <a:pt x="1335" y="396"/>
                    <a:pt x="1335" y="388"/>
                  </a:cubicBezTo>
                  <a:cubicBezTo>
                    <a:pt x="1339" y="388"/>
                    <a:pt x="1339" y="388"/>
                    <a:pt x="1339" y="388"/>
                  </a:cubicBezTo>
                  <a:cubicBezTo>
                    <a:pt x="1339" y="396"/>
                    <a:pt x="1338" y="405"/>
                    <a:pt x="1338" y="414"/>
                  </a:cubicBezTo>
                  <a:close/>
                  <a:moveTo>
                    <a:pt x="1334" y="363"/>
                  </a:moveTo>
                  <a:cubicBezTo>
                    <a:pt x="1333" y="354"/>
                    <a:pt x="1332" y="346"/>
                    <a:pt x="1330" y="338"/>
                  </a:cubicBezTo>
                  <a:cubicBezTo>
                    <a:pt x="1335" y="337"/>
                    <a:pt x="1335" y="337"/>
                    <a:pt x="1335" y="337"/>
                  </a:cubicBezTo>
                  <a:cubicBezTo>
                    <a:pt x="1336" y="345"/>
                    <a:pt x="1337" y="354"/>
                    <a:pt x="1338" y="362"/>
                  </a:cubicBezTo>
                  <a:lnTo>
                    <a:pt x="1334" y="363"/>
                  </a:lnTo>
                  <a:close/>
                  <a:moveTo>
                    <a:pt x="1324" y="313"/>
                  </a:moveTo>
                  <a:cubicBezTo>
                    <a:pt x="1321" y="305"/>
                    <a:pt x="1317" y="298"/>
                    <a:pt x="1313" y="291"/>
                  </a:cubicBezTo>
                  <a:cubicBezTo>
                    <a:pt x="1317" y="288"/>
                    <a:pt x="1317" y="288"/>
                    <a:pt x="1317" y="288"/>
                  </a:cubicBezTo>
                  <a:cubicBezTo>
                    <a:pt x="1321" y="296"/>
                    <a:pt x="1325" y="304"/>
                    <a:pt x="1328" y="312"/>
                  </a:cubicBezTo>
                  <a:lnTo>
                    <a:pt x="1324" y="313"/>
                  </a:lnTo>
                  <a:close/>
                  <a:moveTo>
                    <a:pt x="437" y="303"/>
                  </a:moveTo>
                  <a:cubicBezTo>
                    <a:pt x="433" y="303"/>
                    <a:pt x="429" y="303"/>
                    <a:pt x="426" y="303"/>
                  </a:cubicBezTo>
                  <a:cubicBezTo>
                    <a:pt x="426" y="299"/>
                    <a:pt x="426" y="299"/>
                    <a:pt x="426" y="299"/>
                  </a:cubicBezTo>
                  <a:cubicBezTo>
                    <a:pt x="434" y="299"/>
                    <a:pt x="443" y="299"/>
                    <a:pt x="451" y="298"/>
                  </a:cubicBezTo>
                  <a:cubicBezTo>
                    <a:pt x="451" y="303"/>
                    <a:pt x="451" y="303"/>
                    <a:pt x="451" y="303"/>
                  </a:cubicBezTo>
                  <a:cubicBezTo>
                    <a:pt x="447" y="303"/>
                    <a:pt x="442" y="303"/>
                    <a:pt x="437" y="303"/>
                  </a:cubicBezTo>
                  <a:close/>
                  <a:moveTo>
                    <a:pt x="477" y="302"/>
                  </a:moveTo>
                  <a:cubicBezTo>
                    <a:pt x="477" y="298"/>
                    <a:pt x="477" y="298"/>
                    <a:pt x="477" y="298"/>
                  </a:cubicBezTo>
                  <a:cubicBezTo>
                    <a:pt x="485" y="297"/>
                    <a:pt x="493" y="297"/>
                    <a:pt x="502" y="296"/>
                  </a:cubicBezTo>
                  <a:cubicBezTo>
                    <a:pt x="502" y="301"/>
                    <a:pt x="502" y="301"/>
                    <a:pt x="502" y="301"/>
                  </a:cubicBezTo>
                  <a:cubicBezTo>
                    <a:pt x="494" y="301"/>
                    <a:pt x="485" y="302"/>
                    <a:pt x="477" y="302"/>
                  </a:cubicBezTo>
                  <a:close/>
                  <a:moveTo>
                    <a:pt x="400" y="302"/>
                  </a:moveTo>
                  <a:cubicBezTo>
                    <a:pt x="391" y="302"/>
                    <a:pt x="383" y="301"/>
                    <a:pt x="374" y="300"/>
                  </a:cubicBezTo>
                  <a:cubicBezTo>
                    <a:pt x="375" y="296"/>
                    <a:pt x="375" y="296"/>
                    <a:pt x="375" y="296"/>
                  </a:cubicBezTo>
                  <a:cubicBezTo>
                    <a:pt x="383" y="297"/>
                    <a:pt x="391" y="297"/>
                    <a:pt x="400" y="298"/>
                  </a:cubicBezTo>
                  <a:lnTo>
                    <a:pt x="400" y="302"/>
                  </a:lnTo>
                  <a:close/>
                  <a:moveTo>
                    <a:pt x="528" y="299"/>
                  </a:moveTo>
                  <a:cubicBezTo>
                    <a:pt x="528" y="294"/>
                    <a:pt x="528" y="294"/>
                    <a:pt x="528" y="294"/>
                  </a:cubicBezTo>
                  <a:cubicBezTo>
                    <a:pt x="536" y="294"/>
                    <a:pt x="544" y="293"/>
                    <a:pt x="553" y="292"/>
                  </a:cubicBezTo>
                  <a:cubicBezTo>
                    <a:pt x="553" y="296"/>
                    <a:pt x="553" y="296"/>
                    <a:pt x="553" y="296"/>
                  </a:cubicBezTo>
                  <a:cubicBezTo>
                    <a:pt x="545" y="297"/>
                    <a:pt x="536" y="298"/>
                    <a:pt x="528" y="299"/>
                  </a:cubicBezTo>
                  <a:close/>
                  <a:moveTo>
                    <a:pt x="349" y="297"/>
                  </a:moveTo>
                  <a:cubicBezTo>
                    <a:pt x="340" y="296"/>
                    <a:pt x="332" y="294"/>
                    <a:pt x="324" y="293"/>
                  </a:cubicBezTo>
                  <a:cubicBezTo>
                    <a:pt x="324" y="288"/>
                    <a:pt x="324" y="288"/>
                    <a:pt x="324" y="288"/>
                  </a:cubicBezTo>
                  <a:cubicBezTo>
                    <a:pt x="332" y="290"/>
                    <a:pt x="341" y="292"/>
                    <a:pt x="349" y="293"/>
                  </a:cubicBezTo>
                  <a:lnTo>
                    <a:pt x="349" y="297"/>
                  </a:lnTo>
                  <a:close/>
                  <a:moveTo>
                    <a:pt x="579" y="293"/>
                  </a:moveTo>
                  <a:cubicBezTo>
                    <a:pt x="578" y="289"/>
                    <a:pt x="578" y="289"/>
                    <a:pt x="578" y="289"/>
                  </a:cubicBezTo>
                  <a:cubicBezTo>
                    <a:pt x="587" y="288"/>
                    <a:pt x="595" y="287"/>
                    <a:pt x="604" y="286"/>
                  </a:cubicBezTo>
                  <a:cubicBezTo>
                    <a:pt x="604" y="290"/>
                    <a:pt x="604" y="290"/>
                    <a:pt x="604" y="290"/>
                  </a:cubicBezTo>
                  <a:cubicBezTo>
                    <a:pt x="596" y="291"/>
                    <a:pt x="587" y="292"/>
                    <a:pt x="579" y="293"/>
                  </a:cubicBezTo>
                  <a:close/>
                  <a:moveTo>
                    <a:pt x="299" y="287"/>
                  </a:moveTo>
                  <a:cubicBezTo>
                    <a:pt x="290" y="285"/>
                    <a:pt x="282" y="282"/>
                    <a:pt x="274" y="280"/>
                  </a:cubicBezTo>
                  <a:cubicBezTo>
                    <a:pt x="275" y="276"/>
                    <a:pt x="275" y="276"/>
                    <a:pt x="275" y="276"/>
                  </a:cubicBezTo>
                  <a:cubicBezTo>
                    <a:pt x="283" y="278"/>
                    <a:pt x="291" y="280"/>
                    <a:pt x="300" y="283"/>
                  </a:cubicBezTo>
                  <a:lnTo>
                    <a:pt x="299" y="287"/>
                  </a:lnTo>
                  <a:close/>
                  <a:moveTo>
                    <a:pt x="630" y="286"/>
                  </a:moveTo>
                  <a:cubicBezTo>
                    <a:pt x="629" y="282"/>
                    <a:pt x="629" y="282"/>
                    <a:pt x="629" y="282"/>
                  </a:cubicBezTo>
                  <a:cubicBezTo>
                    <a:pt x="637" y="281"/>
                    <a:pt x="646" y="280"/>
                    <a:pt x="654" y="278"/>
                  </a:cubicBezTo>
                  <a:cubicBezTo>
                    <a:pt x="655" y="282"/>
                    <a:pt x="655" y="282"/>
                    <a:pt x="655" y="282"/>
                  </a:cubicBezTo>
                  <a:cubicBezTo>
                    <a:pt x="647" y="284"/>
                    <a:pt x="638" y="285"/>
                    <a:pt x="630" y="286"/>
                  </a:cubicBezTo>
                  <a:close/>
                  <a:moveTo>
                    <a:pt x="680" y="278"/>
                  </a:moveTo>
                  <a:cubicBezTo>
                    <a:pt x="680" y="274"/>
                    <a:pt x="680" y="274"/>
                    <a:pt x="680" y="274"/>
                  </a:cubicBezTo>
                  <a:cubicBezTo>
                    <a:pt x="688" y="273"/>
                    <a:pt x="696" y="271"/>
                    <a:pt x="705" y="270"/>
                  </a:cubicBezTo>
                  <a:cubicBezTo>
                    <a:pt x="705" y="274"/>
                    <a:pt x="705" y="274"/>
                    <a:pt x="705" y="274"/>
                  </a:cubicBezTo>
                  <a:cubicBezTo>
                    <a:pt x="697" y="276"/>
                    <a:pt x="689" y="277"/>
                    <a:pt x="680" y="278"/>
                  </a:cubicBezTo>
                  <a:close/>
                  <a:moveTo>
                    <a:pt x="249" y="273"/>
                  </a:moveTo>
                  <a:cubicBezTo>
                    <a:pt x="241" y="271"/>
                    <a:pt x="233" y="268"/>
                    <a:pt x="225" y="266"/>
                  </a:cubicBezTo>
                  <a:cubicBezTo>
                    <a:pt x="226" y="261"/>
                    <a:pt x="226" y="261"/>
                    <a:pt x="226" y="261"/>
                  </a:cubicBezTo>
                  <a:cubicBezTo>
                    <a:pt x="234" y="264"/>
                    <a:pt x="242" y="266"/>
                    <a:pt x="250" y="269"/>
                  </a:cubicBezTo>
                  <a:lnTo>
                    <a:pt x="249" y="273"/>
                  </a:lnTo>
                  <a:close/>
                  <a:moveTo>
                    <a:pt x="1298" y="270"/>
                  </a:moveTo>
                  <a:cubicBezTo>
                    <a:pt x="1293" y="264"/>
                    <a:pt x="1287" y="258"/>
                    <a:pt x="1280" y="253"/>
                  </a:cubicBezTo>
                  <a:cubicBezTo>
                    <a:pt x="1283" y="250"/>
                    <a:pt x="1283" y="250"/>
                    <a:pt x="1283" y="250"/>
                  </a:cubicBezTo>
                  <a:cubicBezTo>
                    <a:pt x="1290" y="255"/>
                    <a:pt x="1296" y="261"/>
                    <a:pt x="1302" y="267"/>
                  </a:cubicBezTo>
                  <a:lnTo>
                    <a:pt x="1298" y="270"/>
                  </a:lnTo>
                  <a:close/>
                  <a:moveTo>
                    <a:pt x="731" y="270"/>
                  </a:moveTo>
                  <a:cubicBezTo>
                    <a:pt x="730" y="266"/>
                    <a:pt x="730" y="266"/>
                    <a:pt x="730" y="266"/>
                  </a:cubicBezTo>
                  <a:cubicBezTo>
                    <a:pt x="738" y="264"/>
                    <a:pt x="747" y="263"/>
                    <a:pt x="755" y="261"/>
                  </a:cubicBezTo>
                  <a:cubicBezTo>
                    <a:pt x="756" y="265"/>
                    <a:pt x="756" y="265"/>
                    <a:pt x="756" y="265"/>
                  </a:cubicBezTo>
                  <a:cubicBezTo>
                    <a:pt x="747" y="267"/>
                    <a:pt x="739" y="268"/>
                    <a:pt x="731" y="270"/>
                  </a:cubicBezTo>
                  <a:close/>
                  <a:moveTo>
                    <a:pt x="781" y="261"/>
                  </a:moveTo>
                  <a:cubicBezTo>
                    <a:pt x="780" y="256"/>
                    <a:pt x="780" y="256"/>
                    <a:pt x="780" y="256"/>
                  </a:cubicBezTo>
                  <a:cubicBezTo>
                    <a:pt x="806" y="252"/>
                    <a:pt x="806" y="252"/>
                    <a:pt x="806" y="252"/>
                  </a:cubicBezTo>
                  <a:cubicBezTo>
                    <a:pt x="806" y="256"/>
                    <a:pt x="806" y="256"/>
                    <a:pt x="806" y="256"/>
                  </a:cubicBezTo>
                  <a:lnTo>
                    <a:pt x="781" y="261"/>
                  </a:lnTo>
                  <a:close/>
                  <a:moveTo>
                    <a:pt x="200" y="258"/>
                  </a:moveTo>
                  <a:cubicBezTo>
                    <a:pt x="192" y="255"/>
                    <a:pt x="184" y="252"/>
                    <a:pt x="176" y="249"/>
                  </a:cubicBezTo>
                  <a:cubicBezTo>
                    <a:pt x="178" y="245"/>
                    <a:pt x="178" y="245"/>
                    <a:pt x="178" y="245"/>
                  </a:cubicBezTo>
                  <a:cubicBezTo>
                    <a:pt x="186" y="248"/>
                    <a:pt x="194" y="251"/>
                    <a:pt x="202" y="253"/>
                  </a:cubicBezTo>
                  <a:lnTo>
                    <a:pt x="200" y="258"/>
                  </a:lnTo>
                  <a:close/>
                  <a:moveTo>
                    <a:pt x="831" y="252"/>
                  </a:moveTo>
                  <a:cubicBezTo>
                    <a:pt x="831" y="247"/>
                    <a:pt x="831" y="247"/>
                    <a:pt x="831" y="247"/>
                  </a:cubicBezTo>
                  <a:cubicBezTo>
                    <a:pt x="839" y="246"/>
                    <a:pt x="848" y="244"/>
                    <a:pt x="856" y="243"/>
                  </a:cubicBezTo>
                  <a:cubicBezTo>
                    <a:pt x="857" y="247"/>
                    <a:pt x="857" y="247"/>
                    <a:pt x="857" y="247"/>
                  </a:cubicBezTo>
                  <a:cubicBezTo>
                    <a:pt x="848" y="248"/>
                    <a:pt x="840" y="250"/>
                    <a:pt x="831" y="252"/>
                  </a:cubicBezTo>
                  <a:close/>
                  <a:moveTo>
                    <a:pt x="882" y="243"/>
                  </a:moveTo>
                  <a:cubicBezTo>
                    <a:pt x="881" y="238"/>
                    <a:pt x="881" y="238"/>
                    <a:pt x="881" y="238"/>
                  </a:cubicBezTo>
                  <a:cubicBezTo>
                    <a:pt x="890" y="237"/>
                    <a:pt x="898" y="235"/>
                    <a:pt x="906" y="234"/>
                  </a:cubicBezTo>
                  <a:cubicBezTo>
                    <a:pt x="907" y="238"/>
                    <a:pt x="907" y="238"/>
                    <a:pt x="907" y="238"/>
                  </a:cubicBezTo>
                  <a:cubicBezTo>
                    <a:pt x="899" y="240"/>
                    <a:pt x="890" y="241"/>
                    <a:pt x="882" y="243"/>
                  </a:cubicBezTo>
                  <a:close/>
                  <a:moveTo>
                    <a:pt x="1259" y="240"/>
                  </a:moveTo>
                  <a:cubicBezTo>
                    <a:pt x="1251" y="236"/>
                    <a:pt x="1244" y="233"/>
                    <a:pt x="1235" y="230"/>
                  </a:cubicBezTo>
                  <a:cubicBezTo>
                    <a:pt x="1237" y="226"/>
                    <a:pt x="1237" y="226"/>
                    <a:pt x="1237" y="226"/>
                  </a:cubicBezTo>
                  <a:cubicBezTo>
                    <a:pt x="1245" y="229"/>
                    <a:pt x="1253" y="233"/>
                    <a:pt x="1261" y="236"/>
                  </a:cubicBezTo>
                  <a:lnTo>
                    <a:pt x="1259" y="240"/>
                  </a:lnTo>
                  <a:close/>
                  <a:moveTo>
                    <a:pt x="152" y="240"/>
                  </a:moveTo>
                  <a:cubicBezTo>
                    <a:pt x="144" y="236"/>
                    <a:pt x="136" y="233"/>
                    <a:pt x="129" y="229"/>
                  </a:cubicBezTo>
                  <a:cubicBezTo>
                    <a:pt x="131" y="225"/>
                    <a:pt x="131" y="225"/>
                    <a:pt x="131" y="225"/>
                  </a:cubicBezTo>
                  <a:cubicBezTo>
                    <a:pt x="138" y="229"/>
                    <a:pt x="146" y="232"/>
                    <a:pt x="154" y="236"/>
                  </a:cubicBezTo>
                  <a:lnTo>
                    <a:pt x="152" y="240"/>
                  </a:lnTo>
                  <a:close/>
                  <a:moveTo>
                    <a:pt x="932" y="234"/>
                  </a:moveTo>
                  <a:cubicBezTo>
                    <a:pt x="932" y="230"/>
                    <a:pt x="932" y="230"/>
                    <a:pt x="932" y="230"/>
                  </a:cubicBezTo>
                  <a:cubicBezTo>
                    <a:pt x="940" y="228"/>
                    <a:pt x="948" y="227"/>
                    <a:pt x="957" y="226"/>
                  </a:cubicBezTo>
                  <a:cubicBezTo>
                    <a:pt x="957" y="230"/>
                    <a:pt x="957" y="230"/>
                    <a:pt x="957" y="230"/>
                  </a:cubicBezTo>
                  <a:cubicBezTo>
                    <a:pt x="949" y="231"/>
                    <a:pt x="941" y="233"/>
                    <a:pt x="932" y="234"/>
                  </a:cubicBezTo>
                  <a:close/>
                  <a:moveTo>
                    <a:pt x="983" y="226"/>
                  </a:moveTo>
                  <a:cubicBezTo>
                    <a:pt x="982" y="222"/>
                    <a:pt x="982" y="222"/>
                    <a:pt x="982" y="222"/>
                  </a:cubicBezTo>
                  <a:cubicBezTo>
                    <a:pt x="991" y="221"/>
                    <a:pt x="999" y="220"/>
                    <a:pt x="1008" y="219"/>
                  </a:cubicBezTo>
                  <a:cubicBezTo>
                    <a:pt x="1008" y="223"/>
                    <a:pt x="1008" y="223"/>
                    <a:pt x="1008" y="223"/>
                  </a:cubicBezTo>
                  <a:cubicBezTo>
                    <a:pt x="1000" y="224"/>
                    <a:pt x="991" y="225"/>
                    <a:pt x="983" y="226"/>
                  </a:cubicBezTo>
                  <a:close/>
                  <a:moveTo>
                    <a:pt x="1211" y="223"/>
                  </a:moveTo>
                  <a:cubicBezTo>
                    <a:pt x="1203" y="222"/>
                    <a:pt x="1195" y="220"/>
                    <a:pt x="1186" y="219"/>
                  </a:cubicBezTo>
                  <a:cubicBezTo>
                    <a:pt x="1187" y="215"/>
                    <a:pt x="1187" y="215"/>
                    <a:pt x="1187" y="215"/>
                  </a:cubicBezTo>
                  <a:cubicBezTo>
                    <a:pt x="1195" y="216"/>
                    <a:pt x="1204" y="217"/>
                    <a:pt x="1212" y="219"/>
                  </a:cubicBezTo>
                  <a:lnTo>
                    <a:pt x="1211" y="223"/>
                  </a:lnTo>
                  <a:close/>
                  <a:moveTo>
                    <a:pt x="1034" y="220"/>
                  </a:moveTo>
                  <a:cubicBezTo>
                    <a:pt x="1033" y="216"/>
                    <a:pt x="1033" y="216"/>
                    <a:pt x="1033" y="216"/>
                  </a:cubicBezTo>
                  <a:cubicBezTo>
                    <a:pt x="1042" y="215"/>
                    <a:pt x="1050" y="214"/>
                    <a:pt x="1059" y="214"/>
                  </a:cubicBezTo>
                  <a:cubicBezTo>
                    <a:pt x="1059" y="218"/>
                    <a:pt x="1059" y="218"/>
                    <a:pt x="1059" y="218"/>
                  </a:cubicBezTo>
                  <a:cubicBezTo>
                    <a:pt x="1051" y="218"/>
                    <a:pt x="1042" y="219"/>
                    <a:pt x="1034" y="220"/>
                  </a:cubicBezTo>
                  <a:close/>
                  <a:moveTo>
                    <a:pt x="106" y="218"/>
                  </a:moveTo>
                  <a:cubicBezTo>
                    <a:pt x="98" y="214"/>
                    <a:pt x="90" y="210"/>
                    <a:pt x="83" y="206"/>
                  </a:cubicBezTo>
                  <a:cubicBezTo>
                    <a:pt x="86" y="202"/>
                    <a:pt x="86" y="202"/>
                    <a:pt x="86" y="202"/>
                  </a:cubicBezTo>
                  <a:cubicBezTo>
                    <a:pt x="92" y="206"/>
                    <a:pt x="100" y="210"/>
                    <a:pt x="108" y="214"/>
                  </a:cubicBezTo>
                  <a:lnTo>
                    <a:pt x="106" y="218"/>
                  </a:lnTo>
                  <a:close/>
                  <a:moveTo>
                    <a:pt x="1161" y="216"/>
                  </a:moveTo>
                  <a:cubicBezTo>
                    <a:pt x="1153" y="216"/>
                    <a:pt x="1144" y="215"/>
                    <a:pt x="1135" y="215"/>
                  </a:cubicBezTo>
                  <a:cubicBezTo>
                    <a:pt x="1135" y="211"/>
                    <a:pt x="1135" y="211"/>
                    <a:pt x="1135" y="211"/>
                  </a:cubicBezTo>
                  <a:cubicBezTo>
                    <a:pt x="1144" y="211"/>
                    <a:pt x="1153" y="211"/>
                    <a:pt x="1161" y="212"/>
                  </a:cubicBezTo>
                  <a:lnTo>
                    <a:pt x="1161" y="216"/>
                  </a:lnTo>
                  <a:close/>
                  <a:moveTo>
                    <a:pt x="1084" y="216"/>
                  </a:moveTo>
                  <a:cubicBezTo>
                    <a:pt x="1084" y="212"/>
                    <a:pt x="1084" y="212"/>
                    <a:pt x="1084" y="212"/>
                  </a:cubicBezTo>
                  <a:cubicBezTo>
                    <a:pt x="1093" y="211"/>
                    <a:pt x="1102" y="211"/>
                    <a:pt x="1110" y="211"/>
                  </a:cubicBezTo>
                  <a:cubicBezTo>
                    <a:pt x="1110" y="215"/>
                    <a:pt x="1110" y="215"/>
                    <a:pt x="1110" y="215"/>
                  </a:cubicBezTo>
                  <a:cubicBezTo>
                    <a:pt x="1102" y="215"/>
                    <a:pt x="1093" y="216"/>
                    <a:pt x="1084" y="216"/>
                  </a:cubicBezTo>
                  <a:close/>
                  <a:moveTo>
                    <a:pt x="62" y="192"/>
                  </a:moveTo>
                  <a:cubicBezTo>
                    <a:pt x="54" y="187"/>
                    <a:pt x="48" y="181"/>
                    <a:pt x="41" y="176"/>
                  </a:cubicBezTo>
                  <a:cubicBezTo>
                    <a:pt x="44" y="173"/>
                    <a:pt x="44" y="173"/>
                    <a:pt x="44" y="173"/>
                  </a:cubicBezTo>
                  <a:cubicBezTo>
                    <a:pt x="50" y="178"/>
                    <a:pt x="57" y="183"/>
                    <a:pt x="64" y="188"/>
                  </a:cubicBezTo>
                  <a:lnTo>
                    <a:pt x="62" y="192"/>
                  </a:lnTo>
                  <a:close/>
                  <a:moveTo>
                    <a:pt x="23" y="157"/>
                  </a:moveTo>
                  <a:cubicBezTo>
                    <a:pt x="18" y="150"/>
                    <a:pt x="13" y="143"/>
                    <a:pt x="9" y="136"/>
                  </a:cubicBezTo>
                  <a:cubicBezTo>
                    <a:pt x="13" y="134"/>
                    <a:pt x="13" y="134"/>
                    <a:pt x="13" y="134"/>
                  </a:cubicBezTo>
                  <a:cubicBezTo>
                    <a:pt x="16" y="141"/>
                    <a:pt x="21" y="148"/>
                    <a:pt x="27" y="155"/>
                  </a:cubicBezTo>
                  <a:lnTo>
                    <a:pt x="23" y="157"/>
                  </a:lnTo>
                  <a:close/>
                  <a:moveTo>
                    <a:pt x="1" y="111"/>
                  </a:moveTo>
                  <a:cubicBezTo>
                    <a:pt x="0" y="107"/>
                    <a:pt x="0" y="102"/>
                    <a:pt x="0" y="98"/>
                  </a:cubicBezTo>
                  <a:cubicBezTo>
                    <a:pt x="0" y="94"/>
                    <a:pt x="0" y="89"/>
                    <a:pt x="1" y="85"/>
                  </a:cubicBezTo>
                  <a:cubicBezTo>
                    <a:pt x="5" y="86"/>
                    <a:pt x="5" y="86"/>
                    <a:pt x="5" y="86"/>
                  </a:cubicBezTo>
                  <a:cubicBezTo>
                    <a:pt x="4" y="90"/>
                    <a:pt x="4" y="94"/>
                    <a:pt x="4" y="98"/>
                  </a:cubicBezTo>
                  <a:cubicBezTo>
                    <a:pt x="4" y="102"/>
                    <a:pt x="4" y="106"/>
                    <a:pt x="5" y="110"/>
                  </a:cubicBezTo>
                  <a:lnTo>
                    <a:pt x="1" y="111"/>
                  </a:lnTo>
                  <a:close/>
                  <a:moveTo>
                    <a:pt x="12" y="62"/>
                  </a:moveTo>
                  <a:cubicBezTo>
                    <a:pt x="8" y="60"/>
                    <a:pt x="8" y="60"/>
                    <a:pt x="8" y="60"/>
                  </a:cubicBezTo>
                  <a:cubicBezTo>
                    <a:pt x="12" y="53"/>
                    <a:pt x="16" y="45"/>
                    <a:pt x="21" y="38"/>
                  </a:cubicBezTo>
                  <a:cubicBezTo>
                    <a:pt x="25" y="40"/>
                    <a:pt x="25" y="40"/>
                    <a:pt x="25" y="40"/>
                  </a:cubicBezTo>
                  <a:cubicBezTo>
                    <a:pt x="20" y="47"/>
                    <a:pt x="15" y="55"/>
                    <a:pt x="12" y="62"/>
                  </a:cubicBezTo>
                  <a:close/>
                  <a:moveTo>
                    <a:pt x="41" y="21"/>
                  </a:moveTo>
                  <a:cubicBezTo>
                    <a:pt x="38" y="18"/>
                    <a:pt x="38" y="18"/>
                    <a:pt x="38" y="18"/>
                  </a:cubicBezTo>
                  <a:cubicBezTo>
                    <a:pt x="43" y="12"/>
                    <a:pt x="50" y="6"/>
                    <a:pt x="57" y="0"/>
                  </a:cubicBezTo>
                  <a:cubicBezTo>
                    <a:pt x="59" y="3"/>
                    <a:pt x="59" y="3"/>
                    <a:pt x="59" y="3"/>
                  </a:cubicBezTo>
                  <a:cubicBezTo>
                    <a:pt x="53" y="9"/>
                    <a:pt x="47" y="15"/>
                    <a:pt x="41" y="21"/>
                  </a:cubicBezTo>
                  <a:close/>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ïSḻïḓé"/>
            <p:cNvSpPr/>
            <p:nvPr/>
          </p:nvSpPr>
          <p:spPr bwMode="auto">
            <a:xfrm>
              <a:off x="8266662" y="3177849"/>
              <a:ext cx="22425" cy="43354"/>
            </a:xfrm>
            <a:custGeom>
              <a:avLst/>
              <a:gdLst>
                <a:gd name="T0" fmla="*/ 5 w 7"/>
                <a:gd name="T1" fmla="*/ 14 h 14"/>
                <a:gd name="T2" fmla="*/ 0 w 7"/>
                <a:gd name="T3" fmla="*/ 13 h 14"/>
                <a:gd name="T4" fmla="*/ 2 w 7"/>
                <a:gd name="T5" fmla="*/ 0 h 14"/>
                <a:gd name="T6" fmla="*/ 7 w 7"/>
                <a:gd name="T7" fmla="*/ 1 h 14"/>
                <a:gd name="T8" fmla="*/ 5 w 7"/>
                <a:gd name="T9" fmla="*/ 14 h 14"/>
              </a:gdLst>
              <a:ahLst/>
              <a:cxnLst>
                <a:cxn ang="0">
                  <a:pos x="T0" y="T1"/>
                </a:cxn>
                <a:cxn ang="0">
                  <a:pos x="T2" y="T3"/>
                </a:cxn>
                <a:cxn ang="0">
                  <a:pos x="T4" y="T5"/>
                </a:cxn>
                <a:cxn ang="0">
                  <a:pos x="T6" y="T7"/>
                </a:cxn>
                <a:cxn ang="0">
                  <a:pos x="T8" y="T9"/>
                </a:cxn>
              </a:cxnLst>
              <a:rect l="0" t="0" r="r" b="b"/>
              <a:pathLst>
                <a:path w="7" h="14">
                  <a:moveTo>
                    <a:pt x="5" y="14"/>
                  </a:moveTo>
                  <a:cubicBezTo>
                    <a:pt x="0" y="13"/>
                    <a:pt x="0" y="13"/>
                    <a:pt x="0" y="13"/>
                  </a:cubicBezTo>
                  <a:cubicBezTo>
                    <a:pt x="1" y="9"/>
                    <a:pt x="2" y="4"/>
                    <a:pt x="2" y="0"/>
                  </a:cubicBezTo>
                  <a:cubicBezTo>
                    <a:pt x="7" y="1"/>
                    <a:pt x="7" y="1"/>
                    <a:pt x="7" y="1"/>
                  </a:cubicBezTo>
                  <a:cubicBezTo>
                    <a:pt x="6" y="5"/>
                    <a:pt x="5" y="9"/>
                    <a:pt x="5" y="14"/>
                  </a:cubicBezTo>
                  <a:close/>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ïslïdè"/>
            <p:cNvSpPr/>
            <p:nvPr/>
          </p:nvSpPr>
          <p:spPr bwMode="auto">
            <a:xfrm>
              <a:off x="8191914" y="3255586"/>
              <a:ext cx="171919" cy="467919"/>
            </a:xfrm>
            <a:custGeom>
              <a:avLst/>
              <a:gdLst>
                <a:gd name="T0" fmla="*/ 0 w 115"/>
                <a:gd name="T1" fmla="*/ 313 h 313"/>
                <a:gd name="T2" fmla="*/ 115 w 115"/>
                <a:gd name="T3" fmla="*/ 0 h 313"/>
                <a:gd name="T4" fmla="*/ 34 w 115"/>
                <a:gd name="T5" fmla="*/ 60 h 313"/>
                <a:gd name="T6" fmla="*/ 0 w 115"/>
                <a:gd name="T7" fmla="*/ 313 h 313"/>
              </a:gdLst>
              <a:ahLst/>
              <a:cxnLst>
                <a:cxn ang="0">
                  <a:pos x="T0" y="T1"/>
                </a:cxn>
                <a:cxn ang="0">
                  <a:pos x="T2" y="T3"/>
                </a:cxn>
                <a:cxn ang="0">
                  <a:pos x="T4" y="T5"/>
                </a:cxn>
                <a:cxn ang="0">
                  <a:pos x="T6" y="T7"/>
                </a:cxn>
              </a:cxnLst>
              <a:rect l="0" t="0" r="r" b="b"/>
              <a:pathLst>
                <a:path w="115" h="313">
                  <a:moveTo>
                    <a:pt x="0" y="313"/>
                  </a:moveTo>
                  <a:lnTo>
                    <a:pt x="115" y="0"/>
                  </a:lnTo>
                  <a:lnTo>
                    <a:pt x="34" y="60"/>
                  </a:lnTo>
                  <a:lnTo>
                    <a:pt x="0" y="313"/>
                  </a:lnTo>
                  <a:close/>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ísḷiḋe"/>
            <p:cNvSpPr/>
            <p:nvPr/>
          </p:nvSpPr>
          <p:spPr bwMode="auto">
            <a:xfrm>
              <a:off x="8151551" y="3397607"/>
              <a:ext cx="83717" cy="325898"/>
            </a:xfrm>
            <a:custGeom>
              <a:avLst/>
              <a:gdLst>
                <a:gd name="T0" fmla="*/ 27 w 56"/>
                <a:gd name="T1" fmla="*/ 218 h 218"/>
                <a:gd name="T2" fmla="*/ 0 w 56"/>
                <a:gd name="T3" fmla="*/ 50 h 218"/>
                <a:gd name="T4" fmla="*/ 56 w 56"/>
                <a:gd name="T5" fmla="*/ 0 h 218"/>
                <a:gd name="T6" fmla="*/ 27 w 56"/>
                <a:gd name="T7" fmla="*/ 218 h 218"/>
              </a:gdLst>
              <a:ahLst/>
              <a:cxnLst>
                <a:cxn ang="0">
                  <a:pos x="T0" y="T1"/>
                </a:cxn>
                <a:cxn ang="0">
                  <a:pos x="T2" y="T3"/>
                </a:cxn>
                <a:cxn ang="0">
                  <a:pos x="T4" y="T5"/>
                </a:cxn>
                <a:cxn ang="0">
                  <a:pos x="T6" y="T7"/>
                </a:cxn>
              </a:cxnLst>
              <a:rect l="0" t="0" r="r" b="b"/>
              <a:pathLst>
                <a:path w="56" h="218">
                  <a:moveTo>
                    <a:pt x="27" y="218"/>
                  </a:moveTo>
                  <a:lnTo>
                    <a:pt x="0" y="50"/>
                  </a:lnTo>
                  <a:lnTo>
                    <a:pt x="56" y="0"/>
                  </a:lnTo>
                  <a:lnTo>
                    <a:pt x="27" y="218"/>
                  </a:ln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î$ḷîḋé"/>
            <p:cNvSpPr/>
            <p:nvPr/>
          </p:nvSpPr>
          <p:spPr bwMode="auto">
            <a:xfrm>
              <a:off x="8191914" y="3363222"/>
              <a:ext cx="174909" cy="360282"/>
            </a:xfrm>
            <a:custGeom>
              <a:avLst/>
              <a:gdLst>
                <a:gd name="T0" fmla="*/ 88 w 117"/>
                <a:gd name="T1" fmla="*/ 0 h 241"/>
                <a:gd name="T2" fmla="*/ 117 w 117"/>
                <a:gd name="T3" fmla="*/ 23 h 241"/>
                <a:gd name="T4" fmla="*/ 0 w 117"/>
                <a:gd name="T5" fmla="*/ 241 h 241"/>
                <a:gd name="T6" fmla="*/ 88 w 117"/>
                <a:gd name="T7" fmla="*/ 0 h 241"/>
              </a:gdLst>
              <a:ahLst/>
              <a:cxnLst>
                <a:cxn ang="0">
                  <a:pos x="T0" y="T1"/>
                </a:cxn>
                <a:cxn ang="0">
                  <a:pos x="T2" y="T3"/>
                </a:cxn>
                <a:cxn ang="0">
                  <a:pos x="T4" y="T5"/>
                </a:cxn>
                <a:cxn ang="0">
                  <a:pos x="T6" y="T7"/>
                </a:cxn>
              </a:cxnLst>
              <a:rect l="0" t="0" r="r" b="b"/>
              <a:pathLst>
                <a:path w="117" h="241">
                  <a:moveTo>
                    <a:pt x="88" y="0"/>
                  </a:moveTo>
                  <a:lnTo>
                    <a:pt x="117" y="23"/>
                  </a:lnTo>
                  <a:lnTo>
                    <a:pt x="0" y="241"/>
                  </a:lnTo>
                  <a:lnTo>
                    <a:pt x="88" y="0"/>
                  </a:lnTo>
                  <a:close/>
                </a:path>
              </a:pathLst>
            </a:custGeom>
            <a:solidFill>
              <a:srgbClr val="C2C2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49300" y="1016000"/>
            <a:ext cx="1264285" cy="337185"/>
          </a:xfrm>
          <a:prstGeom prst="rect">
            <a:avLst/>
          </a:prstGeom>
          <a:noFill/>
        </p:spPr>
        <p:txBody>
          <a:bodyPr wrap="square" rtlCol="0" anchor="t">
            <a:spAutoFit/>
          </a:bodyPr>
          <a:lstStyle/>
          <a:p>
            <a:pPr algn="ctr"/>
            <a:r>
              <a:rPr lang="zh-CN" altLang="en-US" sz="1600" b="1">
                <a:solidFill>
                  <a:srgbClr val="163479"/>
                </a:solidFill>
              </a:rPr>
              <a:t> 指导他人</a:t>
            </a:r>
            <a:endParaRPr lang="zh-CN" altLang="en-US" sz="1600" b="1">
              <a:solidFill>
                <a:srgbClr val="163479"/>
              </a:solidFill>
            </a:endParaRPr>
          </a:p>
        </p:txBody>
      </p:sp>
      <p:sp>
        <p:nvSpPr>
          <p:cNvPr id="5" name="文本框 4"/>
          <p:cNvSpPr txBox="1"/>
          <p:nvPr/>
        </p:nvSpPr>
        <p:spPr>
          <a:xfrm>
            <a:off x="4683760" y="1772920"/>
            <a:ext cx="3016250" cy="337185"/>
          </a:xfrm>
          <a:prstGeom prst="rect">
            <a:avLst/>
          </a:prstGeom>
          <a:noFill/>
        </p:spPr>
        <p:txBody>
          <a:bodyPr wrap="square" rtlCol="0" anchor="t">
            <a:spAutoFit/>
          </a:bodyPr>
          <a:lstStyle/>
          <a:p>
            <a:r>
              <a:rPr lang="zh-CN" altLang="en-US" sz="1600" b="1">
                <a:solidFill>
                  <a:schemeClr val="tx1">
                    <a:lumMod val="75000"/>
                    <a:lumOff val="25000"/>
                  </a:schemeClr>
                </a:solidFill>
              </a:rPr>
              <a:t>能够正确应用并指导他人应用</a:t>
            </a:r>
            <a:endParaRPr lang="zh-CN" altLang="en-US" sz="1600" b="1">
              <a:solidFill>
                <a:schemeClr val="tx1">
                  <a:lumMod val="75000"/>
                  <a:lumOff val="25000"/>
                </a:schemeClr>
              </a:solidFill>
            </a:endParaRPr>
          </a:p>
        </p:txBody>
      </p:sp>
      <p:sp>
        <p:nvSpPr>
          <p:cNvPr id="6" name="文本框 5"/>
          <p:cNvSpPr txBox="1"/>
          <p:nvPr/>
        </p:nvSpPr>
        <p:spPr>
          <a:xfrm>
            <a:off x="4550410" y="2256790"/>
            <a:ext cx="3149600" cy="170688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对于一般基层岗位员工只要求“了解”或“掌握”的培训内容，要求班组长必须“掌握”，并且能够指导他人，以保障其具有履行对本班组成员进行HSE培训的直线责任能力。</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60020" y="1638935"/>
            <a:ext cx="3886835" cy="2642235"/>
            <a:chOff x="3222625" y="1450975"/>
            <a:chExt cx="5819775" cy="3956051"/>
          </a:xfrm>
        </p:grpSpPr>
        <p:sp>
          <p:nvSpPr>
            <p:cNvPr id="132" name="ï$ḷîde"/>
            <p:cNvSpPr/>
            <p:nvPr/>
          </p:nvSpPr>
          <p:spPr bwMode="auto">
            <a:xfrm>
              <a:off x="6484938" y="2681288"/>
              <a:ext cx="155575" cy="120650"/>
            </a:xfrm>
            <a:custGeom>
              <a:avLst/>
              <a:gdLst>
                <a:gd name="T0" fmla="*/ 34 w 47"/>
                <a:gd name="T1" fmla="*/ 0 h 37"/>
                <a:gd name="T2" fmla="*/ 31 w 47"/>
                <a:gd name="T3" fmla="*/ 14 h 37"/>
                <a:gd name="T4" fmla="*/ 14 w 47"/>
                <a:gd name="T5" fmla="*/ 29 h 37"/>
                <a:gd name="T6" fmla="*/ 1 w 47"/>
                <a:gd name="T7" fmla="*/ 34 h 37"/>
                <a:gd name="T8" fmla="*/ 16 w 47"/>
                <a:gd name="T9" fmla="*/ 9 h 37"/>
                <a:gd name="T10" fmla="*/ 34 w 47"/>
                <a:gd name="T11" fmla="*/ 0 h 37"/>
              </a:gdLst>
              <a:ahLst/>
              <a:cxnLst>
                <a:cxn ang="0">
                  <a:pos x="T0" y="T1"/>
                </a:cxn>
                <a:cxn ang="0">
                  <a:pos x="T2" y="T3"/>
                </a:cxn>
                <a:cxn ang="0">
                  <a:pos x="T4" y="T5"/>
                </a:cxn>
                <a:cxn ang="0">
                  <a:pos x="T6" y="T7"/>
                </a:cxn>
                <a:cxn ang="0">
                  <a:pos x="T8" y="T9"/>
                </a:cxn>
                <a:cxn ang="0">
                  <a:pos x="T10" y="T11"/>
                </a:cxn>
              </a:cxnLst>
              <a:rect l="0" t="0" r="r" b="b"/>
              <a:pathLst>
                <a:path w="47" h="37">
                  <a:moveTo>
                    <a:pt x="34" y="0"/>
                  </a:moveTo>
                  <a:cubicBezTo>
                    <a:pt x="47" y="0"/>
                    <a:pt x="34" y="11"/>
                    <a:pt x="31" y="14"/>
                  </a:cubicBezTo>
                  <a:cubicBezTo>
                    <a:pt x="25" y="19"/>
                    <a:pt x="20" y="25"/>
                    <a:pt x="14" y="29"/>
                  </a:cubicBezTo>
                  <a:cubicBezTo>
                    <a:pt x="9" y="33"/>
                    <a:pt x="3" y="37"/>
                    <a:pt x="1" y="34"/>
                  </a:cubicBezTo>
                  <a:cubicBezTo>
                    <a:pt x="0" y="31"/>
                    <a:pt x="11" y="14"/>
                    <a:pt x="16" y="9"/>
                  </a:cubicBezTo>
                  <a:cubicBezTo>
                    <a:pt x="22" y="3"/>
                    <a:pt x="34" y="0"/>
                    <a:pt x="34" y="0"/>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ṣḷïďè"/>
            <p:cNvSpPr/>
            <p:nvPr/>
          </p:nvSpPr>
          <p:spPr bwMode="auto">
            <a:xfrm>
              <a:off x="6138863" y="2047875"/>
              <a:ext cx="119063" cy="104775"/>
            </a:xfrm>
            <a:custGeom>
              <a:avLst/>
              <a:gdLst>
                <a:gd name="T0" fmla="*/ 1 w 36"/>
                <a:gd name="T1" fmla="*/ 17 h 32"/>
                <a:gd name="T2" fmla="*/ 10 w 36"/>
                <a:gd name="T3" fmla="*/ 30 h 32"/>
                <a:gd name="T4" fmla="*/ 28 w 36"/>
                <a:gd name="T5" fmla="*/ 22 h 32"/>
                <a:gd name="T6" fmla="*/ 33 w 36"/>
                <a:gd name="T7" fmla="*/ 27 h 32"/>
                <a:gd name="T8" fmla="*/ 35 w 36"/>
                <a:gd name="T9" fmla="*/ 16 h 32"/>
                <a:gd name="T10" fmla="*/ 19 w 36"/>
                <a:gd name="T11" fmla="*/ 4 h 32"/>
                <a:gd name="T12" fmla="*/ 1 w 36"/>
                <a:gd name="T13" fmla="*/ 17 h 32"/>
              </a:gdLst>
              <a:ahLst/>
              <a:cxnLst>
                <a:cxn ang="0">
                  <a:pos x="T0" y="T1"/>
                </a:cxn>
                <a:cxn ang="0">
                  <a:pos x="T2" y="T3"/>
                </a:cxn>
                <a:cxn ang="0">
                  <a:pos x="T4" y="T5"/>
                </a:cxn>
                <a:cxn ang="0">
                  <a:pos x="T6" y="T7"/>
                </a:cxn>
                <a:cxn ang="0">
                  <a:pos x="T8" y="T9"/>
                </a:cxn>
                <a:cxn ang="0">
                  <a:pos x="T10" y="T11"/>
                </a:cxn>
                <a:cxn ang="0">
                  <a:pos x="T12" y="T13"/>
                </a:cxn>
              </a:cxnLst>
              <a:rect l="0" t="0" r="r" b="b"/>
              <a:pathLst>
                <a:path w="36" h="32">
                  <a:moveTo>
                    <a:pt x="1" y="17"/>
                  </a:moveTo>
                  <a:cubicBezTo>
                    <a:pt x="0" y="24"/>
                    <a:pt x="2" y="32"/>
                    <a:pt x="10" y="30"/>
                  </a:cubicBezTo>
                  <a:cubicBezTo>
                    <a:pt x="17" y="29"/>
                    <a:pt x="22" y="26"/>
                    <a:pt x="28" y="22"/>
                  </a:cubicBezTo>
                  <a:cubicBezTo>
                    <a:pt x="31" y="20"/>
                    <a:pt x="29" y="25"/>
                    <a:pt x="33" y="27"/>
                  </a:cubicBezTo>
                  <a:cubicBezTo>
                    <a:pt x="35" y="28"/>
                    <a:pt x="36" y="18"/>
                    <a:pt x="35" y="16"/>
                  </a:cubicBezTo>
                  <a:cubicBezTo>
                    <a:pt x="33" y="7"/>
                    <a:pt x="29" y="0"/>
                    <a:pt x="19" y="4"/>
                  </a:cubicBezTo>
                  <a:cubicBezTo>
                    <a:pt x="19" y="4"/>
                    <a:pt x="3" y="10"/>
                    <a:pt x="1" y="17"/>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îsḻïḑê"/>
            <p:cNvSpPr/>
            <p:nvPr/>
          </p:nvSpPr>
          <p:spPr bwMode="auto">
            <a:xfrm>
              <a:off x="6484938" y="2149475"/>
              <a:ext cx="290513" cy="581025"/>
            </a:xfrm>
            <a:custGeom>
              <a:avLst/>
              <a:gdLst>
                <a:gd name="T0" fmla="*/ 42 w 88"/>
                <a:gd name="T1" fmla="*/ 7 h 176"/>
                <a:gd name="T2" fmla="*/ 81 w 88"/>
                <a:gd name="T3" fmla="*/ 11 h 176"/>
                <a:gd name="T4" fmla="*/ 30 w 88"/>
                <a:gd name="T5" fmla="*/ 79 h 176"/>
                <a:gd name="T6" fmla="*/ 38 w 88"/>
                <a:gd name="T7" fmla="*/ 162 h 176"/>
                <a:gd name="T8" fmla="*/ 29 w 88"/>
                <a:gd name="T9" fmla="*/ 173 h 176"/>
                <a:gd name="T10" fmla="*/ 19 w 88"/>
                <a:gd name="T11" fmla="*/ 160 h 176"/>
                <a:gd name="T12" fmla="*/ 3 w 88"/>
                <a:gd name="T13" fmla="*/ 84 h 176"/>
                <a:gd name="T14" fmla="*/ 42 w 88"/>
                <a:gd name="T15" fmla="*/ 7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76">
                  <a:moveTo>
                    <a:pt x="42" y="7"/>
                  </a:moveTo>
                  <a:cubicBezTo>
                    <a:pt x="52" y="3"/>
                    <a:pt x="72" y="0"/>
                    <a:pt x="81" y="11"/>
                  </a:cubicBezTo>
                  <a:cubicBezTo>
                    <a:pt x="88" y="21"/>
                    <a:pt x="30" y="62"/>
                    <a:pt x="30" y="79"/>
                  </a:cubicBezTo>
                  <a:cubicBezTo>
                    <a:pt x="28" y="88"/>
                    <a:pt x="37" y="157"/>
                    <a:pt x="38" y="162"/>
                  </a:cubicBezTo>
                  <a:cubicBezTo>
                    <a:pt x="38" y="166"/>
                    <a:pt x="35" y="172"/>
                    <a:pt x="29" y="173"/>
                  </a:cubicBezTo>
                  <a:cubicBezTo>
                    <a:pt x="21" y="176"/>
                    <a:pt x="20" y="166"/>
                    <a:pt x="19" y="160"/>
                  </a:cubicBezTo>
                  <a:cubicBezTo>
                    <a:pt x="18" y="154"/>
                    <a:pt x="3" y="92"/>
                    <a:pt x="3" y="84"/>
                  </a:cubicBezTo>
                  <a:cubicBezTo>
                    <a:pt x="0" y="61"/>
                    <a:pt x="42" y="7"/>
                    <a:pt x="42" y="7"/>
                  </a:cubicBezTo>
                  <a:close/>
                </a:path>
              </a:pathLst>
            </a:custGeom>
            <a:solidFill>
              <a:srgbClr val="2A2A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isḷiḋê"/>
            <p:cNvSpPr/>
            <p:nvPr/>
          </p:nvSpPr>
          <p:spPr bwMode="auto">
            <a:xfrm>
              <a:off x="6759575" y="2124075"/>
              <a:ext cx="511175" cy="425450"/>
            </a:xfrm>
            <a:custGeom>
              <a:avLst/>
              <a:gdLst>
                <a:gd name="T0" fmla="*/ 40 w 155"/>
                <a:gd name="T1" fmla="*/ 0 h 129"/>
                <a:gd name="T2" fmla="*/ 85 w 155"/>
                <a:gd name="T3" fmla="*/ 73 h 129"/>
                <a:gd name="T4" fmla="*/ 152 w 155"/>
                <a:gd name="T5" fmla="*/ 119 h 129"/>
                <a:gd name="T6" fmla="*/ 153 w 155"/>
                <a:gd name="T7" fmla="*/ 124 h 129"/>
                <a:gd name="T8" fmla="*/ 143 w 155"/>
                <a:gd name="T9" fmla="*/ 127 h 129"/>
                <a:gd name="T10" fmla="*/ 55 w 155"/>
                <a:gd name="T11" fmla="*/ 87 h 129"/>
                <a:gd name="T12" fmla="*/ 0 w 155"/>
                <a:gd name="T13" fmla="*/ 11 h 129"/>
                <a:gd name="T14" fmla="*/ 40 w 155"/>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29">
                  <a:moveTo>
                    <a:pt x="40" y="0"/>
                  </a:moveTo>
                  <a:cubicBezTo>
                    <a:pt x="47" y="27"/>
                    <a:pt x="66" y="61"/>
                    <a:pt x="85" y="73"/>
                  </a:cubicBezTo>
                  <a:cubicBezTo>
                    <a:pt x="100" y="83"/>
                    <a:pt x="134" y="108"/>
                    <a:pt x="152" y="119"/>
                  </a:cubicBezTo>
                  <a:cubicBezTo>
                    <a:pt x="152" y="119"/>
                    <a:pt x="155" y="122"/>
                    <a:pt x="153" y="124"/>
                  </a:cubicBezTo>
                  <a:cubicBezTo>
                    <a:pt x="149" y="129"/>
                    <a:pt x="143" y="127"/>
                    <a:pt x="143" y="127"/>
                  </a:cubicBezTo>
                  <a:cubicBezTo>
                    <a:pt x="112" y="117"/>
                    <a:pt x="83" y="105"/>
                    <a:pt x="55" y="87"/>
                  </a:cubicBezTo>
                  <a:cubicBezTo>
                    <a:pt x="25" y="66"/>
                    <a:pt x="4" y="30"/>
                    <a:pt x="0" y="11"/>
                  </a:cubicBezTo>
                  <a:lnTo>
                    <a:pt x="40" y="0"/>
                  </a:ln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îṧļiḍé"/>
            <p:cNvSpPr/>
            <p:nvPr/>
          </p:nvSpPr>
          <p:spPr bwMode="auto">
            <a:xfrm>
              <a:off x="6224588" y="1685925"/>
              <a:ext cx="388938" cy="417513"/>
            </a:xfrm>
            <a:custGeom>
              <a:avLst/>
              <a:gdLst>
                <a:gd name="T0" fmla="*/ 15 w 118"/>
                <a:gd name="T1" fmla="*/ 122 h 127"/>
                <a:gd name="T2" fmla="*/ 46 w 118"/>
                <a:gd name="T3" fmla="*/ 83 h 127"/>
                <a:gd name="T4" fmla="*/ 95 w 118"/>
                <a:gd name="T5" fmla="*/ 35 h 127"/>
                <a:gd name="T6" fmla="*/ 72 w 118"/>
                <a:gd name="T7" fmla="*/ 21 h 127"/>
                <a:gd name="T8" fmla="*/ 35 w 118"/>
                <a:gd name="T9" fmla="*/ 76 h 127"/>
                <a:gd name="T10" fmla="*/ 2 w 118"/>
                <a:gd name="T11" fmla="*/ 117 h 127"/>
                <a:gd name="T12" fmla="*/ 8 w 118"/>
                <a:gd name="T13" fmla="*/ 127 h 127"/>
                <a:gd name="T14" fmla="*/ 15 w 118"/>
                <a:gd name="T15" fmla="*/ 122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7">
                  <a:moveTo>
                    <a:pt x="15" y="122"/>
                  </a:moveTo>
                  <a:cubicBezTo>
                    <a:pt x="15" y="122"/>
                    <a:pt x="26" y="105"/>
                    <a:pt x="46" y="83"/>
                  </a:cubicBezTo>
                  <a:cubicBezTo>
                    <a:pt x="62" y="65"/>
                    <a:pt x="84" y="48"/>
                    <a:pt x="95" y="35"/>
                  </a:cubicBezTo>
                  <a:cubicBezTo>
                    <a:pt x="118" y="9"/>
                    <a:pt x="90" y="0"/>
                    <a:pt x="72" y="21"/>
                  </a:cubicBezTo>
                  <a:cubicBezTo>
                    <a:pt x="58" y="38"/>
                    <a:pt x="50" y="59"/>
                    <a:pt x="35" y="76"/>
                  </a:cubicBezTo>
                  <a:cubicBezTo>
                    <a:pt x="22" y="91"/>
                    <a:pt x="5" y="114"/>
                    <a:pt x="2" y="117"/>
                  </a:cubicBezTo>
                  <a:cubicBezTo>
                    <a:pt x="0" y="121"/>
                    <a:pt x="6" y="127"/>
                    <a:pt x="8" y="127"/>
                  </a:cubicBezTo>
                  <a:cubicBezTo>
                    <a:pt x="12" y="127"/>
                    <a:pt x="15" y="122"/>
                    <a:pt x="15" y="122"/>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ísḻíďé"/>
            <p:cNvSpPr/>
            <p:nvPr/>
          </p:nvSpPr>
          <p:spPr bwMode="auto">
            <a:xfrm>
              <a:off x="7170738" y="2503488"/>
              <a:ext cx="109538" cy="174625"/>
            </a:xfrm>
            <a:custGeom>
              <a:avLst/>
              <a:gdLst>
                <a:gd name="T0" fmla="*/ 33 w 33"/>
                <a:gd name="T1" fmla="*/ 7 h 53"/>
                <a:gd name="T2" fmla="*/ 19 w 33"/>
                <a:gd name="T3" fmla="*/ 5 h 53"/>
                <a:gd name="T4" fmla="*/ 10 w 33"/>
                <a:gd name="T5" fmla="*/ 36 h 53"/>
                <a:gd name="T6" fmla="*/ 3 w 33"/>
                <a:gd name="T7" fmla="*/ 39 h 53"/>
                <a:gd name="T8" fmla="*/ 8 w 33"/>
                <a:gd name="T9" fmla="*/ 51 h 53"/>
                <a:gd name="T10" fmla="*/ 27 w 33"/>
                <a:gd name="T11" fmla="*/ 31 h 53"/>
                <a:gd name="T12" fmla="*/ 33 w 33"/>
                <a:gd name="T13" fmla="*/ 7 h 53"/>
              </a:gdLst>
              <a:ahLst/>
              <a:cxnLst>
                <a:cxn ang="0">
                  <a:pos x="T0" y="T1"/>
                </a:cxn>
                <a:cxn ang="0">
                  <a:pos x="T2" y="T3"/>
                </a:cxn>
                <a:cxn ang="0">
                  <a:pos x="T4" y="T5"/>
                </a:cxn>
                <a:cxn ang="0">
                  <a:pos x="T6" y="T7"/>
                </a:cxn>
                <a:cxn ang="0">
                  <a:pos x="T8" y="T9"/>
                </a:cxn>
                <a:cxn ang="0">
                  <a:pos x="T10" y="T11"/>
                </a:cxn>
                <a:cxn ang="0">
                  <a:pos x="T12" y="T13"/>
                </a:cxn>
              </a:cxnLst>
              <a:rect l="0" t="0" r="r" b="b"/>
              <a:pathLst>
                <a:path w="33" h="53">
                  <a:moveTo>
                    <a:pt x="33" y="7"/>
                  </a:moveTo>
                  <a:cubicBezTo>
                    <a:pt x="30" y="1"/>
                    <a:pt x="22" y="0"/>
                    <a:pt x="19" y="5"/>
                  </a:cubicBezTo>
                  <a:cubicBezTo>
                    <a:pt x="17" y="9"/>
                    <a:pt x="12" y="26"/>
                    <a:pt x="10" y="36"/>
                  </a:cubicBezTo>
                  <a:cubicBezTo>
                    <a:pt x="9" y="35"/>
                    <a:pt x="5" y="38"/>
                    <a:pt x="3" y="39"/>
                  </a:cubicBezTo>
                  <a:cubicBezTo>
                    <a:pt x="1" y="41"/>
                    <a:pt x="0" y="48"/>
                    <a:pt x="8" y="51"/>
                  </a:cubicBezTo>
                  <a:cubicBezTo>
                    <a:pt x="16" y="53"/>
                    <a:pt x="24" y="48"/>
                    <a:pt x="27" y="31"/>
                  </a:cubicBezTo>
                  <a:cubicBezTo>
                    <a:pt x="30" y="20"/>
                    <a:pt x="33" y="7"/>
                    <a:pt x="33" y="7"/>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ïṡ1idé"/>
            <p:cNvSpPr/>
            <p:nvPr/>
          </p:nvSpPr>
          <p:spPr bwMode="auto">
            <a:xfrm>
              <a:off x="6419850" y="1685925"/>
              <a:ext cx="527050" cy="592138"/>
            </a:xfrm>
            <a:custGeom>
              <a:avLst/>
              <a:gdLst>
                <a:gd name="T0" fmla="*/ 132 w 160"/>
                <a:gd name="T1" fmla="*/ 81 h 180"/>
                <a:gd name="T2" fmla="*/ 159 w 160"/>
                <a:gd name="T3" fmla="*/ 136 h 180"/>
                <a:gd name="T4" fmla="*/ 47 w 160"/>
                <a:gd name="T5" fmla="*/ 157 h 180"/>
                <a:gd name="T6" fmla="*/ 32 w 160"/>
                <a:gd name="T7" fmla="*/ 100 h 180"/>
                <a:gd name="T8" fmla="*/ 1 w 160"/>
                <a:gd name="T9" fmla="*/ 39 h 180"/>
                <a:gd name="T10" fmla="*/ 23 w 160"/>
                <a:gd name="T11" fmla="*/ 10 h 180"/>
                <a:gd name="T12" fmla="*/ 78 w 160"/>
                <a:gd name="T13" fmla="*/ 12 h 180"/>
                <a:gd name="T14" fmla="*/ 132 w 160"/>
                <a:gd name="T15" fmla="*/ 81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80">
                  <a:moveTo>
                    <a:pt x="132" y="81"/>
                  </a:moveTo>
                  <a:cubicBezTo>
                    <a:pt x="139" y="96"/>
                    <a:pt x="158" y="120"/>
                    <a:pt x="159" y="136"/>
                  </a:cubicBezTo>
                  <a:cubicBezTo>
                    <a:pt x="160" y="159"/>
                    <a:pt x="63" y="180"/>
                    <a:pt x="47" y="157"/>
                  </a:cubicBezTo>
                  <a:cubicBezTo>
                    <a:pt x="52" y="152"/>
                    <a:pt x="56" y="122"/>
                    <a:pt x="32" y="100"/>
                  </a:cubicBezTo>
                  <a:cubicBezTo>
                    <a:pt x="5" y="77"/>
                    <a:pt x="0" y="58"/>
                    <a:pt x="1" y="39"/>
                  </a:cubicBezTo>
                  <a:cubicBezTo>
                    <a:pt x="2" y="30"/>
                    <a:pt x="17" y="14"/>
                    <a:pt x="23" y="10"/>
                  </a:cubicBezTo>
                  <a:cubicBezTo>
                    <a:pt x="37" y="0"/>
                    <a:pt x="60" y="0"/>
                    <a:pt x="78" y="12"/>
                  </a:cubicBezTo>
                  <a:cubicBezTo>
                    <a:pt x="105" y="30"/>
                    <a:pt x="114" y="46"/>
                    <a:pt x="132" y="81"/>
                  </a:cubicBezTo>
                  <a:close/>
                </a:path>
              </a:pathLst>
            </a:custGeom>
            <a:solidFill>
              <a:srgbClr val="393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îṩlíḑe"/>
            <p:cNvSpPr/>
            <p:nvPr/>
          </p:nvSpPr>
          <p:spPr bwMode="auto">
            <a:xfrm>
              <a:off x="6435725" y="1689100"/>
              <a:ext cx="201613" cy="309563"/>
            </a:xfrm>
            <a:custGeom>
              <a:avLst/>
              <a:gdLst>
                <a:gd name="T0" fmla="*/ 0 w 61"/>
                <a:gd name="T1" fmla="*/ 44 h 94"/>
                <a:gd name="T2" fmla="*/ 18 w 61"/>
                <a:gd name="T3" fmla="*/ 9 h 94"/>
                <a:gd name="T4" fmla="*/ 56 w 61"/>
                <a:gd name="T5" fmla="*/ 3 h 94"/>
                <a:gd name="T6" fmla="*/ 53 w 61"/>
                <a:gd name="T7" fmla="*/ 24 h 94"/>
                <a:gd name="T8" fmla="*/ 46 w 61"/>
                <a:gd name="T9" fmla="*/ 43 h 94"/>
                <a:gd name="T10" fmla="*/ 36 w 61"/>
                <a:gd name="T11" fmla="*/ 46 h 94"/>
                <a:gd name="T12" fmla="*/ 38 w 61"/>
                <a:gd name="T13" fmla="*/ 64 h 94"/>
                <a:gd name="T14" fmla="*/ 28 w 61"/>
                <a:gd name="T15" fmla="*/ 94 h 94"/>
                <a:gd name="T16" fmla="*/ 5 w 61"/>
                <a:gd name="T17" fmla="*/ 65 h 94"/>
                <a:gd name="T18" fmla="*/ 9 w 61"/>
                <a:gd name="T19" fmla="*/ 50 h 94"/>
                <a:gd name="T20" fmla="*/ 0 w 61"/>
                <a:gd name="T21" fmla="*/ 4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94">
                  <a:moveTo>
                    <a:pt x="0" y="44"/>
                  </a:moveTo>
                  <a:cubicBezTo>
                    <a:pt x="0" y="44"/>
                    <a:pt x="12" y="13"/>
                    <a:pt x="18" y="9"/>
                  </a:cubicBezTo>
                  <a:cubicBezTo>
                    <a:pt x="28" y="2"/>
                    <a:pt x="42" y="0"/>
                    <a:pt x="56" y="3"/>
                  </a:cubicBezTo>
                  <a:cubicBezTo>
                    <a:pt x="61" y="9"/>
                    <a:pt x="56" y="17"/>
                    <a:pt x="53" y="24"/>
                  </a:cubicBezTo>
                  <a:cubicBezTo>
                    <a:pt x="49" y="32"/>
                    <a:pt x="46" y="43"/>
                    <a:pt x="46" y="43"/>
                  </a:cubicBezTo>
                  <a:cubicBezTo>
                    <a:pt x="36" y="46"/>
                    <a:pt x="36" y="46"/>
                    <a:pt x="36" y="46"/>
                  </a:cubicBezTo>
                  <a:cubicBezTo>
                    <a:pt x="38" y="64"/>
                    <a:pt x="38" y="64"/>
                    <a:pt x="38" y="64"/>
                  </a:cubicBezTo>
                  <a:cubicBezTo>
                    <a:pt x="28" y="94"/>
                    <a:pt x="28" y="94"/>
                    <a:pt x="28" y="94"/>
                  </a:cubicBezTo>
                  <a:cubicBezTo>
                    <a:pt x="5" y="65"/>
                    <a:pt x="5" y="65"/>
                    <a:pt x="5" y="65"/>
                  </a:cubicBezTo>
                  <a:cubicBezTo>
                    <a:pt x="5" y="65"/>
                    <a:pt x="8" y="55"/>
                    <a:pt x="9" y="50"/>
                  </a:cubicBezTo>
                  <a:cubicBezTo>
                    <a:pt x="7" y="49"/>
                    <a:pt x="0" y="44"/>
                    <a:pt x="0" y="44"/>
                  </a:cubicBezTo>
                  <a:close/>
                </a:path>
              </a:pathLst>
            </a:custGeom>
            <a:solidFill>
              <a:srgbClr val="7579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íṥļïḑe"/>
            <p:cNvSpPr/>
            <p:nvPr/>
          </p:nvSpPr>
          <p:spPr bwMode="auto">
            <a:xfrm>
              <a:off x="6462713" y="1701800"/>
              <a:ext cx="138113" cy="263525"/>
            </a:xfrm>
            <a:custGeom>
              <a:avLst/>
              <a:gdLst>
                <a:gd name="T0" fmla="*/ 37 w 42"/>
                <a:gd name="T1" fmla="*/ 0 h 80"/>
                <a:gd name="T2" fmla="*/ 32 w 42"/>
                <a:gd name="T3" fmla="*/ 23 h 80"/>
                <a:gd name="T4" fmla="*/ 20 w 42"/>
                <a:gd name="T5" fmla="*/ 47 h 80"/>
                <a:gd name="T6" fmla="*/ 16 w 42"/>
                <a:gd name="T7" fmla="*/ 80 h 80"/>
                <a:gd name="T8" fmla="*/ 16 w 42"/>
                <a:gd name="T9" fmla="*/ 3 h 80"/>
                <a:gd name="T10" fmla="*/ 37 w 42"/>
                <a:gd name="T11" fmla="*/ 0 h 80"/>
              </a:gdLst>
              <a:ahLst/>
              <a:cxnLst>
                <a:cxn ang="0">
                  <a:pos x="T0" y="T1"/>
                </a:cxn>
                <a:cxn ang="0">
                  <a:pos x="T2" y="T3"/>
                </a:cxn>
                <a:cxn ang="0">
                  <a:pos x="T4" y="T5"/>
                </a:cxn>
                <a:cxn ang="0">
                  <a:pos x="T6" y="T7"/>
                </a:cxn>
                <a:cxn ang="0">
                  <a:pos x="T8" y="T9"/>
                </a:cxn>
                <a:cxn ang="0">
                  <a:pos x="T10" y="T11"/>
                </a:cxn>
              </a:cxnLst>
              <a:rect l="0" t="0" r="r" b="b"/>
              <a:pathLst>
                <a:path w="42" h="80">
                  <a:moveTo>
                    <a:pt x="37" y="0"/>
                  </a:moveTo>
                  <a:cubicBezTo>
                    <a:pt x="42" y="7"/>
                    <a:pt x="36" y="17"/>
                    <a:pt x="32" y="23"/>
                  </a:cubicBezTo>
                  <a:cubicBezTo>
                    <a:pt x="27" y="31"/>
                    <a:pt x="22" y="39"/>
                    <a:pt x="20" y="47"/>
                  </a:cubicBezTo>
                  <a:cubicBezTo>
                    <a:pt x="17" y="58"/>
                    <a:pt x="18" y="69"/>
                    <a:pt x="16" y="80"/>
                  </a:cubicBezTo>
                  <a:cubicBezTo>
                    <a:pt x="4" y="67"/>
                    <a:pt x="0" y="4"/>
                    <a:pt x="16" y="3"/>
                  </a:cubicBezTo>
                  <a:lnTo>
                    <a:pt x="37" y="0"/>
                  </a:lnTo>
                  <a:close/>
                </a:path>
              </a:pathLst>
            </a:custGeom>
            <a:solidFill>
              <a:srgbClr val="FFFE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ïŝḻïďè"/>
            <p:cNvSpPr/>
            <p:nvPr/>
          </p:nvSpPr>
          <p:spPr bwMode="auto">
            <a:xfrm>
              <a:off x="6481763" y="1806575"/>
              <a:ext cx="42863" cy="158750"/>
            </a:xfrm>
            <a:custGeom>
              <a:avLst/>
              <a:gdLst>
                <a:gd name="T0" fmla="*/ 7 w 13"/>
                <a:gd name="T1" fmla="*/ 0 h 48"/>
                <a:gd name="T2" fmla="*/ 9 w 13"/>
                <a:gd name="T3" fmla="*/ 0 h 48"/>
                <a:gd name="T4" fmla="*/ 13 w 13"/>
                <a:gd name="T5" fmla="*/ 18 h 48"/>
                <a:gd name="T6" fmla="*/ 13 w 13"/>
                <a:gd name="T7" fmla="*/ 18 h 48"/>
                <a:gd name="T8" fmla="*/ 10 w 13"/>
                <a:gd name="T9" fmla="*/ 48 h 48"/>
                <a:gd name="T10" fmla="*/ 0 w 13"/>
                <a:gd name="T11" fmla="*/ 17 h 48"/>
                <a:gd name="T12" fmla="*/ 7 w 1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3" h="48">
                  <a:moveTo>
                    <a:pt x="7" y="0"/>
                  </a:moveTo>
                  <a:cubicBezTo>
                    <a:pt x="9" y="0"/>
                    <a:pt x="9" y="0"/>
                    <a:pt x="9" y="0"/>
                  </a:cubicBezTo>
                  <a:cubicBezTo>
                    <a:pt x="10" y="6"/>
                    <a:pt x="12" y="12"/>
                    <a:pt x="13" y="18"/>
                  </a:cubicBezTo>
                  <a:cubicBezTo>
                    <a:pt x="13" y="18"/>
                    <a:pt x="13" y="18"/>
                    <a:pt x="13" y="18"/>
                  </a:cubicBezTo>
                  <a:cubicBezTo>
                    <a:pt x="11" y="28"/>
                    <a:pt x="12" y="38"/>
                    <a:pt x="10" y="48"/>
                  </a:cubicBezTo>
                  <a:cubicBezTo>
                    <a:pt x="5" y="43"/>
                    <a:pt x="2" y="31"/>
                    <a:pt x="0" y="17"/>
                  </a:cubicBezTo>
                  <a:cubicBezTo>
                    <a:pt x="2" y="11"/>
                    <a:pt x="4" y="4"/>
                    <a:pt x="7" y="0"/>
                  </a:cubicBezTo>
                  <a:close/>
                </a:path>
              </a:pathLst>
            </a:custGeom>
            <a:solidFill>
              <a:srgbClr val="B17B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îŝlïḑê"/>
            <p:cNvSpPr/>
            <p:nvPr/>
          </p:nvSpPr>
          <p:spPr bwMode="auto">
            <a:xfrm>
              <a:off x="6494463" y="1781175"/>
              <a:ext cx="36513" cy="31750"/>
            </a:xfrm>
            <a:custGeom>
              <a:avLst/>
              <a:gdLst>
                <a:gd name="T0" fmla="*/ 8 w 11"/>
                <a:gd name="T1" fmla="*/ 1 h 10"/>
                <a:gd name="T2" fmla="*/ 4 w 11"/>
                <a:gd name="T3" fmla="*/ 10 h 10"/>
                <a:gd name="T4" fmla="*/ 4 w 11"/>
                <a:gd name="T5" fmla="*/ 0 h 10"/>
                <a:gd name="T6" fmla="*/ 8 w 11"/>
                <a:gd name="T7" fmla="*/ 1 h 10"/>
              </a:gdLst>
              <a:ahLst/>
              <a:cxnLst>
                <a:cxn ang="0">
                  <a:pos x="T0" y="T1"/>
                </a:cxn>
                <a:cxn ang="0">
                  <a:pos x="T2" y="T3"/>
                </a:cxn>
                <a:cxn ang="0">
                  <a:pos x="T4" y="T5"/>
                </a:cxn>
                <a:cxn ang="0">
                  <a:pos x="T6" y="T7"/>
                </a:cxn>
              </a:cxnLst>
              <a:rect l="0" t="0" r="r" b="b"/>
              <a:pathLst>
                <a:path w="11" h="10">
                  <a:moveTo>
                    <a:pt x="8" y="1"/>
                  </a:moveTo>
                  <a:cubicBezTo>
                    <a:pt x="11" y="5"/>
                    <a:pt x="6" y="7"/>
                    <a:pt x="4" y="10"/>
                  </a:cubicBezTo>
                  <a:cubicBezTo>
                    <a:pt x="1" y="7"/>
                    <a:pt x="0" y="4"/>
                    <a:pt x="4" y="0"/>
                  </a:cubicBezTo>
                  <a:lnTo>
                    <a:pt x="8" y="1"/>
                  </a:lnTo>
                  <a:close/>
                </a:path>
              </a:pathLst>
            </a:custGeom>
            <a:solidFill>
              <a:srgbClr val="B17B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í$líďè"/>
            <p:cNvSpPr/>
            <p:nvPr/>
          </p:nvSpPr>
          <p:spPr bwMode="auto">
            <a:xfrm>
              <a:off x="6356350" y="2139950"/>
              <a:ext cx="119063" cy="134938"/>
            </a:xfrm>
            <a:custGeom>
              <a:avLst/>
              <a:gdLst>
                <a:gd name="T0" fmla="*/ 33 w 36"/>
                <a:gd name="T1" fmla="*/ 31 h 41"/>
                <a:gd name="T2" fmla="*/ 17 w 36"/>
                <a:gd name="T3" fmla="*/ 35 h 41"/>
                <a:gd name="T4" fmla="*/ 9 w 36"/>
                <a:gd name="T5" fmla="*/ 18 h 41"/>
                <a:gd name="T6" fmla="*/ 2 w 36"/>
                <a:gd name="T7" fmla="*/ 18 h 41"/>
                <a:gd name="T8" fmla="*/ 7 w 36"/>
                <a:gd name="T9" fmla="*/ 8 h 41"/>
                <a:gd name="T10" fmla="*/ 28 w 36"/>
                <a:gd name="T11" fmla="*/ 9 h 41"/>
                <a:gd name="T12" fmla="*/ 33 w 36"/>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6" h="41">
                  <a:moveTo>
                    <a:pt x="33" y="31"/>
                  </a:moveTo>
                  <a:cubicBezTo>
                    <a:pt x="29" y="37"/>
                    <a:pt x="23" y="41"/>
                    <a:pt x="17" y="35"/>
                  </a:cubicBezTo>
                  <a:cubicBezTo>
                    <a:pt x="13" y="30"/>
                    <a:pt x="11" y="24"/>
                    <a:pt x="9" y="18"/>
                  </a:cubicBezTo>
                  <a:cubicBezTo>
                    <a:pt x="8" y="13"/>
                    <a:pt x="7" y="19"/>
                    <a:pt x="2" y="18"/>
                  </a:cubicBezTo>
                  <a:cubicBezTo>
                    <a:pt x="0" y="17"/>
                    <a:pt x="6" y="9"/>
                    <a:pt x="7" y="8"/>
                  </a:cubicBezTo>
                  <a:cubicBezTo>
                    <a:pt x="15" y="2"/>
                    <a:pt x="22" y="0"/>
                    <a:pt x="28" y="9"/>
                  </a:cubicBezTo>
                  <a:cubicBezTo>
                    <a:pt x="28" y="9"/>
                    <a:pt x="36" y="24"/>
                    <a:pt x="33" y="31"/>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ïṧ1iḍê"/>
            <p:cNvSpPr/>
            <p:nvPr/>
          </p:nvSpPr>
          <p:spPr bwMode="auto">
            <a:xfrm>
              <a:off x="6405563" y="1720850"/>
              <a:ext cx="330200" cy="458788"/>
            </a:xfrm>
            <a:custGeom>
              <a:avLst/>
              <a:gdLst>
                <a:gd name="T0" fmla="*/ 11 w 100"/>
                <a:gd name="T1" fmla="*/ 135 h 139"/>
                <a:gd name="T2" fmla="*/ 83 w 100"/>
                <a:gd name="T3" fmla="*/ 33 h 139"/>
                <a:gd name="T4" fmla="*/ 57 w 100"/>
                <a:gd name="T5" fmla="*/ 25 h 139"/>
                <a:gd name="T6" fmla="*/ 29 w 100"/>
                <a:gd name="T7" fmla="*/ 82 h 139"/>
                <a:gd name="T8" fmla="*/ 1 w 100"/>
                <a:gd name="T9" fmla="*/ 131 h 139"/>
                <a:gd name="T10" fmla="*/ 6 w 100"/>
                <a:gd name="T11" fmla="*/ 138 h 139"/>
                <a:gd name="T12" fmla="*/ 11 w 100"/>
                <a:gd name="T13" fmla="*/ 135 h 139"/>
              </a:gdLst>
              <a:ahLst/>
              <a:cxnLst>
                <a:cxn ang="0">
                  <a:pos x="T0" y="T1"/>
                </a:cxn>
                <a:cxn ang="0">
                  <a:pos x="T2" y="T3"/>
                </a:cxn>
                <a:cxn ang="0">
                  <a:pos x="T4" y="T5"/>
                </a:cxn>
                <a:cxn ang="0">
                  <a:pos x="T6" y="T7"/>
                </a:cxn>
                <a:cxn ang="0">
                  <a:pos x="T8" y="T9"/>
                </a:cxn>
                <a:cxn ang="0">
                  <a:pos x="T10" y="T11"/>
                </a:cxn>
                <a:cxn ang="0">
                  <a:pos x="T12" y="T13"/>
                </a:cxn>
              </a:cxnLst>
              <a:rect l="0" t="0" r="r" b="b"/>
              <a:pathLst>
                <a:path w="100" h="139">
                  <a:moveTo>
                    <a:pt x="11" y="135"/>
                  </a:moveTo>
                  <a:cubicBezTo>
                    <a:pt x="29" y="108"/>
                    <a:pt x="63" y="69"/>
                    <a:pt x="83" y="33"/>
                  </a:cubicBezTo>
                  <a:cubicBezTo>
                    <a:pt x="100" y="3"/>
                    <a:pt x="71" y="0"/>
                    <a:pt x="57" y="25"/>
                  </a:cubicBezTo>
                  <a:cubicBezTo>
                    <a:pt x="47" y="44"/>
                    <a:pt x="40" y="63"/>
                    <a:pt x="29" y="82"/>
                  </a:cubicBezTo>
                  <a:cubicBezTo>
                    <a:pt x="19" y="99"/>
                    <a:pt x="3" y="126"/>
                    <a:pt x="1" y="131"/>
                  </a:cubicBezTo>
                  <a:cubicBezTo>
                    <a:pt x="0" y="135"/>
                    <a:pt x="0" y="139"/>
                    <a:pt x="6" y="138"/>
                  </a:cubicBezTo>
                  <a:cubicBezTo>
                    <a:pt x="10" y="138"/>
                    <a:pt x="11" y="135"/>
                    <a:pt x="11" y="135"/>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îslíḓê"/>
            <p:cNvSpPr/>
            <p:nvPr/>
          </p:nvSpPr>
          <p:spPr bwMode="auto">
            <a:xfrm>
              <a:off x="6416675" y="1619250"/>
              <a:ext cx="168275" cy="152400"/>
            </a:xfrm>
            <a:custGeom>
              <a:avLst/>
              <a:gdLst>
                <a:gd name="T0" fmla="*/ 51 w 51"/>
                <a:gd name="T1" fmla="*/ 25 h 46"/>
                <a:gd name="T2" fmla="*/ 14 w 51"/>
                <a:gd name="T3" fmla="*/ 0 h 46"/>
                <a:gd name="T4" fmla="*/ 3 w 51"/>
                <a:gd name="T5" fmla="*/ 20 h 46"/>
                <a:gd name="T6" fmla="*/ 15 w 51"/>
                <a:gd name="T7" fmla="*/ 36 h 46"/>
                <a:gd name="T8" fmla="*/ 33 w 51"/>
                <a:gd name="T9" fmla="*/ 44 h 46"/>
                <a:gd name="T10" fmla="*/ 51 w 51"/>
                <a:gd name="T11" fmla="*/ 25 h 46"/>
              </a:gdLst>
              <a:ahLst/>
              <a:cxnLst>
                <a:cxn ang="0">
                  <a:pos x="T0" y="T1"/>
                </a:cxn>
                <a:cxn ang="0">
                  <a:pos x="T2" y="T3"/>
                </a:cxn>
                <a:cxn ang="0">
                  <a:pos x="T4" y="T5"/>
                </a:cxn>
                <a:cxn ang="0">
                  <a:pos x="T6" y="T7"/>
                </a:cxn>
                <a:cxn ang="0">
                  <a:pos x="T8" y="T9"/>
                </a:cxn>
                <a:cxn ang="0">
                  <a:pos x="T10" y="T11"/>
                </a:cxn>
              </a:cxnLst>
              <a:rect l="0" t="0" r="r" b="b"/>
              <a:pathLst>
                <a:path w="51" h="46">
                  <a:moveTo>
                    <a:pt x="51" y="25"/>
                  </a:moveTo>
                  <a:cubicBezTo>
                    <a:pt x="38" y="16"/>
                    <a:pt x="26" y="9"/>
                    <a:pt x="14" y="0"/>
                  </a:cubicBezTo>
                  <a:cubicBezTo>
                    <a:pt x="9" y="6"/>
                    <a:pt x="0" y="12"/>
                    <a:pt x="3" y="20"/>
                  </a:cubicBezTo>
                  <a:cubicBezTo>
                    <a:pt x="5" y="26"/>
                    <a:pt x="12" y="32"/>
                    <a:pt x="15" y="36"/>
                  </a:cubicBezTo>
                  <a:cubicBezTo>
                    <a:pt x="21" y="41"/>
                    <a:pt x="26" y="46"/>
                    <a:pt x="33" y="44"/>
                  </a:cubicBezTo>
                  <a:cubicBezTo>
                    <a:pt x="51" y="39"/>
                    <a:pt x="51" y="25"/>
                    <a:pt x="51" y="25"/>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iśļïḍe"/>
            <p:cNvSpPr/>
            <p:nvPr/>
          </p:nvSpPr>
          <p:spPr bwMode="auto">
            <a:xfrm>
              <a:off x="6326188" y="1450975"/>
              <a:ext cx="255588" cy="339725"/>
            </a:xfrm>
            <a:custGeom>
              <a:avLst/>
              <a:gdLst>
                <a:gd name="T0" fmla="*/ 63 w 77"/>
                <a:gd name="T1" fmla="*/ 11 h 103"/>
                <a:gd name="T2" fmla="*/ 74 w 77"/>
                <a:gd name="T3" fmla="*/ 30 h 103"/>
                <a:gd name="T4" fmla="*/ 74 w 77"/>
                <a:gd name="T5" fmla="*/ 62 h 103"/>
                <a:gd name="T6" fmla="*/ 58 w 77"/>
                <a:gd name="T7" fmla="*/ 87 h 103"/>
                <a:gd name="T8" fmla="*/ 38 w 77"/>
                <a:gd name="T9" fmla="*/ 102 h 103"/>
                <a:gd name="T10" fmla="*/ 22 w 77"/>
                <a:gd name="T11" fmla="*/ 95 h 103"/>
                <a:gd name="T12" fmla="*/ 10 w 77"/>
                <a:gd name="T13" fmla="*/ 75 h 103"/>
                <a:gd name="T14" fmla="*/ 2 w 77"/>
                <a:gd name="T15" fmla="*/ 49 h 103"/>
                <a:gd name="T16" fmla="*/ 6 w 77"/>
                <a:gd name="T17" fmla="*/ 17 h 103"/>
                <a:gd name="T18" fmla="*/ 40 w 77"/>
                <a:gd name="T19" fmla="*/ 1 h 103"/>
                <a:gd name="T20" fmla="*/ 63 w 77"/>
                <a:gd name="T21" fmla="*/ 1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03">
                  <a:moveTo>
                    <a:pt x="63" y="11"/>
                  </a:moveTo>
                  <a:cubicBezTo>
                    <a:pt x="68" y="16"/>
                    <a:pt x="71" y="23"/>
                    <a:pt x="74" y="30"/>
                  </a:cubicBezTo>
                  <a:cubicBezTo>
                    <a:pt x="77" y="40"/>
                    <a:pt x="76" y="52"/>
                    <a:pt x="74" y="62"/>
                  </a:cubicBezTo>
                  <a:cubicBezTo>
                    <a:pt x="73" y="70"/>
                    <a:pt x="63" y="80"/>
                    <a:pt x="58" y="87"/>
                  </a:cubicBezTo>
                  <a:cubicBezTo>
                    <a:pt x="53" y="93"/>
                    <a:pt x="47" y="101"/>
                    <a:pt x="38" y="102"/>
                  </a:cubicBezTo>
                  <a:cubicBezTo>
                    <a:pt x="32" y="103"/>
                    <a:pt x="25" y="99"/>
                    <a:pt x="22" y="95"/>
                  </a:cubicBezTo>
                  <a:cubicBezTo>
                    <a:pt x="16" y="88"/>
                    <a:pt x="13" y="82"/>
                    <a:pt x="10" y="75"/>
                  </a:cubicBezTo>
                  <a:cubicBezTo>
                    <a:pt x="7" y="66"/>
                    <a:pt x="3" y="57"/>
                    <a:pt x="2" y="49"/>
                  </a:cubicBezTo>
                  <a:cubicBezTo>
                    <a:pt x="0" y="38"/>
                    <a:pt x="0" y="27"/>
                    <a:pt x="6" y="17"/>
                  </a:cubicBezTo>
                  <a:cubicBezTo>
                    <a:pt x="13" y="4"/>
                    <a:pt x="25" y="0"/>
                    <a:pt x="40" y="1"/>
                  </a:cubicBezTo>
                  <a:cubicBezTo>
                    <a:pt x="45" y="2"/>
                    <a:pt x="54" y="0"/>
                    <a:pt x="63" y="11"/>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îSľîḓè"/>
            <p:cNvSpPr/>
            <p:nvPr/>
          </p:nvSpPr>
          <p:spPr bwMode="auto">
            <a:xfrm>
              <a:off x="6326188" y="1450975"/>
              <a:ext cx="255588" cy="217488"/>
            </a:xfrm>
            <a:custGeom>
              <a:avLst/>
              <a:gdLst>
                <a:gd name="T0" fmla="*/ 40 w 77"/>
                <a:gd name="T1" fmla="*/ 1 h 66"/>
                <a:gd name="T2" fmla="*/ 63 w 77"/>
                <a:gd name="T3" fmla="*/ 11 h 66"/>
                <a:gd name="T4" fmla="*/ 74 w 77"/>
                <a:gd name="T5" fmla="*/ 30 h 66"/>
                <a:gd name="T6" fmla="*/ 74 w 77"/>
                <a:gd name="T7" fmla="*/ 62 h 66"/>
                <a:gd name="T8" fmla="*/ 73 w 77"/>
                <a:gd name="T9" fmla="*/ 66 h 66"/>
                <a:gd name="T10" fmla="*/ 69 w 77"/>
                <a:gd name="T11" fmla="*/ 61 h 66"/>
                <a:gd name="T12" fmla="*/ 68 w 77"/>
                <a:gd name="T13" fmla="*/ 54 h 66"/>
                <a:gd name="T14" fmla="*/ 64 w 77"/>
                <a:gd name="T15" fmla="*/ 45 h 66"/>
                <a:gd name="T16" fmla="*/ 52 w 77"/>
                <a:gd name="T17" fmla="*/ 66 h 66"/>
                <a:gd name="T18" fmla="*/ 46 w 77"/>
                <a:gd name="T19" fmla="*/ 52 h 66"/>
                <a:gd name="T20" fmla="*/ 39 w 77"/>
                <a:gd name="T21" fmla="*/ 45 h 66"/>
                <a:gd name="T22" fmla="*/ 33 w 77"/>
                <a:gd name="T23" fmla="*/ 48 h 66"/>
                <a:gd name="T24" fmla="*/ 19 w 77"/>
                <a:gd name="T25" fmla="*/ 44 h 66"/>
                <a:gd name="T26" fmla="*/ 1 w 77"/>
                <a:gd name="T27" fmla="*/ 41 h 66"/>
                <a:gd name="T28" fmla="*/ 6 w 77"/>
                <a:gd name="T29" fmla="*/ 17 h 66"/>
                <a:gd name="T30" fmla="*/ 40 w 77"/>
                <a:gd name="T31"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66">
                  <a:moveTo>
                    <a:pt x="40" y="1"/>
                  </a:moveTo>
                  <a:cubicBezTo>
                    <a:pt x="45" y="2"/>
                    <a:pt x="54" y="0"/>
                    <a:pt x="63" y="11"/>
                  </a:cubicBezTo>
                  <a:cubicBezTo>
                    <a:pt x="68" y="16"/>
                    <a:pt x="71" y="23"/>
                    <a:pt x="74" y="30"/>
                  </a:cubicBezTo>
                  <a:cubicBezTo>
                    <a:pt x="77" y="40"/>
                    <a:pt x="76" y="52"/>
                    <a:pt x="74" y="62"/>
                  </a:cubicBezTo>
                  <a:cubicBezTo>
                    <a:pt x="74" y="63"/>
                    <a:pt x="74" y="64"/>
                    <a:pt x="73" y="66"/>
                  </a:cubicBezTo>
                  <a:cubicBezTo>
                    <a:pt x="70" y="66"/>
                    <a:pt x="69" y="65"/>
                    <a:pt x="69" y="61"/>
                  </a:cubicBezTo>
                  <a:cubicBezTo>
                    <a:pt x="68" y="59"/>
                    <a:pt x="68" y="57"/>
                    <a:pt x="68" y="54"/>
                  </a:cubicBezTo>
                  <a:cubicBezTo>
                    <a:pt x="68" y="50"/>
                    <a:pt x="69" y="46"/>
                    <a:pt x="64" y="45"/>
                  </a:cubicBezTo>
                  <a:cubicBezTo>
                    <a:pt x="55" y="42"/>
                    <a:pt x="54" y="60"/>
                    <a:pt x="52" y="66"/>
                  </a:cubicBezTo>
                  <a:cubicBezTo>
                    <a:pt x="50" y="61"/>
                    <a:pt x="48" y="57"/>
                    <a:pt x="46" y="52"/>
                  </a:cubicBezTo>
                  <a:cubicBezTo>
                    <a:pt x="44" y="49"/>
                    <a:pt x="43" y="46"/>
                    <a:pt x="39" y="45"/>
                  </a:cubicBezTo>
                  <a:cubicBezTo>
                    <a:pt x="36" y="45"/>
                    <a:pt x="35" y="47"/>
                    <a:pt x="33" y="48"/>
                  </a:cubicBezTo>
                  <a:cubicBezTo>
                    <a:pt x="28" y="50"/>
                    <a:pt x="24" y="46"/>
                    <a:pt x="19" y="44"/>
                  </a:cubicBezTo>
                  <a:cubicBezTo>
                    <a:pt x="14" y="41"/>
                    <a:pt x="7" y="41"/>
                    <a:pt x="1" y="41"/>
                  </a:cubicBezTo>
                  <a:cubicBezTo>
                    <a:pt x="0" y="33"/>
                    <a:pt x="2" y="25"/>
                    <a:pt x="6" y="17"/>
                  </a:cubicBezTo>
                  <a:cubicBezTo>
                    <a:pt x="13" y="4"/>
                    <a:pt x="25" y="0"/>
                    <a:pt x="40" y="1"/>
                  </a:cubicBezTo>
                  <a:close/>
                </a:path>
              </a:pathLst>
            </a:custGeom>
            <a:solidFill>
              <a:srgbClr val="8E5E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íŝḻídè"/>
            <p:cNvSpPr/>
            <p:nvPr/>
          </p:nvSpPr>
          <p:spPr bwMode="auto">
            <a:xfrm>
              <a:off x="5353050" y="2693988"/>
              <a:ext cx="149225" cy="119063"/>
            </a:xfrm>
            <a:custGeom>
              <a:avLst/>
              <a:gdLst>
                <a:gd name="T0" fmla="*/ 7 w 45"/>
                <a:gd name="T1" fmla="*/ 3 h 36"/>
                <a:gd name="T2" fmla="*/ 2 w 45"/>
                <a:gd name="T3" fmla="*/ 6 h 36"/>
                <a:gd name="T4" fmla="*/ 12 w 45"/>
                <a:gd name="T5" fmla="*/ 17 h 36"/>
                <a:gd name="T6" fmla="*/ 31 w 45"/>
                <a:gd name="T7" fmla="*/ 30 h 36"/>
                <a:gd name="T8" fmla="*/ 44 w 45"/>
                <a:gd name="T9" fmla="*/ 33 h 36"/>
                <a:gd name="T10" fmla="*/ 24 w 45"/>
                <a:gd name="T11" fmla="*/ 10 h 36"/>
                <a:gd name="T12" fmla="*/ 7 w 45"/>
                <a:gd name="T13" fmla="*/ 3 h 36"/>
              </a:gdLst>
              <a:ahLst/>
              <a:cxnLst>
                <a:cxn ang="0">
                  <a:pos x="T0" y="T1"/>
                </a:cxn>
                <a:cxn ang="0">
                  <a:pos x="T2" y="T3"/>
                </a:cxn>
                <a:cxn ang="0">
                  <a:pos x="T4" y="T5"/>
                </a:cxn>
                <a:cxn ang="0">
                  <a:pos x="T6" y="T7"/>
                </a:cxn>
                <a:cxn ang="0">
                  <a:pos x="T8" y="T9"/>
                </a:cxn>
                <a:cxn ang="0">
                  <a:pos x="T10" y="T11"/>
                </a:cxn>
                <a:cxn ang="0">
                  <a:pos x="T12" y="T13"/>
                </a:cxn>
              </a:cxnLst>
              <a:rect l="0" t="0" r="r" b="b"/>
              <a:pathLst>
                <a:path w="45" h="36">
                  <a:moveTo>
                    <a:pt x="7" y="3"/>
                  </a:moveTo>
                  <a:cubicBezTo>
                    <a:pt x="3" y="3"/>
                    <a:pt x="2" y="4"/>
                    <a:pt x="2" y="6"/>
                  </a:cubicBezTo>
                  <a:cubicBezTo>
                    <a:pt x="0" y="12"/>
                    <a:pt x="9" y="14"/>
                    <a:pt x="12" y="17"/>
                  </a:cubicBezTo>
                  <a:cubicBezTo>
                    <a:pt x="18" y="21"/>
                    <a:pt x="24" y="26"/>
                    <a:pt x="31" y="30"/>
                  </a:cubicBezTo>
                  <a:cubicBezTo>
                    <a:pt x="35" y="32"/>
                    <a:pt x="42" y="36"/>
                    <a:pt x="44" y="33"/>
                  </a:cubicBezTo>
                  <a:cubicBezTo>
                    <a:pt x="45" y="30"/>
                    <a:pt x="30" y="16"/>
                    <a:pt x="24" y="10"/>
                  </a:cubicBezTo>
                  <a:cubicBezTo>
                    <a:pt x="14" y="0"/>
                    <a:pt x="7" y="3"/>
                    <a:pt x="7" y="3"/>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ïşļídê"/>
            <p:cNvSpPr/>
            <p:nvPr/>
          </p:nvSpPr>
          <p:spPr bwMode="auto">
            <a:xfrm>
              <a:off x="4621213" y="2562225"/>
              <a:ext cx="98425" cy="174625"/>
            </a:xfrm>
            <a:custGeom>
              <a:avLst/>
              <a:gdLst>
                <a:gd name="T0" fmla="*/ 2 w 30"/>
                <a:gd name="T1" fmla="*/ 5 h 53"/>
                <a:gd name="T2" fmla="*/ 13 w 30"/>
                <a:gd name="T3" fmla="*/ 5 h 53"/>
                <a:gd name="T4" fmla="*/ 21 w 30"/>
                <a:gd name="T5" fmla="*/ 35 h 53"/>
                <a:gd name="T6" fmla="*/ 30 w 30"/>
                <a:gd name="T7" fmla="*/ 46 h 53"/>
                <a:gd name="T8" fmla="*/ 24 w 30"/>
                <a:gd name="T9" fmla="*/ 50 h 53"/>
                <a:gd name="T10" fmla="*/ 7 w 30"/>
                <a:gd name="T11" fmla="*/ 29 h 53"/>
                <a:gd name="T12" fmla="*/ 2 w 30"/>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30" h="53">
                  <a:moveTo>
                    <a:pt x="2" y="5"/>
                  </a:moveTo>
                  <a:cubicBezTo>
                    <a:pt x="4" y="0"/>
                    <a:pt x="10" y="0"/>
                    <a:pt x="13" y="5"/>
                  </a:cubicBezTo>
                  <a:cubicBezTo>
                    <a:pt x="15" y="9"/>
                    <a:pt x="19" y="26"/>
                    <a:pt x="21" y="35"/>
                  </a:cubicBezTo>
                  <a:cubicBezTo>
                    <a:pt x="23" y="37"/>
                    <a:pt x="30" y="43"/>
                    <a:pt x="30" y="46"/>
                  </a:cubicBezTo>
                  <a:cubicBezTo>
                    <a:pt x="30" y="48"/>
                    <a:pt x="28" y="49"/>
                    <a:pt x="24" y="50"/>
                  </a:cubicBezTo>
                  <a:cubicBezTo>
                    <a:pt x="16" y="53"/>
                    <a:pt x="11" y="46"/>
                    <a:pt x="7" y="29"/>
                  </a:cubicBezTo>
                  <a:cubicBezTo>
                    <a:pt x="5" y="18"/>
                    <a:pt x="0" y="10"/>
                    <a:pt x="2" y="5"/>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ïṧľiḍê"/>
            <p:cNvSpPr/>
            <p:nvPr/>
          </p:nvSpPr>
          <p:spPr bwMode="auto">
            <a:xfrm>
              <a:off x="4608513" y="2562225"/>
              <a:ext cx="46038" cy="42863"/>
            </a:xfrm>
            <a:custGeom>
              <a:avLst/>
              <a:gdLst>
                <a:gd name="T0" fmla="*/ 1 w 14"/>
                <a:gd name="T1" fmla="*/ 8 h 13"/>
                <a:gd name="T2" fmla="*/ 0 w 14"/>
                <a:gd name="T3" fmla="*/ 11 h 13"/>
                <a:gd name="T4" fmla="*/ 2 w 14"/>
                <a:gd name="T5" fmla="*/ 13 h 13"/>
                <a:gd name="T6" fmla="*/ 13 w 14"/>
                <a:gd name="T7" fmla="*/ 11 h 13"/>
                <a:gd name="T8" fmla="*/ 9 w 14"/>
                <a:gd name="T9" fmla="*/ 2 h 13"/>
                <a:gd name="T10" fmla="*/ 1 w 14"/>
                <a:gd name="T11" fmla="*/ 8 h 13"/>
              </a:gdLst>
              <a:ahLst/>
              <a:cxnLst>
                <a:cxn ang="0">
                  <a:pos x="T0" y="T1"/>
                </a:cxn>
                <a:cxn ang="0">
                  <a:pos x="T2" y="T3"/>
                </a:cxn>
                <a:cxn ang="0">
                  <a:pos x="T4" y="T5"/>
                </a:cxn>
                <a:cxn ang="0">
                  <a:pos x="T6" y="T7"/>
                </a:cxn>
                <a:cxn ang="0">
                  <a:pos x="T8" y="T9"/>
                </a:cxn>
                <a:cxn ang="0">
                  <a:pos x="T10" y="T11"/>
                </a:cxn>
              </a:cxnLst>
              <a:rect l="0" t="0" r="r" b="b"/>
              <a:pathLst>
                <a:path w="14" h="13">
                  <a:moveTo>
                    <a:pt x="1" y="8"/>
                  </a:moveTo>
                  <a:cubicBezTo>
                    <a:pt x="0" y="9"/>
                    <a:pt x="0" y="10"/>
                    <a:pt x="0" y="11"/>
                  </a:cubicBezTo>
                  <a:cubicBezTo>
                    <a:pt x="0" y="12"/>
                    <a:pt x="1" y="13"/>
                    <a:pt x="2" y="13"/>
                  </a:cubicBezTo>
                  <a:cubicBezTo>
                    <a:pt x="3" y="13"/>
                    <a:pt x="10" y="13"/>
                    <a:pt x="13" y="11"/>
                  </a:cubicBezTo>
                  <a:cubicBezTo>
                    <a:pt x="14" y="10"/>
                    <a:pt x="9" y="3"/>
                    <a:pt x="9" y="2"/>
                  </a:cubicBezTo>
                  <a:cubicBezTo>
                    <a:pt x="9" y="0"/>
                    <a:pt x="4" y="6"/>
                    <a:pt x="1" y="8"/>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isḻíďè"/>
            <p:cNvSpPr/>
            <p:nvPr/>
          </p:nvSpPr>
          <p:spPr bwMode="auto">
            <a:xfrm>
              <a:off x="5218113" y="1454150"/>
              <a:ext cx="149225" cy="309563"/>
            </a:xfrm>
            <a:custGeom>
              <a:avLst/>
              <a:gdLst>
                <a:gd name="T0" fmla="*/ 45 w 45"/>
                <a:gd name="T1" fmla="*/ 9 h 94"/>
                <a:gd name="T2" fmla="*/ 26 w 45"/>
                <a:gd name="T3" fmla="*/ 0 h 94"/>
                <a:gd name="T4" fmla="*/ 12 w 45"/>
                <a:gd name="T5" fmla="*/ 11 h 94"/>
                <a:gd name="T6" fmla="*/ 7 w 45"/>
                <a:gd name="T7" fmla="*/ 33 h 94"/>
                <a:gd name="T8" fmla="*/ 2 w 45"/>
                <a:gd name="T9" fmla="*/ 62 h 94"/>
                <a:gd name="T10" fmla="*/ 1 w 45"/>
                <a:gd name="T11" fmla="*/ 94 h 94"/>
                <a:gd name="T12" fmla="*/ 6 w 45"/>
                <a:gd name="T13" fmla="*/ 83 h 94"/>
                <a:gd name="T14" fmla="*/ 10 w 45"/>
                <a:gd name="T15" fmla="*/ 92 h 94"/>
                <a:gd name="T16" fmla="*/ 13 w 45"/>
                <a:gd name="T17" fmla="*/ 81 h 94"/>
                <a:gd name="T18" fmla="*/ 19 w 45"/>
                <a:gd name="T19" fmla="*/ 93 h 94"/>
                <a:gd name="T20" fmla="*/ 21 w 45"/>
                <a:gd name="T21" fmla="*/ 81 h 94"/>
                <a:gd name="T22" fmla="*/ 24 w 45"/>
                <a:gd name="T23" fmla="*/ 92 h 94"/>
                <a:gd name="T24" fmla="*/ 24 w 45"/>
                <a:gd name="T25" fmla="*/ 82 h 94"/>
                <a:gd name="T26" fmla="*/ 28 w 45"/>
                <a:gd name="T27" fmla="*/ 91 h 94"/>
                <a:gd name="T28" fmla="*/ 30 w 45"/>
                <a:gd name="T29" fmla="*/ 80 h 94"/>
                <a:gd name="T30" fmla="*/ 33 w 45"/>
                <a:gd name="T31" fmla="*/ 71 h 94"/>
                <a:gd name="T32" fmla="*/ 36 w 45"/>
                <a:gd name="T33" fmla="*/ 84 h 94"/>
                <a:gd name="T34" fmla="*/ 43 w 45"/>
                <a:gd name="T35" fmla="*/ 67 h 94"/>
                <a:gd name="T36" fmla="*/ 44 w 45"/>
                <a:gd name="T37" fmla="*/ 56 h 94"/>
                <a:gd name="T38" fmla="*/ 45 w 45"/>
                <a:gd name="T39" fmla="*/ 30 h 94"/>
                <a:gd name="T40" fmla="*/ 45 w 45"/>
                <a:gd name="T41" fmla="*/ 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94">
                  <a:moveTo>
                    <a:pt x="45" y="9"/>
                  </a:moveTo>
                  <a:cubicBezTo>
                    <a:pt x="42" y="4"/>
                    <a:pt x="31" y="0"/>
                    <a:pt x="26" y="0"/>
                  </a:cubicBezTo>
                  <a:cubicBezTo>
                    <a:pt x="20" y="0"/>
                    <a:pt x="15" y="6"/>
                    <a:pt x="12" y="11"/>
                  </a:cubicBezTo>
                  <a:cubicBezTo>
                    <a:pt x="7" y="18"/>
                    <a:pt x="8" y="26"/>
                    <a:pt x="7" y="33"/>
                  </a:cubicBezTo>
                  <a:cubicBezTo>
                    <a:pt x="5" y="43"/>
                    <a:pt x="4" y="53"/>
                    <a:pt x="2" y="62"/>
                  </a:cubicBezTo>
                  <a:cubicBezTo>
                    <a:pt x="0" y="75"/>
                    <a:pt x="0" y="91"/>
                    <a:pt x="1" y="94"/>
                  </a:cubicBezTo>
                  <a:cubicBezTo>
                    <a:pt x="4" y="89"/>
                    <a:pt x="6" y="83"/>
                    <a:pt x="6" y="83"/>
                  </a:cubicBezTo>
                  <a:cubicBezTo>
                    <a:pt x="6" y="83"/>
                    <a:pt x="8" y="88"/>
                    <a:pt x="10" y="92"/>
                  </a:cubicBezTo>
                  <a:cubicBezTo>
                    <a:pt x="11" y="89"/>
                    <a:pt x="11" y="91"/>
                    <a:pt x="13" y="81"/>
                  </a:cubicBezTo>
                  <a:cubicBezTo>
                    <a:pt x="13" y="81"/>
                    <a:pt x="16" y="89"/>
                    <a:pt x="19" y="93"/>
                  </a:cubicBezTo>
                  <a:cubicBezTo>
                    <a:pt x="21" y="89"/>
                    <a:pt x="21" y="81"/>
                    <a:pt x="21" y="81"/>
                  </a:cubicBezTo>
                  <a:cubicBezTo>
                    <a:pt x="21" y="81"/>
                    <a:pt x="23" y="88"/>
                    <a:pt x="24" y="92"/>
                  </a:cubicBezTo>
                  <a:cubicBezTo>
                    <a:pt x="24" y="89"/>
                    <a:pt x="24" y="82"/>
                    <a:pt x="24" y="82"/>
                  </a:cubicBezTo>
                  <a:cubicBezTo>
                    <a:pt x="24" y="82"/>
                    <a:pt x="26" y="88"/>
                    <a:pt x="28" y="91"/>
                  </a:cubicBezTo>
                  <a:cubicBezTo>
                    <a:pt x="29" y="87"/>
                    <a:pt x="29" y="84"/>
                    <a:pt x="30" y="80"/>
                  </a:cubicBezTo>
                  <a:cubicBezTo>
                    <a:pt x="30" y="77"/>
                    <a:pt x="32" y="74"/>
                    <a:pt x="33" y="71"/>
                  </a:cubicBezTo>
                  <a:cubicBezTo>
                    <a:pt x="33" y="75"/>
                    <a:pt x="33" y="82"/>
                    <a:pt x="36" y="84"/>
                  </a:cubicBezTo>
                  <a:cubicBezTo>
                    <a:pt x="39" y="80"/>
                    <a:pt x="42" y="72"/>
                    <a:pt x="43" y="67"/>
                  </a:cubicBezTo>
                  <a:cubicBezTo>
                    <a:pt x="44" y="63"/>
                    <a:pt x="44" y="59"/>
                    <a:pt x="44" y="56"/>
                  </a:cubicBezTo>
                  <a:cubicBezTo>
                    <a:pt x="44" y="47"/>
                    <a:pt x="45" y="38"/>
                    <a:pt x="45" y="30"/>
                  </a:cubicBezTo>
                  <a:lnTo>
                    <a:pt x="45" y="9"/>
                  </a:lnTo>
                  <a:close/>
                </a:path>
              </a:pathLst>
            </a:custGeom>
            <a:solidFill>
              <a:srgbClr val="BC9A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íṥḻïḓê"/>
            <p:cNvSpPr/>
            <p:nvPr/>
          </p:nvSpPr>
          <p:spPr bwMode="auto">
            <a:xfrm>
              <a:off x="5303838" y="1481138"/>
              <a:ext cx="106363" cy="65088"/>
            </a:xfrm>
            <a:custGeom>
              <a:avLst/>
              <a:gdLst>
                <a:gd name="T0" fmla="*/ 9 w 32"/>
                <a:gd name="T1" fmla="*/ 14 h 20"/>
                <a:gd name="T2" fmla="*/ 19 w 32"/>
                <a:gd name="T3" fmla="*/ 1 h 20"/>
                <a:gd name="T4" fmla="*/ 9 w 32"/>
                <a:gd name="T5" fmla="*/ 14 h 20"/>
              </a:gdLst>
              <a:ahLst/>
              <a:cxnLst>
                <a:cxn ang="0">
                  <a:pos x="T0" y="T1"/>
                </a:cxn>
                <a:cxn ang="0">
                  <a:pos x="T2" y="T3"/>
                </a:cxn>
                <a:cxn ang="0">
                  <a:pos x="T4" y="T5"/>
                </a:cxn>
              </a:cxnLst>
              <a:rect l="0" t="0" r="r" b="b"/>
              <a:pathLst>
                <a:path w="32" h="20">
                  <a:moveTo>
                    <a:pt x="9" y="14"/>
                  </a:moveTo>
                  <a:cubicBezTo>
                    <a:pt x="0" y="8"/>
                    <a:pt x="11" y="0"/>
                    <a:pt x="19" y="1"/>
                  </a:cubicBezTo>
                  <a:cubicBezTo>
                    <a:pt x="32" y="2"/>
                    <a:pt x="18" y="20"/>
                    <a:pt x="9" y="14"/>
                  </a:cubicBezTo>
                  <a:close/>
                </a:path>
              </a:pathLst>
            </a:custGeom>
            <a:solidFill>
              <a:srgbClr val="393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ïS1ïďé"/>
            <p:cNvSpPr/>
            <p:nvPr/>
          </p:nvSpPr>
          <p:spPr bwMode="auto">
            <a:xfrm>
              <a:off x="5640388" y="2074863"/>
              <a:ext cx="119063" cy="104775"/>
            </a:xfrm>
            <a:custGeom>
              <a:avLst/>
              <a:gdLst>
                <a:gd name="T0" fmla="*/ 35 w 36"/>
                <a:gd name="T1" fmla="*/ 18 h 32"/>
                <a:gd name="T2" fmla="*/ 25 w 36"/>
                <a:gd name="T3" fmla="*/ 31 h 32"/>
                <a:gd name="T4" fmla="*/ 8 w 36"/>
                <a:gd name="T5" fmla="*/ 22 h 32"/>
                <a:gd name="T6" fmla="*/ 3 w 36"/>
                <a:gd name="T7" fmla="*/ 27 h 32"/>
                <a:gd name="T8" fmla="*/ 1 w 36"/>
                <a:gd name="T9" fmla="*/ 16 h 32"/>
                <a:gd name="T10" fmla="*/ 17 w 36"/>
                <a:gd name="T11" fmla="*/ 4 h 32"/>
                <a:gd name="T12" fmla="*/ 35 w 36"/>
                <a:gd name="T13" fmla="*/ 18 h 32"/>
              </a:gdLst>
              <a:ahLst/>
              <a:cxnLst>
                <a:cxn ang="0">
                  <a:pos x="T0" y="T1"/>
                </a:cxn>
                <a:cxn ang="0">
                  <a:pos x="T2" y="T3"/>
                </a:cxn>
                <a:cxn ang="0">
                  <a:pos x="T4" y="T5"/>
                </a:cxn>
                <a:cxn ang="0">
                  <a:pos x="T6" y="T7"/>
                </a:cxn>
                <a:cxn ang="0">
                  <a:pos x="T8" y="T9"/>
                </a:cxn>
                <a:cxn ang="0">
                  <a:pos x="T10" y="T11"/>
                </a:cxn>
                <a:cxn ang="0">
                  <a:pos x="T12" y="T13"/>
                </a:cxn>
              </a:cxnLst>
              <a:rect l="0" t="0" r="r" b="b"/>
              <a:pathLst>
                <a:path w="36" h="32">
                  <a:moveTo>
                    <a:pt x="35" y="18"/>
                  </a:moveTo>
                  <a:cubicBezTo>
                    <a:pt x="36" y="25"/>
                    <a:pt x="34" y="32"/>
                    <a:pt x="25" y="31"/>
                  </a:cubicBezTo>
                  <a:cubicBezTo>
                    <a:pt x="19" y="30"/>
                    <a:pt x="13" y="26"/>
                    <a:pt x="8" y="22"/>
                  </a:cubicBezTo>
                  <a:cubicBezTo>
                    <a:pt x="4" y="20"/>
                    <a:pt x="7" y="25"/>
                    <a:pt x="3" y="27"/>
                  </a:cubicBezTo>
                  <a:cubicBezTo>
                    <a:pt x="1" y="27"/>
                    <a:pt x="0" y="18"/>
                    <a:pt x="1" y="16"/>
                  </a:cubicBezTo>
                  <a:cubicBezTo>
                    <a:pt x="3" y="7"/>
                    <a:pt x="7" y="0"/>
                    <a:pt x="17" y="4"/>
                  </a:cubicBezTo>
                  <a:cubicBezTo>
                    <a:pt x="17" y="4"/>
                    <a:pt x="33" y="11"/>
                    <a:pt x="35" y="18"/>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ïs1ïḍê"/>
            <p:cNvSpPr/>
            <p:nvPr/>
          </p:nvSpPr>
          <p:spPr bwMode="auto">
            <a:xfrm>
              <a:off x="5089525" y="2212975"/>
              <a:ext cx="323850" cy="517525"/>
            </a:xfrm>
            <a:custGeom>
              <a:avLst/>
              <a:gdLst>
                <a:gd name="T0" fmla="*/ 42 w 98"/>
                <a:gd name="T1" fmla="*/ 1 h 157"/>
                <a:gd name="T2" fmla="*/ 5 w 98"/>
                <a:gd name="T3" fmla="*/ 13 h 157"/>
                <a:gd name="T4" fmla="*/ 74 w 98"/>
                <a:gd name="T5" fmla="*/ 68 h 157"/>
                <a:gd name="T6" fmla="*/ 86 w 98"/>
                <a:gd name="T7" fmla="*/ 151 h 157"/>
                <a:gd name="T8" fmla="*/ 92 w 98"/>
                <a:gd name="T9" fmla="*/ 156 h 157"/>
                <a:gd name="T10" fmla="*/ 97 w 98"/>
                <a:gd name="T11" fmla="*/ 146 h 157"/>
                <a:gd name="T12" fmla="*/ 97 w 98"/>
                <a:gd name="T13" fmla="*/ 69 h 157"/>
                <a:gd name="T14" fmla="*/ 42 w 98"/>
                <a:gd name="T15" fmla="*/ 1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57">
                  <a:moveTo>
                    <a:pt x="42" y="1"/>
                  </a:moveTo>
                  <a:cubicBezTo>
                    <a:pt x="32" y="0"/>
                    <a:pt x="11" y="1"/>
                    <a:pt x="5" y="13"/>
                  </a:cubicBezTo>
                  <a:cubicBezTo>
                    <a:pt x="0" y="25"/>
                    <a:pt x="70" y="52"/>
                    <a:pt x="74" y="68"/>
                  </a:cubicBezTo>
                  <a:cubicBezTo>
                    <a:pt x="78" y="77"/>
                    <a:pt x="86" y="146"/>
                    <a:pt x="86" y="151"/>
                  </a:cubicBezTo>
                  <a:cubicBezTo>
                    <a:pt x="87" y="154"/>
                    <a:pt x="89" y="156"/>
                    <a:pt x="92" y="156"/>
                  </a:cubicBezTo>
                  <a:cubicBezTo>
                    <a:pt x="98" y="157"/>
                    <a:pt x="97" y="152"/>
                    <a:pt x="97" y="146"/>
                  </a:cubicBezTo>
                  <a:cubicBezTo>
                    <a:pt x="97" y="140"/>
                    <a:pt x="98" y="76"/>
                    <a:pt x="97" y="69"/>
                  </a:cubicBezTo>
                  <a:cubicBezTo>
                    <a:pt x="94" y="46"/>
                    <a:pt x="42" y="1"/>
                    <a:pt x="42" y="1"/>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iṧ1îďé"/>
            <p:cNvSpPr/>
            <p:nvPr/>
          </p:nvSpPr>
          <p:spPr bwMode="auto">
            <a:xfrm>
              <a:off x="4633913" y="2179638"/>
              <a:ext cx="504825" cy="425450"/>
            </a:xfrm>
            <a:custGeom>
              <a:avLst/>
              <a:gdLst>
                <a:gd name="T0" fmla="*/ 113 w 153"/>
                <a:gd name="T1" fmla="*/ 0 h 129"/>
                <a:gd name="T2" fmla="*/ 68 w 153"/>
                <a:gd name="T3" fmla="*/ 74 h 129"/>
                <a:gd name="T4" fmla="*/ 4 w 153"/>
                <a:gd name="T5" fmla="*/ 119 h 129"/>
                <a:gd name="T6" fmla="*/ 2 w 153"/>
                <a:gd name="T7" fmla="*/ 125 h 129"/>
                <a:gd name="T8" fmla="*/ 10 w 153"/>
                <a:gd name="T9" fmla="*/ 128 h 129"/>
                <a:gd name="T10" fmla="*/ 97 w 153"/>
                <a:gd name="T11" fmla="*/ 87 h 129"/>
                <a:gd name="T12" fmla="*/ 153 w 153"/>
                <a:gd name="T13" fmla="*/ 12 h 129"/>
                <a:gd name="T14" fmla="*/ 113 w 153"/>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29">
                  <a:moveTo>
                    <a:pt x="113" y="0"/>
                  </a:moveTo>
                  <a:cubicBezTo>
                    <a:pt x="105" y="28"/>
                    <a:pt x="87" y="61"/>
                    <a:pt x="68" y="74"/>
                  </a:cubicBezTo>
                  <a:cubicBezTo>
                    <a:pt x="53" y="83"/>
                    <a:pt x="22" y="109"/>
                    <a:pt x="4" y="119"/>
                  </a:cubicBezTo>
                  <a:cubicBezTo>
                    <a:pt x="4" y="119"/>
                    <a:pt x="0" y="122"/>
                    <a:pt x="2" y="125"/>
                  </a:cubicBezTo>
                  <a:cubicBezTo>
                    <a:pt x="3" y="129"/>
                    <a:pt x="10" y="128"/>
                    <a:pt x="10" y="128"/>
                  </a:cubicBezTo>
                  <a:cubicBezTo>
                    <a:pt x="40" y="118"/>
                    <a:pt x="70" y="106"/>
                    <a:pt x="97" y="87"/>
                  </a:cubicBezTo>
                  <a:cubicBezTo>
                    <a:pt x="128" y="66"/>
                    <a:pt x="149" y="30"/>
                    <a:pt x="153" y="12"/>
                  </a:cubicBezTo>
                  <a:lnTo>
                    <a:pt x="113" y="0"/>
                  </a:ln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ïṩļîḑé"/>
            <p:cNvSpPr/>
            <p:nvPr/>
          </p:nvSpPr>
          <p:spPr bwMode="auto">
            <a:xfrm>
              <a:off x="5284788" y="1711325"/>
              <a:ext cx="388938" cy="419100"/>
            </a:xfrm>
            <a:custGeom>
              <a:avLst/>
              <a:gdLst>
                <a:gd name="T0" fmla="*/ 103 w 118"/>
                <a:gd name="T1" fmla="*/ 122 h 127"/>
                <a:gd name="T2" fmla="*/ 71 w 118"/>
                <a:gd name="T3" fmla="*/ 83 h 127"/>
                <a:gd name="T4" fmla="*/ 23 w 118"/>
                <a:gd name="T5" fmla="*/ 35 h 127"/>
                <a:gd name="T6" fmla="*/ 46 w 118"/>
                <a:gd name="T7" fmla="*/ 21 h 127"/>
                <a:gd name="T8" fmla="*/ 83 w 118"/>
                <a:gd name="T9" fmla="*/ 76 h 127"/>
                <a:gd name="T10" fmla="*/ 115 w 118"/>
                <a:gd name="T11" fmla="*/ 117 h 127"/>
                <a:gd name="T12" fmla="*/ 110 w 118"/>
                <a:gd name="T13" fmla="*/ 127 h 127"/>
                <a:gd name="T14" fmla="*/ 103 w 118"/>
                <a:gd name="T15" fmla="*/ 122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7">
                  <a:moveTo>
                    <a:pt x="103" y="122"/>
                  </a:moveTo>
                  <a:cubicBezTo>
                    <a:pt x="103" y="122"/>
                    <a:pt x="92" y="105"/>
                    <a:pt x="71" y="83"/>
                  </a:cubicBezTo>
                  <a:cubicBezTo>
                    <a:pt x="55" y="65"/>
                    <a:pt x="34" y="48"/>
                    <a:pt x="23" y="35"/>
                  </a:cubicBezTo>
                  <a:cubicBezTo>
                    <a:pt x="0" y="9"/>
                    <a:pt x="27" y="0"/>
                    <a:pt x="46" y="21"/>
                  </a:cubicBezTo>
                  <a:cubicBezTo>
                    <a:pt x="60" y="38"/>
                    <a:pt x="68" y="59"/>
                    <a:pt x="83" y="76"/>
                  </a:cubicBezTo>
                  <a:cubicBezTo>
                    <a:pt x="96" y="91"/>
                    <a:pt x="113" y="114"/>
                    <a:pt x="115" y="117"/>
                  </a:cubicBezTo>
                  <a:cubicBezTo>
                    <a:pt x="118" y="122"/>
                    <a:pt x="112" y="127"/>
                    <a:pt x="110" y="127"/>
                  </a:cubicBezTo>
                  <a:cubicBezTo>
                    <a:pt x="105" y="127"/>
                    <a:pt x="103" y="122"/>
                    <a:pt x="103" y="122"/>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íṧḷîdé"/>
            <p:cNvSpPr/>
            <p:nvPr/>
          </p:nvSpPr>
          <p:spPr bwMode="auto">
            <a:xfrm>
              <a:off x="4964113" y="1724025"/>
              <a:ext cx="492125" cy="600075"/>
            </a:xfrm>
            <a:custGeom>
              <a:avLst/>
              <a:gdLst>
                <a:gd name="T0" fmla="*/ 30 w 149"/>
                <a:gd name="T1" fmla="*/ 91 h 182"/>
                <a:gd name="T2" fmla="*/ 10 w 149"/>
                <a:gd name="T3" fmla="*/ 142 h 182"/>
                <a:gd name="T4" fmla="*/ 93 w 149"/>
                <a:gd name="T5" fmla="*/ 160 h 182"/>
                <a:gd name="T6" fmla="*/ 118 w 149"/>
                <a:gd name="T7" fmla="*/ 100 h 182"/>
                <a:gd name="T8" fmla="*/ 148 w 149"/>
                <a:gd name="T9" fmla="*/ 39 h 182"/>
                <a:gd name="T10" fmla="*/ 126 w 149"/>
                <a:gd name="T11" fmla="*/ 10 h 182"/>
                <a:gd name="T12" fmla="*/ 71 w 149"/>
                <a:gd name="T13" fmla="*/ 12 h 182"/>
                <a:gd name="T14" fmla="*/ 30 w 149"/>
                <a:gd name="T15" fmla="*/ 91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82">
                  <a:moveTo>
                    <a:pt x="30" y="91"/>
                  </a:moveTo>
                  <a:cubicBezTo>
                    <a:pt x="15" y="124"/>
                    <a:pt x="14" y="126"/>
                    <a:pt x="10" y="142"/>
                  </a:cubicBezTo>
                  <a:cubicBezTo>
                    <a:pt x="0" y="178"/>
                    <a:pt x="76" y="182"/>
                    <a:pt x="93" y="160"/>
                  </a:cubicBezTo>
                  <a:cubicBezTo>
                    <a:pt x="70" y="130"/>
                    <a:pt x="93" y="122"/>
                    <a:pt x="118" y="100"/>
                  </a:cubicBezTo>
                  <a:cubicBezTo>
                    <a:pt x="144" y="77"/>
                    <a:pt x="149" y="58"/>
                    <a:pt x="148" y="39"/>
                  </a:cubicBezTo>
                  <a:cubicBezTo>
                    <a:pt x="148" y="31"/>
                    <a:pt x="132" y="14"/>
                    <a:pt x="126" y="10"/>
                  </a:cubicBezTo>
                  <a:cubicBezTo>
                    <a:pt x="112" y="1"/>
                    <a:pt x="90" y="0"/>
                    <a:pt x="71" y="12"/>
                  </a:cubicBezTo>
                  <a:cubicBezTo>
                    <a:pt x="44" y="30"/>
                    <a:pt x="46" y="56"/>
                    <a:pt x="30" y="91"/>
                  </a:cubicBezTo>
                  <a:close/>
                </a:path>
              </a:pathLst>
            </a:custGeom>
            <a:solidFill>
              <a:srgbClr val="393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íş1îḑe"/>
            <p:cNvSpPr/>
            <p:nvPr/>
          </p:nvSpPr>
          <p:spPr bwMode="auto">
            <a:xfrm>
              <a:off x="5241925" y="1728788"/>
              <a:ext cx="196850" cy="312738"/>
            </a:xfrm>
            <a:custGeom>
              <a:avLst/>
              <a:gdLst>
                <a:gd name="T0" fmla="*/ 60 w 60"/>
                <a:gd name="T1" fmla="*/ 44 h 95"/>
                <a:gd name="T2" fmla="*/ 42 w 60"/>
                <a:gd name="T3" fmla="*/ 9 h 95"/>
                <a:gd name="T4" fmla="*/ 4 w 60"/>
                <a:gd name="T5" fmla="*/ 4 h 95"/>
                <a:gd name="T6" fmla="*/ 8 w 60"/>
                <a:gd name="T7" fmla="*/ 25 h 95"/>
                <a:gd name="T8" fmla="*/ 14 w 60"/>
                <a:gd name="T9" fmla="*/ 44 h 95"/>
                <a:gd name="T10" fmla="*/ 24 w 60"/>
                <a:gd name="T11" fmla="*/ 46 h 95"/>
                <a:gd name="T12" fmla="*/ 22 w 60"/>
                <a:gd name="T13" fmla="*/ 64 h 95"/>
                <a:gd name="T14" fmla="*/ 33 w 60"/>
                <a:gd name="T15" fmla="*/ 95 h 95"/>
                <a:gd name="T16" fmla="*/ 55 w 60"/>
                <a:gd name="T17" fmla="*/ 65 h 95"/>
                <a:gd name="T18" fmla="*/ 51 w 60"/>
                <a:gd name="T19" fmla="*/ 50 h 95"/>
                <a:gd name="T20" fmla="*/ 60 w 60"/>
                <a:gd name="T21"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95">
                  <a:moveTo>
                    <a:pt x="60" y="44"/>
                  </a:moveTo>
                  <a:cubicBezTo>
                    <a:pt x="60" y="44"/>
                    <a:pt x="48" y="13"/>
                    <a:pt x="42" y="9"/>
                  </a:cubicBezTo>
                  <a:cubicBezTo>
                    <a:pt x="32" y="2"/>
                    <a:pt x="18" y="0"/>
                    <a:pt x="4" y="4"/>
                  </a:cubicBezTo>
                  <a:cubicBezTo>
                    <a:pt x="0" y="9"/>
                    <a:pt x="5" y="17"/>
                    <a:pt x="8" y="25"/>
                  </a:cubicBezTo>
                  <a:cubicBezTo>
                    <a:pt x="12" y="32"/>
                    <a:pt x="14" y="44"/>
                    <a:pt x="14" y="44"/>
                  </a:cubicBezTo>
                  <a:cubicBezTo>
                    <a:pt x="24" y="46"/>
                    <a:pt x="24" y="46"/>
                    <a:pt x="24" y="46"/>
                  </a:cubicBezTo>
                  <a:cubicBezTo>
                    <a:pt x="22" y="64"/>
                    <a:pt x="22" y="64"/>
                    <a:pt x="22" y="64"/>
                  </a:cubicBezTo>
                  <a:cubicBezTo>
                    <a:pt x="33" y="95"/>
                    <a:pt x="33" y="95"/>
                    <a:pt x="33" y="95"/>
                  </a:cubicBezTo>
                  <a:cubicBezTo>
                    <a:pt x="55" y="65"/>
                    <a:pt x="55" y="65"/>
                    <a:pt x="55" y="65"/>
                  </a:cubicBezTo>
                  <a:cubicBezTo>
                    <a:pt x="55" y="65"/>
                    <a:pt x="52" y="55"/>
                    <a:pt x="51" y="50"/>
                  </a:cubicBezTo>
                  <a:cubicBezTo>
                    <a:pt x="53" y="49"/>
                    <a:pt x="60" y="44"/>
                    <a:pt x="60" y="44"/>
                  </a:cubicBezTo>
                  <a:close/>
                </a:path>
              </a:pathLst>
            </a:custGeom>
            <a:solidFill>
              <a:srgbClr val="7579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îsḻîdè"/>
            <p:cNvSpPr/>
            <p:nvPr/>
          </p:nvSpPr>
          <p:spPr bwMode="auto">
            <a:xfrm>
              <a:off x="5275263" y="1741488"/>
              <a:ext cx="141288" cy="263525"/>
            </a:xfrm>
            <a:custGeom>
              <a:avLst/>
              <a:gdLst>
                <a:gd name="T0" fmla="*/ 6 w 43"/>
                <a:gd name="T1" fmla="*/ 0 h 80"/>
                <a:gd name="T2" fmla="*/ 10 w 43"/>
                <a:gd name="T3" fmla="*/ 24 h 80"/>
                <a:gd name="T4" fmla="*/ 22 w 43"/>
                <a:gd name="T5" fmla="*/ 48 h 80"/>
                <a:gd name="T6" fmla="*/ 26 w 43"/>
                <a:gd name="T7" fmla="*/ 80 h 80"/>
                <a:gd name="T8" fmla="*/ 26 w 43"/>
                <a:gd name="T9" fmla="*/ 4 h 80"/>
                <a:gd name="T10" fmla="*/ 6 w 43"/>
                <a:gd name="T11" fmla="*/ 0 h 80"/>
              </a:gdLst>
              <a:ahLst/>
              <a:cxnLst>
                <a:cxn ang="0">
                  <a:pos x="T0" y="T1"/>
                </a:cxn>
                <a:cxn ang="0">
                  <a:pos x="T2" y="T3"/>
                </a:cxn>
                <a:cxn ang="0">
                  <a:pos x="T4" y="T5"/>
                </a:cxn>
                <a:cxn ang="0">
                  <a:pos x="T6" y="T7"/>
                </a:cxn>
                <a:cxn ang="0">
                  <a:pos x="T8" y="T9"/>
                </a:cxn>
                <a:cxn ang="0">
                  <a:pos x="T10" y="T11"/>
                </a:cxn>
              </a:cxnLst>
              <a:rect l="0" t="0" r="r" b="b"/>
              <a:pathLst>
                <a:path w="43" h="80">
                  <a:moveTo>
                    <a:pt x="6" y="0"/>
                  </a:moveTo>
                  <a:cubicBezTo>
                    <a:pt x="0" y="7"/>
                    <a:pt x="6" y="17"/>
                    <a:pt x="10" y="24"/>
                  </a:cubicBezTo>
                  <a:cubicBezTo>
                    <a:pt x="15" y="31"/>
                    <a:pt x="20" y="39"/>
                    <a:pt x="22" y="48"/>
                  </a:cubicBezTo>
                  <a:cubicBezTo>
                    <a:pt x="25" y="58"/>
                    <a:pt x="25" y="69"/>
                    <a:pt x="26" y="80"/>
                  </a:cubicBezTo>
                  <a:cubicBezTo>
                    <a:pt x="38" y="68"/>
                    <a:pt x="43" y="4"/>
                    <a:pt x="26" y="4"/>
                  </a:cubicBezTo>
                  <a:lnTo>
                    <a:pt x="6" y="0"/>
                  </a:lnTo>
                  <a:close/>
                </a:path>
              </a:pathLst>
            </a:custGeom>
            <a:solidFill>
              <a:srgbClr val="FFFE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ḷiḋe"/>
            <p:cNvSpPr/>
            <p:nvPr/>
          </p:nvSpPr>
          <p:spPr bwMode="auto">
            <a:xfrm>
              <a:off x="5400675" y="2179638"/>
              <a:ext cx="117475" cy="138113"/>
            </a:xfrm>
            <a:custGeom>
              <a:avLst/>
              <a:gdLst>
                <a:gd name="T0" fmla="*/ 4 w 36"/>
                <a:gd name="T1" fmla="*/ 31 h 42"/>
                <a:gd name="T2" fmla="*/ 19 w 36"/>
                <a:gd name="T3" fmla="*/ 35 h 42"/>
                <a:gd name="T4" fmla="*/ 27 w 36"/>
                <a:gd name="T5" fmla="*/ 18 h 42"/>
                <a:gd name="T6" fmla="*/ 34 w 36"/>
                <a:gd name="T7" fmla="*/ 18 h 42"/>
                <a:gd name="T8" fmla="*/ 29 w 36"/>
                <a:gd name="T9" fmla="*/ 8 h 42"/>
                <a:gd name="T10" fmla="*/ 9 w 36"/>
                <a:gd name="T11" fmla="*/ 9 h 42"/>
                <a:gd name="T12" fmla="*/ 4 w 36"/>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6" h="42">
                  <a:moveTo>
                    <a:pt x="4" y="31"/>
                  </a:moveTo>
                  <a:cubicBezTo>
                    <a:pt x="7" y="37"/>
                    <a:pt x="13" y="42"/>
                    <a:pt x="19" y="35"/>
                  </a:cubicBezTo>
                  <a:cubicBezTo>
                    <a:pt x="24" y="30"/>
                    <a:pt x="26" y="24"/>
                    <a:pt x="27" y="18"/>
                  </a:cubicBezTo>
                  <a:cubicBezTo>
                    <a:pt x="28" y="14"/>
                    <a:pt x="30" y="20"/>
                    <a:pt x="34" y="18"/>
                  </a:cubicBezTo>
                  <a:cubicBezTo>
                    <a:pt x="36" y="17"/>
                    <a:pt x="31" y="10"/>
                    <a:pt x="29" y="8"/>
                  </a:cubicBezTo>
                  <a:cubicBezTo>
                    <a:pt x="21" y="3"/>
                    <a:pt x="14" y="0"/>
                    <a:pt x="9" y="9"/>
                  </a:cubicBezTo>
                  <a:cubicBezTo>
                    <a:pt x="9" y="9"/>
                    <a:pt x="0" y="25"/>
                    <a:pt x="4" y="31"/>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iṥļídè"/>
            <p:cNvSpPr/>
            <p:nvPr/>
          </p:nvSpPr>
          <p:spPr bwMode="auto">
            <a:xfrm>
              <a:off x="5138738" y="1760538"/>
              <a:ext cx="330200" cy="458788"/>
            </a:xfrm>
            <a:custGeom>
              <a:avLst/>
              <a:gdLst>
                <a:gd name="T0" fmla="*/ 89 w 100"/>
                <a:gd name="T1" fmla="*/ 135 h 139"/>
                <a:gd name="T2" fmla="*/ 17 w 100"/>
                <a:gd name="T3" fmla="*/ 33 h 139"/>
                <a:gd name="T4" fmla="*/ 43 w 100"/>
                <a:gd name="T5" fmla="*/ 25 h 139"/>
                <a:gd name="T6" fmla="*/ 72 w 100"/>
                <a:gd name="T7" fmla="*/ 82 h 139"/>
                <a:gd name="T8" fmla="*/ 99 w 100"/>
                <a:gd name="T9" fmla="*/ 132 h 139"/>
                <a:gd name="T10" fmla="*/ 94 w 100"/>
                <a:gd name="T11" fmla="*/ 139 h 139"/>
                <a:gd name="T12" fmla="*/ 89 w 100"/>
                <a:gd name="T13" fmla="*/ 135 h 139"/>
              </a:gdLst>
              <a:ahLst/>
              <a:cxnLst>
                <a:cxn ang="0">
                  <a:pos x="T0" y="T1"/>
                </a:cxn>
                <a:cxn ang="0">
                  <a:pos x="T2" y="T3"/>
                </a:cxn>
                <a:cxn ang="0">
                  <a:pos x="T4" y="T5"/>
                </a:cxn>
                <a:cxn ang="0">
                  <a:pos x="T6" y="T7"/>
                </a:cxn>
                <a:cxn ang="0">
                  <a:pos x="T8" y="T9"/>
                </a:cxn>
                <a:cxn ang="0">
                  <a:pos x="T10" y="T11"/>
                </a:cxn>
                <a:cxn ang="0">
                  <a:pos x="T12" y="T13"/>
                </a:cxn>
              </a:cxnLst>
              <a:rect l="0" t="0" r="r" b="b"/>
              <a:pathLst>
                <a:path w="100" h="139">
                  <a:moveTo>
                    <a:pt x="89" y="135"/>
                  </a:moveTo>
                  <a:cubicBezTo>
                    <a:pt x="71" y="108"/>
                    <a:pt x="37" y="69"/>
                    <a:pt x="17" y="33"/>
                  </a:cubicBezTo>
                  <a:cubicBezTo>
                    <a:pt x="0" y="4"/>
                    <a:pt x="29" y="0"/>
                    <a:pt x="43" y="25"/>
                  </a:cubicBezTo>
                  <a:cubicBezTo>
                    <a:pt x="53" y="44"/>
                    <a:pt x="60" y="63"/>
                    <a:pt x="72" y="82"/>
                  </a:cubicBezTo>
                  <a:cubicBezTo>
                    <a:pt x="82" y="99"/>
                    <a:pt x="97" y="126"/>
                    <a:pt x="99" y="132"/>
                  </a:cubicBezTo>
                  <a:cubicBezTo>
                    <a:pt x="100" y="135"/>
                    <a:pt x="100" y="139"/>
                    <a:pt x="94" y="139"/>
                  </a:cubicBezTo>
                  <a:cubicBezTo>
                    <a:pt x="90" y="138"/>
                    <a:pt x="89" y="135"/>
                    <a:pt x="89" y="135"/>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íSľîḑe"/>
            <p:cNvSpPr/>
            <p:nvPr/>
          </p:nvSpPr>
          <p:spPr bwMode="auto">
            <a:xfrm>
              <a:off x="5291138" y="1662113"/>
              <a:ext cx="168275" cy="147638"/>
            </a:xfrm>
            <a:custGeom>
              <a:avLst/>
              <a:gdLst>
                <a:gd name="T0" fmla="*/ 1 w 51"/>
                <a:gd name="T1" fmla="*/ 24 h 45"/>
                <a:gd name="T2" fmla="*/ 38 w 51"/>
                <a:gd name="T3" fmla="*/ 0 h 45"/>
                <a:gd name="T4" fmla="*/ 48 w 51"/>
                <a:gd name="T5" fmla="*/ 20 h 45"/>
                <a:gd name="T6" fmla="*/ 36 w 51"/>
                <a:gd name="T7" fmla="*/ 35 h 45"/>
                <a:gd name="T8" fmla="*/ 18 w 51"/>
                <a:gd name="T9" fmla="*/ 43 h 45"/>
                <a:gd name="T10" fmla="*/ 1 w 51"/>
                <a:gd name="T11" fmla="*/ 24 h 45"/>
              </a:gdLst>
              <a:ahLst/>
              <a:cxnLst>
                <a:cxn ang="0">
                  <a:pos x="T0" y="T1"/>
                </a:cxn>
                <a:cxn ang="0">
                  <a:pos x="T2" y="T3"/>
                </a:cxn>
                <a:cxn ang="0">
                  <a:pos x="T4" y="T5"/>
                </a:cxn>
                <a:cxn ang="0">
                  <a:pos x="T6" y="T7"/>
                </a:cxn>
                <a:cxn ang="0">
                  <a:pos x="T8" y="T9"/>
                </a:cxn>
                <a:cxn ang="0">
                  <a:pos x="T10" y="T11"/>
                </a:cxn>
              </a:cxnLst>
              <a:rect l="0" t="0" r="r" b="b"/>
              <a:pathLst>
                <a:path w="51" h="45">
                  <a:moveTo>
                    <a:pt x="1" y="24"/>
                  </a:moveTo>
                  <a:cubicBezTo>
                    <a:pt x="13" y="16"/>
                    <a:pt x="25" y="9"/>
                    <a:pt x="38" y="0"/>
                  </a:cubicBezTo>
                  <a:cubicBezTo>
                    <a:pt x="43" y="6"/>
                    <a:pt x="51" y="11"/>
                    <a:pt x="48" y="20"/>
                  </a:cubicBezTo>
                  <a:cubicBezTo>
                    <a:pt x="46" y="25"/>
                    <a:pt x="40" y="31"/>
                    <a:pt x="36" y="35"/>
                  </a:cubicBezTo>
                  <a:cubicBezTo>
                    <a:pt x="30" y="41"/>
                    <a:pt x="25" y="45"/>
                    <a:pt x="18" y="43"/>
                  </a:cubicBezTo>
                  <a:cubicBezTo>
                    <a:pt x="0" y="38"/>
                    <a:pt x="1" y="24"/>
                    <a:pt x="1" y="24"/>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ïṩḻíḍè"/>
            <p:cNvSpPr/>
            <p:nvPr/>
          </p:nvSpPr>
          <p:spPr bwMode="auto">
            <a:xfrm>
              <a:off x="5294313" y="1490663"/>
              <a:ext cx="257175" cy="339725"/>
            </a:xfrm>
            <a:custGeom>
              <a:avLst/>
              <a:gdLst>
                <a:gd name="T0" fmla="*/ 14 w 78"/>
                <a:gd name="T1" fmla="*/ 11 h 103"/>
                <a:gd name="T2" fmla="*/ 4 w 78"/>
                <a:gd name="T3" fmla="*/ 30 h 103"/>
                <a:gd name="T4" fmla="*/ 3 w 78"/>
                <a:gd name="T5" fmla="*/ 62 h 103"/>
                <a:gd name="T6" fmla="*/ 19 w 78"/>
                <a:gd name="T7" fmla="*/ 87 h 103"/>
                <a:gd name="T8" fmla="*/ 39 w 78"/>
                <a:gd name="T9" fmla="*/ 102 h 103"/>
                <a:gd name="T10" fmla="*/ 56 w 78"/>
                <a:gd name="T11" fmla="*/ 95 h 103"/>
                <a:gd name="T12" fmla="*/ 67 w 78"/>
                <a:gd name="T13" fmla="*/ 75 h 103"/>
                <a:gd name="T14" fmla="*/ 76 w 78"/>
                <a:gd name="T15" fmla="*/ 49 h 103"/>
                <a:gd name="T16" fmla="*/ 72 w 78"/>
                <a:gd name="T17" fmla="*/ 18 h 103"/>
                <a:gd name="T18" fmla="*/ 38 w 78"/>
                <a:gd name="T19" fmla="*/ 2 h 103"/>
                <a:gd name="T20" fmla="*/ 14 w 78"/>
                <a:gd name="T21" fmla="*/ 1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103">
                  <a:moveTo>
                    <a:pt x="14" y="11"/>
                  </a:moveTo>
                  <a:cubicBezTo>
                    <a:pt x="9" y="17"/>
                    <a:pt x="6" y="23"/>
                    <a:pt x="4" y="30"/>
                  </a:cubicBezTo>
                  <a:cubicBezTo>
                    <a:pt x="0" y="40"/>
                    <a:pt x="1" y="52"/>
                    <a:pt x="3" y="62"/>
                  </a:cubicBezTo>
                  <a:cubicBezTo>
                    <a:pt x="5" y="70"/>
                    <a:pt x="14" y="80"/>
                    <a:pt x="19" y="87"/>
                  </a:cubicBezTo>
                  <a:cubicBezTo>
                    <a:pt x="24" y="93"/>
                    <a:pt x="31" y="101"/>
                    <a:pt x="39" y="102"/>
                  </a:cubicBezTo>
                  <a:cubicBezTo>
                    <a:pt x="45" y="103"/>
                    <a:pt x="52" y="99"/>
                    <a:pt x="56" y="95"/>
                  </a:cubicBezTo>
                  <a:cubicBezTo>
                    <a:pt x="61" y="89"/>
                    <a:pt x="64" y="83"/>
                    <a:pt x="67" y="75"/>
                  </a:cubicBezTo>
                  <a:cubicBezTo>
                    <a:pt x="71" y="67"/>
                    <a:pt x="74" y="58"/>
                    <a:pt x="76" y="49"/>
                  </a:cubicBezTo>
                  <a:cubicBezTo>
                    <a:pt x="78" y="38"/>
                    <a:pt x="77" y="28"/>
                    <a:pt x="72" y="18"/>
                  </a:cubicBezTo>
                  <a:cubicBezTo>
                    <a:pt x="65" y="4"/>
                    <a:pt x="52" y="0"/>
                    <a:pt x="38" y="2"/>
                  </a:cubicBezTo>
                  <a:cubicBezTo>
                    <a:pt x="32" y="2"/>
                    <a:pt x="23" y="1"/>
                    <a:pt x="14" y="11"/>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îṣlidê"/>
            <p:cNvSpPr/>
            <p:nvPr/>
          </p:nvSpPr>
          <p:spPr bwMode="auto">
            <a:xfrm>
              <a:off x="5294313" y="1490663"/>
              <a:ext cx="254000" cy="217488"/>
            </a:xfrm>
            <a:custGeom>
              <a:avLst/>
              <a:gdLst>
                <a:gd name="T0" fmla="*/ 38 w 77"/>
                <a:gd name="T1" fmla="*/ 2 h 66"/>
                <a:gd name="T2" fmla="*/ 14 w 77"/>
                <a:gd name="T3" fmla="*/ 11 h 66"/>
                <a:gd name="T4" fmla="*/ 4 w 77"/>
                <a:gd name="T5" fmla="*/ 30 h 66"/>
                <a:gd name="T6" fmla="*/ 3 w 77"/>
                <a:gd name="T7" fmla="*/ 62 h 66"/>
                <a:gd name="T8" fmla="*/ 4 w 77"/>
                <a:gd name="T9" fmla="*/ 66 h 66"/>
                <a:gd name="T10" fmla="*/ 11 w 77"/>
                <a:gd name="T11" fmla="*/ 61 h 66"/>
                <a:gd name="T12" fmla="*/ 14 w 77"/>
                <a:gd name="T13" fmla="*/ 45 h 66"/>
                <a:gd name="T14" fmla="*/ 26 w 77"/>
                <a:gd name="T15" fmla="*/ 56 h 66"/>
                <a:gd name="T16" fmla="*/ 31 w 77"/>
                <a:gd name="T17" fmla="*/ 48 h 66"/>
                <a:gd name="T18" fmla="*/ 45 w 77"/>
                <a:gd name="T19" fmla="*/ 48 h 66"/>
                <a:gd name="T20" fmla="*/ 58 w 77"/>
                <a:gd name="T21" fmla="*/ 44 h 66"/>
                <a:gd name="T22" fmla="*/ 77 w 77"/>
                <a:gd name="T23" fmla="*/ 42 h 66"/>
                <a:gd name="T24" fmla="*/ 72 w 77"/>
                <a:gd name="T25" fmla="*/ 18 h 66"/>
                <a:gd name="T26" fmla="*/ 38 w 77"/>
                <a:gd name="T2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66">
                  <a:moveTo>
                    <a:pt x="38" y="2"/>
                  </a:moveTo>
                  <a:cubicBezTo>
                    <a:pt x="32" y="2"/>
                    <a:pt x="23" y="1"/>
                    <a:pt x="14" y="11"/>
                  </a:cubicBezTo>
                  <a:cubicBezTo>
                    <a:pt x="9" y="17"/>
                    <a:pt x="6" y="23"/>
                    <a:pt x="4" y="30"/>
                  </a:cubicBezTo>
                  <a:cubicBezTo>
                    <a:pt x="0" y="40"/>
                    <a:pt x="1" y="52"/>
                    <a:pt x="3" y="62"/>
                  </a:cubicBezTo>
                  <a:cubicBezTo>
                    <a:pt x="3" y="63"/>
                    <a:pt x="4" y="65"/>
                    <a:pt x="4" y="66"/>
                  </a:cubicBezTo>
                  <a:cubicBezTo>
                    <a:pt x="8" y="66"/>
                    <a:pt x="10" y="65"/>
                    <a:pt x="11" y="61"/>
                  </a:cubicBezTo>
                  <a:cubicBezTo>
                    <a:pt x="11" y="58"/>
                    <a:pt x="6" y="48"/>
                    <a:pt x="14" y="45"/>
                  </a:cubicBezTo>
                  <a:cubicBezTo>
                    <a:pt x="23" y="42"/>
                    <a:pt x="24" y="50"/>
                    <a:pt x="26" y="56"/>
                  </a:cubicBezTo>
                  <a:cubicBezTo>
                    <a:pt x="27" y="51"/>
                    <a:pt x="27" y="50"/>
                    <a:pt x="31" y="48"/>
                  </a:cubicBezTo>
                  <a:cubicBezTo>
                    <a:pt x="36" y="44"/>
                    <a:pt x="42" y="48"/>
                    <a:pt x="45" y="48"/>
                  </a:cubicBezTo>
                  <a:cubicBezTo>
                    <a:pt x="49" y="50"/>
                    <a:pt x="54" y="46"/>
                    <a:pt x="58" y="44"/>
                  </a:cubicBezTo>
                  <a:cubicBezTo>
                    <a:pt x="64" y="41"/>
                    <a:pt x="70" y="41"/>
                    <a:pt x="77" y="42"/>
                  </a:cubicBezTo>
                  <a:cubicBezTo>
                    <a:pt x="77" y="33"/>
                    <a:pt x="76" y="25"/>
                    <a:pt x="72" y="18"/>
                  </a:cubicBezTo>
                  <a:cubicBezTo>
                    <a:pt x="65" y="4"/>
                    <a:pt x="52" y="0"/>
                    <a:pt x="38" y="2"/>
                  </a:cubicBezTo>
                  <a:close/>
                </a:path>
              </a:pathLst>
            </a:custGeom>
            <a:solidFill>
              <a:srgbClr val="D6AF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î$ľídè"/>
            <p:cNvSpPr/>
            <p:nvPr/>
          </p:nvSpPr>
          <p:spPr bwMode="auto">
            <a:xfrm>
              <a:off x="4868863" y="2179638"/>
              <a:ext cx="508000" cy="263525"/>
            </a:xfrm>
            <a:custGeom>
              <a:avLst/>
              <a:gdLst>
                <a:gd name="T0" fmla="*/ 39 w 154"/>
                <a:gd name="T1" fmla="*/ 0 h 80"/>
                <a:gd name="T2" fmla="*/ 19 w 154"/>
                <a:gd name="T3" fmla="*/ 24 h 80"/>
                <a:gd name="T4" fmla="*/ 0 w 154"/>
                <a:gd name="T5" fmla="*/ 59 h 80"/>
                <a:gd name="T6" fmla="*/ 33 w 154"/>
                <a:gd name="T7" fmla="*/ 80 h 80"/>
                <a:gd name="T8" fmla="*/ 89 w 154"/>
                <a:gd name="T9" fmla="*/ 66 h 80"/>
                <a:gd name="T10" fmla="*/ 154 w 154"/>
                <a:gd name="T11" fmla="*/ 53 h 80"/>
                <a:gd name="T12" fmla="*/ 136 w 154"/>
                <a:gd name="T13" fmla="*/ 33 h 80"/>
                <a:gd name="T14" fmla="*/ 121 w 154"/>
                <a:gd name="T15" fmla="*/ 22 h 80"/>
                <a:gd name="T16" fmla="*/ 71 w 154"/>
                <a:gd name="T17" fmla="*/ 5 h 80"/>
                <a:gd name="T18" fmla="*/ 39 w 154"/>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80">
                  <a:moveTo>
                    <a:pt x="39" y="0"/>
                  </a:moveTo>
                  <a:cubicBezTo>
                    <a:pt x="33" y="5"/>
                    <a:pt x="25" y="12"/>
                    <a:pt x="19" y="24"/>
                  </a:cubicBezTo>
                  <a:cubicBezTo>
                    <a:pt x="13" y="33"/>
                    <a:pt x="0" y="59"/>
                    <a:pt x="0" y="59"/>
                  </a:cubicBezTo>
                  <a:cubicBezTo>
                    <a:pt x="0" y="59"/>
                    <a:pt x="20" y="80"/>
                    <a:pt x="33" y="80"/>
                  </a:cubicBezTo>
                  <a:cubicBezTo>
                    <a:pt x="52" y="80"/>
                    <a:pt x="70" y="70"/>
                    <a:pt x="89" y="66"/>
                  </a:cubicBezTo>
                  <a:cubicBezTo>
                    <a:pt x="110" y="61"/>
                    <a:pt x="136" y="61"/>
                    <a:pt x="154" y="53"/>
                  </a:cubicBezTo>
                  <a:cubicBezTo>
                    <a:pt x="150" y="47"/>
                    <a:pt x="141" y="39"/>
                    <a:pt x="136" y="33"/>
                  </a:cubicBezTo>
                  <a:cubicBezTo>
                    <a:pt x="132" y="29"/>
                    <a:pt x="126" y="26"/>
                    <a:pt x="121" y="22"/>
                  </a:cubicBezTo>
                  <a:cubicBezTo>
                    <a:pt x="104" y="7"/>
                    <a:pt x="88" y="8"/>
                    <a:pt x="71" y="5"/>
                  </a:cubicBezTo>
                  <a:lnTo>
                    <a:pt x="39" y="0"/>
                  </a:lnTo>
                  <a:close/>
                </a:path>
              </a:pathLst>
            </a:custGeom>
            <a:solidFill>
              <a:srgbClr val="393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ïsļîḍé"/>
            <p:cNvSpPr/>
            <p:nvPr/>
          </p:nvSpPr>
          <p:spPr bwMode="auto">
            <a:xfrm>
              <a:off x="5422900" y="1589088"/>
              <a:ext cx="125413" cy="122238"/>
            </a:xfrm>
            <a:custGeom>
              <a:avLst/>
              <a:gdLst>
                <a:gd name="T0" fmla="*/ 6 w 38"/>
                <a:gd name="T1" fmla="*/ 19 h 37"/>
                <a:gd name="T2" fmla="*/ 8 w 38"/>
                <a:gd name="T3" fmla="*/ 3 h 37"/>
                <a:gd name="T4" fmla="*/ 16 w 38"/>
                <a:gd name="T5" fmla="*/ 15 h 37"/>
                <a:gd name="T6" fmla="*/ 22 w 38"/>
                <a:gd name="T7" fmla="*/ 5 h 37"/>
                <a:gd name="T8" fmla="*/ 23 w 38"/>
                <a:gd name="T9" fmla="*/ 9 h 37"/>
                <a:gd name="T10" fmla="*/ 28 w 38"/>
                <a:gd name="T11" fmla="*/ 0 h 37"/>
                <a:gd name="T12" fmla="*/ 36 w 38"/>
                <a:gd name="T13" fmla="*/ 16 h 37"/>
                <a:gd name="T14" fmla="*/ 23 w 38"/>
                <a:gd name="T15" fmla="*/ 27 h 37"/>
                <a:gd name="T16" fmla="*/ 0 w 38"/>
                <a:gd name="T17" fmla="*/ 32 h 37"/>
                <a:gd name="T18" fmla="*/ 6 w 38"/>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6" y="19"/>
                  </a:moveTo>
                  <a:cubicBezTo>
                    <a:pt x="7" y="15"/>
                    <a:pt x="6" y="7"/>
                    <a:pt x="8" y="3"/>
                  </a:cubicBezTo>
                  <a:cubicBezTo>
                    <a:pt x="12" y="8"/>
                    <a:pt x="13" y="11"/>
                    <a:pt x="16" y="15"/>
                  </a:cubicBezTo>
                  <a:cubicBezTo>
                    <a:pt x="17" y="12"/>
                    <a:pt x="21" y="9"/>
                    <a:pt x="22" y="5"/>
                  </a:cubicBezTo>
                  <a:cubicBezTo>
                    <a:pt x="22" y="7"/>
                    <a:pt x="22" y="8"/>
                    <a:pt x="23" y="9"/>
                  </a:cubicBezTo>
                  <a:cubicBezTo>
                    <a:pt x="25" y="7"/>
                    <a:pt x="26" y="3"/>
                    <a:pt x="28" y="0"/>
                  </a:cubicBezTo>
                  <a:cubicBezTo>
                    <a:pt x="28" y="7"/>
                    <a:pt x="38" y="10"/>
                    <a:pt x="36" y="16"/>
                  </a:cubicBezTo>
                  <a:cubicBezTo>
                    <a:pt x="35" y="18"/>
                    <a:pt x="24" y="24"/>
                    <a:pt x="23" y="27"/>
                  </a:cubicBezTo>
                  <a:cubicBezTo>
                    <a:pt x="17" y="37"/>
                    <a:pt x="10" y="36"/>
                    <a:pt x="0" y="32"/>
                  </a:cubicBezTo>
                  <a:lnTo>
                    <a:pt x="6" y="19"/>
                  </a:ln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ï$ḻïḋé"/>
            <p:cNvSpPr/>
            <p:nvPr/>
          </p:nvSpPr>
          <p:spPr bwMode="auto">
            <a:xfrm>
              <a:off x="5360988" y="2720975"/>
              <a:ext cx="22225" cy="42863"/>
            </a:xfrm>
            <a:custGeom>
              <a:avLst/>
              <a:gdLst>
                <a:gd name="T0" fmla="*/ 0 w 7"/>
                <a:gd name="T1" fmla="*/ 0 h 13"/>
                <a:gd name="T2" fmla="*/ 1 w 7"/>
                <a:gd name="T3" fmla="*/ 8 h 13"/>
                <a:gd name="T4" fmla="*/ 7 w 7"/>
                <a:gd name="T5" fmla="*/ 5 h 13"/>
                <a:gd name="T6" fmla="*/ 0 w 7"/>
                <a:gd name="T7" fmla="*/ 0 h 13"/>
              </a:gdLst>
              <a:ahLst/>
              <a:cxnLst>
                <a:cxn ang="0">
                  <a:pos x="T0" y="T1"/>
                </a:cxn>
                <a:cxn ang="0">
                  <a:pos x="T2" y="T3"/>
                </a:cxn>
                <a:cxn ang="0">
                  <a:pos x="T4" y="T5"/>
                </a:cxn>
                <a:cxn ang="0">
                  <a:pos x="T6" y="T7"/>
                </a:cxn>
              </a:cxnLst>
              <a:rect l="0" t="0" r="r" b="b"/>
              <a:pathLst>
                <a:path w="7" h="13">
                  <a:moveTo>
                    <a:pt x="0" y="0"/>
                  </a:moveTo>
                  <a:cubicBezTo>
                    <a:pt x="0" y="3"/>
                    <a:pt x="0" y="6"/>
                    <a:pt x="1" y="8"/>
                  </a:cubicBezTo>
                  <a:cubicBezTo>
                    <a:pt x="3" y="13"/>
                    <a:pt x="7" y="8"/>
                    <a:pt x="7" y="5"/>
                  </a:cubicBezTo>
                  <a:lnTo>
                    <a:pt x="0" y="0"/>
                  </a:ln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îSļïḓé"/>
            <p:cNvSpPr/>
            <p:nvPr/>
          </p:nvSpPr>
          <p:spPr bwMode="auto">
            <a:xfrm>
              <a:off x="7356475" y="3541713"/>
              <a:ext cx="366713" cy="2111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í$ḷíḑé"/>
            <p:cNvSpPr/>
            <p:nvPr/>
          </p:nvSpPr>
          <p:spPr bwMode="auto">
            <a:xfrm>
              <a:off x="6003925" y="4481513"/>
              <a:ext cx="366713" cy="21431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ïsļïḑê"/>
            <p:cNvSpPr/>
            <p:nvPr/>
          </p:nvSpPr>
          <p:spPr bwMode="auto">
            <a:xfrm>
              <a:off x="5822950" y="2651125"/>
              <a:ext cx="1731963" cy="998538"/>
            </a:xfrm>
            <a:custGeom>
              <a:avLst/>
              <a:gdLst>
                <a:gd name="T0" fmla="*/ 544 w 1091"/>
                <a:gd name="T1" fmla="*/ 0 h 629"/>
                <a:gd name="T2" fmla="*/ 1091 w 1091"/>
                <a:gd name="T3" fmla="*/ 316 h 629"/>
                <a:gd name="T4" fmla="*/ 544 w 1091"/>
                <a:gd name="T5" fmla="*/ 629 h 629"/>
                <a:gd name="T6" fmla="*/ 93 w 1091"/>
                <a:gd name="T7" fmla="*/ 625 h 629"/>
                <a:gd name="T8" fmla="*/ 0 w 1091"/>
                <a:gd name="T9" fmla="*/ 316 h 629"/>
                <a:gd name="T10" fmla="*/ 544 w 1091"/>
                <a:gd name="T11" fmla="*/ 0 h 629"/>
              </a:gdLst>
              <a:ahLst/>
              <a:cxnLst>
                <a:cxn ang="0">
                  <a:pos x="T0" y="T1"/>
                </a:cxn>
                <a:cxn ang="0">
                  <a:pos x="T2" y="T3"/>
                </a:cxn>
                <a:cxn ang="0">
                  <a:pos x="T4" y="T5"/>
                </a:cxn>
                <a:cxn ang="0">
                  <a:pos x="T6" y="T7"/>
                </a:cxn>
                <a:cxn ang="0">
                  <a:pos x="T8" y="T9"/>
                </a:cxn>
                <a:cxn ang="0">
                  <a:pos x="T10" y="T11"/>
                </a:cxn>
              </a:cxnLst>
              <a:rect l="0" t="0" r="r" b="b"/>
              <a:pathLst>
                <a:path w="1091" h="629">
                  <a:moveTo>
                    <a:pt x="544" y="0"/>
                  </a:moveTo>
                  <a:lnTo>
                    <a:pt x="1091" y="316"/>
                  </a:lnTo>
                  <a:lnTo>
                    <a:pt x="544" y="629"/>
                  </a:lnTo>
                  <a:lnTo>
                    <a:pt x="93" y="625"/>
                  </a:lnTo>
                  <a:lnTo>
                    <a:pt x="0" y="316"/>
                  </a:lnTo>
                  <a:lnTo>
                    <a:pt x="544" y="0"/>
                  </a:lnTo>
                  <a:close/>
                </a:path>
              </a:pathLst>
            </a:custGeom>
            <a:solidFill>
              <a:srgbClr val="D9D9D9"/>
            </a:solidFill>
            <a:ln>
              <a:noFill/>
            </a:ln>
          </p:spPr>
          <p:txBody>
            <a:bodyPr anchor="ctr"/>
            <a:lstStyle/>
            <a:p>
              <a:pPr algn="ctr"/>
            </a:p>
          </p:txBody>
        </p:sp>
        <p:sp>
          <p:nvSpPr>
            <p:cNvPr id="169" name="ïş1ïḓè"/>
            <p:cNvSpPr/>
            <p:nvPr/>
          </p:nvSpPr>
          <p:spPr bwMode="auto">
            <a:xfrm>
              <a:off x="7167563" y="3468688"/>
              <a:ext cx="1731963" cy="998538"/>
            </a:xfrm>
            <a:custGeom>
              <a:avLst/>
              <a:gdLst>
                <a:gd name="T0" fmla="*/ 0 w 1091"/>
                <a:gd name="T1" fmla="*/ 314 h 629"/>
                <a:gd name="T2" fmla="*/ 96 w 1091"/>
                <a:gd name="T3" fmla="*/ 627 h 629"/>
                <a:gd name="T4" fmla="*/ 547 w 1091"/>
                <a:gd name="T5" fmla="*/ 629 h 629"/>
                <a:gd name="T6" fmla="*/ 1091 w 1091"/>
                <a:gd name="T7" fmla="*/ 314 h 629"/>
                <a:gd name="T8" fmla="*/ 547 w 1091"/>
                <a:gd name="T9" fmla="*/ 0 h 629"/>
                <a:gd name="T10" fmla="*/ 0 w 1091"/>
                <a:gd name="T11" fmla="*/ 314 h 629"/>
              </a:gdLst>
              <a:ahLst/>
              <a:cxnLst>
                <a:cxn ang="0">
                  <a:pos x="T0" y="T1"/>
                </a:cxn>
                <a:cxn ang="0">
                  <a:pos x="T2" y="T3"/>
                </a:cxn>
                <a:cxn ang="0">
                  <a:pos x="T4" y="T5"/>
                </a:cxn>
                <a:cxn ang="0">
                  <a:pos x="T6" y="T7"/>
                </a:cxn>
                <a:cxn ang="0">
                  <a:pos x="T8" y="T9"/>
                </a:cxn>
                <a:cxn ang="0">
                  <a:pos x="T10" y="T11"/>
                </a:cxn>
              </a:cxnLst>
              <a:rect l="0" t="0" r="r" b="b"/>
              <a:pathLst>
                <a:path w="1091" h="629">
                  <a:moveTo>
                    <a:pt x="0" y="314"/>
                  </a:moveTo>
                  <a:lnTo>
                    <a:pt x="96" y="627"/>
                  </a:lnTo>
                  <a:lnTo>
                    <a:pt x="547" y="629"/>
                  </a:lnTo>
                  <a:lnTo>
                    <a:pt x="1091" y="314"/>
                  </a:lnTo>
                  <a:lnTo>
                    <a:pt x="547" y="0"/>
                  </a:lnTo>
                  <a:lnTo>
                    <a:pt x="0" y="314"/>
                  </a:lnTo>
                  <a:close/>
                </a:path>
              </a:pathLst>
            </a:custGeom>
            <a:solidFill>
              <a:srgbClr val="D9D9D9"/>
            </a:solidFill>
            <a:ln>
              <a:noFill/>
            </a:ln>
          </p:spPr>
          <p:txBody>
            <a:bodyPr anchor="ctr"/>
            <a:lstStyle/>
            <a:p>
              <a:pPr algn="ctr"/>
            </a:p>
          </p:txBody>
        </p:sp>
        <p:sp>
          <p:nvSpPr>
            <p:cNvPr id="171" name="îsḻíḑe"/>
            <p:cNvSpPr/>
            <p:nvPr/>
          </p:nvSpPr>
          <p:spPr bwMode="auto">
            <a:xfrm>
              <a:off x="4452938" y="3468688"/>
              <a:ext cx="1731963" cy="998538"/>
            </a:xfrm>
            <a:custGeom>
              <a:avLst/>
              <a:gdLst>
                <a:gd name="T0" fmla="*/ 547 w 1091"/>
                <a:gd name="T1" fmla="*/ 0 h 629"/>
                <a:gd name="T2" fmla="*/ 0 w 1091"/>
                <a:gd name="T3" fmla="*/ 314 h 629"/>
                <a:gd name="T4" fmla="*/ 94 w 1091"/>
                <a:gd name="T5" fmla="*/ 627 h 629"/>
                <a:gd name="T6" fmla="*/ 547 w 1091"/>
                <a:gd name="T7" fmla="*/ 629 h 629"/>
                <a:gd name="T8" fmla="*/ 1091 w 1091"/>
                <a:gd name="T9" fmla="*/ 314 h 629"/>
                <a:gd name="T10" fmla="*/ 547 w 1091"/>
                <a:gd name="T11" fmla="*/ 0 h 629"/>
              </a:gdLst>
              <a:ahLst/>
              <a:cxnLst>
                <a:cxn ang="0">
                  <a:pos x="T0" y="T1"/>
                </a:cxn>
                <a:cxn ang="0">
                  <a:pos x="T2" y="T3"/>
                </a:cxn>
                <a:cxn ang="0">
                  <a:pos x="T4" y="T5"/>
                </a:cxn>
                <a:cxn ang="0">
                  <a:pos x="T6" y="T7"/>
                </a:cxn>
                <a:cxn ang="0">
                  <a:pos x="T8" y="T9"/>
                </a:cxn>
                <a:cxn ang="0">
                  <a:pos x="T10" y="T11"/>
                </a:cxn>
              </a:cxnLst>
              <a:rect l="0" t="0" r="r" b="b"/>
              <a:pathLst>
                <a:path w="1091" h="629">
                  <a:moveTo>
                    <a:pt x="547" y="0"/>
                  </a:moveTo>
                  <a:lnTo>
                    <a:pt x="0" y="314"/>
                  </a:lnTo>
                  <a:lnTo>
                    <a:pt x="94" y="627"/>
                  </a:lnTo>
                  <a:lnTo>
                    <a:pt x="547" y="629"/>
                  </a:lnTo>
                  <a:lnTo>
                    <a:pt x="1091" y="314"/>
                  </a:lnTo>
                  <a:lnTo>
                    <a:pt x="547" y="0"/>
                  </a:lnTo>
                  <a:close/>
                </a:path>
              </a:pathLst>
            </a:custGeom>
            <a:solidFill>
              <a:srgbClr val="D9D9D9"/>
            </a:solidFill>
            <a:ln>
              <a:noFill/>
            </a:ln>
          </p:spPr>
          <p:txBody>
            <a:bodyPr anchor="ctr"/>
            <a:lstStyle/>
            <a:p>
              <a:pPr algn="ctr"/>
            </a:p>
          </p:txBody>
        </p:sp>
        <p:sp>
          <p:nvSpPr>
            <p:cNvPr id="172" name="îšlîḍê"/>
            <p:cNvSpPr/>
            <p:nvPr/>
          </p:nvSpPr>
          <p:spPr bwMode="auto">
            <a:xfrm>
              <a:off x="5294313" y="2351088"/>
              <a:ext cx="1731963" cy="998538"/>
            </a:xfrm>
            <a:custGeom>
              <a:avLst/>
              <a:gdLst>
                <a:gd name="T0" fmla="*/ 544 w 1091"/>
                <a:gd name="T1" fmla="*/ 0 h 629"/>
                <a:gd name="T2" fmla="*/ 0 w 1091"/>
                <a:gd name="T3" fmla="*/ 314 h 629"/>
                <a:gd name="T4" fmla="*/ 94 w 1091"/>
                <a:gd name="T5" fmla="*/ 627 h 629"/>
                <a:gd name="T6" fmla="*/ 544 w 1091"/>
                <a:gd name="T7" fmla="*/ 629 h 629"/>
                <a:gd name="T8" fmla="*/ 1091 w 1091"/>
                <a:gd name="T9" fmla="*/ 314 h 629"/>
                <a:gd name="T10" fmla="*/ 544 w 1091"/>
                <a:gd name="T11" fmla="*/ 0 h 629"/>
              </a:gdLst>
              <a:ahLst/>
              <a:cxnLst>
                <a:cxn ang="0">
                  <a:pos x="T0" y="T1"/>
                </a:cxn>
                <a:cxn ang="0">
                  <a:pos x="T2" y="T3"/>
                </a:cxn>
                <a:cxn ang="0">
                  <a:pos x="T4" y="T5"/>
                </a:cxn>
                <a:cxn ang="0">
                  <a:pos x="T6" y="T7"/>
                </a:cxn>
                <a:cxn ang="0">
                  <a:pos x="T8" y="T9"/>
                </a:cxn>
                <a:cxn ang="0">
                  <a:pos x="T10" y="T11"/>
                </a:cxn>
              </a:cxnLst>
              <a:rect l="0" t="0" r="r" b="b"/>
              <a:pathLst>
                <a:path w="1091" h="629">
                  <a:moveTo>
                    <a:pt x="544" y="0"/>
                  </a:moveTo>
                  <a:lnTo>
                    <a:pt x="0" y="314"/>
                  </a:lnTo>
                  <a:lnTo>
                    <a:pt x="94" y="627"/>
                  </a:lnTo>
                  <a:lnTo>
                    <a:pt x="544" y="629"/>
                  </a:lnTo>
                  <a:lnTo>
                    <a:pt x="1091" y="314"/>
                  </a:lnTo>
                  <a:lnTo>
                    <a:pt x="544" y="0"/>
                  </a:lnTo>
                  <a:close/>
                </a:path>
              </a:pathLst>
            </a:custGeom>
            <a:solidFill>
              <a:srgbClr val="D9D9D9"/>
            </a:solidFill>
            <a:ln>
              <a:noFill/>
            </a:ln>
          </p:spPr>
          <p:txBody>
            <a:bodyPr anchor="ctr"/>
            <a:lstStyle/>
            <a:p>
              <a:pPr algn="ctr"/>
            </a:p>
          </p:txBody>
        </p:sp>
        <p:sp>
          <p:nvSpPr>
            <p:cNvPr id="173" name="işľîdê"/>
            <p:cNvSpPr/>
            <p:nvPr/>
          </p:nvSpPr>
          <p:spPr bwMode="auto">
            <a:xfrm>
              <a:off x="5630863" y="3541713"/>
              <a:ext cx="369888" cy="211138"/>
            </a:xfrm>
            <a:prstGeom prst="ellipse">
              <a:avLst/>
            </a:prstGeom>
            <a:solidFill>
              <a:srgbClr val="D9D9D9"/>
            </a:solidFill>
            <a:ln>
              <a:noFill/>
            </a:ln>
          </p:spPr>
          <p:txBody>
            <a:bodyPr anchor="ctr"/>
            <a:lstStyle/>
            <a:p>
              <a:pPr algn="ctr"/>
            </a:p>
          </p:txBody>
        </p:sp>
        <p:sp>
          <p:nvSpPr>
            <p:cNvPr id="174" name="îṩļïďè"/>
            <p:cNvSpPr/>
            <p:nvPr/>
          </p:nvSpPr>
          <p:spPr bwMode="auto">
            <a:xfrm>
              <a:off x="6992938" y="4481513"/>
              <a:ext cx="369888" cy="214313"/>
            </a:xfrm>
            <a:prstGeom prst="ellipse">
              <a:avLst/>
            </a:prstGeom>
            <a:solidFill>
              <a:srgbClr val="D9D9D9"/>
            </a:solidFill>
            <a:ln>
              <a:noFill/>
            </a:ln>
          </p:spPr>
          <p:txBody>
            <a:bodyPr anchor="ctr"/>
            <a:lstStyle/>
            <a:p>
              <a:pPr algn="ctr"/>
            </a:p>
          </p:txBody>
        </p:sp>
        <p:sp>
          <p:nvSpPr>
            <p:cNvPr id="175" name="iSḷïďè"/>
            <p:cNvSpPr/>
            <p:nvPr/>
          </p:nvSpPr>
          <p:spPr bwMode="auto">
            <a:xfrm>
              <a:off x="5815013" y="4408488"/>
              <a:ext cx="1735138" cy="998538"/>
            </a:xfrm>
            <a:custGeom>
              <a:avLst/>
              <a:gdLst>
                <a:gd name="T0" fmla="*/ 0 w 1093"/>
                <a:gd name="T1" fmla="*/ 315 h 629"/>
                <a:gd name="T2" fmla="*/ 94 w 1093"/>
                <a:gd name="T3" fmla="*/ 629 h 629"/>
                <a:gd name="T4" fmla="*/ 547 w 1093"/>
                <a:gd name="T5" fmla="*/ 629 h 629"/>
                <a:gd name="T6" fmla="*/ 1093 w 1093"/>
                <a:gd name="T7" fmla="*/ 315 h 629"/>
                <a:gd name="T8" fmla="*/ 547 w 1093"/>
                <a:gd name="T9" fmla="*/ 0 h 629"/>
                <a:gd name="T10" fmla="*/ 0 w 1093"/>
                <a:gd name="T11" fmla="*/ 315 h 629"/>
              </a:gdLst>
              <a:ahLst/>
              <a:cxnLst>
                <a:cxn ang="0">
                  <a:pos x="T0" y="T1"/>
                </a:cxn>
                <a:cxn ang="0">
                  <a:pos x="T2" y="T3"/>
                </a:cxn>
                <a:cxn ang="0">
                  <a:pos x="T4" y="T5"/>
                </a:cxn>
                <a:cxn ang="0">
                  <a:pos x="T6" y="T7"/>
                </a:cxn>
                <a:cxn ang="0">
                  <a:pos x="T8" y="T9"/>
                </a:cxn>
                <a:cxn ang="0">
                  <a:pos x="T10" y="T11"/>
                </a:cxn>
              </a:cxnLst>
              <a:rect l="0" t="0" r="r" b="b"/>
              <a:pathLst>
                <a:path w="1093" h="629">
                  <a:moveTo>
                    <a:pt x="0" y="315"/>
                  </a:moveTo>
                  <a:lnTo>
                    <a:pt x="94" y="629"/>
                  </a:lnTo>
                  <a:lnTo>
                    <a:pt x="547" y="629"/>
                  </a:lnTo>
                  <a:lnTo>
                    <a:pt x="1093" y="315"/>
                  </a:lnTo>
                  <a:lnTo>
                    <a:pt x="547" y="0"/>
                  </a:lnTo>
                  <a:lnTo>
                    <a:pt x="0" y="315"/>
                  </a:lnTo>
                  <a:close/>
                </a:path>
              </a:pathLst>
            </a:custGeom>
            <a:solidFill>
              <a:srgbClr val="D9D9D9"/>
            </a:solidFill>
            <a:ln>
              <a:noFill/>
            </a:ln>
          </p:spPr>
          <p:txBody>
            <a:bodyPr anchor="ctr"/>
            <a:lstStyle/>
            <a:p>
              <a:pPr algn="ctr"/>
            </a:p>
          </p:txBody>
        </p:sp>
        <p:sp>
          <p:nvSpPr>
            <p:cNvPr id="177" name="íŝliḋé"/>
            <p:cNvSpPr/>
            <p:nvPr/>
          </p:nvSpPr>
          <p:spPr bwMode="auto">
            <a:xfrm>
              <a:off x="5353050" y="3514725"/>
              <a:ext cx="485775" cy="184150"/>
            </a:xfrm>
            <a:prstGeom prst="rect">
              <a:avLst/>
            </a:prstGeom>
            <a:solidFill>
              <a:srgbClr val="D9D9D9"/>
            </a:solidFill>
            <a:ln>
              <a:noFill/>
            </a:ln>
          </p:spPr>
          <p:txBody>
            <a:bodyPr anchor="ctr"/>
            <a:lstStyle/>
            <a:p>
              <a:pPr algn="ctr"/>
            </a:p>
          </p:txBody>
        </p:sp>
        <p:sp>
          <p:nvSpPr>
            <p:cNvPr id="178" name="îšļîḓé"/>
            <p:cNvSpPr/>
            <p:nvPr/>
          </p:nvSpPr>
          <p:spPr bwMode="auto">
            <a:xfrm>
              <a:off x="6696075" y="4481513"/>
              <a:ext cx="485775" cy="184150"/>
            </a:xfrm>
            <a:prstGeom prst="rect">
              <a:avLst/>
            </a:prstGeom>
            <a:solidFill>
              <a:srgbClr val="D9D9D9"/>
            </a:solidFill>
            <a:ln>
              <a:noFill/>
            </a:ln>
          </p:spPr>
          <p:txBody>
            <a:bodyPr anchor="ctr"/>
            <a:lstStyle/>
            <a:p>
              <a:pPr algn="ctr"/>
            </a:p>
          </p:txBody>
        </p:sp>
        <p:sp>
          <p:nvSpPr>
            <p:cNvPr id="179" name="ísḷîḓé"/>
            <p:cNvSpPr/>
            <p:nvPr/>
          </p:nvSpPr>
          <p:spPr bwMode="auto">
            <a:xfrm>
              <a:off x="6788150" y="3976688"/>
              <a:ext cx="485775" cy="184150"/>
            </a:xfrm>
            <a:prstGeom prst="rect">
              <a:avLst/>
            </a:prstGeom>
            <a:solidFill>
              <a:srgbClr val="D9D9D9"/>
            </a:solidFill>
            <a:ln>
              <a:noFill/>
            </a:ln>
          </p:spPr>
          <p:txBody>
            <a:bodyPr anchor="ctr"/>
            <a:lstStyle/>
            <a:p>
              <a:pPr algn="ctr"/>
            </a:p>
          </p:txBody>
        </p:sp>
        <p:sp>
          <p:nvSpPr>
            <p:cNvPr id="180" name="í$ḻíḋè"/>
            <p:cNvSpPr/>
            <p:nvPr/>
          </p:nvSpPr>
          <p:spPr bwMode="auto">
            <a:xfrm>
              <a:off x="3252788" y="4279900"/>
              <a:ext cx="1606550" cy="533400"/>
            </a:xfrm>
            <a:custGeom>
              <a:avLst/>
              <a:gdLst>
                <a:gd name="T0" fmla="*/ 6 w 487"/>
                <a:gd name="T1" fmla="*/ 154 h 162"/>
                <a:gd name="T2" fmla="*/ 165 w 487"/>
                <a:gd name="T3" fmla="*/ 155 h 162"/>
                <a:gd name="T4" fmla="*/ 356 w 487"/>
                <a:gd name="T5" fmla="*/ 117 h 162"/>
                <a:gd name="T6" fmla="*/ 472 w 487"/>
                <a:gd name="T7" fmla="*/ 23 h 162"/>
                <a:gd name="T8" fmla="*/ 440 w 487"/>
                <a:gd name="T9" fmla="*/ 9 h 162"/>
                <a:gd name="T10" fmla="*/ 414 w 487"/>
                <a:gd name="T11" fmla="*/ 13 h 162"/>
                <a:gd name="T12" fmla="*/ 341 w 487"/>
                <a:gd name="T13" fmla="*/ 15 h 162"/>
                <a:gd name="T14" fmla="*/ 280 w 487"/>
                <a:gd name="T15" fmla="*/ 63 h 162"/>
                <a:gd name="T16" fmla="*/ 203 w 487"/>
                <a:gd name="T17" fmla="*/ 79 h 162"/>
                <a:gd name="T18" fmla="*/ 110 w 487"/>
                <a:gd name="T19" fmla="*/ 134 h 162"/>
                <a:gd name="T20" fmla="*/ 0 w 487"/>
                <a:gd name="T21" fmla="*/ 135 h 162"/>
                <a:gd name="T22" fmla="*/ 6 w 487"/>
                <a:gd name="T23" fmla="*/ 15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 h="162">
                  <a:moveTo>
                    <a:pt x="6" y="154"/>
                  </a:moveTo>
                  <a:cubicBezTo>
                    <a:pt x="49" y="162"/>
                    <a:pt x="124" y="155"/>
                    <a:pt x="165" y="155"/>
                  </a:cubicBezTo>
                  <a:cubicBezTo>
                    <a:pt x="219" y="155"/>
                    <a:pt x="303" y="126"/>
                    <a:pt x="356" y="117"/>
                  </a:cubicBezTo>
                  <a:cubicBezTo>
                    <a:pt x="382" y="113"/>
                    <a:pt x="487" y="71"/>
                    <a:pt x="472" y="23"/>
                  </a:cubicBezTo>
                  <a:cubicBezTo>
                    <a:pt x="468" y="8"/>
                    <a:pt x="450" y="17"/>
                    <a:pt x="440" y="9"/>
                  </a:cubicBezTo>
                  <a:cubicBezTo>
                    <a:pt x="425" y="0"/>
                    <a:pt x="431" y="22"/>
                    <a:pt x="414" y="13"/>
                  </a:cubicBezTo>
                  <a:cubicBezTo>
                    <a:pt x="394" y="7"/>
                    <a:pt x="360" y="11"/>
                    <a:pt x="341" y="15"/>
                  </a:cubicBezTo>
                  <a:cubicBezTo>
                    <a:pt x="302" y="20"/>
                    <a:pt x="316" y="46"/>
                    <a:pt x="280" y="63"/>
                  </a:cubicBezTo>
                  <a:cubicBezTo>
                    <a:pt x="256" y="74"/>
                    <a:pt x="228" y="70"/>
                    <a:pt x="203" y="79"/>
                  </a:cubicBezTo>
                  <a:cubicBezTo>
                    <a:pt x="170" y="88"/>
                    <a:pt x="141" y="127"/>
                    <a:pt x="110" y="134"/>
                  </a:cubicBezTo>
                  <a:cubicBezTo>
                    <a:pt x="84" y="140"/>
                    <a:pt x="33" y="133"/>
                    <a:pt x="0" y="135"/>
                  </a:cubicBezTo>
                  <a:lnTo>
                    <a:pt x="6" y="154"/>
                  </a:lnTo>
                  <a:close/>
                </a:path>
              </a:pathLst>
            </a:custGeom>
            <a:solidFill>
              <a:srgbClr val="D9D9D9"/>
            </a:solidFill>
            <a:ln>
              <a:noFill/>
            </a:ln>
          </p:spPr>
          <p:txBody>
            <a:bodyPr anchor="ctr"/>
            <a:lstStyle/>
            <a:p>
              <a:pPr algn="ctr"/>
            </a:p>
          </p:txBody>
        </p:sp>
        <p:sp>
          <p:nvSpPr>
            <p:cNvPr id="181" name="ïŝlîḋé"/>
            <p:cNvSpPr/>
            <p:nvPr/>
          </p:nvSpPr>
          <p:spPr bwMode="auto">
            <a:xfrm>
              <a:off x="7950200" y="3867150"/>
              <a:ext cx="1092200" cy="942975"/>
            </a:xfrm>
            <a:custGeom>
              <a:avLst/>
              <a:gdLst>
                <a:gd name="T0" fmla="*/ 118 w 331"/>
                <a:gd name="T1" fmla="*/ 230 h 286"/>
                <a:gd name="T2" fmla="*/ 219 w 331"/>
                <a:gd name="T3" fmla="*/ 224 h 286"/>
                <a:gd name="T4" fmla="*/ 210 w 331"/>
                <a:gd name="T5" fmla="*/ 274 h 286"/>
                <a:gd name="T6" fmla="*/ 246 w 331"/>
                <a:gd name="T7" fmla="*/ 261 h 286"/>
                <a:gd name="T8" fmla="*/ 219 w 331"/>
                <a:gd name="T9" fmla="*/ 164 h 286"/>
                <a:gd name="T10" fmla="*/ 305 w 331"/>
                <a:gd name="T11" fmla="*/ 102 h 286"/>
                <a:gd name="T12" fmla="*/ 232 w 331"/>
                <a:gd name="T13" fmla="*/ 4 h 286"/>
                <a:gd name="T14" fmla="*/ 168 w 331"/>
                <a:gd name="T15" fmla="*/ 64 h 286"/>
                <a:gd name="T16" fmla="*/ 62 w 331"/>
                <a:gd name="T17" fmla="*/ 90 h 286"/>
                <a:gd name="T18" fmla="*/ 117 w 331"/>
                <a:gd name="T19" fmla="*/ 211 h 286"/>
                <a:gd name="T20" fmla="*/ 60 w 331"/>
                <a:gd name="T21" fmla="*/ 233 h 286"/>
                <a:gd name="T22" fmla="*/ 66 w 331"/>
                <a:gd name="T23" fmla="*/ 252 h 286"/>
                <a:gd name="T24" fmla="*/ 118 w 331"/>
                <a:gd name="T25" fmla="*/ 23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86">
                  <a:moveTo>
                    <a:pt x="118" y="230"/>
                  </a:moveTo>
                  <a:cubicBezTo>
                    <a:pt x="142" y="218"/>
                    <a:pt x="191" y="179"/>
                    <a:pt x="219" y="224"/>
                  </a:cubicBezTo>
                  <a:cubicBezTo>
                    <a:pt x="229" y="240"/>
                    <a:pt x="218" y="250"/>
                    <a:pt x="210" y="274"/>
                  </a:cubicBezTo>
                  <a:cubicBezTo>
                    <a:pt x="228" y="286"/>
                    <a:pt x="242" y="279"/>
                    <a:pt x="246" y="261"/>
                  </a:cubicBezTo>
                  <a:cubicBezTo>
                    <a:pt x="257" y="221"/>
                    <a:pt x="225" y="226"/>
                    <a:pt x="219" y="164"/>
                  </a:cubicBezTo>
                  <a:cubicBezTo>
                    <a:pt x="217" y="142"/>
                    <a:pt x="331" y="118"/>
                    <a:pt x="305" y="102"/>
                  </a:cubicBezTo>
                  <a:cubicBezTo>
                    <a:pt x="287" y="90"/>
                    <a:pt x="250" y="0"/>
                    <a:pt x="232" y="4"/>
                  </a:cubicBezTo>
                  <a:cubicBezTo>
                    <a:pt x="202" y="12"/>
                    <a:pt x="196" y="74"/>
                    <a:pt x="168" y="64"/>
                  </a:cubicBezTo>
                  <a:cubicBezTo>
                    <a:pt x="142" y="54"/>
                    <a:pt x="94" y="76"/>
                    <a:pt x="62" y="90"/>
                  </a:cubicBezTo>
                  <a:cubicBezTo>
                    <a:pt x="0" y="116"/>
                    <a:pt x="194" y="155"/>
                    <a:pt x="117" y="211"/>
                  </a:cubicBezTo>
                  <a:cubicBezTo>
                    <a:pt x="106" y="216"/>
                    <a:pt x="76" y="235"/>
                    <a:pt x="60" y="233"/>
                  </a:cubicBezTo>
                  <a:cubicBezTo>
                    <a:pt x="54" y="232"/>
                    <a:pt x="62" y="241"/>
                    <a:pt x="66" y="252"/>
                  </a:cubicBezTo>
                  <a:lnTo>
                    <a:pt x="118" y="230"/>
                  </a:lnTo>
                  <a:close/>
                </a:path>
              </a:pathLst>
            </a:custGeom>
            <a:solidFill>
              <a:srgbClr val="D9D9D9"/>
            </a:solidFill>
            <a:ln>
              <a:noFill/>
            </a:ln>
          </p:spPr>
          <p:txBody>
            <a:bodyPr anchor="ctr"/>
            <a:lstStyle/>
            <a:p>
              <a:pPr algn="ctr"/>
            </a:p>
          </p:txBody>
        </p:sp>
        <p:sp>
          <p:nvSpPr>
            <p:cNvPr id="182" name="íṥḻïḋé"/>
            <p:cNvSpPr/>
            <p:nvPr/>
          </p:nvSpPr>
          <p:spPr bwMode="auto">
            <a:xfrm>
              <a:off x="6478588" y="2417763"/>
              <a:ext cx="1055688" cy="441325"/>
            </a:xfrm>
            <a:custGeom>
              <a:avLst/>
              <a:gdLst>
                <a:gd name="T0" fmla="*/ 18 w 320"/>
                <a:gd name="T1" fmla="*/ 44 h 134"/>
                <a:gd name="T2" fmla="*/ 266 w 320"/>
                <a:gd name="T3" fmla="*/ 80 h 134"/>
                <a:gd name="T4" fmla="*/ 244 w 320"/>
                <a:gd name="T5" fmla="*/ 20 h 134"/>
                <a:gd name="T6" fmla="*/ 172 w 320"/>
                <a:gd name="T7" fmla="*/ 18 h 134"/>
                <a:gd name="T8" fmla="*/ 70 w 320"/>
                <a:gd name="T9" fmla="*/ 2 h 134"/>
                <a:gd name="T10" fmla="*/ 18 w 320"/>
                <a:gd name="T11" fmla="*/ 44 h 134"/>
              </a:gdLst>
              <a:ahLst/>
              <a:cxnLst>
                <a:cxn ang="0">
                  <a:pos x="T0" y="T1"/>
                </a:cxn>
                <a:cxn ang="0">
                  <a:pos x="T2" y="T3"/>
                </a:cxn>
                <a:cxn ang="0">
                  <a:pos x="T4" y="T5"/>
                </a:cxn>
                <a:cxn ang="0">
                  <a:pos x="T6" y="T7"/>
                </a:cxn>
                <a:cxn ang="0">
                  <a:pos x="T8" y="T9"/>
                </a:cxn>
                <a:cxn ang="0">
                  <a:pos x="T10" y="T11"/>
                </a:cxn>
              </a:cxnLst>
              <a:rect l="0" t="0" r="r" b="b"/>
              <a:pathLst>
                <a:path w="320" h="134">
                  <a:moveTo>
                    <a:pt x="18" y="44"/>
                  </a:moveTo>
                  <a:cubicBezTo>
                    <a:pt x="0" y="134"/>
                    <a:pt x="212" y="102"/>
                    <a:pt x="266" y="80"/>
                  </a:cubicBezTo>
                  <a:cubicBezTo>
                    <a:pt x="320" y="56"/>
                    <a:pt x="288" y="24"/>
                    <a:pt x="244" y="20"/>
                  </a:cubicBezTo>
                  <a:cubicBezTo>
                    <a:pt x="220" y="18"/>
                    <a:pt x="196" y="22"/>
                    <a:pt x="172" y="18"/>
                  </a:cubicBezTo>
                  <a:cubicBezTo>
                    <a:pt x="134" y="14"/>
                    <a:pt x="110" y="0"/>
                    <a:pt x="70" y="2"/>
                  </a:cubicBezTo>
                  <a:lnTo>
                    <a:pt x="18" y="44"/>
                  </a:lnTo>
                  <a:close/>
                </a:path>
              </a:pathLst>
            </a:custGeom>
            <a:solidFill>
              <a:srgbClr val="D9D9D9"/>
            </a:solidFill>
            <a:ln>
              <a:noFill/>
            </a:ln>
          </p:spPr>
          <p:txBody>
            <a:bodyPr anchor="ctr"/>
            <a:lstStyle/>
            <a:p>
              <a:pPr algn="ctr"/>
            </a:p>
          </p:txBody>
        </p:sp>
        <p:sp>
          <p:nvSpPr>
            <p:cNvPr id="183" name="îšḷïde"/>
            <p:cNvSpPr/>
            <p:nvPr/>
          </p:nvSpPr>
          <p:spPr bwMode="auto">
            <a:xfrm>
              <a:off x="4657725" y="2555875"/>
              <a:ext cx="936625" cy="230188"/>
            </a:xfrm>
            <a:custGeom>
              <a:avLst/>
              <a:gdLst>
                <a:gd name="T0" fmla="*/ 168 w 284"/>
                <a:gd name="T1" fmla="*/ 70 h 70"/>
                <a:gd name="T2" fmla="*/ 224 w 284"/>
                <a:gd name="T3" fmla="*/ 16 h 70"/>
                <a:gd name="T4" fmla="*/ 162 w 284"/>
                <a:gd name="T5" fmla="*/ 0 h 70"/>
                <a:gd name="T6" fmla="*/ 152 w 284"/>
                <a:gd name="T7" fmla="*/ 39 h 70"/>
                <a:gd name="T8" fmla="*/ 0 w 284"/>
                <a:gd name="T9" fmla="*/ 40 h 70"/>
                <a:gd name="T10" fmla="*/ 94 w 284"/>
                <a:gd name="T11" fmla="*/ 66 h 70"/>
                <a:gd name="T12" fmla="*/ 168 w 284"/>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284" h="70">
                  <a:moveTo>
                    <a:pt x="168" y="70"/>
                  </a:moveTo>
                  <a:cubicBezTo>
                    <a:pt x="202" y="68"/>
                    <a:pt x="284" y="56"/>
                    <a:pt x="224" y="16"/>
                  </a:cubicBezTo>
                  <a:cubicBezTo>
                    <a:pt x="208" y="4"/>
                    <a:pt x="182" y="0"/>
                    <a:pt x="162" y="0"/>
                  </a:cubicBezTo>
                  <a:cubicBezTo>
                    <a:pt x="140" y="2"/>
                    <a:pt x="174" y="29"/>
                    <a:pt x="152" y="39"/>
                  </a:cubicBezTo>
                  <a:cubicBezTo>
                    <a:pt x="120" y="54"/>
                    <a:pt x="33" y="51"/>
                    <a:pt x="0" y="40"/>
                  </a:cubicBezTo>
                  <a:cubicBezTo>
                    <a:pt x="4" y="70"/>
                    <a:pt x="74" y="64"/>
                    <a:pt x="94" y="66"/>
                  </a:cubicBezTo>
                  <a:lnTo>
                    <a:pt x="168" y="70"/>
                  </a:lnTo>
                  <a:close/>
                </a:path>
              </a:pathLst>
            </a:custGeom>
            <a:solidFill>
              <a:srgbClr val="D9D9D9"/>
            </a:solidFill>
            <a:ln>
              <a:noFill/>
            </a:ln>
          </p:spPr>
          <p:txBody>
            <a:bodyPr anchor="ctr"/>
            <a:lstStyle/>
            <a:p>
              <a:pPr algn="ctr"/>
            </a:p>
          </p:txBody>
        </p:sp>
        <p:sp>
          <p:nvSpPr>
            <p:cNvPr id="184" name="işḷïḍé"/>
            <p:cNvSpPr/>
            <p:nvPr/>
          </p:nvSpPr>
          <p:spPr bwMode="auto">
            <a:xfrm>
              <a:off x="5967413" y="2433638"/>
              <a:ext cx="868363" cy="1216025"/>
            </a:xfrm>
            <a:custGeom>
              <a:avLst/>
              <a:gdLst>
                <a:gd name="T0" fmla="*/ 0 w 263"/>
                <a:gd name="T1" fmla="*/ 152 h 369"/>
                <a:gd name="T2" fmla="*/ 0 w 263"/>
                <a:gd name="T3" fmla="*/ 369 h 369"/>
                <a:gd name="T4" fmla="*/ 105 w 263"/>
                <a:gd name="T5" fmla="*/ 309 h 369"/>
                <a:gd name="T6" fmla="*/ 105 w 263"/>
                <a:gd name="T7" fmla="*/ 309 h 369"/>
                <a:gd name="T8" fmla="*/ 103 w 263"/>
                <a:gd name="T9" fmla="*/ 309 h 369"/>
                <a:gd name="T10" fmla="*/ 103 w 263"/>
                <a:gd name="T11" fmla="*/ 244 h 369"/>
                <a:gd name="T12" fmla="*/ 105 w 263"/>
                <a:gd name="T13" fmla="*/ 244 h 369"/>
                <a:gd name="T14" fmla="*/ 161 w 263"/>
                <a:gd name="T15" fmla="*/ 276 h 369"/>
                <a:gd name="T16" fmla="*/ 160 w 263"/>
                <a:gd name="T17" fmla="*/ 277 h 369"/>
                <a:gd name="T18" fmla="*/ 263 w 263"/>
                <a:gd name="T19" fmla="*/ 217 h 369"/>
                <a:gd name="T20" fmla="*/ 263 w 263"/>
                <a:gd name="T21" fmla="*/ 0 h 369"/>
                <a:gd name="T22" fmla="*/ 0 w 263"/>
                <a:gd name="T23" fmla="*/ 15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3" h="369">
                  <a:moveTo>
                    <a:pt x="0" y="152"/>
                  </a:moveTo>
                  <a:cubicBezTo>
                    <a:pt x="0" y="369"/>
                    <a:pt x="0" y="369"/>
                    <a:pt x="0" y="369"/>
                  </a:cubicBezTo>
                  <a:cubicBezTo>
                    <a:pt x="105" y="309"/>
                    <a:pt x="105" y="309"/>
                    <a:pt x="105" y="309"/>
                  </a:cubicBezTo>
                  <a:cubicBezTo>
                    <a:pt x="105" y="309"/>
                    <a:pt x="105" y="309"/>
                    <a:pt x="105" y="309"/>
                  </a:cubicBezTo>
                  <a:cubicBezTo>
                    <a:pt x="104" y="309"/>
                    <a:pt x="104" y="309"/>
                    <a:pt x="103" y="309"/>
                  </a:cubicBezTo>
                  <a:cubicBezTo>
                    <a:pt x="103" y="244"/>
                    <a:pt x="103" y="244"/>
                    <a:pt x="103" y="244"/>
                  </a:cubicBezTo>
                  <a:cubicBezTo>
                    <a:pt x="104" y="244"/>
                    <a:pt x="104" y="244"/>
                    <a:pt x="105" y="244"/>
                  </a:cubicBezTo>
                  <a:cubicBezTo>
                    <a:pt x="136" y="244"/>
                    <a:pt x="161" y="259"/>
                    <a:pt x="161" y="276"/>
                  </a:cubicBezTo>
                  <a:cubicBezTo>
                    <a:pt x="161" y="277"/>
                    <a:pt x="160" y="277"/>
                    <a:pt x="160" y="277"/>
                  </a:cubicBezTo>
                  <a:cubicBezTo>
                    <a:pt x="263" y="217"/>
                    <a:pt x="263" y="217"/>
                    <a:pt x="263" y="217"/>
                  </a:cubicBezTo>
                  <a:cubicBezTo>
                    <a:pt x="263" y="0"/>
                    <a:pt x="263" y="0"/>
                    <a:pt x="263" y="0"/>
                  </a:cubicBezTo>
                  <a:lnTo>
                    <a:pt x="0" y="152"/>
                  </a:lnTo>
                  <a:close/>
                </a:path>
              </a:pathLst>
            </a:custGeom>
            <a:solidFill>
              <a:srgbClr val="165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îṥliḑé"/>
            <p:cNvSpPr/>
            <p:nvPr/>
          </p:nvSpPr>
          <p:spPr bwMode="auto">
            <a:xfrm>
              <a:off x="5102225" y="2433638"/>
              <a:ext cx="865188" cy="1216025"/>
            </a:xfrm>
            <a:custGeom>
              <a:avLst/>
              <a:gdLst>
                <a:gd name="T0" fmla="*/ 0 w 262"/>
                <a:gd name="T1" fmla="*/ 0 h 369"/>
                <a:gd name="T2" fmla="*/ 0 w 262"/>
                <a:gd name="T3" fmla="*/ 217 h 369"/>
                <a:gd name="T4" fmla="*/ 102 w 262"/>
                <a:gd name="T5" fmla="*/ 277 h 369"/>
                <a:gd name="T6" fmla="*/ 102 w 262"/>
                <a:gd name="T7" fmla="*/ 277 h 369"/>
                <a:gd name="T8" fmla="*/ 158 w 262"/>
                <a:gd name="T9" fmla="*/ 244 h 369"/>
                <a:gd name="T10" fmla="*/ 160 w 262"/>
                <a:gd name="T11" fmla="*/ 244 h 369"/>
                <a:gd name="T12" fmla="*/ 160 w 262"/>
                <a:gd name="T13" fmla="*/ 309 h 369"/>
                <a:gd name="T14" fmla="*/ 158 w 262"/>
                <a:gd name="T15" fmla="*/ 309 h 369"/>
                <a:gd name="T16" fmla="*/ 262 w 262"/>
                <a:gd name="T17" fmla="*/ 369 h 369"/>
                <a:gd name="T18" fmla="*/ 262 w 262"/>
                <a:gd name="T19" fmla="*/ 152 h 369"/>
                <a:gd name="T20" fmla="*/ 0 w 262"/>
                <a:gd name="T2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69">
                  <a:moveTo>
                    <a:pt x="0" y="0"/>
                  </a:moveTo>
                  <a:cubicBezTo>
                    <a:pt x="0" y="217"/>
                    <a:pt x="0" y="217"/>
                    <a:pt x="0" y="217"/>
                  </a:cubicBezTo>
                  <a:cubicBezTo>
                    <a:pt x="102" y="277"/>
                    <a:pt x="102" y="277"/>
                    <a:pt x="102" y="277"/>
                  </a:cubicBezTo>
                  <a:cubicBezTo>
                    <a:pt x="102" y="277"/>
                    <a:pt x="102" y="277"/>
                    <a:pt x="102" y="277"/>
                  </a:cubicBezTo>
                  <a:cubicBezTo>
                    <a:pt x="102" y="259"/>
                    <a:pt x="127" y="244"/>
                    <a:pt x="158" y="244"/>
                  </a:cubicBezTo>
                  <a:cubicBezTo>
                    <a:pt x="159" y="244"/>
                    <a:pt x="159" y="244"/>
                    <a:pt x="160" y="244"/>
                  </a:cubicBezTo>
                  <a:cubicBezTo>
                    <a:pt x="160" y="309"/>
                    <a:pt x="160" y="309"/>
                    <a:pt x="160" y="309"/>
                  </a:cubicBezTo>
                  <a:cubicBezTo>
                    <a:pt x="159" y="309"/>
                    <a:pt x="159" y="309"/>
                    <a:pt x="158" y="309"/>
                  </a:cubicBezTo>
                  <a:cubicBezTo>
                    <a:pt x="262" y="369"/>
                    <a:pt x="262" y="369"/>
                    <a:pt x="262" y="369"/>
                  </a:cubicBezTo>
                  <a:cubicBezTo>
                    <a:pt x="262" y="152"/>
                    <a:pt x="262" y="152"/>
                    <a:pt x="262" y="152"/>
                  </a:cubicBezTo>
                  <a:lnTo>
                    <a:pt x="0" y="0"/>
                  </a:lnTo>
                  <a:close/>
                </a:path>
              </a:pathLst>
            </a:custGeom>
            <a:solidFill>
              <a:srgbClr val="3A7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î$ľïḍè"/>
            <p:cNvSpPr/>
            <p:nvPr/>
          </p:nvSpPr>
          <p:spPr bwMode="auto">
            <a:xfrm>
              <a:off x="5102225" y="1931988"/>
              <a:ext cx="1733550" cy="1003300"/>
            </a:xfrm>
            <a:custGeom>
              <a:avLst/>
              <a:gdLst>
                <a:gd name="T0" fmla="*/ 0 w 1092"/>
                <a:gd name="T1" fmla="*/ 316 h 632"/>
                <a:gd name="T2" fmla="*/ 545 w 1092"/>
                <a:gd name="T3" fmla="*/ 632 h 632"/>
                <a:gd name="T4" fmla="*/ 1092 w 1092"/>
                <a:gd name="T5" fmla="*/ 316 h 632"/>
                <a:gd name="T6" fmla="*/ 545 w 1092"/>
                <a:gd name="T7" fmla="*/ 0 h 632"/>
                <a:gd name="T8" fmla="*/ 0 w 1092"/>
                <a:gd name="T9" fmla="*/ 316 h 632"/>
              </a:gdLst>
              <a:ahLst/>
              <a:cxnLst>
                <a:cxn ang="0">
                  <a:pos x="T0" y="T1"/>
                </a:cxn>
                <a:cxn ang="0">
                  <a:pos x="T2" y="T3"/>
                </a:cxn>
                <a:cxn ang="0">
                  <a:pos x="T4" y="T5"/>
                </a:cxn>
                <a:cxn ang="0">
                  <a:pos x="T6" y="T7"/>
                </a:cxn>
                <a:cxn ang="0">
                  <a:pos x="T8" y="T9"/>
                </a:cxn>
              </a:cxnLst>
              <a:rect l="0" t="0" r="r" b="b"/>
              <a:pathLst>
                <a:path w="1092" h="632">
                  <a:moveTo>
                    <a:pt x="0" y="316"/>
                  </a:moveTo>
                  <a:lnTo>
                    <a:pt x="545" y="632"/>
                  </a:lnTo>
                  <a:lnTo>
                    <a:pt x="1092" y="316"/>
                  </a:lnTo>
                  <a:lnTo>
                    <a:pt x="545" y="0"/>
                  </a:lnTo>
                  <a:lnTo>
                    <a:pt x="0" y="316"/>
                  </a:lnTo>
                  <a:close/>
                </a:path>
              </a:pathLst>
            </a:custGeom>
            <a:solidFill>
              <a:srgbClr val="7DBF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íSļiḋè"/>
            <p:cNvSpPr/>
            <p:nvPr/>
          </p:nvSpPr>
          <p:spPr bwMode="auto">
            <a:xfrm>
              <a:off x="5438775" y="2525713"/>
              <a:ext cx="369888" cy="211138"/>
            </a:xfrm>
            <a:prstGeom prst="ellipse">
              <a:avLst/>
            </a:prstGeom>
            <a:solidFill>
              <a:srgbClr val="0C3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îṥḻiďê"/>
            <p:cNvSpPr/>
            <p:nvPr/>
          </p:nvSpPr>
          <p:spPr bwMode="auto">
            <a:xfrm>
              <a:off x="5438775" y="2627313"/>
              <a:ext cx="192088" cy="719138"/>
            </a:xfrm>
            <a:custGeom>
              <a:avLst/>
              <a:gdLst>
                <a:gd name="T0" fmla="*/ 0 w 58"/>
                <a:gd name="T1" fmla="*/ 218 h 218"/>
                <a:gd name="T2" fmla="*/ 56 w 58"/>
                <a:gd name="T3" fmla="*/ 185 h 218"/>
                <a:gd name="T4" fmla="*/ 58 w 58"/>
                <a:gd name="T5" fmla="*/ 185 h 218"/>
                <a:gd name="T6" fmla="*/ 58 w 58"/>
                <a:gd name="T7" fmla="*/ 33 h 218"/>
                <a:gd name="T8" fmla="*/ 0 w 58"/>
                <a:gd name="T9" fmla="*/ 0 h 218"/>
                <a:gd name="T10" fmla="*/ 0 w 58"/>
                <a:gd name="T11" fmla="*/ 218 h 218"/>
                <a:gd name="T12" fmla="*/ 0 w 58"/>
                <a:gd name="T13" fmla="*/ 218 h 218"/>
                <a:gd name="T14" fmla="*/ 0 w 58"/>
                <a:gd name="T15" fmla="*/ 218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18">
                  <a:moveTo>
                    <a:pt x="0" y="218"/>
                  </a:moveTo>
                  <a:cubicBezTo>
                    <a:pt x="0" y="200"/>
                    <a:pt x="25" y="185"/>
                    <a:pt x="56" y="185"/>
                  </a:cubicBezTo>
                  <a:cubicBezTo>
                    <a:pt x="57" y="185"/>
                    <a:pt x="57" y="185"/>
                    <a:pt x="58" y="185"/>
                  </a:cubicBezTo>
                  <a:cubicBezTo>
                    <a:pt x="58" y="33"/>
                    <a:pt x="58" y="33"/>
                    <a:pt x="58" y="33"/>
                  </a:cubicBezTo>
                  <a:cubicBezTo>
                    <a:pt x="0" y="0"/>
                    <a:pt x="0" y="0"/>
                    <a:pt x="0" y="0"/>
                  </a:cubicBezTo>
                  <a:cubicBezTo>
                    <a:pt x="0" y="218"/>
                    <a:pt x="0" y="218"/>
                    <a:pt x="0" y="218"/>
                  </a:cubicBezTo>
                  <a:cubicBezTo>
                    <a:pt x="0" y="218"/>
                    <a:pt x="0" y="218"/>
                    <a:pt x="0" y="218"/>
                  </a:cubicBezTo>
                  <a:cubicBezTo>
                    <a:pt x="0" y="218"/>
                    <a:pt x="0" y="218"/>
                    <a:pt x="0" y="218"/>
                  </a:cubicBezTo>
                  <a:close/>
                </a:path>
              </a:pathLst>
            </a:custGeom>
            <a:solidFill>
              <a:srgbClr val="0C3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ïŝlîdè"/>
            <p:cNvSpPr/>
            <p:nvPr/>
          </p:nvSpPr>
          <p:spPr bwMode="auto">
            <a:xfrm>
              <a:off x="6129338" y="2525713"/>
              <a:ext cx="369888" cy="211138"/>
            </a:xfrm>
            <a:prstGeom prst="ellipse">
              <a:avLst/>
            </a:prstGeom>
            <a:solidFill>
              <a:srgbClr val="0C3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îšlîdê"/>
            <p:cNvSpPr/>
            <p:nvPr/>
          </p:nvSpPr>
          <p:spPr bwMode="auto">
            <a:xfrm>
              <a:off x="6307138" y="2627313"/>
              <a:ext cx="192088" cy="719138"/>
            </a:xfrm>
            <a:custGeom>
              <a:avLst/>
              <a:gdLst>
                <a:gd name="T0" fmla="*/ 58 w 58"/>
                <a:gd name="T1" fmla="*/ 218 h 218"/>
                <a:gd name="T2" fmla="*/ 2 w 58"/>
                <a:gd name="T3" fmla="*/ 185 h 218"/>
                <a:gd name="T4" fmla="*/ 0 w 58"/>
                <a:gd name="T5" fmla="*/ 185 h 218"/>
                <a:gd name="T6" fmla="*/ 0 w 58"/>
                <a:gd name="T7" fmla="*/ 33 h 218"/>
                <a:gd name="T8" fmla="*/ 58 w 58"/>
                <a:gd name="T9" fmla="*/ 0 h 218"/>
                <a:gd name="T10" fmla="*/ 58 w 58"/>
                <a:gd name="T11" fmla="*/ 218 h 218"/>
                <a:gd name="T12" fmla="*/ 58 w 58"/>
                <a:gd name="T13" fmla="*/ 218 h 218"/>
                <a:gd name="T14" fmla="*/ 58 w 58"/>
                <a:gd name="T15" fmla="*/ 218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18">
                  <a:moveTo>
                    <a:pt x="58" y="218"/>
                  </a:moveTo>
                  <a:cubicBezTo>
                    <a:pt x="58" y="200"/>
                    <a:pt x="33" y="185"/>
                    <a:pt x="2" y="185"/>
                  </a:cubicBezTo>
                  <a:cubicBezTo>
                    <a:pt x="1" y="185"/>
                    <a:pt x="1" y="185"/>
                    <a:pt x="0" y="185"/>
                  </a:cubicBezTo>
                  <a:cubicBezTo>
                    <a:pt x="0" y="33"/>
                    <a:pt x="0" y="33"/>
                    <a:pt x="0" y="33"/>
                  </a:cubicBezTo>
                  <a:cubicBezTo>
                    <a:pt x="58" y="0"/>
                    <a:pt x="58" y="0"/>
                    <a:pt x="58" y="0"/>
                  </a:cubicBezTo>
                  <a:cubicBezTo>
                    <a:pt x="58" y="218"/>
                    <a:pt x="58" y="218"/>
                    <a:pt x="58" y="218"/>
                  </a:cubicBezTo>
                  <a:cubicBezTo>
                    <a:pt x="58" y="218"/>
                    <a:pt x="58" y="218"/>
                    <a:pt x="58" y="218"/>
                  </a:cubicBezTo>
                  <a:cubicBezTo>
                    <a:pt x="58" y="218"/>
                    <a:pt x="58" y="218"/>
                    <a:pt x="58" y="218"/>
                  </a:cubicBezTo>
                  <a:close/>
                </a:path>
              </a:pathLst>
            </a:custGeom>
            <a:solidFill>
              <a:srgbClr val="0C3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iṡ1íḋe"/>
            <p:cNvSpPr/>
            <p:nvPr/>
          </p:nvSpPr>
          <p:spPr bwMode="auto">
            <a:xfrm>
              <a:off x="6637338" y="2927350"/>
              <a:ext cx="241300" cy="290513"/>
            </a:xfrm>
            <a:prstGeom prst="rect">
              <a:avLst/>
            </a:prstGeom>
            <a:solidFill>
              <a:srgbClr val="3A71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2" name="iŝľíḍe"/>
            <p:cNvSpPr/>
            <p:nvPr/>
          </p:nvSpPr>
          <p:spPr bwMode="auto">
            <a:xfrm>
              <a:off x="6448425" y="3248025"/>
              <a:ext cx="868363" cy="1216025"/>
            </a:xfrm>
            <a:custGeom>
              <a:avLst/>
              <a:gdLst>
                <a:gd name="T0" fmla="*/ 0 w 263"/>
                <a:gd name="T1" fmla="*/ 0 h 369"/>
                <a:gd name="T2" fmla="*/ 0 w 263"/>
                <a:gd name="T3" fmla="*/ 218 h 369"/>
                <a:gd name="T4" fmla="*/ 103 w 263"/>
                <a:gd name="T5" fmla="*/ 277 h 369"/>
                <a:gd name="T6" fmla="*/ 103 w 263"/>
                <a:gd name="T7" fmla="*/ 277 h 369"/>
                <a:gd name="T8" fmla="*/ 159 w 263"/>
                <a:gd name="T9" fmla="*/ 245 h 369"/>
                <a:gd name="T10" fmla="*/ 160 w 263"/>
                <a:gd name="T11" fmla="*/ 245 h 369"/>
                <a:gd name="T12" fmla="*/ 160 w 263"/>
                <a:gd name="T13" fmla="*/ 309 h 369"/>
                <a:gd name="T14" fmla="*/ 159 w 263"/>
                <a:gd name="T15" fmla="*/ 309 h 369"/>
                <a:gd name="T16" fmla="*/ 263 w 263"/>
                <a:gd name="T17" fmla="*/ 369 h 369"/>
                <a:gd name="T18" fmla="*/ 263 w 263"/>
                <a:gd name="T19" fmla="*/ 152 h 369"/>
                <a:gd name="T20" fmla="*/ 0 w 263"/>
                <a:gd name="T2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69">
                  <a:moveTo>
                    <a:pt x="0" y="0"/>
                  </a:moveTo>
                  <a:cubicBezTo>
                    <a:pt x="0" y="218"/>
                    <a:pt x="0" y="218"/>
                    <a:pt x="0" y="218"/>
                  </a:cubicBezTo>
                  <a:cubicBezTo>
                    <a:pt x="103" y="277"/>
                    <a:pt x="103" y="277"/>
                    <a:pt x="103" y="277"/>
                  </a:cubicBezTo>
                  <a:cubicBezTo>
                    <a:pt x="103" y="277"/>
                    <a:pt x="103" y="277"/>
                    <a:pt x="103" y="277"/>
                  </a:cubicBezTo>
                  <a:cubicBezTo>
                    <a:pt x="103" y="259"/>
                    <a:pt x="128" y="245"/>
                    <a:pt x="159" y="245"/>
                  </a:cubicBezTo>
                  <a:cubicBezTo>
                    <a:pt x="159" y="245"/>
                    <a:pt x="160" y="245"/>
                    <a:pt x="160" y="245"/>
                  </a:cubicBezTo>
                  <a:cubicBezTo>
                    <a:pt x="160" y="309"/>
                    <a:pt x="160" y="309"/>
                    <a:pt x="160" y="309"/>
                  </a:cubicBezTo>
                  <a:cubicBezTo>
                    <a:pt x="160" y="309"/>
                    <a:pt x="159" y="309"/>
                    <a:pt x="159" y="309"/>
                  </a:cubicBezTo>
                  <a:cubicBezTo>
                    <a:pt x="263" y="369"/>
                    <a:pt x="263" y="369"/>
                    <a:pt x="263" y="369"/>
                  </a:cubicBezTo>
                  <a:cubicBezTo>
                    <a:pt x="263" y="152"/>
                    <a:pt x="263" y="152"/>
                    <a:pt x="263" y="152"/>
                  </a:cubicBezTo>
                  <a:lnTo>
                    <a:pt x="0" y="0"/>
                  </a:lnTo>
                  <a:close/>
                </a:path>
              </a:pathLst>
            </a:custGeom>
            <a:solidFill>
              <a:srgbClr val="3A7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îSḷíḋê"/>
            <p:cNvSpPr/>
            <p:nvPr/>
          </p:nvSpPr>
          <p:spPr bwMode="auto">
            <a:xfrm>
              <a:off x="6448425" y="2749550"/>
              <a:ext cx="1731963" cy="1000125"/>
            </a:xfrm>
            <a:custGeom>
              <a:avLst/>
              <a:gdLst>
                <a:gd name="T0" fmla="*/ 0 w 1091"/>
                <a:gd name="T1" fmla="*/ 314 h 630"/>
                <a:gd name="T2" fmla="*/ 547 w 1091"/>
                <a:gd name="T3" fmla="*/ 630 h 630"/>
                <a:gd name="T4" fmla="*/ 1091 w 1091"/>
                <a:gd name="T5" fmla="*/ 314 h 630"/>
                <a:gd name="T6" fmla="*/ 547 w 1091"/>
                <a:gd name="T7" fmla="*/ 0 h 630"/>
                <a:gd name="T8" fmla="*/ 0 w 1091"/>
                <a:gd name="T9" fmla="*/ 314 h 630"/>
              </a:gdLst>
              <a:ahLst/>
              <a:cxnLst>
                <a:cxn ang="0">
                  <a:pos x="T0" y="T1"/>
                </a:cxn>
                <a:cxn ang="0">
                  <a:pos x="T2" y="T3"/>
                </a:cxn>
                <a:cxn ang="0">
                  <a:pos x="T4" y="T5"/>
                </a:cxn>
                <a:cxn ang="0">
                  <a:pos x="T6" y="T7"/>
                </a:cxn>
                <a:cxn ang="0">
                  <a:pos x="T8" y="T9"/>
                </a:cxn>
              </a:cxnLst>
              <a:rect l="0" t="0" r="r" b="b"/>
              <a:pathLst>
                <a:path w="1091" h="630">
                  <a:moveTo>
                    <a:pt x="0" y="314"/>
                  </a:moveTo>
                  <a:lnTo>
                    <a:pt x="547" y="630"/>
                  </a:lnTo>
                  <a:lnTo>
                    <a:pt x="1091" y="314"/>
                  </a:lnTo>
                  <a:lnTo>
                    <a:pt x="547" y="0"/>
                  </a:lnTo>
                  <a:lnTo>
                    <a:pt x="0" y="314"/>
                  </a:lnTo>
                  <a:close/>
                </a:path>
              </a:pathLst>
            </a:custGeom>
            <a:solidFill>
              <a:srgbClr val="7DBF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ïṡļíḋê"/>
            <p:cNvSpPr/>
            <p:nvPr/>
          </p:nvSpPr>
          <p:spPr bwMode="auto">
            <a:xfrm>
              <a:off x="7316788" y="3248025"/>
              <a:ext cx="863600" cy="1216025"/>
            </a:xfrm>
            <a:custGeom>
              <a:avLst/>
              <a:gdLst>
                <a:gd name="T0" fmla="*/ 0 w 544"/>
                <a:gd name="T1" fmla="*/ 766 h 766"/>
                <a:gd name="T2" fmla="*/ 544 w 544"/>
                <a:gd name="T3" fmla="*/ 453 h 766"/>
                <a:gd name="T4" fmla="*/ 544 w 544"/>
                <a:gd name="T5" fmla="*/ 0 h 766"/>
                <a:gd name="T6" fmla="*/ 0 w 544"/>
                <a:gd name="T7" fmla="*/ 316 h 766"/>
                <a:gd name="T8" fmla="*/ 0 w 544"/>
                <a:gd name="T9" fmla="*/ 766 h 766"/>
              </a:gdLst>
              <a:ahLst/>
              <a:cxnLst>
                <a:cxn ang="0">
                  <a:pos x="T0" y="T1"/>
                </a:cxn>
                <a:cxn ang="0">
                  <a:pos x="T2" y="T3"/>
                </a:cxn>
                <a:cxn ang="0">
                  <a:pos x="T4" y="T5"/>
                </a:cxn>
                <a:cxn ang="0">
                  <a:pos x="T6" y="T7"/>
                </a:cxn>
                <a:cxn ang="0">
                  <a:pos x="T8" y="T9"/>
                </a:cxn>
              </a:cxnLst>
              <a:rect l="0" t="0" r="r" b="b"/>
              <a:pathLst>
                <a:path w="544" h="766">
                  <a:moveTo>
                    <a:pt x="0" y="766"/>
                  </a:moveTo>
                  <a:lnTo>
                    <a:pt x="544" y="453"/>
                  </a:lnTo>
                  <a:lnTo>
                    <a:pt x="544" y="0"/>
                  </a:lnTo>
                  <a:lnTo>
                    <a:pt x="0" y="316"/>
                  </a:lnTo>
                  <a:lnTo>
                    <a:pt x="0" y="766"/>
                  </a:lnTo>
                  <a:close/>
                </a:path>
              </a:pathLst>
            </a:custGeom>
            <a:solidFill>
              <a:srgbClr val="165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íš1iḋé"/>
            <p:cNvSpPr/>
            <p:nvPr/>
          </p:nvSpPr>
          <p:spPr bwMode="auto">
            <a:xfrm>
              <a:off x="6788150" y="3340100"/>
              <a:ext cx="366713" cy="214313"/>
            </a:xfrm>
            <a:prstGeom prst="ellipse">
              <a:avLst/>
            </a:prstGeom>
            <a:solidFill>
              <a:srgbClr val="0C3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išḻïďê"/>
            <p:cNvSpPr/>
            <p:nvPr/>
          </p:nvSpPr>
          <p:spPr bwMode="auto">
            <a:xfrm>
              <a:off x="6637338" y="2822575"/>
              <a:ext cx="366713" cy="211138"/>
            </a:xfrm>
            <a:prstGeom prst="ellipse">
              <a:avLst/>
            </a:prstGeom>
            <a:solidFill>
              <a:srgbClr val="7DBF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íṡlïde"/>
            <p:cNvSpPr/>
            <p:nvPr/>
          </p:nvSpPr>
          <p:spPr bwMode="auto">
            <a:xfrm>
              <a:off x="6788150" y="3444875"/>
              <a:ext cx="188913" cy="715963"/>
            </a:xfrm>
            <a:custGeom>
              <a:avLst/>
              <a:gdLst>
                <a:gd name="T0" fmla="*/ 0 w 57"/>
                <a:gd name="T1" fmla="*/ 217 h 217"/>
                <a:gd name="T2" fmla="*/ 56 w 57"/>
                <a:gd name="T3" fmla="*/ 185 h 217"/>
                <a:gd name="T4" fmla="*/ 57 w 57"/>
                <a:gd name="T5" fmla="*/ 185 h 217"/>
                <a:gd name="T6" fmla="*/ 57 w 57"/>
                <a:gd name="T7" fmla="*/ 33 h 217"/>
                <a:gd name="T8" fmla="*/ 0 w 57"/>
                <a:gd name="T9" fmla="*/ 0 h 217"/>
                <a:gd name="T10" fmla="*/ 0 w 57"/>
                <a:gd name="T11" fmla="*/ 217 h 217"/>
                <a:gd name="T12" fmla="*/ 0 w 57"/>
                <a:gd name="T13" fmla="*/ 217 h 217"/>
                <a:gd name="T14" fmla="*/ 0 w 57"/>
                <a:gd name="T15" fmla="*/ 217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17">
                  <a:moveTo>
                    <a:pt x="0" y="217"/>
                  </a:moveTo>
                  <a:cubicBezTo>
                    <a:pt x="0" y="199"/>
                    <a:pt x="25" y="185"/>
                    <a:pt x="56" y="185"/>
                  </a:cubicBezTo>
                  <a:cubicBezTo>
                    <a:pt x="56" y="185"/>
                    <a:pt x="57" y="185"/>
                    <a:pt x="57" y="185"/>
                  </a:cubicBezTo>
                  <a:cubicBezTo>
                    <a:pt x="57" y="33"/>
                    <a:pt x="57" y="33"/>
                    <a:pt x="57" y="33"/>
                  </a:cubicBezTo>
                  <a:cubicBezTo>
                    <a:pt x="0" y="0"/>
                    <a:pt x="0" y="0"/>
                    <a:pt x="0" y="0"/>
                  </a:cubicBezTo>
                  <a:cubicBezTo>
                    <a:pt x="0" y="217"/>
                    <a:pt x="0" y="217"/>
                    <a:pt x="0" y="217"/>
                  </a:cubicBezTo>
                  <a:cubicBezTo>
                    <a:pt x="0" y="217"/>
                    <a:pt x="0" y="217"/>
                    <a:pt x="0" y="217"/>
                  </a:cubicBezTo>
                  <a:cubicBezTo>
                    <a:pt x="0" y="217"/>
                    <a:pt x="0" y="217"/>
                    <a:pt x="0" y="217"/>
                  </a:cubicBezTo>
                  <a:close/>
                </a:path>
              </a:pathLst>
            </a:custGeom>
            <a:solidFill>
              <a:srgbClr val="0C3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íṥľide"/>
            <p:cNvSpPr/>
            <p:nvPr/>
          </p:nvSpPr>
          <p:spPr bwMode="auto">
            <a:xfrm>
              <a:off x="5040313" y="2927350"/>
              <a:ext cx="241300" cy="290513"/>
            </a:xfrm>
            <a:prstGeom prst="rect">
              <a:avLst/>
            </a:prstGeom>
            <a:solidFill>
              <a:srgbClr val="1655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9" name="îśļíḓé"/>
            <p:cNvSpPr/>
            <p:nvPr/>
          </p:nvSpPr>
          <p:spPr bwMode="auto">
            <a:xfrm>
              <a:off x="4602163" y="3248025"/>
              <a:ext cx="866775" cy="1216025"/>
            </a:xfrm>
            <a:custGeom>
              <a:avLst/>
              <a:gdLst>
                <a:gd name="T0" fmla="*/ 263 w 263"/>
                <a:gd name="T1" fmla="*/ 0 h 369"/>
                <a:gd name="T2" fmla="*/ 263 w 263"/>
                <a:gd name="T3" fmla="*/ 218 h 369"/>
                <a:gd name="T4" fmla="*/ 160 w 263"/>
                <a:gd name="T5" fmla="*/ 277 h 369"/>
                <a:gd name="T6" fmla="*/ 160 w 263"/>
                <a:gd name="T7" fmla="*/ 277 h 369"/>
                <a:gd name="T8" fmla="*/ 104 w 263"/>
                <a:gd name="T9" fmla="*/ 245 h 369"/>
                <a:gd name="T10" fmla="*/ 103 w 263"/>
                <a:gd name="T11" fmla="*/ 245 h 369"/>
                <a:gd name="T12" fmla="*/ 103 w 263"/>
                <a:gd name="T13" fmla="*/ 309 h 369"/>
                <a:gd name="T14" fmla="*/ 104 w 263"/>
                <a:gd name="T15" fmla="*/ 309 h 369"/>
                <a:gd name="T16" fmla="*/ 0 w 263"/>
                <a:gd name="T17" fmla="*/ 369 h 369"/>
                <a:gd name="T18" fmla="*/ 0 w 263"/>
                <a:gd name="T19" fmla="*/ 152 h 369"/>
                <a:gd name="T20" fmla="*/ 263 w 263"/>
                <a:gd name="T2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69">
                  <a:moveTo>
                    <a:pt x="263" y="0"/>
                  </a:moveTo>
                  <a:cubicBezTo>
                    <a:pt x="263" y="218"/>
                    <a:pt x="263" y="218"/>
                    <a:pt x="263" y="218"/>
                  </a:cubicBezTo>
                  <a:cubicBezTo>
                    <a:pt x="160" y="277"/>
                    <a:pt x="160" y="277"/>
                    <a:pt x="160" y="277"/>
                  </a:cubicBezTo>
                  <a:cubicBezTo>
                    <a:pt x="160" y="277"/>
                    <a:pt x="160" y="277"/>
                    <a:pt x="160" y="277"/>
                  </a:cubicBezTo>
                  <a:cubicBezTo>
                    <a:pt x="160" y="259"/>
                    <a:pt x="135" y="245"/>
                    <a:pt x="104" y="245"/>
                  </a:cubicBezTo>
                  <a:cubicBezTo>
                    <a:pt x="104" y="245"/>
                    <a:pt x="103" y="245"/>
                    <a:pt x="103" y="245"/>
                  </a:cubicBezTo>
                  <a:cubicBezTo>
                    <a:pt x="103" y="309"/>
                    <a:pt x="103" y="309"/>
                    <a:pt x="103" y="309"/>
                  </a:cubicBezTo>
                  <a:cubicBezTo>
                    <a:pt x="103" y="309"/>
                    <a:pt x="104" y="309"/>
                    <a:pt x="104" y="309"/>
                  </a:cubicBezTo>
                  <a:cubicBezTo>
                    <a:pt x="0" y="369"/>
                    <a:pt x="0" y="369"/>
                    <a:pt x="0" y="369"/>
                  </a:cubicBezTo>
                  <a:cubicBezTo>
                    <a:pt x="0" y="152"/>
                    <a:pt x="0" y="152"/>
                    <a:pt x="0" y="152"/>
                  </a:cubicBezTo>
                  <a:lnTo>
                    <a:pt x="263" y="0"/>
                  </a:lnTo>
                  <a:close/>
                </a:path>
              </a:pathLst>
            </a:custGeom>
            <a:solidFill>
              <a:srgbClr val="165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iŝliďè"/>
            <p:cNvSpPr/>
            <p:nvPr/>
          </p:nvSpPr>
          <p:spPr bwMode="auto">
            <a:xfrm>
              <a:off x="3733800" y="2749550"/>
              <a:ext cx="1735138" cy="1000125"/>
            </a:xfrm>
            <a:custGeom>
              <a:avLst/>
              <a:gdLst>
                <a:gd name="T0" fmla="*/ 1093 w 1093"/>
                <a:gd name="T1" fmla="*/ 314 h 630"/>
                <a:gd name="T2" fmla="*/ 547 w 1093"/>
                <a:gd name="T3" fmla="*/ 630 h 630"/>
                <a:gd name="T4" fmla="*/ 0 w 1093"/>
                <a:gd name="T5" fmla="*/ 314 h 630"/>
                <a:gd name="T6" fmla="*/ 547 w 1093"/>
                <a:gd name="T7" fmla="*/ 0 h 630"/>
                <a:gd name="T8" fmla="*/ 1093 w 1093"/>
                <a:gd name="T9" fmla="*/ 314 h 630"/>
              </a:gdLst>
              <a:ahLst/>
              <a:cxnLst>
                <a:cxn ang="0">
                  <a:pos x="T0" y="T1"/>
                </a:cxn>
                <a:cxn ang="0">
                  <a:pos x="T2" y="T3"/>
                </a:cxn>
                <a:cxn ang="0">
                  <a:pos x="T4" y="T5"/>
                </a:cxn>
                <a:cxn ang="0">
                  <a:pos x="T6" y="T7"/>
                </a:cxn>
                <a:cxn ang="0">
                  <a:pos x="T8" y="T9"/>
                </a:cxn>
              </a:cxnLst>
              <a:rect l="0" t="0" r="r" b="b"/>
              <a:pathLst>
                <a:path w="1093" h="630">
                  <a:moveTo>
                    <a:pt x="1093" y="314"/>
                  </a:moveTo>
                  <a:lnTo>
                    <a:pt x="547" y="630"/>
                  </a:lnTo>
                  <a:lnTo>
                    <a:pt x="0" y="314"/>
                  </a:lnTo>
                  <a:lnTo>
                    <a:pt x="547" y="0"/>
                  </a:lnTo>
                  <a:lnTo>
                    <a:pt x="1093" y="314"/>
                  </a:lnTo>
                  <a:close/>
                </a:path>
              </a:pathLst>
            </a:custGeom>
            <a:solidFill>
              <a:srgbClr val="7DBF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ïsľïḋé"/>
            <p:cNvSpPr/>
            <p:nvPr/>
          </p:nvSpPr>
          <p:spPr bwMode="auto">
            <a:xfrm>
              <a:off x="3733800" y="3248025"/>
              <a:ext cx="868363" cy="1216025"/>
            </a:xfrm>
            <a:custGeom>
              <a:avLst/>
              <a:gdLst>
                <a:gd name="T0" fmla="*/ 547 w 547"/>
                <a:gd name="T1" fmla="*/ 766 h 766"/>
                <a:gd name="T2" fmla="*/ 0 w 547"/>
                <a:gd name="T3" fmla="*/ 453 h 766"/>
                <a:gd name="T4" fmla="*/ 0 w 547"/>
                <a:gd name="T5" fmla="*/ 0 h 766"/>
                <a:gd name="T6" fmla="*/ 547 w 547"/>
                <a:gd name="T7" fmla="*/ 316 h 766"/>
                <a:gd name="T8" fmla="*/ 547 w 547"/>
                <a:gd name="T9" fmla="*/ 766 h 766"/>
              </a:gdLst>
              <a:ahLst/>
              <a:cxnLst>
                <a:cxn ang="0">
                  <a:pos x="T0" y="T1"/>
                </a:cxn>
                <a:cxn ang="0">
                  <a:pos x="T2" y="T3"/>
                </a:cxn>
                <a:cxn ang="0">
                  <a:pos x="T4" y="T5"/>
                </a:cxn>
                <a:cxn ang="0">
                  <a:pos x="T6" y="T7"/>
                </a:cxn>
                <a:cxn ang="0">
                  <a:pos x="T8" y="T9"/>
                </a:cxn>
              </a:cxnLst>
              <a:rect l="0" t="0" r="r" b="b"/>
              <a:pathLst>
                <a:path w="547" h="766">
                  <a:moveTo>
                    <a:pt x="547" y="766"/>
                  </a:moveTo>
                  <a:lnTo>
                    <a:pt x="0" y="453"/>
                  </a:lnTo>
                  <a:lnTo>
                    <a:pt x="0" y="0"/>
                  </a:lnTo>
                  <a:lnTo>
                    <a:pt x="547" y="316"/>
                  </a:lnTo>
                  <a:lnTo>
                    <a:pt x="547" y="766"/>
                  </a:lnTo>
                  <a:close/>
                </a:path>
              </a:pathLst>
            </a:custGeom>
            <a:solidFill>
              <a:srgbClr val="3A7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iṧ1ïdê"/>
            <p:cNvSpPr/>
            <p:nvPr/>
          </p:nvSpPr>
          <p:spPr bwMode="auto">
            <a:xfrm>
              <a:off x="4759325" y="3340100"/>
              <a:ext cx="369888" cy="214313"/>
            </a:xfrm>
            <a:prstGeom prst="ellipse">
              <a:avLst/>
            </a:prstGeom>
            <a:solidFill>
              <a:srgbClr val="0C3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îşľídé"/>
            <p:cNvSpPr/>
            <p:nvPr/>
          </p:nvSpPr>
          <p:spPr bwMode="auto">
            <a:xfrm>
              <a:off x="4911725" y="2822575"/>
              <a:ext cx="369888" cy="211138"/>
            </a:xfrm>
            <a:prstGeom prst="ellipse">
              <a:avLst/>
            </a:prstGeom>
            <a:solidFill>
              <a:srgbClr val="7DBF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í$ḷïḍe"/>
            <p:cNvSpPr/>
            <p:nvPr/>
          </p:nvSpPr>
          <p:spPr bwMode="auto">
            <a:xfrm>
              <a:off x="4941888" y="3444875"/>
              <a:ext cx="187325" cy="715963"/>
            </a:xfrm>
            <a:custGeom>
              <a:avLst/>
              <a:gdLst>
                <a:gd name="T0" fmla="*/ 57 w 57"/>
                <a:gd name="T1" fmla="*/ 217 h 217"/>
                <a:gd name="T2" fmla="*/ 1 w 57"/>
                <a:gd name="T3" fmla="*/ 185 h 217"/>
                <a:gd name="T4" fmla="*/ 0 w 57"/>
                <a:gd name="T5" fmla="*/ 185 h 217"/>
                <a:gd name="T6" fmla="*/ 0 w 57"/>
                <a:gd name="T7" fmla="*/ 33 h 217"/>
                <a:gd name="T8" fmla="*/ 57 w 57"/>
                <a:gd name="T9" fmla="*/ 0 h 217"/>
                <a:gd name="T10" fmla="*/ 57 w 57"/>
                <a:gd name="T11" fmla="*/ 217 h 217"/>
                <a:gd name="T12" fmla="*/ 57 w 57"/>
                <a:gd name="T13" fmla="*/ 217 h 217"/>
                <a:gd name="T14" fmla="*/ 57 w 57"/>
                <a:gd name="T15" fmla="*/ 217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17">
                  <a:moveTo>
                    <a:pt x="57" y="217"/>
                  </a:moveTo>
                  <a:cubicBezTo>
                    <a:pt x="57" y="199"/>
                    <a:pt x="32" y="185"/>
                    <a:pt x="1" y="185"/>
                  </a:cubicBezTo>
                  <a:cubicBezTo>
                    <a:pt x="1" y="185"/>
                    <a:pt x="0" y="185"/>
                    <a:pt x="0" y="185"/>
                  </a:cubicBezTo>
                  <a:cubicBezTo>
                    <a:pt x="0" y="33"/>
                    <a:pt x="0" y="33"/>
                    <a:pt x="0" y="33"/>
                  </a:cubicBezTo>
                  <a:cubicBezTo>
                    <a:pt x="57" y="0"/>
                    <a:pt x="57" y="0"/>
                    <a:pt x="57" y="0"/>
                  </a:cubicBezTo>
                  <a:cubicBezTo>
                    <a:pt x="57" y="217"/>
                    <a:pt x="57" y="217"/>
                    <a:pt x="57" y="217"/>
                  </a:cubicBezTo>
                  <a:cubicBezTo>
                    <a:pt x="57" y="217"/>
                    <a:pt x="57" y="217"/>
                    <a:pt x="57" y="217"/>
                  </a:cubicBezTo>
                  <a:cubicBezTo>
                    <a:pt x="57" y="217"/>
                    <a:pt x="57" y="217"/>
                    <a:pt x="57" y="217"/>
                  </a:cubicBezTo>
                  <a:close/>
                </a:path>
              </a:pathLst>
            </a:custGeom>
            <a:solidFill>
              <a:srgbClr val="0C3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ïŝ1iḑe"/>
            <p:cNvSpPr/>
            <p:nvPr/>
          </p:nvSpPr>
          <p:spPr bwMode="auto">
            <a:xfrm>
              <a:off x="3770313" y="4602163"/>
              <a:ext cx="158750" cy="119063"/>
            </a:xfrm>
            <a:custGeom>
              <a:avLst/>
              <a:gdLst>
                <a:gd name="T0" fmla="*/ 4 w 48"/>
                <a:gd name="T1" fmla="*/ 23 h 36"/>
                <a:gd name="T2" fmla="*/ 18 w 48"/>
                <a:gd name="T3" fmla="*/ 25 h 36"/>
                <a:gd name="T4" fmla="*/ 38 w 48"/>
                <a:gd name="T5" fmla="*/ 13 h 36"/>
                <a:gd name="T6" fmla="*/ 46 w 48"/>
                <a:gd name="T7" fmla="*/ 3 h 36"/>
                <a:gd name="T8" fmla="*/ 17 w 48"/>
                <a:gd name="T9" fmla="*/ 9 h 36"/>
                <a:gd name="T10" fmla="*/ 4 w 48"/>
                <a:gd name="T11" fmla="*/ 23 h 36"/>
              </a:gdLst>
              <a:ahLst/>
              <a:cxnLst>
                <a:cxn ang="0">
                  <a:pos x="T0" y="T1"/>
                </a:cxn>
                <a:cxn ang="0">
                  <a:pos x="T2" y="T3"/>
                </a:cxn>
                <a:cxn ang="0">
                  <a:pos x="T4" y="T5"/>
                </a:cxn>
                <a:cxn ang="0">
                  <a:pos x="T6" y="T7"/>
                </a:cxn>
                <a:cxn ang="0">
                  <a:pos x="T8" y="T9"/>
                </a:cxn>
                <a:cxn ang="0">
                  <a:pos x="T10" y="T11"/>
                </a:cxn>
              </a:cxnLst>
              <a:rect l="0" t="0" r="r" b="b"/>
              <a:pathLst>
                <a:path w="48" h="36">
                  <a:moveTo>
                    <a:pt x="4" y="23"/>
                  </a:moveTo>
                  <a:cubicBezTo>
                    <a:pt x="0" y="36"/>
                    <a:pt x="14" y="27"/>
                    <a:pt x="18" y="25"/>
                  </a:cubicBezTo>
                  <a:cubicBezTo>
                    <a:pt x="25" y="21"/>
                    <a:pt x="32" y="18"/>
                    <a:pt x="38" y="13"/>
                  </a:cubicBezTo>
                  <a:cubicBezTo>
                    <a:pt x="42" y="10"/>
                    <a:pt x="48" y="5"/>
                    <a:pt x="46" y="3"/>
                  </a:cubicBezTo>
                  <a:cubicBezTo>
                    <a:pt x="44" y="0"/>
                    <a:pt x="24" y="5"/>
                    <a:pt x="17" y="9"/>
                  </a:cubicBezTo>
                  <a:cubicBezTo>
                    <a:pt x="11" y="14"/>
                    <a:pt x="4" y="23"/>
                    <a:pt x="4" y="23"/>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îSľïďê"/>
            <p:cNvSpPr/>
            <p:nvPr/>
          </p:nvSpPr>
          <p:spPr bwMode="auto">
            <a:xfrm>
              <a:off x="4054475" y="3370263"/>
              <a:ext cx="98425" cy="128588"/>
            </a:xfrm>
            <a:custGeom>
              <a:avLst/>
              <a:gdLst>
                <a:gd name="T0" fmla="*/ 6 w 30"/>
                <a:gd name="T1" fmla="*/ 6 h 39"/>
                <a:gd name="T2" fmla="*/ 22 w 30"/>
                <a:gd name="T3" fmla="*/ 8 h 39"/>
                <a:gd name="T4" fmla="*/ 22 w 30"/>
                <a:gd name="T5" fmla="*/ 27 h 39"/>
                <a:gd name="T6" fmla="*/ 29 w 30"/>
                <a:gd name="T7" fmla="*/ 30 h 39"/>
                <a:gd name="T8" fmla="*/ 20 w 30"/>
                <a:gd name="T9" fmla="*/ 37 h 39"/>
                <a:gd name="T10" fmla="*/ 1 w 30"/>
                <a:gd name="T11" fmla="*/ 28 h 39"/>
                <a:gd name="T12" fmla="*/ 6 w 30"/>
                <a:gd name="T13" fmla="*/ 6 h 39"/>
              </a:gdLst>
              <a:ahLst/>
              <a:cxnLst>
                <a:cxn ang="0">
                  <a:pos x="T0" y="T1"/>
                </a:cxn>
                <a:cxn ang="0">
                  <a:pos x="T2" y="T3"/>
                </a:cxn>
                <a:cxn ang="0">
                  <a:pos x="T4" y="T5"/>
                </a:cxn>
                <a:cxn ang="0">
                  <a:pos x="T6" y="T7"/>
                </a:cxn>
                <a:cxn ang="0">
                  <a:pos x="T8" y="T9"/>
                </a:cxn>
                <a:cxn ang="0">
                  <a:pos x="T10" y="T11"/>
                </a:cxn>
                <a:cxn ang="0">
                  <a:pos x="T12" y="T13"/>
                </a:cxn>
              </a:cxnLst>
              <a:rect l="0" t="0" r="r" b="b"/>
              <a:pathLst>
                <a:path w="30" h="39">
                  <a:moveTo>
                    <a:pt x="6" y="6"/>
                  </a:moveTo>
                  <a:cubicBezTo>
                    <a:pt x="12" y="1"/>
                    <a:pt x="19" y="0"/>
                    <a:pt x="22" y="8"/>
                  </a:cubicBezTo>
                  <a:cubicBezTo>
                    <a:pt x="24" y="14"/>
                    <a:pt x="23" y="21"/>
                    <a:pt x="22" y="27"/>
                  </a:cubicBezTo>
                  <a:cubicBezTo>
                    <a:pt x="22" y="32"/>
                    <a:pt x="25" y="27"/>
                    <a:pt x="29" y="30"/>
                  </a:cubicBezTo>
                  <a:cubicBezTo>
                    <a:pt x="30" y="32"/>
                    <a:pt x="22" y="36"/>
                    <a:pt x="20" y="37"/>
                  </a:cubicBezTo>
                  <a:cubicBezTo>
                    <a:pt x="11" y="39"/>
                    <a:pt x="3" y="38"/>
                    <a:pt x="1" y="28"/>
                  </a:cubicBezTo>
                  <a:cubicBezTo>
                    <a:pt x="1" y="28"/>
                    <a:pt x="0" y="10"/>
                    <a:pt x="6" y="6"/>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ïṩlïdè"/>
            <p:cNvSpPr/>
            <p:nvPr/>
          </p:nvSpPr>
          <p:spPr bwMode="auto">
            <a:xfrm>
              <a:off x="4244975" y="3511550"/>
              <a:ext cx="115888" cy="134938"/>
            </a:xfrm>
            <a:custGeom>
              <a:avLst/>
              <a:gdLst>
                <a:gd name="T0" fmla="*/ 31 w 35"/>
                <a:gd name="T1" fmla="*/ 9 h 41"/>
                <a:gd name="T2" fmla="*/ 15 w 35"/>
                <a:gd name="T3" fmla="*/ 7 h 41"/>
                <a:gd name="T4" fmla="*/ 9 w 35"/>
                <a:gd name="T5" fmla="*/ 25 h 41"/>
                <a:gd name="T6" fmla="*/ 2 w 35"/>
                <a:gd name="T7" fmla="*/ 26 h 41"/>
                <a:gd name="T8" fmla="*/ 9 w 35"/>
                <a:gd name="T9" fmla="*/ 35 h 41"/>
                <a:gd name="T10" fmla="*/ 29 w 35"/>
                <a:gd name="T11" fmla="*/ 32 h 41"/>
                <a:gd name="T12" fmla="*/ 31 w 35"/>
                <a:gd name="T13" fmla="*/ 9 h 41"/>
              </a:gdLst>
              <a:ahLst/>
              <a:cxnLst>
                <a:cxn ang="0">
                  <a:pos x="T0" y="T1"/>
                </a:cxn>
                <a:cxn ang="0">
                  <a:pos x="T2" y="T3"/>
                </a:cxn>
                <a:cxn ang="0">
                  <a:pos x="T4" y="T5"/>
                </a:cxn>
                <a:cxn ang="0">
                  <a:pos x="T6" y="T7"/>
                </a:cxn>
                <a:cxn ang="0">
                  <a:pos x="T8" y="T9"/>
                </a:cxn>
                <a:cxn ang="0">
                  <a:pos x="T10" y="T11"/>
                </a:cxn>
                <a:cxn ang="0">
                  <a:pos x="T12" y="T13"/>
                </a:cxn>
              </a:cxnLst>
              <a:rect l="0" t="0" r="r" b="b"/>
              <a:pathLst>
                <a:path w="35" h="41">
                  <a:moveTo>
                    <a:pt x="31" y="9"/>
                  </a:moveTo>
                  <a:cubicBezTo>
                    <a:pt x="27" y="3"/>
                    <a:pt x="20" y="0"/>
                    <a:pt x="15" y="7"/>
                  </a:cubicBezTo>
                  <a:cubicBezTo>
                    <a:pt x="11" y="12"/>
                    <a:pt x="10" y="18"/>
                    <a:pt x="9" y="25"/>
                  </a:cubicBezTo>
                  <a:cubicBezTo>
                    <a:pt x="8" y="29"/>
                    <a:pt x="6" y="24"/>
                    <a:pt x="2" y="26"/>
                  </a:cubicBezTo>
                  <a:cubicBezTo>
                    <a:pt x="0" y="27"/>
                    <a:pt x="7" y="34"/>
                    <a:pt x="9" y="35"/>
                  </a:cubicBezTo>
                  <a:cubicBezTo>
                    <a:pt x="17" y="39"/>
                    <a:pt x="24" y="41"/>
                    <a:pt x="29" y="32"/>
                  </a:cubicBezTo>
                  <a:cubicBezTo>
                    <a:pt x="29" y="32"/>
                    <a:pt x="35" y="15"/>
                    <a:pt x="31" y="9"/>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iṣ1îḓê"/>
            <p:cNvSpPr/>
            <p:nvPr/>
          </p:nvSpPr>
          <p:spPr bwMode="auto">
            <a:xfrm>
              <a:off x="3617913" y="3459163"/>
              <a:ext cx="482600" cy="331788"/>
            </a:xfrm>
            <a:custGeom>
              <a:avLst/>
              <a:gdLst>
                <a:gd name="T0" fmla="*/ 135 w 146"/>
                <a:gd name="T1" fmla="*/ 2 h 101"/>
                <a:gd name="T2" fmla="*/ 28 w 146"/>
                <a:gd name="T3" fmla="*/ 66 h 101"/>
                <a:gd name="T4" fmla="*/ 48 w 146"/>
                <a:gd name="T5" fmla="*/ 84 h 101"/>
                <a:gd name="T6" fmla="*/ 97 w 146"/>
                <a:gd name="T7" fmla="*/ 44 h 101"/>
                <a:gd name="T8" fmla="*/ 142 w 146"/>
                <a:gd name="T9" fmla="*/ 9 h 101"/>
                <a:gd name="T10" fmla="*/ 140 w 146"/>
                <a:gd name="T11" fmla="*/ 1 h 101"/>
                <a:gd name="T12" fmla="*/ 135 w 146"/>
                <a:gd name="T13" fmla="*/ 2 h 101"/>
              </a:gdLst>
              <a:ahLst/>
              <a:cxnLst>
                <a:cxn ang="0">
                  <a:pos x="T0" y="T1"/>
                </a:cxn>
                <a:cxn ang="0">
                  <a:pos x="T2" y="T3"/>
                </a:cxn>
                <a:cxn ang="0">
                  <a:pos x="T4" y="T5"/>
                </a:cxn>
                <a:cxn ang="0">
                  <a:pos x="T6" y="T7"/>
                </a:cxn>
                <a:cxn ang="0">
                  <a:pos x="T8" y="T9"/>
                </a:cxn>
                <a:cxn ang="0">
                  <a:pos x="T10" y="T11"/>
                </a:cxn>
                <a:cxn ang="0">
                  <a:pos x="T12" y="T13"/>
                </a:cxn>
              </a:cxnLst>
              <a:rect l="0" t="0" r="r" b="b"/>
              <a:pathLst>
                <a:path w="146" h="101">
                  <a:moveTo>
                    <a:pt x="135" y="2"/>
                  </a:moveTo>
                  <a:cubicBezTo>
                    <a:pt x="107" y="20"/>
                    <a:pt x="60" y="42"/>
                    <a:pt x="28" y="66"/>
                  </a:cubicBezTo>
                  <a:cubicBezTo>
                    <a:pt x="0" y="86"/>
                    <a:pt x="25" y="101"/>
                    <a:pt x="48" y="84"/>
                  </a:cubicBezTo>
                  <a:cubicBezTo>
                    <a:pt x="65" y="71"/>
                    <a:pt x="79" y="56"/>
                    <a:pt x="97" y="44"/>
                  </a:cubicBezTo>
                  <a:cubicBezTo>
                    <a:pt x="113" y="32"/>
                    <a:pt x="138" y="14"/>
                    <a:pt x="142" y="9"/>
                  </a:cubicBezTo>
                  <a:cubicBezTo>
                    <a:pt x="145" y="7"/>
                    <a:pt x="146" y="3"/>
                    <a:pt x="140" y="1"/>
                  </a:cubicBezTo>
                  <a:cubicBezTo>
                    <a:pt x="137" y="0"/>
                    <a:pt x="135" y="2"/>
                    <a:pt x="135" y="2"/>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íŝļíḓé"/>
            <p:cNvSpPr/>
            <p:nvPr/>
          </p:nvSpPr>
          <p:spPr bwMode="auto">
            <a:xfrm>
              <a:off x="3621088" y="4197350"/>
              <a:ext cx="344488" cy="490538"/>
            </a:xfrm>
            <a:custGeom>
              <a:avLst/>
              <a:gdLst>
                <a:gd name="T0" fmla="*/ 39 w 104"/>
                <a:gd name="T1" fmla="*/ 0 h 149"/>
                <a:gd name="T2" fmla="*/ 4 w 104"/>
                <a:gd name="T3" fmla="*/ 17 h 149"/>
                <a:gd name="T4" fmla="*/ 75 w 104"/>
                <a:gd name="T5" fmla="*/ 64 h 149"/>
                <a:gd name="T6" fmla="*/ 50 w 104"/>
                <a:gd name="T7" fmla="*/ 145 h 149"/>
                <a:gd name="T8" fmla="*/ 52 w 104"/>
                <a:gd name="T9" fmla="*/ 149 h 149"/>
                <a:gd name="T10" fmla="*/ 62 w 104"/>
                <a:gd name="T11" fmla="*/ 145 h 149"/>
                <a:gd name="T12" fmla="*/ 102 w 104"/>
                <a:gd name="T13" fmla="*/ 60 h 149"/>
                <a:gd name="T14" fmla="*/ 39 w 104"/>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49">
                  <a:moveTo>
                    <a:pt x="39" y="0"/>
                  </a:moveTo>
                  <a:cubicBezTo>
                    <a:pt x="29" y="0"/>
                    <a:pt x="8" y="4"/>
                    <a:pt x="4" y="17"/>
                  </a:cubicBezTo>
                  <a:cubicBezTo>
                    <a:pt x="0" y="29"/>
                    <a:pt x="69" y="48"/>
                    <a:pt x="75" y="64"/>
                  </a:cubicBezTo>
                  <a:cubicBezTo>
                    <a:pt x="80" y="72"/>
                    <a:pt x="53" y="134"/>
                    <a:pt x="50" y="145"/>
                  </a:cubicBezTo>
                  <a:cubicBezTo>
                    <a:pt x="50" y="145"/>
                    <a:pt x="47" y="148"/>
                    <a:pt x="52" y="149"/>
                  </a:cubicBezTo>
                  <a:cubicBezTo>
                    <a:pt x="58" y="149"/>
                    <a:pt x="62" y="145"/>
                    <a:pt x="62" y="145"/>
                  </a:cubicBezTo>
                  <a:cubicBezTo>
                    <a:pt x="78" y="128"/>
                    <a:pt x="104" y="67"/>
                    <a:pt x="102" y="60"/>
                  </a:cubicBezTo>
                  <a:cubicBezTo>
                    <a:pt x="96" y="37"/>
                    <a:pt x="39" y="0"/>
                    <a:pt x="39" y="0"/>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îşļíďè"/>
            <p:cNvSpPr/>
            <p:nvPr/>
          </p:nvSpPr>
          <p:spPr bwMode="auto">
            <a:xfrm>
              <a:off x="3225800" y="4187825"/>
              <a:ext cx="431800" cy="474663"/>
            </a:xfrm>
            <a:custGeom>
              <a:avLst/>
              <a:gdLst>
                <a:gd name="T0" fmla="*/ 90 w 131"/>
                <a:gd name="T1" fmla="*/ 0 h 144"/>
                <a:gd name="T2" fmla="*/ 58 w 131"/>
                <a:gd name="T3" fmla="*/ 81 h 144"/>
                <a:gd name="T4" fmla="*/ 0 w 131"/>
                <a:gd name="T5" fmla="*/ 137 h 144"/>
                <a:gd name="T6" fmla="*/ 6 w 131"/>
                <a:gd name="T7" fmla="*/ 137 h 144"/>
                <a:gd name="T8" fmla="*/ 10 w 131"/>
                <a:gd name="T9" fmla="*/ 144 h 144"/>
                <a:gd name="T10" fmla="*/ 90 w 131"/>
                <a:gd name="T11" fmla="*/ 89 h 144"/>
                <a:gd name="T12" fmla="*/ 131 w 131"/>
                <a:gd name="T13" fmla="*/ 5 h 144"/>
                <a:gd name="T14" fmla="*/ 90 w 131"/>
                <a:gd name="T15" fmla="*/ 0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44">
                  <a:moveTo>
                    <a:pt x="90" y="0"/>
                  </a:moveTo>
                  <a:cubicBezTo>
                    <a:pt x="87" y="29"/>
                    <a:pt x="75" y="65"/>
                    <a:pt x="58" y="81"/>
                  </a:cubicBezTo>
                  <a:cubicBezTo>
                    <a:pt x="46" y="93"/>
                    <a:pt x="16" y="124"/>
                    <a:pt x="0" y="137"/>
                  </a:cubicBezTo>
                  <a:cubicBezTo>
                    <a:pt x="0" y="137"/>
                    <a:pt x="3" y="136"/>
                    <a:pt x="6" y="137"/>
                  </a:cubicBezTo>
                  <a:cubicBezTo>
                    <a:pt x="11" y="139"/>
                    <a:pt x="10" y="144"/>
                    <a:pt x="10" y="144"/>
                  </a:cubicBezTo>
                  <a:cubicBezTo>
                    <a:pt x="39" y="129"/>
                    <a:pt x="66" y="112"/>
                    <a:pt x="90" y="89"/>
                  </a:cubicBezTo>
                  <a:cubicBezTo>
                    <a:pt x="116" y="63"/>
                    <a:pt x="130" y="24"/>
                    <a:pt x="131" y="5"/>
                  </a:cubicBezTo>
                  <a:lnTo>
                    <a:pt x="90" y="0"/>
                  </a:lnTo>
                  <a:close/>
                </a:path>
              </a:pathLst>
            </a:custGeom>
            <a:solidFill>
              <a:srgbClr val="2A2A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íş1ïḍe"/>
            <p:cNvSpPr/>
            <p:nvPr/>
          </p:nvSpPr>
          <p:spPr bwMode="auto">
            <a:xfrm>
              <a:off x="3783013" y="3409950"/>
              <a:ext cx="263525" cy="292100"/>
            </a:xfrm>
            <a:custGeom>
              <a:avLst/>
              <a:gdLst>
                <a:gd name="T0" fmla="*/ 40 w 80"/>
                <a:gd name="T1" fmla="*/ 87 h 89"/>
                <a:gd name="T2" fmla="*/ 18 w 80"/>
                <a:gd name="T3" fmla="*/ 86 h 89"/>
                <a:gd name="T4" fmla="*/ 0 w 80"/>
                <a:gd name="T5" fmla="*/ 50 h 89"/>
                <a:gd name="T6" fmla="*/ 5 w 80"/>
                <a:gd name="T7" fmla="*/ 16 h 89"/>
                <a:gd name="T8" fmla="*/ 44 w 80"/>
                <a:gd name="T9" fmla="*/ 0 h 89"/>
                <a:gd name="T10" fmla="*/ 75 w 80"/>
                <a:gd name="T11" fmla="*/ 27 h 89"/>
                <a:gd name="T12" fmla="*/ 66 w 80"/>
                <a:gd name="T13" fmla="*/ 51 h 89"/>
                <a:gd name="T14" fmla="*/ 40 w 80"/>
                <a:gd name="T15" fmla="*/ 87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9">
                  <a:moveTo>
                    <a:pt x="40" y="87"/>
                  </a:moveTo>
                  <a:cubicBezTo>
                    <a:pt x="32" y="89"/>
                    <a:pt x="25" y="89"/>
                    <a:pt x="18" y="86"/>
                  </a:cubicBezTo>
                  <a:cubicBezTo>
                    <a:pt x="4" y="81"/>
                    <a:pt x="0" y="64"/>
                    <a:pt x="0" y="50"/>
                  </a:cubicBezTo>
                  <a:cubicBezTo>
                    <a:pt x="0" y="40"/>
                    <a:pt x="1" y="25"/>
                    <a:pt x="5" y="16"/>
                  </a:cubicBezTo>
                  <a:cubicBezTo>
                    <a:pt x="12" y="3"/>
                    <a:pt x="31" y="0"/>
                    <a:pt x="44" y="0"/>
                  </a:cubicBezTo>
                  <a:cubicBezTo>
                    <a:pt x="58" y="1"/>
                    <a:pt x="80" y="9"/>
                    <a:pt x="75" y="27"/>
                  </a:cubicBezTo>
                  <a:cubicBezTo>
                    <a:pt x="73" y="35"/>
                    <a:pt x="68" y="42"/>
                    <a:pt x="66" y="51"/>
                  </a:cubicBezTo>
                  <a:cubicBezTo>
                    <a:pt x="64" y="59"/>
                    <a:pt x="60" y="82"/>
                    <a:pt x="40" y="87"/>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íṧḻíḓé"/>
            <p:cNvSpPr/>
            <p:nvPr/>
          </p:nvSpPr>
          <p:spPr bwMode="auto">
            <a:xfrm>
              <a:off x="3746500" y="3621088"/>
              <a:ext cx="158750" cy="147638"/>
            </a:xfrm>
            <a:custGeom>
              <a:avLst/>
              <a:gdLst>
                <a:gd name="T0" fmla="*/ 0 w 48"/>
                <a:gd name="T1" fmla="*/ 31 h 45"/>
                <a:gd name="T2" fmla="*/ 33 w 48"/>
                <a:gd name="T3" fmla="*/ 0 h 45"/>
                <a:gd name="T4" fmla="*/ 47 w 48"/>
                <a:gd name="T5" fmla="*/ 17 h 45"/>
                <a:gd name="T6" fmla="*/ 37 w 48"/>
                <a:gd name="T7" fmla="*/ 35 h 45"/>
                <a:gd name="T8" fmla="*/ 23 w 48"/>
                <a:gd name="T9" fmla="*/ 45 h 45"/>
                <a:gd name="T10" fmla="*/ 2 w 48"/>
                <a:gd name="T11" fmla="*/ 38 h 45"/>
                <a:gd name="T12" fmla="*/ 0 w 48"/>
                <a:gd name="T13" fmla="*/ 31 h 45"/>
              </a:gdLst>
              <a:ahLst/>
              <a:cxnLst>
                <a:cxn ang="0">
                  <a:pos x="T0" y="T1"/>
                </a:cxn>
                <a:cxn ang="0">
                  <a:pos x="T2" y="T3"/>
                </a:cxn>
                <a:cxn ang="0">
                  <a:pos x="T4" y="T5"/>
                </a:cxn>
                <a:cxn ang="0">
                  <a:pos x="T6" y="T7"/>
                </a:cxn>
                <a:cxn ang="0">
                  <a:pos x="T8" y="T9"/>
                </a:cxn>
                <a:cxn ang="0">
                  <a:pos x="T10" y="T11"/>
                </a:cxn>
                <a:cxn ang="0">
                  <a:pos x="T12" y="T13"/>
                </a:cxn>
              </a:cxnLst>
              <a:rect l="0" t="0" r="r" b="b"/>
              <a:pathLst>
                <a:path w="48" h="45">
                  <a:moveTo>
                    <a:pt x="0" y="31"/>
                  </a:moveTo>
                  <a:cubicBezTo>
                    <a:pt x="11" y="21"/>
                    <a:pt x="22" y="11"/>
                    <a:pt x="33" y="0"/>
                  </a:cubicBezTo>
                  <a:cubicBezTo>
                    <a:pt x="39" y="5"/>
                    <a:pt x="48" y="9"/>
                    <a:pt x="47" y="17"/>
                  </a:cubicBezTo>
                  <a:cubicBezTo>
                    <a:pt x="46" y="23"/>
                    <a:pt x="40" y="30"/>
                    <a:pt x="37" y="35"/>
                  </a:cubicBezTo>
                  <a:cubicBezTo>
                    <a:pt x="32" y="41"/>
                    <a:pt x="30" y="45"/>
                    <a:pt x="23" y="45"/>
                  </a:cubicBezTo>
                  <a:cubicBezTo>
                    <a:pt x="15" y="45"/>
                    <a:pt x="7" y="43"/>
                    <a:pt x="2" y="38"/>
                  </a:cubicBezTo>
                  <a:lnTo>
                    <a:pt x="0" y="31"/>
                  </a:ln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íṣ1íďê"/>
            <p:cNvSpPr/>
            <p:nvPr/>
          </p:nvSpPr>
          <p:spPr bwMode="auto">
            <a:xfrm>
              <a:off x="3467100" y="3663950"/>
              <a:ext cx="474663" cy="631825"/>
            </a:xfrm>
            <a:custGeom>
              <a:avLst/>
              <a:gdLst>
                <a:gd name="T0" fmla="*/ 19 w 144"/>
                <a:gd name="T1" fmla="*/ 107 h 192"/>
                <a:gd name="T2" fmla="*/ 2 w 144"/>
                <a:gd name="T3" fmla="*/ 166 h 192"/>
                <a:gd name="T4" fmla="*/ 116 w 144"/>
                <a:gd name="T5" fmla="*/ 167 h 192"/>
                <a:gd name="T6" fmla="*/ 120 w 144"/>
                <a:gd name="T7" fmla="*/ 108 h 192"/>
                <a:gd name="T8" fmla="*/ 139 w 144"/>
                <a:gd name="T9" fmla="*/ 42 h 192"/>
                <a:gd name="T10" fmla="*/ 112 w 144"/>
                <a:gd name="T11" fmla="*/ 17 h 192"/>
                <a:gd name="T12" fmla="*/ 63 w 144"/>
                <a:gd name="T13" fmla="*/ 16 h 192"/>
                <a:gd name="T14" fmla="*/ 19 w 144"/>
                <a:gd name="T15" fmla="*/ 107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92">
                  <a:moveTo>
                    <a:pt x="19" y="107"/>
                  </a:moveTo>
                  <a:cubicBezTo>
                    <a:pt x="14" y="123"/>
                    <a:pt x="0" y="150"/>
                    <a:pt x="2" y="166"/>
                  </a:cubicBezTo>
                  <a:cubicBezTo>
                    <a:pt x="4" y="189"/>
                    <a:pt x="104" y="192"/>
                    <a:pt x="116" y="167"/>
                  </a:cubicBezTo>
                  <a:cubicBezTo>
                    <a:pt x="109" y="162"/>
                    <a:pt x="100" y="134"/>
                    <a:pt x="120" y="108"/>
                  </a:cubicBezTo>
                  <a:cubicBezTo>
                    <a:pt x="142" y="80"/>
                    <a:pt x="144" y="61"/>
                    <a:pt x="139" y="42"/>
                  </a:cubicBezTo>
                  <a:cubicBezTo>
                    <a:pt x="137" y="34"/>
                    <a:pt x="119" y="20"/>
                    <a:pt x="112" y="17"/>
                  </a:cubicBezTo>
                  <a:cubicBezTo>
                    <a:pt x="97" y="10"/>
                    <a:pt x="79" y="0"/>
                    <a:pt x="63" y="16"/>
                  </a:cubicBezTo>
                  <a:cubicBezTo>
                    <a:pt x="40" y="38"/>
                    <a:pt x="30" y="69"/>
                    <a:pt x="19" y="107"/>
                  </a:cubicBezTo>
                  <a:close/>
                </a:path>
              </a:pathLst>
            </a:custGeom>
            <a:solidFill>
              <a:srgbClr val="393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ï$ḻíďê"/>
            <p:cNvSpPr/>
            <p:nvPr/>
          </p:nvSpPr>
          <p:spPr bwMode="auto">
            <a:xfrm>
              <a:off x="3813175" y="3597275"/>
              <a:ext cx="514350" cy="279400"/>
            </a:xfrm>
            <a:custGeom>
              <a:avLst/>
              <a:gdLst>
                <a:gd name="T0" fmla="*/ 140 w 156"/>
                <a:gd name="T1" fmla="*/ 3 h 85"/>
                <a:gd name="T2" fmla="*/ 95 w 156"/>
                <a:gd name="T3" fmla="*/ 27 h 85"/>
                <a:gd name="T4" fmla="*/ 31 w 156"/>
                <a:gd name="T5" fmla="*/ 51 h 85"/>
                <a:gd name="T6" fmla="*/ 47 w 156"/>
                <a:gd name="T7" fmla="*/ 72 h 85"/>
                <a:gd name="T8" fmla="*/ 103 w 156"/>
                <a:gd name="T9" fmla="*/ 38 h 85"/>
                <a:gd name="T10" fmla="*/ 150 w 156"/>
                <a:gd name="T11" fmla="*/ 13 h 85"/>
                <a:gd name="T12" fmla="*/ 149 w 156"/>
                <a:gd name="T13" fmla="*/ 2 h 85"/>
                <a:gd name="T14" fmla="*/ 140 w 156"/>
                <a:gd name="T15" fmla="*/ 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85">
                  <a:moveTo>
                    <a:pt x="140" y="3"/>
                  </a:moveTo>
                  <a:cubicBezTo>
                    <a:pt x="140" y="3"/>
                    <a:pt x="123" y="14"/>
                    <a:pt x="95" y="27"/>
                  </a:cubicBezTo>
                  <a:cubicBezTo>
                    <a:pt x="74" y="36"/>
                    <a:pt x="47" y="43"/>
                    <a:pt x="31" y="51"/>
                  </a:cubicBezTo>
                  <a:cubicBezTo>
                    <a:pt x="0" y="65"/>
                    <a:pt x="22" y="85"/>
                    <a:pt x="47" y="72"/>
                  </a:cubicBezTo>
                  <a:cubicBezTo>
                    <a:pt x="67" y="62"/>
                    <a:pt x="83" y="46"/>
                    <a:pt x="103" y="38"/>
                  </a:cubicBezTo>
                  <a:cubicBezTo>
                    <a:pt x="121" y="29"/>
                    <a:pt x="147" y="16"/>
                    <a:pt x="150" y="13"/>
                  </a:cubicBezTo>
                  <a:cubicBezTo>
                    <a:pt x="156" y="6"/>
                    <a:pt x="154" y="3"/>
                    <a:pt x="149" y="2"/>
                  </a:cubicBezTo>
                  <a:cubicBezTo>
                    <a:pt x="145" y="0"/>
                    <a:pt x="140" y="3"/>
                    <a:pt x="140" y="3"/>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îslîḋê"/>
            <p:cNvSpPr/>
            <p:nvPr/>
          </p:nvSpPr>
          <p:spPr bwMode="auto">
            <a:xfrm>
              <a:off x="3783013" y="3409950"/>
              <a:ext cx="263525" cy="249238"/>
            </a:xfrm>
            <a:custGeom>
              <a:avLst/>
              <a:gdLst>
                <a:gd name="T0" fmla="*/ 44 w 80"/>
                <a:gd name="T1" fmla="*/ 0 h 76"/>
                <a:gd name="T2" fmla="*/ 5 w 80"/>
                <a:gd name="T3" fmla="*/ 16 h 76"/>
                <a:gd name="T4" fmla="*/ 0 w 80"/>
                <a:gd name="T5" fmla="*/ 50 h 76"/>
                <a:gd name="T6" fmla="*/ 2 w 80"/>
                <a:gd name="T7" fmla="*/ 66 h 76"/>
                <a:gd name="T8" fmla="*/ 30 w 80"/>
                <a:gd name="T9" fmla="*/ 73 h 76"/>
                <a:gd name="T10" fmla="*/ 38 w 80"/>
                <a:gd name="T11" fmla="*/ 50 h 76"/>
                <a:gd name="T12" fmla="*/ 48 w 80"/>
                <a:gd name="T13" fmla="*/ 60 h 76"/>
                <a:gd name="T14" fmla="*/ 64 w 80"/>
                <a:gd name="T15" fmla="*/ 39 h 76"/>
                <a:gd name="T16" fmla="*/ 72 w 80"/>
                <a:gd name="T17" fmla="*/ 36 h 76"/>
                <a:gd name="T18" fmla="*/ 75 w 80"/>
                <a:gd name="T19" fmla="*/ 27 h 76"/>
                <a:gd name="T20" fmla="*/ 44 w 80"/>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76">
                  <a:moveTo>
                    <a:pt x="44" y="0"/>
                  </a:moveTo>
                  <a:cubicBezTo>
                    <a:pt x="31" y="0"/>
                    <a:pt x="12" y="3"/>
                    <a:pt x="5" y="16"/>
                  </a:cubicBezTo>
                  <a:cubicBezTo>
                    <a:pt x="1" y="25"/>
                    <a:pt x="0" y="40"/>
                    <a:pt x="0" y="50"/>
                  </a:cubicBezTo>
                  <a:cubicBezTo>
                    <a:pt x="0" y="55"/>
                    <a:pt x="0" y="61"/>
                    <a:pt x="2" y="66"/>
                  </a:cubicBezTo>
                  <a:cubicBezTo>
                    <a:pt x="6" y="71"/>
                    <a:pt x="16" y="76"/>
                    <a:pt x="30" y="73"/>
                  </a:cubicBezTo>
                  <a:cubicBezTo>
                    <a:pt x="34" y="67"/>
                    <a:pt x="30" y="52"/>
                    <a:pt x="38" y="50"/>
                  </a:cubicBezTo>
                  <a:cubicBezTo>
                    <a:pt x="45" y="48"/>
                    <a:pt x="47" y="61"/>
                    <a:pt x="48" y="60"/>
                  </a:cubicBezTo>
                  <a:cubicBezTo>
                    <a:pt x="51" y="60"/>
                    <a:pt x="58" y="44"/>
                    <a:pt x="64" y="39"/>
                  </a:cubicBezTo>
                  <a:cubicBezTo>
                    <a:pt x="67" y="36"/>
                    <a:pt x="69" y="38"/>
                    <a:pt x="72" y="36"/>
                  </a:cubicBezTo>
                  <a:cubicBezTo>
                    <a:pt x="73" y="33"/>
                    <a:pt x="74" y="30"/>
                    <a:pt x="75" y="27"/>
                  </a:cubicBezTo>
                  <a:cubicBezTo>
                    <a:pt x="80" y="9"/>
                    <a:pt x="58" y="1"/>
                    <a:pt x="44" y="0"/>
                  </a:cubicBezTo>
                  <a:close/>
                </a:path>
              </a:pathLst>
            </a:custGeom>
            <a:solidFill>
              <a:srgbClr val="CD9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iṡľïḍe"/>
            <p:cNvSpPr/>
            <p:nvPr/>
          </p:nvSpPr>
          <p:spPr bwMode="auto">
            <a:xfrm>
              <a:off x="3222625" y="4625975"/>
              <a:ext cx="82550" cy="168275"/>
            </a:xfrm>
            <a:custGeom>
              <a:avLst/>
              <a:gdLst>
                <a:gd name="T0" fmla="*/ 0 w 25"/>
                <a:gd name="T1" fmla="*/ 5 h 51"/>
                <a:gd name="T2" fmla="*/ 14 w 25"/>
                <a:gd name="T3" fmla="*/ 6 h 51"/>
                <a:gd name="T4" fmla="*/ 16 w 25"/>
                <a:gd name="T5" fmla="*/ 38 h 51"/>
                <a:gd name="T6" fmla="*/ 24 w 25"/>
                <a:gd name="T7" fmla="*/ 38 h 51"/>
                <a:gd name="T8" fmla="*/ 16 w 25"/>
                <a:gd name="T9" fmla="*/ 50 h 51"/>
                <a:gd name="T10" fmla="*/ 0 w 25"/>
                <a:gd name="T11" fmla="*/ 29 h 51"/>
                <a:gd name="T12" fmla="*/ 0 w 25"/>
                <a:gd name="T13" fmla="*/ 5 h 51"/>
              </a:gdLst>
              <a:ahLst/>
              <a:cxnLst>
                <a:cxn ang="0">
                  <a:pos x="T0" y="T1"/>
                </a:cxn>
                <a:cxn ang="0">
                  <a:pos x="T2" y="T3"/>
                </a:cxn>
                <a:cxn ang="0">
                  <a:pos x="T4" y="T5"/>
                </a:cxn>
                <a:cxn ang="0">
                  <a:pos x="T6" y="T7"/>
                </a:cxn>
                <a:cxn ang="0">
                  <a:pos x="T8" y="T9"/>
                </a:cxn>
                <a:cxn ang="0">
                  <a:pos x="T10" y="T11"/>
                </a:cxn>
                <a:cxn ang="0">
                  <a:pos x="T12" y="T13"/>
                </a:cxn>
              </a:cxnLst>
              <a:rect l="0" t="0" r="r" b="b"/>
              <a:pathLst>
                <a:path w="25" h="51">
                  <a:moveTo>
                    <a:pt x="0" y="5"/>
                  </a:moveTo>
                  <a:cubicBezTo>
                    <a:pt x="4" y="0"/>
                    <a:pt x="12" y="1"/>
                    <a:pt x="14" y="6"/>
                  </a:cubicBezTo>
                  <a:cubicBezTo>
                    <a:pt x="15" y="10"/>
                    <a:pt x="16" y="28"/>
                    <a:pt x="16" y="38"/>
                  </a:cubicBezTo>
                  <a:cubicBezTo>
                    <a:pt x="17" y="37"/>
                    <a:pt x="22" y="36"/>
                    <a:pt x="24" y="38"/>
                  </a:cubicBezTo>
                  <a:cubicBezTo>
                    <a:pt x="25" y="40"/>
                    <a:pt x="24" y="49"/>
                    <a:pt x="16" y="50"/>
                  </a:cubicBezTo>
                  <a:cubicBezTo>
                    <a:pt x="8" y="51"/>
                    <a:pt x="0" y="47"/>
                    <a:pt x="0" y="29"/>
                  </a:cubicBezTo>
                  <a:cubicBezTo>
                    <a:pt x="0" y="18"/>
                    <a:pt x="0" y="5"/>
                    <a:pt x="0" y="5"/>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isliḋê"/>
            <p:cNvSpPr/>
            <p:nvPr/>
          </p:nvSpPr>
          <p:spPr bwMode="auto">
            <a:xfrm>
              <a:off x="8721725" y="4632325"/>
              <a:ext cx="46038" cy="42863"/>
            </a:xfrm>
            <a:custGeom>
              <a:avLst/>
              <a:gdLst>
                <a:gd name="T0" fmla="*/ 12 w 14"/>
                <a:gd name="T1" fmla="*/ 8 h 13"/>
                <a:gd name="T2" fmla="*/ 14 w 14"/>
                <a:gd name="T3" fmla="*/ 11 h 13"/>
                <a:gd name="T4" fmla="*/ 11 w 14"/>
                <a:gd name="T5" fmla="*/ 13 h 13"/>
                <a:gd name="T6" fmla="*/ 1 w 14"/>
                <a:gd name="T7" fmla="*/ 11 h 13"/>
                <a:gd name="T8" fmla="*/ 5 w 14"/>
                <a:gd name="T9" fmla="*/ 2 h 13"/>
                <a:gd name="T10" fmla="*/ 12 w 14"/>
                <a:gd name="T11" fmla="*/ 8 h 13"/>
              </a:gdLst>
              <a:ahLst/>
              <a:cxnLst>
                <a:cxn ang="0">
                  <a:pos x="T0" y="T1"/>
                </a:cxn>
                <a:cxn ang="0">
                  <a:pos x="T2" y="T3"/>
                </a:cxn>
                <a:cxn ang="0">
                  <a:pos x="T4" y="T5"/>
                </a:cxn>
                <a:cxn ang="0">
                  <a:pos x="T6" y="T7"/>
                </a:cxn>
                <a:cxn ang="0">
                  <a:pos x="T8" y="T9"/>
                </a:cxn>
                <a:cxn ang="0">
                  <a:pos x="T10" y="T11"/>
                </a:cxn>
              </a:cxnLst>
              <a:rect l="0" t="0" r="r" b="b"/>
              <a:pathLst>
                <a:path w="14" h="13">
                  <a:moveTo>
                    <a:pt x="12" y="8"/>
                  </a:moveTo>
                  <a:cubicBezTo>
                    <a:pt x="13" y="9"/>
                    <a:pt x="14" y="10"/>
                    <a:pt x="14" y="11"/>
                  </a:cubicBezTo>
                  <a:cubicBezTo>
                    <a:pt x="14" y="12"/>
                    <a:pt x="13" y="13"/>
                    <a:pt x="11" y="13"/>
                  </a:cubicBezTo>
                  <a:cubicBezTo>
                    <a:pt x="11" y="13"/>
                    <a:pt x="3" y="13"/>
                    <a:pt x="1" y="11"/>
                  </a:cubicBezTo>
                  <a:cubicBezTo>
                    <a:pt x="0" y="10"/>
                    <a:pt x="4" y="3"/>
                    <a:pt x="5" y="2"/>
                  </a:cubicBezTo>
                  <a:cubicBezTo>
                    <a:pt x="5" y="0"/>
                    <a:pt x="9" y="6"/>
                    <a:pt x="12" y="8"/>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ïš1ïde"/>
            <p:cNvSpPr/>
            <p:nvPr/>
          </p:nvSpPr>
          <p:spPr bwMode="auto">
            <a:xfrm>
              <a:off x="8045450" y="4592638"/>
              <a:ext cx="146050" cy="115888"/>
            </a:xfrm>
            <a:custGeom>
              <a:avLst/>
              <a:gdLst>
                <a:gd name="T0" fmla="*/ 43 w 44"/>
                <a:gd name="T1" fmla="*/ 25 h 35"/>
                <a:gd name="T2" fmla="*/ 42 w 44"/>
                <a:gd name="T3" fmla="*/ 32 h 35"/>
                <a:gd name="T4" fmla="*/ 28 w 44"/>
                <a:gd name="T5" fmla="*/ 26 h 35"/>
                <a:gd name="T6" fmla="*/ 9 w 44"/>
                <a:gd name="T7" fmla="*/ 13 h 35"/>
                <a:gd name="T8" fmla="*/ 2 w 44"/>
                <a:gd name="T9" fmla="*/ 2 h 35"/>
                <a:gd name="T10" fmla="*/ 30 w 44"/>
                <a:gd name="T11" fmla="*/ 12 h 35"/>
                <a:gd name="T12" fmla="*/ 43 w 44"/>
                <a:gd name="T13" fmla="*/ 25 h 35"/>
              </a:gdLst>
              <a:ahLst/>
              <a:cxnLst>
                <a:cxn ang="0">
                  <a:pos x="T0" y="T1"/>
                </a:cxn>
                <a:cxn ang="0">
                  <a:pos x="T2" y="T3"/>
                </a:cxn>
                <a:cxn ang="0">
                  <a:pos x="T4" y="T5"/>
                </a:cxn>
                <a:cxn ang="0">
                  <a:pos x="T6" y="T7"/>
                </a:cxn>
                <a:cxn ang="0">
                  <a:pos x="T8" y="T9"/>
                </a:cxn>
                <a:cxn ang="0">
                  <a:pos x="T10" y="T11"/>
                </a:cxn>
                <a:cxn ang="0">
                  <a:pos x="T12" y="T13"/>
                </a:cxn>
              </a:cxnLst>
              <a:rect l="0" t="0" r="r" b="b"/>
              <a:pathLst>
                <a:path w="44" h="35">
                  <a:moveTo>
                    <a:pt x="43" y="25"/>
                  </a:moveTo>
                  <a:cubicBezTo>
                    <a:pt x="44" y="29"/>
                    <a:pt x="43" y="31"/>
                    <a:pt x="42" y="32"/>
                  </a:cubicBezTo>
                  <a:cubicBezTo>
                    <a:pt x="37" y="35"/>
                    <a:pt x="31" y="28"/>
                    <a:pt x="28" y="26"/>
                  </a:cubicBezTo>
                  <a:cubicBezTo>
                    <a:pt x="22" y="22"/>
                    <a:pt x="16" y="18"/>
                    <a:pt x="9" y="13"/>
                  </a:cubicBezTo>
                  <a:cubicBezTo>
                    <a:pt x="5" y="10"/>
                    <a:pt x="0" y="4"/>
                    <a:pt x="2" y="2"/>
                  </a:cubicBezTo>
                  <a:cubicBezTo>
                    <a:pt x="4" y="0"/>
                    <a:pt x="22" y="9"/>
                    <a:pt x="30" y="12"/>
                  </a:cubicBezTo>
                  <a:cubicBezTo>
                    <a:pt x="43" y="18"/>
                    <a:pt x="43" y="25"/>
                    <a:pt x="43" y="25"/>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îS1ïḍê"/>
            <p:cNvSpPr/>
            <p:nvPr/>
          </p:nvSpPr>
          <p:spPr bwMode="auto">
            <a:xfrm>
              <a:off x="8134350" y="4684713"/>
              <a:ext cx="42863" cy="20638"/>
            </a:xfrm>
            <a:custGeom>
              <a:avLst/>
              <a:gdLst>
                <a:gd name="T0" fmla="*/ 13 w 13"/>
                <a:gd name="T1" fmla="*/ 4 h 6"/>
                <a:gd name="T2" fmla="*/ 5 w 13"/>
                <a:gd name="T3" fmla="*/ 6 h 6"/>
                <a:gd name="T4" fmla="*/ 6 w 13"/>
                <a:gd name="T5" fmla="*/ 0 h 6"/>
                <a:gd name="T6" fmla="*/ 13 w 13"/>
                <a:gd name="T7" fmla="*/ 4 h 6"/>
              </a:gdLst>
              <a:ahLst/>
              <a:cxnLst>
                <a:cxn ang="0">
                  <a:pos x="T0" y="T1"/>
                </a:cxn>
                <a:cxn ang="0">
                  <a:pos x="T2" y="T3"/>
                </a:cxn>
                <a:cxn ang="0">
                  <a:pos x="T4" y="T5"/>
                </a:cxn>
                <a:cxn ang="0">
                  <a:pos x="T6" y="T7"/>
                </a:cxn>
              </a:cxnLst>
              <a:rect l="0" t="0" r="r" b="b"/>
              <a:pathLst>
                <a:path w="13" h="6">
                  <a:moveTo>
                    <a:pt x="13" y="4"/>
                  </a:moveTo>
                  <a:cubicBezTo>
                    <a:pt x="10" y="5"/>
                    <a:pt x="8" y="6"/>
                    <a:pt x="5" y="6"/>
                  </a:cubicBezTo>
                  <a:cubicBezTo>
                    <a:pt x="0" y="6"/>
                    <a:pt x="2" y="0"/>
                    <a:pt x="6" y="0"/>
                  </a:cubicBezTo>
                  <a:lnTo>
                    <a:pt x="13" y="4"/>
                  </a:ln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íS1iḋe"/>
            <p:cNvSpPr/>
            <p:nvPr/>
          </p:nvSpPr>
          <p:spPr bwMode="auto">
            <a:xfrm>
              <a:off x="7815263" y="3370263"/>
              <a:ext cx="95250" cy="128588"/>
            </a:xfrm>
            <a:custGeom>
              <a:avLst/>
              <a:gdLst>
                <a:gd name="T0" fmla="*/ 24 w 29"/>
                <a:gd name="T1" fmla="*/ 6 h 39"/>
                <a:gd name="T2" fmla="*/ 8 w 29"/>
                <a:gd name="T3" fmla="*/ 8 h 39"/>
                <a:gd name="T4" fmla="*/ 8 w 29"/>
                <a:gd name="T5" fmla="*/ 27 h 39"/>
                <a:gd name="T6" fmla="*/ 1 w 29"/>
                <a:gd name="T7" fmla="*/ 30 h 39"/>
                <a:gd name="T8" fmla="*/ 10 w 29"/>
                <a:gd name="T9" fmla="*/ 37 h 39"/>
                <a:gd name="T10" fmla="*/ 28 w 29"/>
                <a:gd name="T11" fmla="*/ 28 h 39"/>
                <a:gd name="T12" fmla="*/ 24 w 29"/>
                <a:gd name="T13" fmla="*/ 6 h 39"/>
              </a:gdLst>
              <a:ahLst/>
              <a:cxnLst>
                <a:cxn ang="0">
                  <a:pos x="T0" y="T1"/>
                </a:cxn>
                <a:cxn ang="0">
                  <a:pos x="T2" y="T3"/>
                </a:cxn>
                <a:cxn ang="0">
                  <a:pos x="T4" y="T5"/>
                </a:cxn>
                <a:cxn ang="0">
                  <a:pos x="T6" y="T7"/>
                </a:cxn>
                <a:cxn ang="0">
                  <a:pos x="T8" y="T9"/>
                </a:cxn>
                <a:cxn ang="0">
                  <a:pos x="T10" y="T11"/>
                </a:cxn>
                <a:cxn ang="0">
                  <a:pos x="T12" y="T13"/>
                </a:cxn>
              </a:cxnLst>
              <a:rect l="0" t="0" r="r" b="b"/>
              <a:pathLst>
                <a:path w="29" h="39">
                  <a:moveTo>
                    <a:pt x="24" y="6"/>
                  </a:moveTo>
                  <a:cubicBezTo>
                    <a:pt x="18" y="1"/>
                    <a:pt x="11" y="0"/>
                    <a:pt x="8" y="8"/>
                  </a:cubicBezTo>
                  <a:cubicBezTo>
                    <a:pt x="6" y="14"/>
                    <a:pt x="6" y="21"/>
                    <a:pt x="8" y="27"/>
                  </a:cubicBezTo>
                  <a:cubicBezTo>
                    <a:pt x="8" y="32"/>
                    <a:pt x="5" y="27"/>
                    <a:pt x="1" y="30"/>
                  </a:cubicBezTo>
                  <a:cubicBezTo>
                    <a:pt x="0" y="32"/>
                    <a:pt x="8" y="36"/>
                    <a:pt x="10" y="37"/>
                  </a:cubicBezTo>
                  <a:cubicBezTo>
                    <a:pt x="19" y="39"/>
                    <a:pt x="27" y="38"/>
                    <a:pt x="28" y="28"/>
                  </a:cubicBezTo>
                  <a:cubicBezTo>
                    <a:pt x="28" y="28"/>
                    <a:pt x="29" y="10"/>
                    <a:pt x="24" y="6"/>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ïṧļiḋè"/>
            <p:cNvSpPr/>
            <p:nvPr/>
          </p:nvSpPr>
          <p:spPr bwMode="auto">
            <a:xfrm>
              <a:off x="7607300" y="3511550"/>
              <a:ext cx="115888" cy="134938"/>
            </a:xfrm>
            <a:custGeom>
              <a:avLst/>
              <a:gdLst>
                <a:gd name="T0" fmla="*/ 4 w 35"/>
                <a:gd name="T1" fmla="*/ 9 h 41"/>
                <a:gd name="T2" fmla="*/ 20 w 35"/>
                <a:gd name="T3" fmla="*/ 7 h 41"/>
                <a:gd name="T4" fmla="*/ 26 w 35"/>
                <a:gd name="T5" fmla="*/ 25 h 41"/>
                <a:gd name="T6" fmla="*/ 33 w 35"/>
                <a:gd name="T7" fmla="*/ 26 h 41"/>
                <a:gd name="T8" fmla="*/ 26 w 35"/>
                <a:gd name="T9" fmla="*/ 35 h 41"/>
                <a:gd name="T10" fmla="*/ 6 w 35"/>
                <a:gd name="T11" fmla="*/ 32 h 41"/>
                <a:gd name="T12" fmla="*/ 4 w 35"/>
                <a:gd name="T13" fmla="*/ 9 h 41"/>
              </a:gdLst>
              <a:ahLst/>
              <a:cxnLst>
                <a:cxn ang="0">
                  <a:pos x="T0" y="T1"/>
                </a:cxn>
                <a:cxn ang="0">
                  <a:pos x="T2" y="T3"/>
                </a:cxn>
                <a:cxn ang="0">
                  <a:pos x="T4" y="T5"/>
                </a:cxn>
                <a:cxn ang="0">
                  <a:pos x="T6" y="T7"/>
                </a:cxn>
                <a:cxn ang="0">
                  <a:pos x="T8" y="T9"/>
                </a:cxn>
                <a:cxn ang="0">
                  <a:pos x="T10" y="T11"/>
                </a:cxn>
                <a:cxn ang="0">
                  <a:pos x="T12" y="T13"/>
                </a:cxn>
              </a:cxnLst>
              <a:rect l="0" t="0" r="r" b="b"/>
              <a:pathLst>
                <a:path w="35" h="41">
                  <a:moveTo>
                    <a:pt x="4" y="9"/>
                  </a:moveTo>
                  <a:cubicBezTo>
                    <a:pt x="8" y="3"/>
                    <a:pt x="15" y="0"/>
                    <a:pt x="20" y="7"/>
                  </a:cubicBezTo>
                  <a:cubicBezTo>
                    <a:pt x="23" y="12"/>
                    <a:pt x="25" y="18"/>
                    <a:pt x="26" y="25"/>
                  </a:cubicBezTo>
                  <a:cubicBezTo>
                    <a:pt x="26" y="29"/>
                    <a:pt x="28" y="24"/>
                    <a:pt x="33" y="26"/>
                  </a:cubicBezTo>
                  <a:cubicBezTo>
                    <a:pt x="35" y="27"/>
                    <a:pt x="28" y="34"/>
                    <a:pt x="26" y="35"/>
                  </a:cubicBezTo>
                  <a:cubicBezTo>
                    <a:pt x="18" y="39"/>
                    <a:pt x="11" y="41"/>
                    <a:pt x="6" y="32"/>
                  </a:cubicBezTo>
                  <a:cubicBezTo>
                    <a:pt x="6" y="32"/>
                    <a:pt x="0" y="15"/>
                    <a:pt x="4" y="9"/>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iṥlïḋê"/>
            <p:cNvSpPr/>
            <p:nvPr/>
          </p:nvSpPr>
          <p:spPr bwMode="auto">
            <a:xfrm>
              <a:off x="7867650" y="3459163"/>
              <a:ext cx="481013" cy="331788"/>
            </a:xfrm>
            <a:custGeom>
              <a:avLst/>
              <a:gdLst>
                <a:gd name="T0" fmla="*/ 11 w 146"/>
                <a:gd name="T1" fmla="*/ 2 h 101"/>
                <a:gd name="T2" fmla="*/ 118 w 146"/>
                <a:gd name="T3" fmla="*/ 66 h 101"/>
                <a:gd name="T4" fmla="*/ 98 w 146"/>
                <a:gd name="T5" fmla="*/ 84 h 101"/>
                <a:gd name="T6" fmla="*/ 49 w 146"/>
                <a:gd name="T7" fmla="*/ 44 h 101"/>
                <a:gd name="T8" fmla="*/ 4 w 146"/>
                <a:gd name="T9" fmla="*/ 9 h 101"/>
                <a:gd name="T10" fmla="*/ 5 w 146"/>
                <a:gd name="T11" fmla="*/ 1 h 101"/>
                <a:gd name="T12" fmla="*/ 11 w 146"/>
                <a:gd name="T13" fmla="*/ 2 h 101"/>
              </a:gdLst>
              <a:ahLst/>
              <a:cxnLst>
                <a:cxn ang="0">
                  <a:pos x="T0" y="T1"/>
                </a:cxn>
                <a:cxn ang="0">
                  <a:pos x="T2" y="T3"/>
                </a:cxn>
                <a:cxn ang="0">
                  <a:pos x="T4" y="T5"/>
                </a:cxn>
                <a:cxn ang="0">
                  <a:pos x="T6" y="T7"/>
                </a:cxn>
                <a:cxn ang="0">
                  <a:pos x="T8" y="T9"/>
                </a:cxn>
                <a:cxn ang="0">
                  <a:pos x="T10" y="T11"/>
                </a:cxn>
                <a:cxn ang="0">
                  <a:pos x="T12" y="T13"/>
                </a:cxn>
              </a:cxnLst>
              <a:rect l="0" t="0" r="r" b="b"/>
              <a:pathLst>
                <a:path w="146" h="101">
                  <a:moveTo>
                    <a:pt x="11" y="2"/>
                  </a:moveTo>
                  <a:cubicBezTo>
                    <a:pt x="39" y="20"/>
                    <a:pt x="86" y="42"/>
                    <a:pt x="118" y="66"/>
                  </a:cubicBezTo>
                  <a:cubicBezTo>
                    <a:pt x="146" y="86"/>
                    <a:pt x="121" y="101"/>
                    <a:pt x="98" y="84"/>
                  </a:cubicBezTo>
                  <a:cubicBezTo>
                    <a:pt x="81" y="71"/>
                    <a:pt x="67" y="56"/>
                    <a:pt x="49" y="44"/>
                  </a:cubicBezTo>
                  <a:cubicBezTo>
                    <a:pt x="33" y="32"/>
                    <a:pt x="8" y="14"/>
                    <a:pt x="4" y="9"/>
                  </a:cubicBezTo>
                  <a:cubicBezTo>
                    <a:pt x="1" y="7"/>
                    <a:pt x="0" y="3"/>
                    <a:pt x="5" y="1"/>
                  </a:cubicBezTo>
                  <a:cubicBezTo>
                    <a:pt x="9" y="0"/>
                    <a:pt x="11" y="2"/>
                    <a:pt x="11" y="2"/>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îšḻiḑê"/>
            <p:cNvSpPr/>
            <p:nvPr/>
          </p:nvSpPr>
          <p:spPr bwMode="auto">
            <a:xfrm>
              <a:off x="8002588" y="4197350"/>
              <a:ext cx="342900" cy="490538"/>
            </a:xfrm>
            <a:custGeom>
              <a:avLst/>
              <a:gdLst>
                <a:gd name="T0" fmla="*/ 65 w 104"/>
                <a:gd name="T1" fmla="*/ 0 h 149"/>
                <a:gd name="T2" fmla="*/ 100 w 104"/>
                <a:gd name="T3" fmla="*/ 17 h 149"/>
                <a:gd name="T4" fmla="*/ 29 w 104"/>
                <a:gd name="T5" fmla="*/ 64 h 149"/>
                <a:gd name="T6" fmla="*/ 54 w 104"/>
                <a:gd name="T7" fmla="*/ 145 h 149"/>
                <a:gd name="T8" fmla="*/ 51 w 104"/>
                <a:gd name="T9" fmla="*/ 149 h 149"/>
                <a:gd name="T10" fmla="*/ 45 w 104"/>
                <a:gd name="T11" fmla="*/ 144 h 149"/>
                <a:gd name="T12" fmla="*/ 2 w 104"/>
                <a:gd name="T13" fmla="*/ 60 h 149"/>
                <a:gd name="T14" fmla="*/ 65 w 104"/>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49">
                  <a:moveTo>
                    <a:pt x="65" y="0"/>
                  </a:moveTo>
                  <a:cubicBezTo>
                    <a:pt x="75" y="0"/>
                    <a:pt x="96" y="4"/>
                    <a:pt x="100" y="17"/>
                  </a:cubicBezTo>
                  <a:cubicBezTo>
                    <a:pt x="104" y="29"/>
                    <a:pt x="35" y="48"/>
                    <a:pt x="29" y="64"/>
                  </a:cubicBezTo>
                  <a:cubicBezTo>
                    <a:pt x="24" y="72"/>
                    <a:pt x="51" y="134"/>
                    <a:pt x="54" y="145"/>
                  </a:cubicBezTo>
                  <a:cubicBezTo>
                    <a:pt x="54" y="145"/>
                    <a:pt x="55" y="148"/>
                    <a:pt x="51" y="149"/>
                  </a:cubicBezTo>
                  <a:cubicBezTo>
                    <a:pt x="49" y="149"/>
                    <a:pt x="45" y="144"/>
                    <a:pt x="45" y="144"/>
                  </a:cubicBezTo>
                  <a:cubicBezTo>
                    <a:pt x="29" y="128"/>
                    <a:pt x="0" y="67"/>
                    <a:pt x="2" y="60"/>
                  </a:cubicBezTo>
                  <a:cubicBezTo>
                    <a:pt x="7" y="37"/>
                    <a:pt x="65" y="0"/>
                    <a:pt x="65" y="0"/>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ïŝ1ide"/>
            <p:cNvSpPr/>
            <p:nvPr/>
          </p:nvSpPr>
          <p:spPr bwMode="auto">
            <a:xfrm>
              <a:off x="8308975" y="4187825"/>
              <a:ext cx="430213" cy="468313"/>
            </a:xfrm>
            <a:custGeom>
              <a:avLst/>
              <a:gdLst>
                <a:gd name="T0" fmla="*/ 41 w 130"/>
                <a:gd name="T1" fmla="*/ 0 h 142"/>
                <a:gd name="T2" fmla="*/ 73 w 130"/>
                <a:gd name="T3" fmla="*/ 81 h 142"/>
                <a:gd name="T4" fmla="*/ 130 w 130"/>
                <a:gd name="T5" fmla="*/ 137 h 142"/>
                <a:gd name="T6" fmla="*/ 125 w 130"/>
                <a:gd name="T7" fmla="*/ 137 h 142"/>
                <a:gd name="T8" fmla="*/ 122 w 130"/>
                <a:gd name="T9" fmla="*/ 142 h 142"/>
                <a:gd name="T10" fmla="*/ 41 w 130"/>
                <a:gd name="T11" fmla="*/ 89 h 142"/>
                <a:gd name="T12" fmla="*/ 0 w 130"/>
                <a:gd name="T13" fmla="*/ 5 h 142"/>
                <a:gd name="T14" fmla="*/ 41 w 130"/>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42">
                  <a:moveTo>
                    <a:pt x="41" y="0"/>
                  </a:moveTo>
                  <a:cubicBezTo>
                    <a:pt x="44" y="29"/>
                    <a:pt x="56" y="65"/>
                    <a:pt x="73" y="81"/>
                  </a:cubicBezTo>
                  <a:cubicBezTo>
                    <a:pt x="85" y="93"/>
                    <a:pt x="115" y="124"/>
                    <a:pt x="130" y="137"/>
                  </a:cubicBezTo>
                  <a:cubicBezTo>
                    <a:pt x="130" y="137"/>
                    <a:pt x="128" y="136"/>
                    <a:pt x="125" y="137"/>
                  </a:cubicBezTo>
                  <a:cubicBezTo>
                    <a:pt x="120" y="139"/>
                    <a:pt x="122" y="142"/>
                    <a:pt x="122" y="142"/>
                  </a:cubicBezTo>
                  <a:cubicBezTo>
                    <a:pt x="93" y="127"/>
                    <a:pt x="65" y="112"/>
                    <a:pt x="41" y="89"/>
                  </a:cubicBezTo>
                  <a:cubicBezTo>
                    <a:pt x="15" y="63"/>
                    <a:pt x="1" y="24"/>
                    <a:pt x="0" y="5"/>
                  </a:cubicBezTo>
                  <a:lnTo>
                    <a:pt x="41" y="0"/>
                  </a:ln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ïṡḻîḍè"/>
            <p:cNvSpPr/>
            <p:nvPr/>
          </p:nvSpPr>
          <p:spPr bwMode="auto">
            <a:xfrm>
              <a:off x="7920038" y="3409950"/>
              <a:ext cx="263525" cy="292100"/>
            </a:xfrm>
            <a:custGeom>
              <a:avLst/>
              <a:gdLst>
                <a:gd name="T0" fmla="*/ 40 w 80"/>
                <a:gd name="T1" fmla="*/ 87 h 89"/>
                <a:gd name="T2" fmla="*/ 62 w 80"/>
                <a:gd name="T3" fmla="*/ 86 h 89"/>
                <a:gd name="T4" fmla="*/ 80 w 80"/>
                <a:gd name="T5" fmla="*/ 50 h 89"/>
                <a:gd name="T6" fmla="*/ 75 w 80"/>
                <a:gd name="T7" fmla="*/ 16 h 89"/>
                <a:gd name="T8" fmla="*/ 36 w 80"/>
                <a:gd name="T9" fmla="*/ 0 h 89"/>
                <a:gd name="T10" fmla="*/ 5 w 80"/>
                <a:gd name="T11" fmla="*/ 27 h 89"/>
                <a:gd name="T12" fmla="*/ 14 w 80"/>
                <a:gd name="T13" fmla="*/ 51 h 89"/>
                <a:gd name="T14" fmla="*/ 40 w 80"/>
                <a:gd name="T15" fmla="*/ 87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9">
                  <a:moveTo>
                    <a:pt x="40" y="87"/>
                  </a:moveTo>
                  <a:cubicBezTo>
                    <a:pt x="47" y="89"/>
                    <a:pt x="55" y="89"/>
                    <a:pt x="62" y="86"/>
                  </a:cubicBezTo>
                  <a:cubicBezTo>
                    <a:pt x="76" y="81"/>
                    <a:pt x="80" y="64"/>
                    <a:pt x="80" y="50"/>
                  </a:cubicBezTo>
                  <a:cubicBezTo>
                    <a:pt x="80" y="40"/>
                    <a:pt x="79" y="25"/>
                    <a:pt x="75" y="16"/>
                  </a:cubicBezTo>
                  <a:cubicBezTo>
                    <a:pt x="68" y="3"/>
                    <a:pt x="49" y="0"/>
                    <a:pt x="36" y="0"/>
                  </a:cubicBezTo>
                  <a:cubicBezTo>
                    <a:pt x="22" y="1"/>
                    <a:pt x="0" y="9"/>
                    <a:pt x="5" y="27"/>
                  </a:cubicBezTo>
                  <a:cubicBezTo>
                    <a:pt x="7" y="35"/>
                    <a:pt x="12" y="42"/>
                    <a:pt x="14" y="51"/>
                  </a:cubicBezTo>
                  <a:cubicBezTo>
                    <a:pt x="16" y="59"/>
                    <a:pt x="20" y="82"/>
                    <a:pt x="40" y="87"/>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işḷiḋè"/>
            <p:cNvSpPr/>
            <p:nvPr/>
          </p:nvSpPr>
          <p:spPr bwMode="auto">
            <a:xfrm>
              <a:off x="8062913" y="3621088"/>
              <a:ext cx="157163" cy="147638"/>
            </a:xfrm>
            <a:custGeom>
              <a:avLst/>
              <a:gdLst>
                <a:gd name="T0" fmla="*/ 48 w 48"/>
                <a:gd name="T1" fmla="*/ 31 h 45"/>
                <a:gd name="T2" fmla="*/ 15 w 48"/>
                <a:gd name="T3" fmla="*/ 0 h 45"/>
                <a:gd name="T4" fmla="*/ 1 w 48"/>
                <a:gd name="T5" fmla="*/ 17 h 45"/>
                <a:gd name="T6" fmla="*/ 11 w 48"/>
                <a:gd name="T7" fmla="*/ 35 h 45"/>
                <a:gd name="T8" fmla="*/ 25 w 48"/>
                <a:gd name="T9" fmla="*/ 45 h 45"/>
                <a:gd name="T10" fmla="*/ 46 w 48"/>
                <a:gd name="T11" fmla="*/ 38 h 45"/>
                <a:gd name="T12" fmla="*/ 48 w 48"/>
                <a:gd name="T13" fmla="*/ 31 h 45"/>
              </a:gdLst>
              <a:ahLst/>
              <a:cxnLst>
                <a:cxn ang="0">
                  <a:pos x="T0" y="T1"/>
                </a:cxn>
                <a:cxn ang="0">
                  <a:pos x="T2" y="T3"/>
                </a:cxn>
                <a:cxn ang="0">
                  <a:pos x="T4" y="T5"/>
                </a:cxn>
                <a:cxn ang="0">
                  <a:pos x="T6" y="T7"/>
                </a:cxn>
                <a:cxn ang="0">
                  <a:pos x="T8" y="T9"/>
                </a:cxn>
                <a:cxn ang="0">
                  <a:pos x="T10" y="T11"/>
                </a:cxn>
                <a:cxn ang="0">
                  <a:pos x="T12" y="T13"/>
                </a:cxn>
              </a:cxnLst>
              <a:rect l="0" t="0" r="r" b="b"/>
              <a:pathLst>
                <a:path w="48" h="45">
                  <a:moveTo>
                    <a:pt x="48" y="31"/>
                  </a:moveTo>
                  <a:cubicBezTo>
                    <a:pt x="37" y="21"/>
                    <a:pt x="26" y="11"/>
                    <a:pt x="15" y="0"/>
                  </a:cubicBezTo>
                  <a:cubicBezTo>
                    <a:pt x="9" y="5"/>
                    <a:pt x="0" y="9"/>
                    <a:pt x="1" y="17"/>
                  </a:cubicBezTo>
                  <a:cubicBezTo>
                    <a:pt x="2" y="23"/>
                    <a:pt x="8" y="30"/>
                    <a:pt x="11" y="35"/>
                  </a:cubicBezTo>
                  <a:cubicBezTo>
                    <a:pt x="16" y="41"/>
                    <a:pt x="18" y="45"/>
                    <a:pt x="25" y="45"/>
                  </a:cubicBezTo>
                  <a:cubicBezTo>
                    <a:pt x="33" y="45"/>
                    <a:pt x="41" y="43"/>
                    <a:pt x="46" y="38"/>
                  </a:cubicBezTo>
                  <a:lnTo>
                    <a:pt x="48" y="31"/>
                  </a:ln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íṧļïḓé"/>
            <p:cNvSpPr/>
            <p:nvPr/>
          </p:nvSpPr>
          <p:spPr bwMode="auto">
            <a:xfrm>
              <a:off x="8026400" y="3663950"/>
              <a:ext cx="431800" cy="649288"/>
            </a:xfrm>
            <a:custGeom>
              <a:avLst/>
              <a:gdLst>
                <a:gd name="T0" fmla="*/ 112 w 131"/>
                <a:gd name="T1" fmla="*/ 102 h 197"/>
                <a:gd name="T2" fmla="*/ 130 w 131"/>
                <a:gd name="T3" fmla="*/ 167 h 197"/>
                <a:gd name="T4" fmla="*/ 38 w 131"/>
                <a:gd name="T5" fmla="*/ 172 h 197"/>
                <a:gd name="T6" fmla="*/ 30 w 131"/>
                <a:gd name="T7" fmla="*/ 98 h 197"/>
                <a:gd name="T8" fmla="*/ 5 w 131"/>
                <a:gd name="T9" fmla="*/ 42 h 197"/>
                <a:gd name="T10" fmla="*/ 32 w 131"/>
                <a:gd name="T11" fmla="*/ 17 h 197"/>
                <a:gd name="T12" fmla="*/ 81 w 131"/>
                <a:gd name="T13" fmla="*/ 16 h 197"/>
                <a:gd name="T14" fmla="*/ 112 w 131"/>
                <a:gd name="T15" fmla="*/ 10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97">
                  <a:moveTo>
                    <a:pt x="112" y="102"/>
                  </a:moveTo>
                  <a:cubicBezTo>
                    <a:pt x="116" y="118"/>
                    <a:pt x="131" y="151"/>
                    <a:pt x="130" y="167"/>
                  </a:cubicBezTo>
                  <a:cubicBezTo>
                    <a:pt x="127" y="190"/>
                    <a:pt x="49" y="197"/>
                    <a:pt x="38" y="172"/>
                  </a:cubicBezTo>
                  <a:cubicBezTo>
                    <a:pt x="60" y="145"/>
                    <a:pt x="53" y="121"/>
                    <a:pt x="30" y="98"/>
                  </a:cubicBezTo>
                  <a:cubicBezTo>
                    <a:pt x="4" y="74"/>
                    <a:pt x="0" y="61"/>
                    <a:pt x="5" y="42"/>
                  </a:cubicBezTo>
                  <a:cubicBezTo>
                    <a:pt x="7" y="34"/>
                    <a:pt x="24" y="20"/>
                    <a:pt x="32" y="17"/>
                  </a:cubicBezTo>
                  <a:cubicBezTo>
                    <a:pt x="47" y="10"/>
                    <a:pt x="65" y="0"/>
                    <a:pt x="81" y="16"/>
                  </a:cubicBezTo>
                  <a:cubicBezTo>
                    <a:pt x="104" y="38"/>
                    <a:pt x="100" y="64"/>
                    <a:pt x="112" y="102"/>
                  </a:cubicBezTo>
                  <a:close/>
                </a:path>
              </a:pathLst>
            </a:custGeom>
            <a:solidFill>
              <a:srgbClr val="393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ïŝḷíḋé"/>
            <p:cNvSpPr/>
            <p:nvPr/>
          </p:nvSpPr>
          <p:spPr bwMode="auto">
            <a:xfrm>
              <a:off x="7640638" y="3597275"/>
              <a:ext cx="514350" cy="279400"/>
            </a:xfrm>
            <a:custGeom>
              <a:avLst/>
              <a:gdLst>
                <a:gd name="T0" fmla="*/ 16 w 156"/>
                <a:gd name="T1" fmla="*/ 3 h 85"/>
                <a:gd name="T2" fmla="*/ 60 w 156"/>
                <a:gd name="T3" fmla="*/ 27 h 85"/>
                <a:gd name="T4" fmla="*/ 125 w 156"/>
                <a:gd name="T5" fmla="*/ 51 h 85"/>
                <a:gd name="T6" fmla="*/ 108 w 156"/>
                <a:gd name="T7" fmla="*/ 72 h 85"/>
                <a:gd name="T8" fmla="*/ 52 w 156"/>
                <a:gd name="T9" fmla="*/ 38 h 85"/>
                <a:gd name="T10" fmla="*/ 6 w 156"/>
                <a:gd name="T11" fmla="*/ 13 h 85"/>
                <a:gd name="T12" fmla="*/ 7 w 156"/>
                <a:gd name="T13" fmla="*/ 2 h 85"/>
                <a:gd name="T14" fmla="*/ 16 w 156"/>
                <a:gd name="T15" fmla="*/ 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85">
                  <a:moveTo>
                    <a:pt x="16" y="3"/>
                  </a:moveTo>
                  <a:cubicBezTo>
                    <a:pt x="16" y="3"/>
                    <a:pt x="33" y="14"/>
                    <a:pt x="60" y="27"/>
                  </a:cubicBezTo>
                  <a:cubicBezTo>
                    <a:pt x="82" y="36"/>
                    <a:pt x="109" y="43"/>
                    <a:pt x="125" y="51"/>
                  </a:cubicBezTo>
                  <a:cubicBezTo>
                    <a:pt x="156" y="65"/>
                    <a:pt x="134" y="85"/>
                    <a:pt x="108" y="72"/>
                  </a:cubicBezTo>
                  <a:cubicBezTo>
                    <a:pt x="89" y="62"/>
                    <a:pt x="73" y="46"/>
                    <a:pt x="52" y="38"/>
                  </a:cubicBezTo>
                  <a:cubicBezTo>
                    <a:pt x="35" y="29"/>
                    <a:pt x="9" y="16"/>
                    <a:pt x="6" y="13"/>
                  </a:cubicBezTo>
                  <a:cubicBezTo>
                    <a:pt x="0" y="6"/>
                    <a:pt x="2" y="3"/>
                    <a:pt x="7" y="2"/>
                  </a:cubicBezTo>
                  <a:cubicBezTo>
                    <a:pt x="11" y="0"/>
                    <a:pt x="16" y="3"/>
                    <a:pt x="16" y="3"/>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ïṡľiḍé"/>
            <p:cNvSpPr/>
            <p:nvPr/>
          </p:nvSpPr>
          <p:spPr bwMode="auto">
            <a:xfrm>
              <a:off x="7920038" y="3409950"/>
              <a:ext cx="263525" cy="249238"/>
            </a:xfrm>
            <a:custGeom>
              <a:avLst/>
              <a:gdLst>
                <a:gd name="T0" fmla="*/ 36 w 80"/>
                <a:gd name="T1" fmla="*/ 0 h 76"/>
                <a:gd name="T2" fmla="*/ 75 w 80"/>
                <a:gd name="T3" fmla="*/ 16 h 76"/>
                <a:gd name="T4" fmla="*/ 80 w 80"/>
                <a:gd name="T5" fmla="*/ 50 h 76"/>
                <a:gd name="T6" fmla="*/ 78 w 80"/>
                <a:gd name="T7" fmla="*/ 66 h 76"/>
                <a:gd name="T8" fmla="*/ 50 w 80"/>
                <a:gd name="T9" fmla="*/ 73 h 76"/>
                <a:gd name="T10" fmla="*/ 42 w 80"/>
                <a:gd name="T11" fmla="*/ 50 h 76"/>
                <a:gd name="T12" fmla="*/ 32 w 80"/>
                <a:gd name="T13" fmla="*/ 55 h 76"/>
                <a:gd name="T14" fmla="*/ 27 w 80"/>
                <a:gd name="T15" fmla="*/ 43 h 76"/>
                <a:gd name="T16" fmla="*/ 15 w 80"/>
                <a:gd name="T17" fmla="*/ 40 h 76"/>
                <a:gd name="T18" fmla="*/ 5 w 80"/>
                <a:gd name="T19" fmla="*/ 27 h 76"/>
                <a:gd name="T20" fmla="*/ 36 w 80"/>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76">
                  <a:moveTo>
                    <a:pt x="36" y="0"/>
                  </a:moveTo>
                  <a:cubicBezTo>
                    <a:pt x="49" y="0"/>
                    <a:pt x="68" y="3"/>
                    <a:pt x="75" y="16"/>
                  </a:cubicBezTo>
                  <a:cubicBezTo>
                    <a:pt x="79" y="25"/>
                    <a:pt x="80" y="40"/>
                    <a:pt x="80" y="50"/>
                  </a:cubicBezTo>
                  <a:cubicBezTo>
                    <a:pt x="80" y="55"/>
                    <a:pt x="79" y="61"/>
                    <a:pt x="78" y="66"/>
                  </a:cubicBezTo>
                  <a:cubicBezTo>
                    <a:pt x="73" y="71"/>
                    <a:pt x="64" y="76"/>
                    <a:pt x="50" y="73"/>
                  </a:cubicBezTo>
                  <a:cubicBezTo>
                    <a:pt x="46" y="67"/>
                    <a:pt x="50" y="52"/>
                    <a:pt x="42" y="50"/>
                  </a:cubicBezTo>
                  <a:cubicBezTo>
                    <a:pt x="34" y="48"/>
                    <a:pt x="33" y="56"/>
                    <a:pt x="32" y="55"/>
                  </a:cubicBezTo>
                  <a:cubicBezTo>
                    <a:pt x="30" y="55"/>
                    <a:pt x="30" y="47"/>
                    <a:pt x="27" y="43"/>
                  </a:cubicBezTo>
                  <a:cubicBezTo>
                    <a:pt x="24" y="40"/>
                    <a:pt x="18" y="43"/>
                    <a:pt x="15" y="40"/>
                  </a:cubicBezTo>
                  <a:cubicBezTo>
                    <a:pt x="12" y="38"/>
                    <a:pt x="6" y="30"/>
                    <a:pt x="5" y="27"/>
                  </a:cubicBezTo>
                  <a:cubicBezTo>
                    <a:pt x="0" y="9"/>
                    <a:pt x="22" y="1"/>
                    <a:pt x="36" y="0"/>
                  </a:cubicBezTo>
                  <a:close/>
                </a:path>
              </a:pathLst>
            </a:custGeom>
            <a:solidFill>
              <a:srgbClr val="D688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iṣḷídê"/>
            <p:cNvSpPr/>
            <p:nvPr/>
          </p:nvSpPr>
          <p:spPr bwMode="auto">
            <a:xfrm>
              <a:off x="8662988" y="4625975"/>
              <a:ext cx="92075" cy="168275"/>
            </a:xfrm>
            <a:custGeom>
              <a:avLst/>
              <a:gdLst>
                <a:gd name="T0" fmla="*/ 25 w 28"/>
                <a:gd name="T1" fmla="*/ 5 h 51"/>
                <a:gd name="T2" fmla="*/ 11 w 28"/>
                <a:gd name="T3" fmla="*/ 6 h 51"/>
                <a:gd name="T4" fmla="*/ 9 w 28"/>
                <a:gd name="T5" fmla="*/ 38 h 51"/>
                <a:gd name="T6" fmla="*/ 1 w 28"/>
                <a:gd name="T7" fmla="*/ 38 h 51"/>
                <a:gd name="T8" fmla="*/ 9 w 28"/>
                <a:gd name="T9" fmla="*/ 50 h 51"/>
                <a:gd name="T10" fmla="*/ 21 w 28"/>
                <a:gd name="T11" fmla="*/ 25 h 51"/>
                <a:gd name="T12" fmla="*/ 25 w 28"/>
                <a:gd name="T13" fmla="*/ 5 h 51"/>
              </a:gdLst>
              <a:ahLst/>
              <a:cxnLst>
                <a:cxn ang="0">
                  <a:pos x="T0" y="T1"/>
                </a:cxn>
                <a:cxn ang="0">
                  <a:pos x="T2" y="T3"/>
                </a:cxn>
                <a:cxn ang="0">
                  <a:pos x="T4" y="T5"/>
                </a:cxn>
                <a:cxn ang="0">
                  <a:pos x="T6" y="T7"/>
                </a:cxn>
                <a:cxn ang="0">
                  <a:pos x="T8" y="T9"/>
                </a:cxn>
                <a:cxn ang="0">
                  <a:pos x="T10" y="T11"/>
                </a:cxn>
                <a:cxn ang="0">
                  <a:pos x="T12" y="T13"/>
                </a:cxn>
              </a:cxnLst>
              <a:rect l="0" t="0" r="r" b="b"/>
              <a:pathLst>
                <a:path w="28" h="51">
                  <a:moveTo>
                    <a:pt x="25" y="5"/>
                  </a:moveTo>
                  <a:cubicBezTo>
                    <a:pt x="23" y="0"/>
                    <a:pt x="13" y="1"/>
                    <a:pt x="11" y="6"/>
                  </a:cubicBezTo>
                  <a:cubicBezTo>
                    <a:pt x="10" y="10"/>
                    <a:pt x="9" y="28"/>
                    <a:pt x="9" y="38"/>
                  </a:cubicBezTo>
                  <a:cubicBezTo>
                    <a:pt x="8" y="37"/>
                    <a:pt x="3" y="36"/>
                    <a:pt x="1" y="38"/>
                  </a:cubicBezTo>
                  <a:cubicBezTo>
                    <a:pt x="0" y="40"/>
                    <a:pt x="1" y="49"/>
                    <a:pt x="9" y="50"/>
                  </a:cubicBezTo>
                  <a:cubicBezTo>
                    <a:pt x="17" y="51"/>
                    <a:pt x="21" y="43"/>
                    <a:pt x="21" y="25"/>
                  </a:cubicBezTo>
                  <a:cubicBezTo>
                    <a:pt x="21" y="14"/>
                    <a:pt x="28" y="9"/>
                    <a:pt x="25" y="5"/>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íṩlïďè"/>
            <p:cNvSpPr/>
            <p:nvPr/>
          </p:nvSpPr>
          <p:spPr bwMode="auto">
            <a:xfrm>
              <a:off x="8066088" y="3449638"/>
              <a:ext cx="101600" cy="104775"/>
            </a:xfrm>
            <a:custGeom>
              <a:avLst/>
              <a:gdLst>
                <a:gd name="T0" fmla="*/ 31 w 31"/>
                <a:gd name="T1" fmla="*/ 11 h 32"/>
                <a:gd name="T2" fmla="*/ 17 w 31"/>
                <a:gd name="T3" fmla="*/ 2 h 32"/>
                <a:gd name="T4" fmla="*/ 30 w 31"/>
                <a:gd name="T5" fmla="*/ 18 h 32"/>
                <a:gd name="T6" fmla="*/ 31 w 31"/>
                <a:gd name="T7" fmla="*/ 11 h 32"/>
              </a:gdLst>
              <a:ahLst/>
              <a:cxnLst>
                <a:cxn ang="0">
                  <a:pos x="T0" y="T1"/>
                </a:cxn>
                <a:cxn ang="0">
                  <a:pos x="T2" y="T3"/>
                </a:cxn>
                <a:cxn ang="0">
                  <a:pos x="T4" y="T5"/>
                </a:cxn>
                <a:cxn ang="0">
                  <a:pos x="T6" y="T7"/>
                </a:cxn>
              </a:cxnLst>
              <a:rect l="0" t="0" r="r" b="b"/>
              <a:pathLst>
                <a:path w="31" h="32">
                  <a:moveTo>
                    <a:pt x="31" y="11"/>
                  </a:moveTo>
                  <a:cubicBezTo>
                    <a:pt x="31" y="4"/>
                    <a:pt x="23" y="0"/>
                    <a:pt x="17" y="2"/>
                  </a:cubicBezTo>
                  <a:cubicBezTo>
                    <a:pt x="0" y="9"/>
                    <a:pt x="23" y="32"/>
                    <a:pt x="30" y="18"/>
                  </a:cubicBezTo>
                  <a:lnTo>
                    <a:pt x="31" y="11"/>
                  </a:lnTo>
                  <a:close/>
                </a:path>
              </a:pathLst>
            </a:custGeom>
            <a:solidFill>
              <a:srgbClr val="393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ïṥḷîḑê"/>
            <p:cNvSpPr/>
            <p:nvPr/>
          </p:nvSpPr>
          <p:spPr bwMode="auto">
            <a:xfrm>
              <a:off x="8075613" y="3438525"/>
              <a:ext cx="180975" cy="346075"/>
            </a:xfrm>
            <a:custGeom>
              <a:avLst/>
              <a:gdLst>
                <a:gd name="T0" fmla="*/ 54 w 55"/>
                <a:gd name="T1" fmla="*/ 96 h 105"/>
                <a:gd name="T2" fmla="*/ 42 w 55"/>
                <a:gd name="T3" fmla="*/ 29 h 105"/>
                <a:gd name="T4" fmla="*/ 13 w 55"/>
                <a:gd name="T5" fmla="*/ 10 h 105"/>
                <a:gd name="T6" fmla="*/ 10 w 55"/>
                <a:gd name="T7" fmla="*/ 46 h 105"/>
                <a:gd name="T8" fmla="*/ 8 w 55"/>
                <a:gd name="T9" fmla="*/ 105 h 105"/>
                <a:gd name="T10" fmla="*/ 13 w 55"/>
                <a:gd name="T11" fmla="*/ 93 h 105"/>
                <a:gd name="T12" fmla="*/ 21 w 55"/>
                <a:gd name="T13" fmla="*/ 104 h 105"/>
                <a:gd name="T14" fmla="*/ 25 w 55"/>
                <a:gd name="T15" fmla="*/ 93 h 105"/>
                <a:gd name="T16" fmla="*/ 31 w 55"/>
                <a:gd name="T17" fmla="*/ 102 h 105"/>
                <a:gd name="T18" fmla="*/ 36 w 55"/>
                <a:gd name="T19" fmla="*/ 90 h 105"/>
                <a:gd name="T20" fmla="*/ 42 w 55"/>
                <a:gd name="T21" fmla="*/ 99 h 105"/>
                <a:gd name="T22" fmla="*/ 47 w 55"/>
                <a:gd name="T23" fmla="*/ 88 h 105"/>
                <a:gd name="T24" fmla="*/ 54 w 55"/>
                <a:gd name="T25" fmla="*/ 9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105">
                  <a:moveTo>
                    <a:pt x="54" y="96"/>
                  </a:moveTo>
                  <a:cubicBezTo>
                    <a:pt x="55" y="71"/>
                    <a:pt x="53" y="51"/>
                    <a:pt x="42" y="29"/>
                  </a:cubicBezTo>
                  <a:cubicBezTo>
                    <a:pt x="38" y="19"/>
                    <a:pt x="24" y="0"/>
                    <a:pt x="13" y="10"/>
                  </a:cubicBezTo>
                  <a:cubicBezTo>
                    <a:pt x="5" y="18"/>
                    <a:pt x="11" y="36"/>
                    <a:pt x="10" y="46"/>
                  </a:cubicBezTo>
                  <a:cubicBezTo>
                    <a:pt x="7" y="62"/>
                    <a:pt x="0" y="93"/>
                    <a:pt x="8" y="105"/>
                  </a:cubicBezTo>
                  <a:cubicBezTo>
                    <a:pt x="11" y="99"/>
                    <a:pt x="12" y="96"/>
                    <a:pt x="13" y="93"/>
                  </a:cubicBezTo>
                  <a:cubicBezTo>
                    <a:pt x="15" y="96"/>
                    <a:pt x="16" y="99"/>
                    <a:pt x="21" y="104"/>
                  </a:cubicBezTo>
                  <a:cubicBezTo>
                    <a:pt x="23" y="99"/>
                    <a:pt x="23" y="98"/>
                    <a:pt x="25" y="93"/>
                  </a:cubicBezTo>
                  <a:cubicBezTo>
                    <a:pt x="26" y="97"/>
                    <a:pt x="30" y="98"/>
                    <a:pt x="31" y="102"/>
                  </a:cubicBezTo>
                  <a:cubicBezTo>
                    <a:pt x="32" y="98"/>
                    <a:pt x="36" y="90"/>
                    <a:pt x="36" y="90"/>
                  </a:cubicBezTo>
                  <a:cubicBezTo>
                    <a:pt x="36" y="90"/>
                    <a:pt x="40" y="96"/>
                    <a:pt x="42" y="99"/>
                  </a:cubicBezTo>
                  <a:cubicBezTo>
                    <a:pt x="44" y="95"/>
                    <a:pt x="47" y="88"/>
                    <a:pt x="47" y="88"/>
                  </a:cubicBezTo>
                  <a:lnTo>
                    <a:pt x="54" y="96"/>
                  </a:lnTo>
                  <a:close/>
                </a:path>
              </a:pathLst>
            </a:custGeom>
            <a:solidFill>
              <a:srgbClr val="BC7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ísḻîḋè"/>
            <p:cNvSpPr/>
            <p:nvPr/>
          </p:nvSpPr>
          <p:spPr bwMode="auto">
            <a:xfrm>
              <a:off x="8054975" y="4170363"/>
              <a:ext cx="452438" cy="277813"/>
            </a:xfrm>
            <a:custGeom>
              <a:avLst/>
              <a:gdLst>
                <a:gd name="T0" fmla="*/ 120 w 137"/>
                <a:gd name="T1" fmla="*/ 16 h 84"/>
                <a:gd name="T2" fmla="*/ 137 w 137"/>
                <a:gd name="T3" fmla="*/ 64 h 84"/>
                <a:gd name="T4" fmla="*/ 122 w 137"/>
                <a:gd name="T5" fmla="*/ 76 h 84"/>
                <a:gd name="T6" fmla="*/ 59 w 137"/>
                <a:gd name="T7" fmla="*/ 62 h 84"/>
                <a:gd name="T8" fmla="*/ 0 w 137"/>
                <a:gd name="T9" fmla="*/ 47 h 84"/>
                <a:gd name="T10" fmla="*/ 59 w 137"/>
                <a:gd name="T11" fmla="*/ 0 h 84"/>
                <a:gd name="T12" fmla="*/ 120 w 137"/>
                <a:gd name="T13" fmla="*/ 16 h 84"/>
              </a:gdLst>
              <a:ahLst/>
              <a:cxnLst>
                <a:cxn ang="0">
                  <a:pos x="T0" y="T1"/>
                </a:cxn>
                <a:cxn ang="0">
                  <a:pos x="T2" y="T3"/>
                </a:cxn>
                <a:cxn ang="0">
                  <a:pos x="T4" y="T5"/>
                </a:cxn>
                <a:cxn ang="0">
                  <a:pos x="T6" y="T7"/>
                </a:cxn>
                <a:cxn ang="0">
                  <a:pos x="T8" y="T9"/>
                </a:cxn>
                <a:cxn ang="0">
                  <a:pos x="T10" y="T11"/>
                </a:cxn>
                <a:cxn ang="0">
                  <a:pos x="T12" y="T13"/>
                </a:cxn>
              </a:cxnLst>
              <a:rect l="0" t="0" r="r" b="b"/>
              <a:pathLst>
                <a:path w="137" h="84">
                  <a:moveTo>
                    <a:pt x="120" y="16"/>
                  </a:moveTo>
                  <a:cubicBezTo>
                    <a:pt x="125" y="30"/>
                    <a:pt x="137" y="64"/>
                    <a:pt x="137" y="64"/>
                  </a:cubicBezTo>
                  <a:cubicBezTo>
                    <a:pt x="137" y="64"/>
                    <a:pt x="131" y="73"/>
                    <a:pt x="122" y="76"/>
                  </a:cubicBezTo>
                  <a:cubicBezTo>
                    <a:pt x="99" y="84"/>
                    <a:pt x="75" y="66"/>
                    <a:pt x="59" y="62"/>
                  </a:cubicBezTo>
                  <a:cubicBezTo>
                    <a:pt x="47" y="59"/>
                    <a:pt x="15" y="63"/>
                    <a:pt x="0" y="47"/>
                  </a:cubicBezTo>
                  <a:cubicBezTo>
                    <a:pt x="9" y="38"/>
                    <a:pt x="43" y="3"/>
                    <a:pt x="59" y="0"/>
                  </a:cubicBezTo>
                  <a:lnTo>
                    <a:pt x="120" y="16"/>
                  </a:lnTo>
                  <a:close/>
                </a:path>
              </a:pathLst>
            </a:custGeom>
            <a:solidFill>
              <a:srgbClr val="393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íṥ1íďê"/>
            <p:cNvSpPr/>
            <p:nvPr/>
          </p:nvSpPr>
          <p:spPr bwMode="auto">
            <a:xfrm>
              <a:off x="6402388" y="3870325"/>
              <a:ext cx="241300" cy="290513"/>
            </a:xfrm>
            <a:prstGeom prst="rect">
              <a:avLst/>
            </a:prstGeom>
            <a:solidFill>
              <a:srgbClr val="1655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5" name="ïşļiďé"/>
            <p:cNvSpPr/>
            <p:nvPr/>
          </p:nvSpPr>
          <p:spPr bwMode="auto">
            <a:xfrm>
              <a:off x="6276975" y="3762375"/>
              <a:ext cx="366713" cy="214313"/>
            </a:xfrm>
            <a:prstGeom prst="ellipse">
              <a:avLst/>
            </a:prstGeom>
            <a:solidFill>
              <a:srgbClr val="7DBF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îSļïḍe"/>
            <p:cNvSpPr/>
            <p:nvPr/>
          </p:nvSpPr>
          <p:spPr bwMode="auto">
            <a:xfrm>
              <a:off x="5284788" y="3870325"/>
              <a:ext cx="239713" cy="290513"/>
            </a:xfrm>
            <a:prstGeom prst="rect">
              <a:avLst/>
            </a:prstGeom>
            <a:solidFill>
              <a:srgbClr val="3A71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7" name="íSḻîḍê"/>
            <p:cNvSpPr/>
            <p:nvPr/>
          </p:nvSpPr>
          <p:spPr bwMode="auto">
            <a:xfrm>
              <a:off x="5095875" y="4191000"/>
              <a:ext cx="868363" cy="1216025"/>
            </a:xfrm>
            <a:custGeom>
              <a:avLst/>
              <a:gdLst>
                <a:gd name="T0" fmla="*/ 0 w 547"/>
                <a:gd name="T1" fmla="*/ 0 h 766"/>
                <a:gd name="T2" fmla="*/ 0 w 547"/>
                <a:gd name="T3" fmla="*/ 450 h 766"/>
                <a:gd name="T4" fmla="*/ 547 w 547"/>
                <a:gd name="T5" fmla="*/ 766 h 766"/>
                <a:gd name="T6" fmla="*/ 547 w 547"/>
                <a:gd name="T7" fmla="*/ 315 h 766"/>
                <a:gd name="T8" fmla="*/ 0 w 547"/>
                <a:gd name="T9" fmla="*/ 0 h 766"/>
              </a:gdLst>
              <a:ahLst/>
              <a:cxnLst>
                <a:cxn ang="0">
                  <a:pos x="T0" y="T1"/>
                </a:cxn>
                <a:cxn ang="0">
                  <a:pos x="T2" y="T3"/>
                </a:cxn>
                <a:cxn ang="0">
                  <a:pos x="T4" y="T5"/>
                </a:cxn>
                <a:cxn ang="0">
                  <a:pos x="T6" y="T7"/>
                </a:cxn>
                <a:cxn ang="0">
                  <a:pos x="T8" y="T9"/>
                </a:cxn>
              </a:cxnLst>
              <a:rect l="0" t="0" r="r" b="b"/>
              <a:pathLst>
                <a:path w="547" h="766">
                  <a:moveTo>
                    <a:pt x="0" y="0"/>
                  </a:moveTo>
                  <a:lnTo>
                    <a:pt x="0" y="450"/>
                  </a:lnTo>
                  <a:lnTo>
                    <a:pt x="547" y="766"/>
                  </a:lnTo>
                  <a:lnTo>
                    <a:pt x="547" y="315"/>
                  </a:lnTo>
                  <a:lnTo>
                    <a:pt x="0" y="0"/>
                  </a:lnTo>
                  <a:close/>
                </a:path>
              </a:pathLst>
            </a:custGeom>
            <a:solidFill>
              <a:srgbClr val="3A7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ïśḷîḓè"/>
            <p:cNvSpPr/>
            <p:nvPr/>
          </p:nvSpPr>
          <p:spPr bwMode="auto">
            <a:xfrm>
              <a:off x="5095875" y="3689350"/>
              <a:ext cx="1735138" cy="1001713"/>
            </a:xfrm>
            <a:custGeom>
              <a:avLst/>
              <a:gdLst>
                <a:gd name="T0" fmla="*/ 0 w 1093"/>
                <a:gd name="T1" fmla="*/ 316 h 631"/>
                <a:gd name="T2" fmla="*/ 547 w 1093"/>
                <a:gd name="T3" fmla="*/ 631 h 631"/>
                <a:gd name="T4" fmla="*/ 1093 w 1093"/>
                <a:gd name="T5" fmla="*/ 316 h 631"/>
                <a:gd name="T6" fmla="*/ 547 w 1093"/>
                <a:gd name="T7" fmla="*/ 0 h 631"/>
                <a:gd name="T8" fmla="*/ 0 w 1093"/>
                <a:gd name="T9" fmla="*/ 316 h 631"/>
              </a:gdLst>
              <a:ahLst/>
              <a:cxnLst>
                <a:cxn ang="0">
                  <a:pos x="T0" y="T1"/>
                </a:cxn>
                <a:cxn ang="0">
                  <a:pos x="T2" y="T3"/>
                </a:cxn>
                <a:cxn ang="0">
                  <a:pos x="T4" y="T5"/>
                </a:cxn>
                <a:cxn ang="0">
                  <a:pos x="T6" y="T7"/>
                </a:cxn>
                <a:cxn ang="0">
                  <a:pos x="T8" y="T9"/>
                </a:cxn>
              </a:cxnLst>
              <a:rect l="0" t="0" r="r" b="b"/>
              <a:pathLst>
                <a:path w="1093" h="631">
                  <a:moveTo>
                    <a:pt x="0" y="316"/>
                  </a:moveTo>
                  <a:lnTo>
                    <a:pt x="547" y="631"/>
                  </a:lnTo>
                  <a:lnTo>
                    <a:pt x="1093" y="316"/>
                  </a:lnTo>
                  <a:lnTo>
                    <a:pt x="547" y="0"/>
                  </a:lnTo>
                  <a:lnTo>
                    <a:pt x="0" y="316"/>
                  </a:lnTo>
                  <a:close/>
                </a:path>
              </a:pathLst>
            </a:custGeom>
            <a:solidFill>
              <a:srgbClr val="7DBF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îṣľíďé"/>
            <p:cNvSpPr/>
            <p:nvPr/>
          </p:nvSpPr>
          <p:spPr bwMode="auto">
            <a:xfrm>
              <a:off x="5964238" y="4191000"/>
              <a:ext cx="866775" cy="1216025"/>
            </a:xfrm>
            <a:custGeom>
              <a:avLst/>
              <a:gdLst>
                <a:gd name="T0" fmla="*/ 0 w 546"/>
                <a:gd name="T1" fmla="*/ 766 h 766"/>
                <a:gd name="T2" fmla="*/ 546 w 546"/>
                <a:gd name="T3" fmla="*/ 452 h 766"/>
                <a:gd name="T4" fmla="*/ 546 w 546"/>
                <a:gd name="T5" fmla="*/ 0 h 766"/>
                <a:gd name="T6" fmla="*/ 0 w 546"/>
                <a:gd name="T7" fmla="*/ 315 h 766"/>
                <a:gd name="T8" fmla="*/ 0 w 546"/>
                <a:gd name="T9" fmla="*/ 766 h 766"/>
              </a:gdLst>
              <a:ahLst/>
              <a:cxnLst>
                <a:cxn ang="0">
                  <a:pos x="T0" y="T1"/>
                </a:cxn>
                <a:cxn ang="0">
                  <a:pos x="T2" y="T3"/>
                </a:cxn>
                <a:cxn ang="0">
                  <a:pos x="T4" y="T5"/>
                </a:cxn>
                <a:cxn ang="0">
                  <a:pos x="T6" y="T7"/>
                </a:cxn>
                <a:cxn ang="0">
                  <a:pos x="T8" y="T9"/>
                </a:cxn>
              </a:cxnLst>
              <a:rect l="0" t="0" r="r" b="b"/>
              <a:pathLst>
                <a:path w="546" h="766">
                  <a:moveTo>
                    <a:pt x="0" y="766"/>
                  </a:moveTo>
                  <a:lnTo>
                    <a:pt x="546" y="452"/>
                  </a:lnTo>
                  <a:lnTo>
                    <a:pt x="546" y="0"/>
                  </a:lnTo>
                  <a:lnTo>
                    <a:pt x="0" y="315"/>
                  </a:lnTo>
                  <a:lnTo>
                    <a:pt x="0" y="766"/>
                  </a:lnTo>
                  <a:close/>
                </a:path>
              </a:pathLst>
            </a:custGeom>
            <a:solidFill>
              <a:srgbClr val="165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îšļiďê"/>
            <p:cNvSpPr/>
            <p:nvPr/>
          </p:nvSpPr>
          <p:spPr bwMode="auto">
            <a:xfrm>
              <a:off x="5284788" y="3762375"/>
              <a:ext cx="369888" cy="214313"/>
            </a:xfrm>
            <a:prstGeom prst="ellipse">
              <a:avLst/>
            </a:prstGeom>
            <a:solidFill>
              <a:srgbClr val="7DBF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îŝļiďé"/>
            <p:cNvSpPr/>
            <p:nvPr/>
          </p:nvSpPr>
          <p:spPr bwMode="auto">
            <a:xfrm>
              <a:off x="6356350" y="2139950"/>
              <a:ext cx="119063" cy="134938"/>
            </a:xfrm>
            <a:custGeom>
              <a:avLst/>
              <a:gdLst>
                <a:gd name="T0" fmla="*/ 33 w 36"/>
                <a:gd name="T1" fmla="*/ 31 h 41"/>
                <a:gd name="T2" fmla="*/ 17 w 36"/>
                <a:gd name="T3" fmla="*/ 35 h 41"/>
                <a:gd name="T4" fmla="*/ 9 w 36"/>
                <a:gd name="T5" fmla="*/ 18 h 41"/>
                <a:gd name="T6" fmla="*/ 2 w 36"/>
                <a:gd name="T7" fmla="*/ 18 h 41"/>
                <a:gd name="T8" fmla="*/ 7 w 36"/>
                <a:gd name="T9" fmla="*/ 8 h 41"/>
                <a:gd name="T10" fmla="*/ 28 w 36"/>
                <a:gd name="T11" fmla="*/ 9 h 41"/>
                <a:gd name="T12" fmla="*/ 33 w 36"/>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6" h="41">
                  <a:moveTo>
                    <a:pt x="33" y="31"/>
                  </a:moveTo>
                  <a:cubicBezTo>
                    <a:pt x="29" y="37"/>
                    <a:pt x="23" y="41"/>
                    <a:pt x="17" y="35"/>
                  </a:cubicBezTo>
                  <a:cubicBezTo>
                    <a:pt x="13" y="30"/>
                    <a:pt x="11" y="24"/>
                    <a:pt x="9" y="18"/>
                  </a:cubicBezTo>
                  <a:cubicBezTo>
                    <a:pt x="8" y="13"/>
                    <a:pt x="7" y="19"/>
                    <a:pt x="2" y="18"/>
                  </a:cubicBezTo>
                  <a:cubicBezTo>
                    <a:pt x="0" y="17"/>
                    <a:pt x="6" y="9"/>
                    <a:pt x="7" y="8"/>
                  </a:cubicBezTo>
                  <a:cubicBezTo>
                    <a:pt x="15" y="2"/>
                    <a:pt x="22" y="0"/>
                    <a:pt x="28" y="9"/>
                  </a:cubicBezTo>
                  <a:cubicBezTo>
                    <a:pt x="28" y="9"/>
                    <a:pt x="36" y="24"/>
                    <a:pt x="33" y="31"/>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íṩļîḋe"/>
            <p:cNvSpPr/>
            <p:nvPr/>
          </p:nvSpPr>
          <p:spPr bwMode="auto">
            <a:xfrm>
              <a:off x="6138863" y="2047875"/>
              <a:ext cx="119063" cy="104775"/>
            </a:xfrm>
            <a:custGeom>
              <a:avLst/>
              <a:gdLst>
                <a:gd name="T0" fmla="*/ 1 w 36"/>
                <a:gd name="T1" fmla="*/ 17 h 32"/>
                <a:gd name="T2" fmla="*/ 10 w 36"/>
                <a:gd name="T3" fmla="*/ 30 h 32"/>
                <a:gd name="T4" fmla="*/ 28 w 36"/>
                <a:gd name="T5" fmla="*/ 22 h 32"/>
                <a:gd name="T6" fmla="*/ 33 w 36"/>
                <a:gd name="T7" fmla="*/ 27 h 32"/>
                <a:gd name="T8" fmla="*/ 35 w 36"/>
                <a:gd name="T9" fmla="*/ 16 h 32"/>
                <a:gd name="T10" fmla="*/ 19 w 36"/>
                <a:gd name="T11" fmla="*/ 4 h 32"/>
                <a:gd name="T12" fmla="*/ 1 w 36"/>
                <a:gd name="T13" fmla="*/ 17 h 32"/>
              </a:gdLst>
              <a:ahLst/>
              <a:cxnLst>
                <a:cxn ang="0">
                  <a:pos x="T0" y="T1"/>
                </a:cxn>
                <a:cxn ang="0">
                  <a:pos x="T2" y="T3"/>
                </a:cxn>
                <a:cxn ang="0">
                  <a:pos x="T4" y="T5"/>
                </a:cxn>
                <a:cxn ang="0">
                  <a:pos x="T6" y="T7"/>
                </a:cxn>
                <a:cxn ang="0">
                  <a:pos x="T8" y="T9"/>
                </a:cxn>
                <a:cxn ang="0">
                  <a:pos x="T10" y="T11"/>
                </a:cxn>
                <a:cxn ang="0">
                  <a:pos x="T12" y="T13"/>
                </a:cxn>
              </a:cxnLst>
              <a:rect l="0" t="0" r="r" b="b"/>
              <a:pathLst>
                <a:path w="36" h="32">
                  <a:moveTo>
                    <a:pt x="1" y="17"/>
                  </a:moveTo>
                  <a:cubicBezTo>
                    <a:pt x="0" y="24"/>
                    <a:pt x="2" y="32"/>
                    <a:pt x="10" y="30"/>
                  </a:cubicBezTo>
                  <a:cubicBezTo>
                    <a:pt x="17" y="29"/>
                    <a:pt x="22" y="26"/>
                    <a:pt x="28" y="22"/>
                  </a:cubicBezTo>
                  <a:cubicBezTo>
                    <a:pt x="31" y="20"/>
                    <a:pt x="29" y="25"/>
                    <a:pt x="33" y="27"/>
                  </a:cubicBezTo>
                  <a:cubicBezTo>
                    <a:pt x="35" y="28"/>
                    <a:pt x="36" y="18"/>
                    <a:pt x="35" y="16"/>
                  </a:cubicBezTo>
                  <a:cubicBezTo>
                    <a:pt x="33" y="7"/>
                    <a:pt x="29" y="0"/>
                    <a:pt x="19" y="4"/>
                  </a:cubicBezTo>
                  <a:cubicBezTo>
                    <a:pt x="19" y="4"/>
                    <a:pt x="3" y="10"/>
                    <a:pt x="1" y="17"/>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îš1íḑé"/>
            <p:cNvSpPr/>
            <p:nvPr/>
          </p:nvSpPr>
          <p:spPr bwMode="auto">
            <a:xfrm>
              <a:off x="6356350" y="2139950"/>
              <a:ext cx="119063" cy="134938"/>
            </a:xfrm>
            <a:custGeom>
              <a:avLst/>
              <a:gdLst>
                <a:gd name="T0" fmla="*/ 33 w 36"/>
                <a:gd name="T1" fmla="*/ 31 h 41"/>
                <a:gd name="T2" fmla="*/ 17 w 36"/>
                <a:gd name="T3" fmla="*/ 35 h 41"/>
                <a:gd name="T4" fmla="*/ 9 w 36"/>
                <a:gd name="T5" fmla="*/ 18 h 41"/>
                <a:gd name="T6" fmla="*/ 2 w 36"/>
                <a:gd name="T7" fmla="*/ 18 h 41"/>
                <a:gd name="T8" fmla="*/ 7 w 36"/>
                <a:gd name="T9" fmla="*/ 8 h 41"/>
                <a:gd name="T10" fmla="*/ 28 w 36"/>
                <a:gd name="T11" fmla="*/ 9 h 41"/>
                <a:gd name="T12" fmla="*/ 33 w 36"/>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6" h="41">
                  <a:moveTo>
                    <a:pt x="33" y="31"/>
                  </a:moveTo>
                  <a:cubicBezTo>
                    <a:pt x="29" y="37"/>
                    <a:pt x="23" y="41"/>
                    <a:pt x="17" y="35"/>
                  </a:cubicBezTo>
                  <a:cubicBezTo>
                    <a:pt x="13" y="30"/>
                    <a:pt x="11" y="24"/>
                    <a:pt x="9" y="18"/>
                  </a:cubicBezTo>
                  <a:cubicBezTo>
                    <a:pt x="8" y="13"/>
                    <a:pt x="7" y="19"/>
                    <a:pt x="2" y="18"/>
                  </a:cubicBezTo>
                  <a:cubicBezTo>
                    <a:pt x="0" y="17"/>
                    <a:pt x="6" y="9"/>
                    <a:pt x="7" y="8"/>
                  </a:cubicBezTo>
                  <a:cubicBezTo>
                    <a:pt x="15" y="2"/>
                    <a:pt x="22" y="0"/>
                    <a:pt x="28" y="9"/>
                  </a:cubicBezTo>
                  <a:cubicBezTo>
                    <a:pt x="28" y="9"/>
                    <a:pt x="36" y="24"/>
                    <a:pt x="33" y="31"/>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iślíḑè"/>
            <p:cNvSpPr/>
            <p:nvPr/>
          </p:nvSpPr>
          <p:spPr bwMode="auto">
            <a:xfrm>
              <a:off x="5640388" y="2074863"/>
              <a:ext cx="119063" cy="104775"/>
            </a:xfrm>
            <a:custGeom>
              <a:avLst/>
              <a:gdLst>
                <a:gd name="T0" fmla="*/ 35 w 36"/>
                <a:gd name="T1" fmla="*/ 18 h 32"/>
                <a:gd name="T2" fmla="*/ 25 w 36"/>
                <a:gd name="T3" fmla="*/ 31 h 32"/>
                <a:gd name="T4" fmla="*/ 8 w 36"/>
                <a:gd name="T5" fmla="*/ 22 h 32"/>
                <a:gd name="T6" fmla="*/ 3 w 36"/>
                <a:gd name="T7" fmla="*/ 27 h 32"/>
                <a:gd name="T8" fmla="*/ 1 w 36"/>
                <a:gd name="T9" fmla="*/ 16 h 32"/>
                <a:gd name="T10" fmla="*/ 17 w 36"/>
                <a:gd name="T11" fmla="*/ 4 h 32"/>
                <a:gd name="T12" fmla="*/ 35 w 36"/>
                <a:gd name="T13" fmla="*/ 18 h 32"/>
              </a:gdLst>
              <a:ahLst/>
              <a:cxnLst>
                <a:cxn ang="0">
                  <a:pos x="T0" y="T1"/>
                </a:cxn>
                <a:cxn ang="0">
                  <a:pos x="T2" y="T3"/>
                </a:cxn>
                <a:cxn ang="0">
                  <a:pos x="T4" y="T5"/>
                </a:cxn>
                <a:cxn ang="0">
                  <a:pos x="T6" y="T7"/>
                </a:cxn>
                <a:cxn ang="0">
                  <a:pos x="T8" y="T9"/>
                </a:cxn>
                <a:cxn ang="0">
                  <a:pos x="T10" y="T11"/>
                </a:cxn>
                <a:cxn ang="0">
                  <a:pos x="T12" y="T13"/>
                </a:cxn>
              </a:cxnLst>
              <a:rect l="0" t="0" r="r" b="b"/>
              <a:pathLst>
                <a:path w="36" h="32">
                  <a:moveTo>
                    <a:pt x="35" y="18"/>
                  </a:moveTo>
                  <a:cubicBezTo>
                    <a:pt x="36" y="25"/>
                    <a:pt x="34" y="32"/>
                    <a:pt x="25" y="31"/>
                  </a:cubicBezTo>
                  <a:cubicBezTo>
                    <a:pt x="19" y="30"/>
                    <a:pt x="13" y="26"/>
                    <a:pt x="8" y="22"/>
                  </a:cubicBezTo>
                  <a:cubicBezTo>
                    <a:pt x="4" y="20"/>
                    <a:pt x="7" y="25"/>
                    <a:pt x="3" y="27"/>
                  </a:cubicBezTo>
                  <a:cubicBezTo>
                    <a:pt x="1" y="27"/>
                    <a:pt x="0" y="18"/>
                    <a:pt x="1" y="16"/>
                  </a:cubicBezTo>
                  <a:cubicBezTo>
                    <a:pt x="3" y="7"/>
                    <a:pt x="7" y="0"/>
                    <a:pt x="17" y="4"/>
                  </a:cubicBezTo>
                  <a:cubicBezTo>
                    <a:pt x="17" y="4"/>
                    <a:pt x="33" y="11"/>
                    <a:pt x="35" y="18"/>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i$1ïdé"/>
            <p:cNvSpPr/>
            <p:nvPr/>
          </p:nvSpPr>
          <p:spPr bwMode="auto">
            <a:xfrm>
              <a:off x="5400675" y="2179638"/>
              <a:ext cx="117475" cy="138113"/>
            </a:xfrm>
            <a:custGeom>
              <a:avLst/>
              <a:gdLst>
                <a:gd name="T0" fmla="*/ 4 w 36"/>
                <a:gd name="T1" fmla="*/ 31 h 42"/>
                <a:gd name="T2" fmla="*/ 19 w 36"/>
                <a:gd name="T3" fmla="*/ 35 h 42"/>
                <a:gd name="T4" fmla="*/ 27 w 36"/>
                <a:gd name="T5" fmla="*/ 18 h 42"/>
                <a:gd name="T6" fmla="*/ 34 w 36"/>
                <a:gd name="T7" fmla="*/ 18 h 42"/>
                <a:gd name="T8" fmla="*/ 29 w 36"/>
                <a:gd name="T9" fmla="*/ 8 h 42"/>
                <a:gd name="T10" fmla="*/ 9 w 36"/>
                <a:gd name="T11" fmla="*/ 9 h 42"/>
                <a:gd name="T12" fmla="*/ 4 w 36"/>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6" h="42">
                  <a:moveTo>
                    <a:pt x="4" y="31"/>
                  </a:moveTo>
                  <a:cubicBezTo>
                    <a:pt x="7" y="37"/>
                    <a:pt x="13" y="42"/>
                    <a:pt x="19" y="35"/>
                  </a:cubicBezTo>
                  <a:cubicBezTo>
                    <a:pt x="24" y="30"/>
                    <a:pt x="26" y="24"/>
                    <a:pt x="27" y="18"/>
                  </a:cubicBezTo>
                  <a:cubicBezTo>
                    <a:pt x="28" y="14"/>
                    <a:pt x="30" y="20"/>
                    <a:pt x="34" y="18"/>
                  </a:cubicBezTo>
                  <a:cubicBezTo>
                    <a:pt x="36" y="17"/>
                    <a:pt x="31" y="10"/>
                    <a:pt x="29" y="8"/>
                  </a:cubicBezTo>
                  <a:cubicBezTo>
                    <a:pt x="21" y="3"/>
                    <a:pt x="14" y="0"/>
                    <a:pt x="9" y="9"/>
                  </a:cubicBezTo>
                  <a:cubicBezTo>
                    <a:pt x="9" y="9"/>
                    <a:pt x="0" y="25"/>
                    <a:pt x="4" y="31"/>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îs1ïďé"/>
            <p:cNvSpPr/>
            <p:nvPr/>
          </p:nvSpPr>
          <p:spPr bwMode="auto">
            <a:xfrm>
              <a:off x="6224588" y="1879600"/>
              <a:ext cx="204788" cy="223838"/>
            </a:xfrm>
            <a:custGeom>
              <a:avLst/>
              <a:gdLst>
                <a:gd name="T0" fmla="*/ 15 w 62"/>
                <a:gd name="T1" fmla="*/ 63 h 68"/>
                <a:gd name="T2" fmla="*/ 46 w 62"/>
                <a:gd name="T3" fmla="*/ 24 h 68"/>
                <a:gd name="T4" fmla="*/ 35 w 62"/>
                <a:gd name="T5" fmla="*/ 17 h 68"/>
                <a:gd name="T6" fmla="*/ 2 w 62"/>
                <a:gd name="T7" fmla="*/ 58 h 68"/>
                <a:gd name="T8" fmla="*/ 8 w 62"/>
                <a:gd name="T9" fmla="*/ 68 h 68"/>
                <a:gd name="T10" fmla="*/ 15 w 62"/>
                <a:gd name="T11" fmla="*/ 63 h 68"/>
              </a:gdLst>
              <a:ahLst/>
              <a:cxnLst>
                <a:cxn ang="0">
                  <a:pos x="T0" y="T1"/>
                </a:cxn>
                <a:cxn ang="0">
                  <a:pos x="T2" y="T3"/>
                </a:cxn>
                <a:cxn ang="0">
                  <a:pos x="T4" y="T5"/>
                </a:cxn>
                <a:cxn ang="0">
                  <a:pos x="T6" y="T7"/>
                </a:cxn>
                <a:cxn ang="0">
                  <a:pos x="T8" y="T9"/>
                </a:cxn>
                <a:cxn ang="0">
                  <a:pos x="T10" y="T11"/>
                </a:cxn>
              </a:cxnLst>
              <a:rect l="0" t="0" r="r" b="b"/>
              <a:pathLst>
                <a:path w="62" h="68">
                  <a:moveTo>
                    <a:pt x="15" y="63"/>
                  </a:moveTo>
                  <a:cubicBezTo>
                    <a:pt x="15" y="63"/>
                    <a:pt x="26" y="46"/>
                    <a:pt x="46" y="24"/>
                  </a:cubicBezTo>
                  <a:cubicBezTo>
                    <a:pt x="62" y="6"/>
                    <a:pt x="50" y="0"/>
                    <a:pt x="35" y="17"/>
                  </a:cubicBezTo>
                  <a:cubicBezTo>
                    <a:pt x="22" y="32"/>
                    <a:pt x="5" y="55"/>
                    <a:pt x="2" y="58"/>
                  </a:cubicBezTo>
                  <a:cubicBezTo>
                    <a:pt x="0" y="62"/>
                    <a:pt x="6" y="68"/>
                    <a:pt x="8" y="68"/>
                  </a:cubicBezTo>
                  <a:cubicBezTo>
                    <a:pt x="12" y="68"/>
                    <a:pt x="15" y="63"/>
                    <a:pt x="15" y="63"/>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iŝľiḍè"/>
            <p:cNvSpPr/>
            <p:nvPr/>
          </p:nvSpPr>
          <p:spPr bwMode="auto">
            <a:xfrm>
              <a:off x="6405563" y="1720850"/>
              <a:ext cx="330200" cy="458788"/>
            </a:xfrm>
            <a:custGeom>
              <a:avLst/>
              <a:gdLst>
                <a:gd name="T0" fmla="*/ 11 w 100"/>
                <a:gd name="T1" fmla="*/ 135 h 139"/>
                <a:gd name="T2" fmla="*/ 83 w 100"/>
                <a:gd name="T3" fmla="*/ 33 h 139"/>
                <a:gd name="T4" fmla="*/ 57 w 100"/>
                <a:gd name="T5" fmla="*/ 25 h 139"/>
                <a:gd name="T6" fmla="*/ 29 w 100"/>
                <a:gd name="T7" fmla="*/ 82 h 139"/>
                <a:gd name="T8" fmla="*/ 1 w 100"/>
                <a:gd name="T9" fmla="*/ 131 h 139"/>
                <a:gd name="T10" fmla="*/ 6 w 100"/>
                <a:gd name="T11" fmla="*/ 138 h 139"/>
                <a:gd name="T12" fmla="*/ 11 w 100"/>
                <a:gd name="T13" fmla="*/ 135 h 139"/>
              </a:gdLst>
              <a:ahLst/>
              <a:cxnLst>
                <a:cxn ang="0">
                  <a:pos x="T0" y="T1"/>
                </a:cxn>
                <a:cxn ang="0">
                  <a:pos x="T2" y="T3"/>
                </a:cxn>
                <a:cxn ang="0">
                  <a:pos x="T4" y="T5"/>
                </a:cxn>
                <a:cxn ang="0">
                  <a:pos x="T6" y="T7"/>
                </a:cxn>
                <a:cxn ang="0">
                  <a:pos x="T8" y="T9"/>
                </a:cxn>
                <a:cxn ang="0">
                  <a:pos x="T10" y="T11"/>
                </a:cxn>
                <a:cxn ang="0">
                  <a:pos x="T12" y="T13"/>
                </a:cxn>
              </a:cxnLst>
              <a:rect l="0" t="0" r="r" b="b"/>
              <a:pathLst>
                <a:path w="100" h="139">
                  <a:moveTo>
                    <a:pt x="11" y="135"/>
                  </a:moveTo>
                  <a:cubicBezTo>
                    <a:pt x="29" y="108"/>
                    <a:pt x="63" y="69"/>
                    <a:pt x="83" y="33"/>
                  </a:cubicBezTo>
                  <a:cubicBezTo>
                    <a:pt x="100" y="3"/>
                    <a:pt x="71" y="0"/>
                    <a:pt x="57" y="25"/>
                  </a:cubicBezTo>
                  <a:cubicBezTo>
                    <a:pt x="47" y="44"/>
                    <a:pt x="40" y="63"/>
                    <a:pt x="29" y="82"/>
                  </a:cubicBezTo>
                  <a:cubicBezTo>
                    <a:pt x="19" y="99"/>
                    <a:pt x="3" y="126"/>
                    <a:pt x="1" y="131"/>
                  </a:cubicBezTo>
                  <a:cubicBezTo>
                    <a:pt x="0" y="135"/>
                    <a:pt x="0" y="139"/>
                    <a:pt x="6" y="138"/>
                  </a:cubicBezTo>
                  <a:cubicBezTo>
                    <a:pt x="10" y="138"/>
                    <a:pt x="11" y="135"/>
                    <a:pt x="11" y="135"/>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îşľiďe"/>
            <p:cNvSpPr/>
            <p:nvPr/>
          </p:nvSpPr>
          <p:spPr bwMode="auto">
            <a:xfrm>
              <a:off x="5465763" y="1906588"/>
              <a:ext cx="207963" cy="223838"/>
            </a:xfrm>
            <a:custGeom>
              <a:avLst/>
              <a:gdLst>
                <a:gd name="T0" fmla="*/ 48 w 63"/>
                <a:gd name="T1" fmla="*/ 63 h 68"/>
                <a:gd name="T2" fmla="*/ 16 w 63"/>
                <a:gd name="T3" fmla="*/ 24 h 68"/>
                <a:gd name="T4" fmla="*/ 28 w 63"/>
                <a:gd name="T5" fmla="*/ 17 h 68"/>
                <a:gd name="T6" fmla="*/ 60 w 63"/>
                <a:gd name="T7" fmla="*/ 58 h 68"/>
                <a:gd name="T8" fmla="*/ 55 w 63"/>
                <a:gd name="T9" fmla="*/ 68 h 68"/>
                <a:gd name="T10" fmla="*/ 48 w 63"/>
                <a:gd name="T11" fmla="*/ 63 h 68"/>
              </a:gdLst>
              <a:ahLst/>
              <a:cxnLst>
                <a:cxn ang="0">
                  <a:pos x="T0" y="T1"/>
                </a:cxn>
                <a:cxn ang="0">
                  <a:pos x="T2" y="T3"/>
                </a:cxn>
                <a:cxn ang="0">
                  <a:pos x="T4" y="T5"/>
                </a:cxn>
                <a:cxn ang="0">
                  <a:pos x="T6" y="T7"/>
                </a:cxn>
                <a:cxn ang="0">
                  <a:pos x="T8" y="T9"/>
                </a:cxn>
                <a:cxn ang="0">
                  <a:pos x="T10" y="T11"/>
                </a:cxn>
              </a:cxnLst>
              <a:rect l="0" t="0" r="r" b="b"/>
              <a:pathLst>
                <a:path w="63" h="68">
                  <a:moveTo>
                    <a:pt x="48" y="63"/>
                  </a:moveTo>
                  <a:cubicBezTo>
                    <a:pt x="48" y="63"/>
                    <a:pt x="37" y="46"/>
                    <a:pt x="16" y="24"/>
                  </a:cubicBezTo>
                  <a:cubicBezTo>
                    <a:pt x="0" y="6"/>
                    <a:pt x="13" y="0"/>
                    <a:pt x="28" y="17"/>
                  </a:cubicBezTo>
                  <a:cubicBezTo>
                    <a:pt x="41" y="32"/>
                    <a:pt x="58" y="55"/>
                    <a:pt x="60" y="58"/>
                  </a:cubicBezTo>
                  <a:cubicBezTo>
                    <a:pt x="63" y="63"/>
                    <a:pt x="57" y="68"/>
                    <a:pt x="55" y="68"/>
                  </a:cubicBezTo>
                  <a:cubicBezTo>
                    <a:pt x="50" y="68"/>
                    <a:pt x="48" y="63"/>
                    <a:pt x="48" y="63"/>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îślïdé"/>
            <p:cNvSpPr/>
            <p:nvPr/>
          </p:nvSpPr>
          <p:spPr bwMode="auto">
            <a:xfrm>
              <a:off x="5138738" y="1760538"/>
              <a:ext cx="330200" cy="458788"/>
            </a:xfrm>
            <a:custGeom>
              <a:avLst/>
              <a:gdLst>
                <a:gd name="T0" fmla="*/ 89 w 100"/>
                <a:gd name="T1" fmla="*/ 135 h 139"/>
                <a:gd name="T2" fmla="*/ 17 w 100"/>
                <a:gd name="T3" fmla="*/ 33 h 139"/>
                <a:gd name="T4" fmla="*/ 43 w 100"/>
                <a:gd name="T5" fmla="*/ 25 h 139"/>
                <a:gd name="T6" fmla="*/ 72 w 100"/>
                <a:gd name="T7" fmla="*/ 82 h 139"/>
                <a:gd name="T8" fmla="*/ 99 w 100"/>
                <a:gd name="T9" fmla="*/ 132 h 139"/>
                <a:gd name="T10" fmla="*/ 94 w 100"/>
                <a:gd name="T11" fmla="*/ 139 h 139"/>
                <a:gd name="T12" fmla="*/ 89 w 100"/>
                <a:gd name="T13" fmla="*/ 135 h 139"/>
              </a:gdLst>
              <a:ahLst/>
              <a:cxnLst>
                <a:cxn ang="0">
                  <a:pos x="T0" y="T1"/>
                </a:cxn>
                <a:cxn ang="0">
                  <a:pos x="T2" y="T3"/>
                </a:cxn>
                <a:cxn ang="0">
                  <a:pos x="T4" y="T5"/>
                </a:cxn>
                <a:cxn ang="0">
                  <a:pos x="T6" y="T7"/>
                </a:cxn>
                <a:cxn ang="0">
                  <a:pos x="T8" y="T9"/>
                </a:cxn>
                <a:cxn ang="0">
                  <a:pos x="T10" y="T11"/>
                </a:cxn>
                <a:cxn ang="0">
                  <a:pos x="T12" y="T13"/>
                </a:cxn>
              </a:cxnLst>
              <a:rect l="0" t="0" r="r" b="b"/>
              <a:pathLst>
                <a:path w="100" h="139">
                  <a:moveTo>
                    <a:pt x="89" y="135"/>
                  </a:moveTo>
                  <a:cubicBezTo>
                    <a:pt x="71" y="108"/>
                    <a:pt x="37" y="69"/>
                    <a:pt x="17" y="33"/>
                  </a:cubicBezTo>
                  <a:cubicBezTo>
                    <a:pt x="0" y="4"/>
                    <a:pt x="29" y="0"/>
                    <a:pt x="43" y="25"/>
                  </a:cubicBezTo>
                  <a:cubicBezTo>
                    <a:pt x="53" y="44"/>
                    <a:pt x="60" y="63"/>
                    <a:pt x="72" y="82"/>
                  </a:cubicBezTo>
                  <a:cubicBezTo>
                    <a:pt x="82" y="99"/>
                    <a:pt x="97" y="126"/>
                    <a:pt x="99" y="132"/>
                  </a:cubicBezTo>
                  <a:cubicBezTo>
                    <a:pt x="100" y="135"/>
                    <a:pt x="100" y="139"/>
                    <a:pt x="94" y="139"/>
                  </a:cubicBezTo>
                  <a:cubicBezTo>
                    <a:pt x="90" y="138"/>
                    <a:pt x="89" y="135"/>
                    <a:pt x="89" y="135"/>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î$líďé"/>
            <p:cNvSpPr/>
            <p:nvPr/>
          </p:nvSpPr>
          <p:spPr bwMode="auto">
            <a:xfrm>
              <a:off x="6484938" y="2681288"/>
              <a:ext cx="155575" cy="120650"/>
            </a:xfrm>
            <a:custGeom>
              <a:avLst/>
              <a:gdLst>
                <a:gd name="T0" fmla="*/ 34 w 47"/>
                <a:gd name="T1" fmla="*/ 0 h 37"/>
                <a:gd name="T2" fmla="*/ 31 w 47"/>
                <a:gd name="T3" fmla="*/ 14 h 37"/>
                <a:gd name="T4" fmla="*/ 14 w 47"/>
                <a:gd name="T5" fmla="*/ 29 h 37"/>
                <a:gd name="T6" fmla="*/ 1 w 47"/>
                <a:gd name="T7" fmla="*/ 34 h 37"/>
                <a:gd name="T8" fmla="*/ 16 w 47"/>
                <a:gd name="T9" fmla="*/ 9 h 37"/>
                <a:gd name="T10" fmla="*/ 34 w 47"/>
                <a:gd name="T11" fmla="*/ 0 h 37"/>
              </a:gdLst>
              <a:ahLst/>
              <a:cxnLst>
                <a:cxn ang="0">
                  <a:pos x="T0" y="T1"/>
                </a:cxn>
                <a:cxn ang="0">
                  <a:pos x="T2" y="T3"/>
                </a:cxn>
                <a:cxn ang="0">
                  <a:pos x="T4" y="T5"/>
                </a:cxn>
                <a:cxn ang="0">
                  <a:pos x="T6" y="T7"/>
                </a:cxn>
                <a:cxn ang="0">
                  <a:pos x="T8" y="T9"/>
                </a:cxn>
                <a:cxn ang="0">
                  <a:pos x="T10" y="T11"/>
                </a:cxn>
              </a:cxnLst>
              <a:rect l="0" t="0" r="r" b="b"/>
              <a:pathLst>
                <a:path w="47" h="37">
                  <a:moveTo>
                    <a:pt x="34" y="0"/>
                  </a:moveTo>
                  <a:cubicBezTo>
                    <a:pt x="47" y="0"/>
                    <a:pt x="34" y="11"/>
                    <a:pt x="31" y="14"/>
                  </a:cubicBezTo>
                  <a:cubicBezTo>
                    <a:pt x="25" y="19"/>
                    <a:pt x="20" y="25"/>
                    <a:pt x="14" y="29"/>
                  </a:cubicBezTo>
                  <a:cubicBezTo>
                    <a:pt x="9" y="33"/>
                    <a:pt x="3" y="37"/>
                    <a:pt x="1" y="34"/>
                  </a:cubicBezTo>
                  <a:cubicBezTo>
                    <a:pt x="0" y="31"/>
                    <a:pt x="11" y="14"/>
                    <a:pt x="16" y="9"/>
                  </a:cubicBezTo>
                  <a:cubicBezTo>
                    <a:pt x="22" y="3"/>
                    <a:pt x="34" y="0"/>
                    <a:pt x="34" y="0"/>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íśľide"/>
            <p:cNvSpPr/>
            <p:nvPr/>
          </p:nvSpPr>
          <p:spPr bwMode="auto">
            <a:xfrm>
              <a:off x="6138863" y="2047875"/>
              <a:ext cx="119063" cy="104775"/>
            </a:xfrm>
            <a:custGeom>
              <a:avLst/>
              <a:gdLst>
                <a:gd name="T0" fmla="*/ 1 w 36"/>
                <a:gd name="T1" fmla="*/ 17 h 32"/>
                <a:gd name="T2" fmla="*/ 10 w 36"/>
                <a:gd name="T3" fmla="*/ 30 h 32"/>
                <a:gd name="T4" fmla="*/ 28 w 36"/>
                <a:gd name="T5" fmla="*/ 22 h 32"/>
                <a:gd name="T6" fmla="*/ 33 w 36"/>
                <a:gd name="T7" fmla="*/ 27 h 32"/>
                <a:gd name="T8" fmla="*/ 35 w 36"/>
                <a:gd name="T9" fmla="*/ 16 h 32"/>
                <a:gd name="T10" fmla="*/ 19 w 36"/>
                <a:gd name="T11" fmla="*/ 4 h 32"/>
                <a:gd name="T12" fmla="*/ 1 w 36"/>
                <a:gd name="T13" fmla="*/ 17 h 32"/>
              </a:gdLst>
              <a:ahLst/>
              <a:cxnLst>
                <a:cxn ang="0">
                  <a:pos x="T0" y="T1"/>
                </a:cxn>
                <a:cxn ang="0">
                  <a:pos x="T2" y="T3"/>
                </a:cxn>
                <a:cxn ang="0">
                  <a:pos x="T4" y="T5"/>
                </a:cxn>
                <a:cxn ang="0">
                  <a:pos x="T6" y="T7"/>
                </a:cxn>
                <a:cxn ang="0">
                  <a:pos x="T8" y="T9"/>
                </a:cxn>
                <a:cxn ang="0">
                  <a:pos x="T10" y="T11"/>
                </a:cxn>
                <a:cxn ang="0">
                  <a:pos x="T12" y="T13"/>
                </a:cxn>
              </a:cxnLst>
              <a:rect l="0" t="0" r="r" b="b"/>
              <a:pathLst>
                <a:path w="36" h="32">
                  <a:moveTo>
                    <a:pt x="1" y="17"/>
                  </a:moveTo>
                  <a:cubicBezTo>
                    <a:pt x="0" y="24"/>
                    <a:pt x="2" y="32"/>
                    <a:pt x="10" y="30"/>
                  </a:cubicBezTo>
                  <a:cubicBezTo>
                    <a:pt x="17" y="29"/>
                    <a:pt x="22" y="26"/>
                    <a:pt x="28" y="22"/>
                  </a:cubicBezTo>
                  <a:cubicBezTo>
                    <a:pt x="31" y="20"/>
                    <a:pt x="29" y="25"/>
                    <a:pt x="33" y="27"/>
                  </a:cubicBezTo>
                  <a:cubicBezTo>
                    <a:pt x="35" y="28"/>
                    <a:pt x="36" y="18"/>
                    <a:pt x="35" y="16"/>
                  </a:cubicBezTo>
                  <a:cubicBezTo>
                    <a:pt x="33" y="7"/>
                    <a:pt x="29" y="0"/>
                    <a:pt x="19" y="4"/>
                  </a:cubicBezTo>
                  <a:cubicBezTo>
                    <a:pt x="19" y="4"/>
                    <a:pt x="3" y="10"/>
                    <a:pt x="1" y="17"/>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iṥ1íḋê"/>
            <p:cNvSpPr/>
            <p:nvPr/>
          </p:nvSpPr>
          <p:spPr bwMode="auto">
            <a:xfrm>
              <a:off x="6484938" y="2149475"/>
              <a:ext cx="290513" cy="581025"/>
            </a:xfrm>
            <a:custGeom>
              <a:avLst/>
              <a:gdLst>
                <a:gd name="T0" fmla="*/ 42 w 88"/>
                <a:gd name="T1" fmla="*/ 7 h 176"/>
                <a:gd name="T2" fmla="*/ 81 w 88"/>
                <a:gd name="T3" fmla="*/ 11 h 176"/>
                <a:gd name="T4" fmla="*/ 30 w 88"/>
                <a:gd name="T5" fmla="*/ 79 h 176"/>
                <a:gd name="T6" fmla="*/ 38 w 88"/>
                <a:gd name="T7" fmla="*/ 162 h 176"/>
                <a:gd name="T8" fmla="*/ 29 w 88"/>
                <a:gd name="T9" fmla="*/ 173 h 176"/>
                <a:gd name="T10" fmla="*/ 19 w 88"/>
                <a:gd name="T11" fmla="*/ 160 h 176"/>
                <a:gd name="T12" fmla="*/ 3 w 88"/>
                <a:gd name="T13" fmla="*/ 84 h 176"/>
                <a:gd name="T14" fmla="*/ 42 w 88"/>
                <a:gd name="T15" fmla="*/ 7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76">
                  <a:moveTo>
                    <a:pt x="42" y="7"/>
                  </a:moveTo>
                  <a:cubicBezTo>
                    <a:pt x="52" y="3"/>
                    <a:pt x="72" y="0"/>
                    <a:pt x="81" y="11"/>
                  </a:cubicBezTo>
                  <a:cubicBezTo>
                    <a:pt x="88" y="21"/>
                    <a:pt x="30" y="62"/>
                    <a:pt x="30" y="79"/>
                  </a:cubicBezTo>
                  <a:cubicBezTo>
                    <a:pt x="28" y="88"/>
                    <a:pt x="37" y="157"/>
                    <a:pt x="38" y="162"/>
                  </a:cubicBezTo>
                  <a:cubicBezTo>
                    <a:pt x="38" y="166"/>
                    <a:pt x="35" y="172"/>
                    <a:pt x="29" y="173"/>
                  </a:cubicBezTo>
                  <a:cubicBezTo>
                    <a:pt x="21" y="176"/>
                    <a:pt x="20" y="166"/>
                    <a:pt x="19" y="160"/>
                  </a:cubicBezTo>
                  <a:cubicBezTo>
                    <a:pt x="18" y="154"/>
                    <a:pt x="3" y="92"/>
                    <a:pt x="3" y="84"/>
                  </a:cubicBezTo>
                  <a:cubicBezTo>
                    <a:pt x="0" y="61"/>
                    <a:pt x="42" y="7"/>
                    <a:pt x="42" y="7"/>
                  </a:cubicBezTo>
                  <a:close/>
                </a:path>
              </a:pathLst>
            </a:custGeom>
            <a:solidFill>
              <a:srgbClr val="2A2A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íSḻïḓé"/>
            <p:cNvSpPr/>
            <p:nvPr/>
          </p:nvSpPr>
          <p:spPr bwMode="auto">
            <a:xfrm>
              <a:off x="6759575" y="2124075"/>
              <a:ext cx="511175" cy="425450"/>
            </a:xfrm>
            <a:custGeom>
              <a:avLst/>
              <a:gdLst>
                <a:gd name="T0" fmla="*/ 40 w 155"/>
                <a:gd name="T1" fmla="*/ 0 h 129"/>
                <a:gd name="T2" fmla="*/ 85 w 155"/>
                <a:gd name="T3" fmla="*/ 73 h 129"/>
                <a:gd name="T4" fmla="*/ 152 w 155"/>
                <a:gd name="T5" fmla="*/ 119 h 129"/>
                <a:gd name="T6" fmla="*/ 153 w 155"/>
                <a:gd name="T7" fmla="*/ 124 h 129"/>
                <a:gd name="T8" fmla="*/ 143 w 155"/>
                <a:gd name="T9" fmla="*/ 127 h 129"/>
                <a:gd name="T10" fmla="*/ 55 w 155"/>
                <a:gd name="T11" fmla="*/ 87 h 129"/>
                <a:gd name="T12" fmla="*/ 0 w 155"/>
                <a:gd name="T13" fmla="*/ 11 h 129"/>
                <a:gd name="T14" fmla="*/ 40 w 155"/>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29">
                  <a:moveTo>
                    <a:pt x="40" y="0"/>
                  </a:moveTo>
                  <a:cubicBezTo>
                    <a:pt x="47" y="27"/>
                    <a:pt x="66" y="61"/>
                    <a:pt x="85" y="73"/>
                  </a:cubicBezTo>
                  <a:cubicBezTo>
                    <a:pt x="100" y="83"/>
                    <a:pt x="134" y="108"/>
                    <a:pt x="152" y="119"/>
                  </a:cubicBezTo>
                  <a:cubicBezTo>
                    <a:pt x="152" y="119"/>
                    <a:pt x="155" y="122"/>
                    <a:pt x="153" y="124"/>
                  </a:cubicBezTo>
                  <a:cubicBezTo>
                    <a:pt x="149" y="129"/>
                    <a:pt x="143" y="127"/>
                    <a:pt x="143" y="127"/>
                  </a:cubicBezTo>
                  <a:cubicBezTo>
                    <a:pt x="112" y="117"/>
                    <a:pt x="83" y="105"/>
                    <a:pt x="55" y="87"/>
                  </a:cubicBezTo>
                  <a:cubicBezTo>
                    <a:pt x="25" y="66"/>
                    <a:pt x="4" y="30"/>
                    <a:pt x="0" y="11"/>
                  </a:cubicBezTo>
                  <a:lnTo>
                    <a:pt x="40" y="0"/>
                  </a:ln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ïşliḍê"/>
            <p:cNvSpPr/>
            <p:nvPr/>
          </p:nvSpPr>
          <p:spPr bwMode="auto">
            <a:xfrm>
              <a:off x="6224588" y="1685925"/>
              <a:ext cx="388938" cy="417513"/>
            </a:xfrm>
            <a:custGeom>
              <a:avLst/>
              <a:gdLst>
                <a:gd name="T0" fmla="*/ 15 w 118"/>
                <a:gd name="T1" fmla="*/ 122 h 127"/>
                <a:gd name="T2" fmla="*/ 46 w 118"/>
                <a:gd name="T3" fmla="*/ 83 h 127"/>
                <a:gd name="T4" fmla="*/ 95 w 118"/>
                <a:gd name="T5" fmla="*/ 35 h 127"/>
                <a:gd name="T6" fmla="*/ 72 w 118"/>
                <a:gd name="T7" fmla="*/ 21 h 127"/>
                <a:gd name="T8" fmla="*/ 35 w 118"/>
                <a:gd name="T9" fmla="*/ 76 h 127"/>
                <a:gd name="T10" fmla="*/ 2 w 118"/>
                <a:gd name="T11" fmla="*/ 117 h 127"/>
                <a:gd name="T12" fmla="*/ 8 w 118"/>
                <a:gd name="T13" fmla="*/ 127 h 127"/>
                <a:gd name="T14" fmla="*/ 15 w 118"/>
                <a:gd name="T15" fmla="*/ 122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7">
                  <a:moveTo>
                    <a:pt x="15" y="122"/>
                  </a:moveTo>
                  <a:cubicBezTo>
                    <a:pt x="15" y="122"/>
                    <a:pt x="26" y="105"/>
                    <a:pt x="46" y="83"/>
                  </a:cubicBezTo>
                  <a:cubicBezTo>
                    <a:pt x="62" y="65"/>
                    <a:pt x="84" y="48"/>
                    <a:pt x="95" y="35"/>
                  </a:cubicBezTo>
                  <a:cubicBezTo>
                    <a:pt x="118" y="9"/>
                    <a:pt x="90" y="0"/>
                    <a:pt x="72" y="21"/>
                  </a:cubicBezTo>
                  <a:cubicBezTo>
                    <a:pt x="58" y="38"/>
                    <a:pt x="50" y="59"/>
                    <a:pt x="35" y="76"/>
                  </a:cubicBezTo>
                  <a:cubicBezTo>
                    <a:pt x="22" y="91"/>
                    <a:pt x="5" y="114"/>
                    <a:pt x="2" y="117"/>
                  </a:cubicBezTo>
                  <a:cubicBezTo>
                    <a:pt x="0" y="121"/>
                    <a:pt x="6" y="127"/>
                    <a:pt x="8" y="127"/>
                  </a:cubicBezTo>
                  <a:cubicBezTo>
                    <a:pt x="12" y="127"/>
                    <a:pt x="15" y="122"/>
                    <a:pt x="15" y="122"/>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íṧ1íḋé"/>
            <p:cNvSpPr/>
            <p:nvPr/>
          </p:nvSpPr>
          <p:spPr bwMode="auto">
            <a:xfrm>
              <a:off x="7170738" y="2503488"/>
              <a:ext cx="109538" cy="174625"/>
            </a:xfrm>
            <a:custGeom>
              <a:avLst/>
              <a:gdLst>
                <a:gd name="T0" fmla="*/ 33 w 33"/>
                <a:gd name="T1" fmla="*/ 7 h 53"/>
                <a:gd name="T2" fmla="*/ 19 w 33"/>
                <a:gd name="T3" fmla="*/ 5 h 53"/>
                <a:gd name="T4" fmla="*/ 10 w 33"/>
                <a:gd name="T5" fmla="*/ 36 h 53"/>
                <a:gd name="T6" fmla="*/ 3 w 33"/>
                <a:gd name="T7" fmla="*/ 39 h 53"/>
                <a:gd name="T8" fmla="*/ 8 w 33"/>
                <a:gd name="T9" fmla="*/ 51 h 53"/>
                <a:gd name="T10" fmla="*/ 27 w 33"/>
                <a:gd name="T11" fmla="*/ 31 h 53"/>
                <a:gd name="T12" fmla="*/ 33 w 33"/>
                <a:gd name="T13" fmla="*/ 7 h 53"/>
              </a:gdLst>
              <a:ahLst/>
              <a:cxnLst>
                <a:cxn ang="0">
                  <a:pos x="T0" y="T1"/>
                </a:cxn>
                <a:cxn ang="0">
                  <a:pos x="T2" y="T3"/>
                </a:cxn>
                <a:cxn ang="0">
                  <a:pos x="T4" y="T5"/>
                </a:cxn>
                <a:cxn ang="0">
                  <a:pos x="T6" y="T7"/>
                </a:cxn>
                <a:cxn ang="0">
                  <a:pos x="T8" y="T9"/>
                </a:cxn>
                <a:cxn ang="0">
                  <a:pos x="T10" y="T11"/>
                </a:cxn>
                <a:cxn ang="0">
                  <a:pos x="T12" y="T13"/>
                </a:cxn>
              </a:cxnLst>
              <a:rect l="0" t="0" r="r" b="b"/>
              <a:pathLst>
                <a:path w="33" h="53">
                  <a:moveTo>
                    <a:pt x="33" y="7"/>
                  </a:moveTo>
                  <a:cubicBezTo>
                    <a:pt x="30" y="1"/>
                    <a:pt x="22" y="0"/>
                    <a:pt x="19" y="5"/>
                  </a:cubicBezTo>
                  <a:cubicBezTo>
                    <a:pt x="17" y="9"/>
                    <a:pt x="12" y="26"/>
                    <a:pt x="10" y="36"/>
                  </a:cubicBezTo>
                  <a:cubicBezTo>
                    <a:pt x="9" y="35"/>
                    <a:pt x="5" y="38"/>
                    <a:pt x="3" y="39"/>
                  </a:cubicBezTo>
                  <a:cubicBezTo>
                    <a:pt x="1" y="41"/>
                    <a:pt x="0" y="48"/>
                    <a:pt x="8" y="51"/>
                  </a:cubicBezTo>
                  <a:cubicBezTo>
                    <a:pt x="16" y="53"/>
                    <a:pt x="24" y="48"/>
                    <a:pt x="27" y="31"/>
                  </a:cubicBezTo>
                  <a:cubicBezTo>
                    <a:pt x="30" y="20"/>
                    <a:pt x="33" y="7"/>
                    <a:pt x="33" y="7"/>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îŝḷîḑe"/>
            <p:cNvSpPr/>
            <p:nvPr/>
          </p:nvSpPr>
          <p:spPr bwMode="auto">
            <a:xfrm>
              <a:off x="6419850" y="1685925"/>
              <a:ext cx="527050" cy="592138"/>
            </a:xfrm>
            <a:custGeom>
              <a:avLst/>
              <a:gdLst>
                <a:gd name="T0" fmla="*/ 132 w 160"/>
                <a:gd name="T1" fmla="*/ 81 h 180"/>
                <a:gd name="T2" fmla="*/ 159 w 160"/>
                <a:gd name="T3" fmla="*/ 136 h 180"/>
                <a:gd name="T4" fmla="*/ 47 w 160"/>
                <a:gd name="T5" fmla="*/ 157 h 180"/>
                <a:gd name="T6" fmla="*/ 32 w 160"/>
                <a:gd name="T7" fmla="*/ 100 h 180"/>
                <a:gd name="T8" fmla="*/ 1 w 160"/>
                <a:gd name="T9" fmla="*/ 39 h 180"/>
                <a:gd name="T10" fmla="*/ 23 w 160"/>
                <a:gd name="T11" fmla="*/ 10 h 180"/>
                <a:gd name="T12" fmla="*/ 78 w 160"/>
                <a:gd name="T13" fmla="*/ 12 h 180"/>
                <a:gd name="T14" fmla="*/ 132 w 160"/>
                <a:gd name="T15" fmla="*/ 81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80">
                  <a:moveTo>
                    <a:pt x="132" y="81"/>
                  </a:moveTo>
                  <a:cubicBezTo>
                    <a:pt x="139" y="96"/>
                    <a:pt x="158" y="120"/>
                    <a:pt x="159" y="136"/>
                  </a:cubicBezTo>
                  <a:cubicBezTo>
                    <a:pt x="160" y="159"/>
                    <a:pt x="63" y="180"/>
                    <a:pt x="47" y="157"/>
                  </a:cubicBezTo>
                  <a:cubicBezTo>
                    <a:pt x="52" y="152"/>
                    <a:pt x="56" y="122"/>
                    <a:pt x="32" y="100"/>
                  </a:cubicBezTo>
                  <a:cubicBezTo>
                    <a:pt x="5" y="77"/>
                    <a:pt x="0" y="58"/>
                    <a:pt x="1" y="39"/>
                  </a:cubicBezTo>
                  <a:cubicBezTo>
                    <a:pt x="2" y="30"/>
                    <a:pt x="17" y="14"/>
                    <a:pt x="23" y="10"/>
                  </a:cubicBezTo>
                  <a:cubicBezTo>
                    <a:pt x="37" y="0"/>
                    <a:pt x="60" y="0"/>
                    <a:pt x="78" y="12"/>
                  </a:cubicBezTo>
                  <a:cubicBezTo>
                    <a:pt x="105" y="30"/>
                    <a:pt x="114" y="46"/>
                    <a:pt x="132" y="81"/>
                  </a:cubicBezTo>
                  <a:close/>
                </a:path>
              </a:pathLst>
            </a:custGeom>
            <a:solidFill>
              <a:srgbClr val="393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ïṣḻídè"/>
            <p:cNvSpPr/>
            <p:nvPr/>
          </p:nvSpPr>
          <p:spPr bwMode="auto">
            <a:xfrm>
              <a:off x="6435725" y="1689100"/>
              <a:ext cx="201613" cy="309563"/>
            </a:xfrm>
            <a:custGeom>
              <a:avLst/>
              <a:gdLst>
                <a:gd name="T0" fmla="*/ 0 w 61"/>
                <a:gd name="T1" fmla="*/ 44 h 94"/>
                <a:gd name="T2" fmla="*/ 18 w 61"/>
                <a:gd name="T3" fmla="*/ 9 h 94"/>
                <a:gd name="T4" fmla="*/ 56 w 61"/>
                <a:gd name="T5" fmla="*/ 3 h 94"/>
                <a:gd name="T6" fmla="*/ 53 w 61"/>
                <a:gd name="T7" fmla="*/ 24 h 94"/>
                <a:gd name="T8" fmla="*/ 46 w 61"/>
                <a:gd name="T9" fmla="*/ 43 h 94"/>
                <a:gd name="T10" fmla="*/ 36 w 61"/>
                <a:gd name="T11" fmla="*/ 46 h 94"/>
                <a:gd name="T12" fmla="*/ 38 w 61"/>
                <a:gd name="T13" fmla="*/ 64 h 94"/>
                <a:gd name="T14" fmla="*/ 28 w 61"/>
                <a:gd name="T15" fmla="*/ 94 h 94"/>
                <a:gd name="T16" fmla="*/ 5 w 61"/>
                <a:gd name="T17" fmla="*/ 65 h 94"/>
                <a:gd name="T18" fmla="*/ 9 w 61"/>
                <a:gd name="T19" fmla="*/ 50 h 94"/>
                <a:gd name="T20" fmla="*/ 0 w 61"/>
                <a:gd name="T21" fmla="*/ 4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94">
                  <a:moveTo>
                    <a:pt x="0" y="44"/>
                  </a:moveTo>
                  <a:cubicBezTo>
                    <a:pt x="0" y="44"/>
                    <a:pt x="12" y="13"/>
                    <a:pt x="18" y="9"/>
                  </a:cubicBezTo>
                  <a:cubicBezTo>
                    <a:pt x="28" y="2"/>
                    <a:pt x="42" y="0"/>
                    <a:pt x="56" y="3"/>
                  </a:cubicBezTo>
                  <a:cubicBezTo>
                    <a:pt x="61" y="9"/>
                    <a:pt x="56" y="17"/>
                    <a:pt x="53" y="24"/>
                  </a:cubicBezTo>
                  <a:cubicBezTo>
                    <a:pt x="49" y="32"/>
                    <a:pt x="46" y="43"/>
                    <a:pt x="46" y="43"/>
                  </a:cubicBezTo>
                  <a:cubicBezTo>
                    <a:pt x="36" y="46"/>
                    <a:pt x="36" y="46"/>
                    <a:pt x="36" y="46"/>
                  </a:cubicBezTo>
                  <a:cubicBezTo>
                    <a:pt x="38" y="64"/>
                    <a:pt x="38" y="64"/>
                    <a:pt x="38" y="64"/>
                  </a:cubicBezTo>
                  <a:cubicBezTo>
                    <a:pt x="28" y="94"/>
                    <a:pt x="28" y="94"/>
                    <a:pt x="28" y="94"/>
                  </a:cubicBezTo>
                  <a:cubicBezTo>
                    <a:pt x="5" y="65"/>
                    <a:pt x="5" y="65"/>
                    <a:pt x="5" y="65"/>
                  </a:cubicBezTo>
                  <a:cubicBezTo>
                    <a:pt x="5" y="65"/>
                    <a:pt x="8" y="55"/>
                    <a:pt x="9" y="50"/>
                  </a:cubicBezTo>
                  <a:cubicBezTo>
                    <a:pt x="7" y="49"/>
                    <a:pt x="0" y="44"/>
                    <a:pt x="0" y="44"/>
                  </a:cubicBezTo>
                  <a:close/>
                </a:path>
              </a:pathLst>
            </a:custGeom>
            <a:solidFill>
              <a:srgbClr val="7579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is1íḑê"/>
            <p:cNvSpPr/>
            <p:nvPr/>
          </p:nvSpPr>
          <p:spPr bwMode="auto">
            <a:xfrm>
              <a:off x="6462713" y="1701800"/>
              <a:ext cx="138113" cy="263525"/>
            </a:xfrm>
            <a:custGeom>
              <a:avLst/>
              <a:gdLst>
                <a:gd name="T0" fmla="*/ 37 w 42"/>
                <a:gd name="T1" fmla="*/ 0 h 80"/>
                <a:gd name="T2" fmla="*/ 32 w 42"/>
                <a:gd name="T3" fmla="*/ 23 h 80"/>
                <a:gd name="T4" fmla="*/ 20 w 42"/>
                <a:gd name="T5" fmla="*/ 47 h 80"/>
                <a:gd name="T6" fmla="*/ 16 w 42"/>
                <a:gd name="T7" fmla="*/ 80 h 80"/>
                <a:gd name="T8" fmla="*/ 16 w 42"/>
                <a:gd name="T9" fmla="*/ 3 h 80"/>
                <a:gd name="T10" fmla="*/ 37 w 42"/>
                <a:gd name="T11" fmla="*/ 0 h 80"/>
              </a:gdLst>
              <a:ahLst/>
              <a:cxnLst>
                <a:cxn ang="0">
                  <a:pos x="T0" y="T1"/>
                </a:cxn>
                <a:cxn ang="0">
                  <a:pos x="T2" y="T3"/>
                </a:cxn>
                <a:cxn ang="0">
                  <a:pos x="T4" y="T5"/>
                </a:cxn>
                <a:cxn ang="0">
                  <a:pos x="T6" y="T7"/>
                </a:cxn>
                <a:cxn ang="0">
                  <a:pos x="T8" y="T9"/>
                </a:cxn>
                <a:cxn ang="0">
                  <a:pos x="T10" y="T11"/>
                </a:cxn>
              </a:cxnLst>
              <a:rect l="0" t="0" r="r" b="b"/>
              <a:pathLst>
                <a:path w="42" h="80">
                  <a:moveTo>
                    <a:pt x="37" y="0"/>
                  </a:moveTo>
                  <a:cubicBezTo>
                    <a:pt x="42" y="7"/>
                    <a:pt x="36" y="17"/>
                    <a:pt x="32" y="23"/>
                  </a:cubicBezTo>
                  <a:cubicBezTo>
                    <a:pt x="27" y="31"/>
                    <a:pt x="22" y="39"/>
                    <a:pt x="20" y="47"/>
                  </a:cubicBezTo>
                  <a:cubicBezTo>
                    <a:pt x="17" y="58"/>
                    <a:pt x="18" y="69"/>
                    <a:pt x="16" y="80"/>
                  </a:cubicBezTo>
                  <a:cubicBezTo>
                    <a:pt x="4" y="67"/>
                    <a:pt x="0" y="4"/>
                    <a:pt x="16" y="3"/>
                  </a:cubicBezTo>
                  <a:lnTo>
                    <a:pt x="37" y="0"/>
                  </a:lnTo>
                  <a:close/>
                </a:path>
              </a:pathLst>
            </a:custGeom>
            <a:solidFill>
              <a:srgbClr val="FFFE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îṧľîḑe"/>
            <p:cNvSpPr/>
            <p:nvPr/>
          </p:nvSpPr>
          <p:spPr bwMode="auto">
            <a:xfrm>
              <a:off x="6481763" y="1806575"/>
              <a:ext cx="42863" cy="158750"/>
            </a:xfrm>
            <a:custGeom>
              <a:avLst/>
              <a:gdLst>
                <a:gd name="T0" fmla="*/ 7 w 13"/>
                <a:gd name="T1" fmla="*/ 0 h 48"/>
                <a:gd name="T2" fmla="*/ 9 w 13"/>
                <a:gd name="T3" fmla="*/ 0 h 48"/>
                <a:gd name="T4" fmla="*/ 13 w 13"/>
                <a:gd name="T5" fmla="*/ 18 h 48"/>
                <a:gd name="T6" fmla="*/ 13 w 13"/>
                <a:gd name="T7" fmla="*/ 18 h 48"/>
                <a:gd name="T8" fmla="*/ 10 w 13"/>
                <a:gd name="T9" fmla="*/ 48 h 48"/>
                <a:gd name="T10" fmla="*/ 0 w 13"/>
                <a:gd name="T11" fmla="*/ 17 h 48"/>
                <a:gd name="T12" fmla="*/ 7 w 1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3" h="48">
                  <a:moveTo>
                    <a:pt x="7" y="0"/>
                  </a:moveTo>
                  <a:cubicBezTo>
                    <a:pt x="9" y="0"/>
                    <a:pt x="9" y="0"/>
                    <a:pt x="9" y="0"/>
                  </a:cubicBezTo>
                  <a:cubicBezTo>
                    <a:pt x="10" y="6"/>
                    <a:pt x="12" y="12"/>
                    <a:pt x="13" y="18"/>
                  </a:cubicBezTo>
                  <a:cubicBezTo>
                    <a:pt x="13" y="18"/>
                    <a:pt x="13" y="18"/>
                    <a:pt x="13" y="18"/>
                  </a:cubicBezTo>
                  <a:cubicBezTo>
                    <a:pt x="11" y="28"/>
                    <a:pt x="12" y="38"/>
                    <a:pt x="10" y="48"/>
                  </a:cubicBezTo>
                  <a:cubicBezTo>
                    <a:pt x="5" y="43"/>
                    <a:pt x="2" y="31"/>
                    <a:pt x="0" y="17"/>
                  </a:cubicBezTo>
                  <a:cubicBezTo>
                    <a:pt x="2" y="11"/>
                    <a:pt x="4" y="4"/>
                    <a:pt x="7" y="0"/>
                  </a:cubicBezTo>
                  <a:close/>
                </a:path>
              </a:pathLst>
            </a:custGeom>
            <a:solidFill>
              <a:srgbClr val="B17B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îṩḻîḓè"/>
            <p:cNvSpPr/>
            <p:nvPr/>
          </p:nvSpPr>
          <p:spPr bwMode="auto">
            <a:xfrm>
              <a:off x="6494463" y="1781175"/>
              <a:ext cx="36513" cy="31750"/>
            </a:xfrm>
            <a:custGeom>
              <a:avLst/>
              <a:gdLst>
                <a:gd name="T0" fmla="*/ 8 w 11"/>
                <a:gd name="T1" fmla="*/ 1 h 10"/>
                <a:gd name="T2" fmla="*/ 4 w 11"/>
                <a:gd name="T3" fmla="*/ 10 h 10"/>
                <a:gd name="T4" fmla="*/ 4 w 11"/>
                <a:gd name="T5" fmla="*/ 0 h 10"/>
                <a:gd name="T6" fmla="*/ 8 w 11"/>
                <a:gd name="T7" fmla="*/ 1 h 10"/>
              </a:gdLst>
              <a:ahLst/>
              <a:cxnLst>
                <a:cxn ang="0">
                  <a:pos x="T0" y="T1"/>
                </a:cxn>
                <a:cxn ang="0">
                  <a:pos x="T2" y="T3"/>
                </a:cxn>
                <a:cxn ang="0">
                  <a:pos x="T4" y="T5"/>
                </a:cxn>
                <a:cxn ang="0">
                  <a:pos x="T6" y="T7"/>
                </a:cxn>
              </a:cxnLst>
              <a:rect l="0" t="0" r="r" b="b"/>
              <a:pathLst>
                <a:path w="11" h="10">
                  <a:moveTo>
                    <a:pt x="8" y="1"/>
                  </a:moveTo>
                  <a:cubicBezTo>
                    <a:pt x="11" y="5"/>
                    <a:pt x="6" y="7"/>
                    <a:pt x="4" y="10"/>
                  </a:cubicBezTo>
                  <a:cubicBezTo>
                    <a:pt x="1" y="7"/>
                    <a:pt x="0" y="4"/>
                    <a:pt x="4" y="0"/>
                  </a:cubicBezTo>
                  <a:lnTo>
                    <a:pt x="8" y="1"/>
                  </a:lnTo>
                  <a:close/>
                </a:path>
              </a:pathLst>
            </a:custGeom>
            <a:solidFill>
              <a:srgbClr val="B17B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1" name="iŝlíďé"/>
            <p:cNvSpPr/>
            <p:nvPr/>
          </p:nvSpPr>
          <p:spPr bwMode="auto">
            <a:xfrm>
              <a:off x="6356350" y="2139950"/>
              <a:ext cx="119063" cy="134938"/>
            </a:xfrm>
            <a:custGeom>
              <a:avLst/>
              <a:gdLst>
                <a:gd name="T0" fmla="*/ 33 w 36"/>
                <a:gd name="T1" fmla="*/ 31 h 41"/>
                <a:gd name="T2" fmla="*/ 17 w 36"/>
                <a:gd name="T3" fmla="*/ 35 h 41"/>
                <a:gd name="T4" fmla="*/ 9 w 36"/>
                <a:gd name="T5" fmla="*/ 18 h 41"/>
                <a:gd name="T6" fmla="*/ 2 w 36"/>
                <a:gd name="T7" fmla="*/ 18 h 41"/>
                <a:gd name="T8" fmla="*/ 7 w 36"/>
                <a:gd name="T9" fmla="*/ 8 h 41"/>
                <a:gd name="T10" fmla="*/ 28 w 36"/>
                <a:gd name="T11" fmla="*/ 9 h 41"/>
                <a:gd name="T12" fmla="*/ 33 w 36"/>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6" h="41">
                  <a:moveTo>
                    <a:pt x="33" y="31"/>
                  </a:moveTo>
                  <a:cubicBezTo>
                    <a:pt x="29" y="37"/>
                    <a:pt x="23" y="41"/>
                    <a:pt x="17" y="35"/>
                  </a:cubicBezTo>
                  <a:cubicBezTo>
                    <a:pt x="13" y="30"/>
                    <a:pt x="11" y="24"/>
                    <a:pt x="9" y="18"/>
                  </a:cubicBezTo>
                  <a:cubicBezTo>
                    <a:pt x="8" y="13"/>
                    <a:pt x="7" y="19"/>
                    <a:pt x="2" y="18"/>
                  </a:cubicBezTo>
                  <a:cubicBezTo>
                    <a:pt x="0" y="17"/>
                    <a:pt x="6" y="9"/>
                    <a:pt x="7" y="8"/>
                  </a:cubicBezTo>
                  <a:cubicBezTo>
                    <a:pt x="15" y="2"/>
                    <a:pt x="22" y="0"/>
                    <a:pt x="28" y="9"/>
                  </a:cubicBezTo>
                  <a:cubicBezTo>
                    <a:pt x="28" y="9"/>
                    <a:pt x="36" y="24"/>
                    <a:pt x="33" y="31"/>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iŝľïďe"/>
            <p:cNvSpPr/>
            <p:nvPr/>
          </p:nvSpPr>
          <p:spPr bwMode="auto">
            <a:xfrm>
              <a:off x="6405563" y="1720850"/>
              <a:ext cx="330200" cy="458788"/>
            </a:xfrm>
            <a:custGeom>
              <a:avLst/>
              <a:gdLst>
                <a:gd name="T0" fmla="*/ 11 w 100"/>
                <a:gd name="T1" fmla="*/ 135 h 139"/>
                <a:gd name="T2" fmla="*/ 83 w 100"/>
                <a:gd name="T3" fmla="*/ 33 h 139"/>
                <a:gd name="T4" fmla="*/ 57 w 100"/>
                <a:gd name="T5" fmla="*/ 25 h 139"/>
                <a:gd name="T6" fmla="*/ 29 w 100"/>
                <a:gd name="T7" fmla="*/ 82 h 139"/>
                <a:gd name="T8" fmla="*/ 1 w 100"/>
                <a:gd name="T9" fmla="*/ 131 h 139"/>
                <a:gd name="T10" fmla="*/ 6 w 100"/>
                <a:gd name="T11" fmla="*/ 138 h 139"/>
                <a:gd name="T12" fmla="*/ 11 w 100"/>
                <a:gd name="T13" fmla="*/ 135 h 139"/>
              </a:gdLst>
              <a:ahLst/>
              <a:cxnLst>
                <a:cxn ang="0">
                  <a:pos x="T0" y="T1"/>
                </a:cxn>
                <a:cxn ang="0">
                  <a:pos x="T2" y="T3"/>
                </a:cxn>
                <a:cxn ang="0">
                  <a:pos x="T4" y="T5"/>
                </a:cxn>
                <a:cxn ang="0">
                  <a:pos x="T6" y="T7"/>
                </a:cxn>
                <a:cxn ang="0">
                  <a:pos x="T8" y="T9"/>
                </a:cxn>
                <a:cxn ang="0">
                  <a:pos x="T10" y="T11"/>
                </a:cxn>
                <a:cxn ang="0">
                  <a:pos x="T12" y="T13"/>
                </a:cxn>
              </a:cxnLst>
              <a:rect l="0" t="0" r="r" b="b"/>
              <a:pathLst>
                <a:path w="100" h="139">
                  <a:moveTo>
                    <a:pt x="11" y="135"/>
                  </a:moveTo>
                  <a:cubicBezTo>
                    <a:pt x="29" y="108"/>
                    <a:pt x="63" y="69"/>
                    <a:pt x="83" y="33"/>
                  </a:cubicBezTo>
                  <a:cubicBezTo>
                    <a:pt x="100" y="3"/>
                    <a:pt x="71" y="0"/>
                    <a:pt x="57" y="25"/>
                  </a:cubicBezTo>
                  <a:cubicBezTo>
                    <a:pt x="47" y="44"/>
                    <a:pt x="40" y="63"/>
                    <a:pt x="29" y="82"/>
                  </a:cubicBezTo>
                  <a:cubicBezTo>
                    <a:pt x="19" y="99"/>
                    <a:pt x="3" y="126"/>
                    <a:pt x="1" y="131"/>
                  </a:cubicBezTo>
                  <a:cubicBezTo>
                    <a:pt x="0" y="135"/>
                    <a:pt x="0" y="139"/>
                    <a:pt x="6" y="138"/>
                  </a:cubicBezTo>
                  <a:cubicBezTo>
                    <a:pt x="10" y="138"/>
                    <a:pt x="11" y="135"/>
                    <a:pt x="11" y="135"/>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ïṥḻïdè"/>
            <p:cNvSpPr/>
            <p:nvPr/>
          </p:nvSpPr>
          <p:spPr bwMode="auto">
            <a:xfrm>
              <a:off x="6416675" y="1619250"/>
              <a:ext cx="168275" cy="152400"/>
            </a:xfrm>
            <a:custGeom>
              <a:avLst/>
              <a:gdLst>
                <a:gd name="T0" fmla="*/ 51 w 51"/>
                <a:gd name="T1" fmla="*/ 25 h 46"/>
                <a:gd name="T2" fmla="*/ 14 w 51"/>
                <a:gd name="T3" fmla="*/ 0 h 46"/>
                <a:gd name="T4" fmla="*/ 3 w 51"/>
                <a:gd name="T5" fmla="*/ 20 h 46"/>
                <a:gd name="T6" fmla="*/ 15 w 51"/>
                <a:gd name="T7" fmla="*/ 36 h 46"/>
                <a:gd name="T8" fmla="*/ 33 w 51"/>
                <a:gd name="T9" fmla="*/ 44 h 46"/>
                <a:gd name="T10" fmla="*/ 51 w 51"/>
                <a:gd name="T11" fmla="*/ 25 h 46"/>
              </a:gdLst>
              <a:ahLst/>
              <a:cxnLst>
                <a:cxn ang="0">
                  <a:pos x="T0" y="T1"/>
                </a:cxn>
                <a:cxn ang="0">
                  <a:pos x="T2" y="T3"/>
                </a:cxn>
                <a:cxn ang="0">
                  <a:pos x="T4" y="T5"/>
                </a:cxn>
                <a:cxn ang="0">
                  <a:pos x="T6" y="T7"/>
                </a:cxn>
                <a:cxn ang="0">
                  <a:pos x="T8" y="T9"/>
                </a:cxn>
                <a:cxn ang="0">
                  <a:pos x="T10" y="T11"/>
                </a:cxn>
              </a:cxnLst>
              <a:rect l="0" t="0" r="r" b="b"/>
              <a:pathLst>
                <a:path w="51" h="46">
                  <a:moveTo>
                    <a:pt x="51" y="25"/>
                  </a:moveTo>
                  <a:cubicBezTo>
                    <a:pt x="38" y="16"/>
                    <a:pt x="26" y="9"/>
                    <a:pt x="14" y="0"/>
                  </a:cubicBezTo>
                  <a:cubicBezTo>
                    <a:pt x="9" y="6"/>
                    <a:pt x="0" y="12"/>
                    <a:pt x="3" y="20"/>
                  </a:cubicBezTo>
                  <a:cubicBezTo>
                    <a:pt x="5" y="26"/>
                    <a:pt x="12" y="32"/>
                    <a:pt x="15" y="36"/>
                  </a:cubicBezTo>
                  <a:cubicBezTo>
                    <a:pt x="21" y="41"/>
                    <a:pt x="26" y="46"/>
                    <a:pt x="33" y="44"/>
                  </a:cubicBezTo>
                  <a:cubicBezTo>
                    <a:pt x="51" y="39"/>
                    <a:pt x="51" y="25"/>
                    <a:pt x="51" y="25"/>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4" name="îš1iḓè"/>
            <p:cNvSpPr/>
            <p:nvPr/>
          </p:nvSpPr>
          <p:spPr bwMode="auto">
            <a:xfrm>
              <a:off x="6326188" y="1450975"/>
              <a:ext cx="255588" cy="339725"/>
            </a:xfrm>
            <a:custGeom>
              <a:avLst/>
              <a:gdLst>
                <a:gd name="T0" fmla="*/ 63 w 77"/>
                <a:gd name="T1" fmla="*/ 11 h 103"/>
                <a:gd name="T2" fmla="*/ 74 w 77"/>
                <a:gd name="T3" fmla="*/ 30 h 103"/>
                <a:gd name="T4" fmla="*/ 74 w 77"/>
                <a:gd name="T5" fmla="*/ 62 h 103"/>
                <a:gd name="T6" fmla="*/ 58 w 77"/>
                <a:gd name="T7" fmla="*/ 87 h 103"/>
                <a:gd name="T8" fmla="*/ 38 w 77"/>
                <a:gd name="T9" fmla="*/ 102 h 103"/>
                <a:gd name="T10" fmla="*/ 22 w 77"/>
                <a:gd name="T11" fmla="*/ 95 h 103"/>
                <a:gd name="T12" fmla="*/ 10 w 77"/>
                <a:gd name="T13" fmla="*/ 75 h 103"/>
                <a:gd name="T14" fmla="*/ 2 w 77"/>
                <a:gd name="T15" fmla="*/ 49 h 103"/>
                <a:gd name="T16" fmla="*/ 6 w 77"/>
                <a:gd name="T17" fmla="*/ 17 h 103"/>
                <a:gd name="T18" fmla="*/ 40 w 77"/>
                <a:gd name="T19" fmla="*/ 1 h 103"/>
                <a:gd name="T20" fmla="*/ 63 w 77"/>
                <a:gd name="T21" fmla="*/ 1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03">
                  <a:moveTo>
                    <a:pt x="63" y="11"/>
                  </a:moveTo>
                  <a:cubicBezTo>
                    <a:pt x="68" y="16"/>
                    <a:pt x="71" y="23"/>
                    <a:pt x="74" y="30"/>
                  </a:cubicBezTo>
                  <a:cubicBezTo>
                    <a:pt x="77" y="40"/>
                    <a:pt x="76" y="52"/>
                    <a:pt x="74" y="62"/>
                  </a:cubicBezTo>
                  <a:cubicBezTo>
                    <a:pt x="73" y="70"/>
                    <a:pt x="63" y="80"/>
                    <a:pt x="58" y="87"/>
                  </a:cubicBezTo>
                  <a:cubicBezTo>
                    <a:pt x="53" y="93"/>
                    <a:pt x="47" y="101"/>
                    <a:pt x="38" y="102"/>
                  </a:cubicBezTo>
                  <a:cubicBezTo>
                    <a:pt x="32" y="103"/>
                    <a:pt x="25" y="99"/>
                    <a:pt x="22" y="95"/>
                  </a:cubicBezTo>
                  <a:cubicBezTo>
                    <a:pt x="16" y="88"/>
                    <a:pt x="13" y="82"/>
                    <a:pt x="10" y="75"/>
                  </a:cubicBezTo>
                  <a:cubicBezTo>
                    <a:pt x="7" y="66"/>
                    <a:pt x="3" y="57"/>
                    <a:pt x="2" y="49"/>
                  </a:cubicBezTo>
                  <a:cubicBezTo>
                    <a:pt x="0" y="38"/>
                    <a:pt x="0" y="27"/>
                    <a:pt x="6" y="17"/>
                  </a:cubicBezTo>
                  <a:cubicBezTo>
                    <a:pt x="13" y="4"/>
                    <a:pt x="25" y="0"/>
                    <a:pt x="40" y="1"/>
                  </a:cubicBezTo>
                  <a:cubicBezTo>
                    <a:pt x="45" y="2"/>
                    <a:pt x="54" y="0"/>
                    <a:pt x="63" y="11"/>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5" name="işlîde"/>
            <p:cNvSpPr/>
            <p:nvPr/>
          </p:nvSpPr>
          <p:spPr bwMode="auto">
            <a:xfrm>
              <a:off x="6326188" y="1450975"/>
              <a:ext cx="255588" cy="217488"/>
            </a:xfrm>
            <a:custGeom>
              <a:avLst/>
              <a:gdLst>
                <a:gd name="T0" fmla="*/ 40 w 77"/>
                <a:gd name="T1" fmla="*/ 1 h 66"/>
                <a:gd name="T2" fmla="*/ 63 w 77"/>
                <a:gd name="T3" fmla="*/ 11 h 66"/>
                <a:gd name="T4" fmla="*/ 74 w 77"/>
                <a:gd name="T5" fmla="*/ 30 h 66"/>
                <a:gd name="T6" fmla="*/ 74 w 77"/>
                <a:gd name="T7" fmla="*/ 62 h 66"/>
                <a:gd name="T8" fmla="*/ 73 w 77"/>
                <a:gd name="T9" fmla="*/ 66 h 66"/>
                <a:gd name="T10" fmla="*/ 69 w 77"/>
                <a:gd name="T11" fmla="*/ 61 h 66"/>
                <a:gd name="T12" fmla="*/ 68 w 77"/>
                <a:gd name="T13" fmla="*/ 54 h 66"/>
                <a:gd name="T14" fmla="*/ 64 w 77"/>
                <a:gd name="T15" fmla="*/ 45 h 66"/>
                <a:gd name="T16" fmla="*/ 52 w 77"/>
                <a:gd name="T17" fmla="*/ 66 h 66"/>
                <a:gd name="T18" fmla="*/ 46 w 77"/>
                <a:gd name="T19" fmla="*/ 52 h 66"/>
                <a:gd name="T20" fmla="*/ 39 w 77"/>
                <a:gd name="T21" fmla="*/ 45 h 66"/>
                <a:gd name="T22" fmla="*/ 33 w 77"/>
                <a:gd name="T23" fmla="*/ 48 h 66"/>
                <a:gd name="T24" fmla="*/ 19 w 77"/>
                <a:gd name="T25" fmla="*/ 44 h 66"/>
                <a:gd name="T26" fmla="*/ 1 w 77"/>
                <a:gd name="T27" fmla="*/ 41 h 66"/>
                <a:gd name="T28" fmla="*/ 6 w 77"/>
                <a:gd name="T29" fmla="*/ 17 h 66"/>
                <a:gd name="T30" fmla="*/ 40 w 77"/>
                <a:gd name="T31"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66">
                  <a:moveTo>
                    <a:pt x="40" y="1"/>
                  </a:moveTo>
                  <a:cubicBezTo>
                    <a:pt x="45" y="2"/>
                    <a:pt x="54" y="0"/>
                    <a:pt x="63" y="11"/>
                  </a:cubicBezTo>
                  <a:cubicBezTo>
                    <a:pt x="68" y="16"/>
                    <a:pt x="71" y="23"/>
                    <a:pt x="74" y="30"/>
                  </a:cubicBezTo>
                  <a:cubicBezTo>
                    <a:pt x="77" y="40"/>
                    <a:pt x="76" y="52"/>
                    <a:pt x="74" y="62"/>
                  </a:cubicBezTo>
                  <a:cubicBezTo>
                    <a:pt x="74" y="63"/>
                    <a:pt x="74" y="64"/>
                    <a:pt x="73" y="66"/>
                  </a:cubicBezTo>
                  <a:cubicBezTo>
                    <a:pt x="70" y="66"/>
                    <a:pt x="69" y="65"/>
                    <a:pt x="69" y="61"/>
                  </a:cubicBezTo>
                  <a:cubicBezTo>
                    <a:pt x="68" y="59"/>
                    <a:pt x="68" y="57"/>
                    <a:pt x="68" y="54"/>
                  </a:cubicBezTo>
                  <a:cubicBezTo>
                    <a:pt x="68" y="50"/>
                    <a:pt x="69" y="46"/>
                    <a:pt x="64" y="45"/>
                  </a:cubicBezTo>
                  <a:cubicBezTo>
                    <a:pt x="55" y="42"/>
                    <a:pt x="54" y="60"/>
                    <a:pt x="52" y="66"/>
                  </a:cubicBezTo>
                  <a:cubicBezTo>
                    <a:pt x="50" y="61"/>
                    <a:pt x="48" y="57"/>
                    <a:pt x="46" y="52"/>
                  </a:cubicBezTo>
                  <a:cubicBezTo>
                    <a:pt x="44" y="49"/>
                    <a:pt x="43" y="46"/>
                    <a:pt x="39" y="45"/>
                  </a:cubicBezTo>
                  <a:cubicBezTo>
                    <a:pt x="36" y="45"/>
                    <a:pt x="35" y="47"/>
                    <a:pt x="33" y="48"/>
                  </a:cubicBezTo>
                  <a:cubicBezTo>
                    <a:pt x="28" y="50"/>
                    <a:pt x="24" y="46"/>
                    <a:pt x="19" y="44"/>
                  </a:cubicBezTo>
                  <a:cubicBezTo>
                    <a:pt x="14" y="41"/>
                    <a:pt x="7" y="41"/>
                    <a:pt x="1" y="41"/>
                  </a:cubicBezTo>
                  <a:cubicBezTo>
                    <a:pt x="0" y="33"/>
                    <a:pt x="2" y="25"/>
                    <a:pt x="6" y="17"/>
                  </a:cubicBezTo>
                  <a:cubicBezTo>
                    <a:pt x="13" y="4"/>
                    <a:pt x="25" y="0"/>
                    <a:pt x="40" y="1"/>
                  </a:cubicBezTo>
                  <a:close/>
                </a:path>
              </a:pathLst>
            </a:custGeom>
            <a:solidFill>
              <a:srgbClr val="8E5E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6" name="iṡḻîḋè"/>
            <p:cNvSpPr/>
            <p:nvPr/>
          </p:nvSpPr>
          <p:spPr bwMode="auto">
            <a:xfrm>
              <a:off x="5353050" y="2693988"/>
              <a:ext cx="149225" cy="119063"/>
            </a:xfrm>
            <a:custGeom>
              <a:avLst/>
              <a:gdLst>
                <a:gd name="T0" fmla="*/ 7 w 45"/>
                <a:gd name="T1" fmla="*/ 3 h 36"/>
                <a:gd name="T2" fmla="*/ 2 w 45"/>
                <a:gd name="T3" fmla="*/ 6 h 36"/>
                <a:gd name="T4" fmla="*/ 12 w 45"/>
                <a:gd name="T5" fmla="*/ 17 h 36"/>
                <a:gd name="T6" fmla="*/ 31 w 45"/>
                <a:gd name="T7" fmla="*/ 30 h 36"/>
                <a:gd name="T8" fmla="*/ 44 w 45"/>
                <a:gd name="T9" fmla="*/ 33 h 36"/>
                <a:gd name="T10" fmla="*/ 24 w 45"/>
                <a:gd name="T11" fmla="*/ 10 h 36"/>
                <a:gd name="T12" fmla="*/ 7 w 45"/>
                <a:gd name="T13" fmla="*/ 3 h 36"/>
              </a:gdLst>
              <a:ahLst/>
              <a:cxnLst>
                <a:cxn ang="0">
                  <a:pos x="T0" y="T1"/>
                </a:cxn>
                <a:cxn ang="0">
                  <a:pos x="T2" y="T3"/>
                </a:cxn>
                <a:cxn ang="0">
                  <a:pos x="T4" y="T5"/>
                </a:cxn>
                <a:cxn ang="0">
                  <a:pos x="T6" y="T7"/>
                </a:cxn>
                <a:cxn ang="0">
                  <a:pos x="T8" y="T9"/>
                </a:cxn>
                <a:cxn ang="0">
                  <a:pos x="T10" y="T11"/>
                </a:cxn>
                <a:cxn ang="0">
                  <a:pos x="T12" y="T13"/>
                </a:cxn>
              </a:cxnLst>
              <a:rect l="0" t="0" r="r" b="b"/>
              <a:pathLst>
                <a:path w="45" h="36">
                  <a:moveTo>
                    <a:pt x="7" y="3"/>
                  </a:moveTo>
                  <a:cubicBezTo>
                    <a:pt x="3" y="3"/>
                    <a:pt x="2" y="4"/>
                    <a:pt x="2" y="6"/>
                  </a:cubicBezTo>
                  <a:cubicBezTo>
                    <a:pt x="0" y="12"/>
                    <a:pt x="9" y="14"/>
                    <a:pt x="12" y="17"/>
                  </a:cubicBezTo>
                  <a:cubicBezTo>
                    <a:pt x="18" y="21"/>
                    <a:pt x="24" y="26"/>
                    <a:pt x="31" y="30"/>
                  </a:cubicBezTo>
                  <a:cubicBezTo>
                    <a:pt x="35" y="32"/>
                    <a:pt x="42" y="36"/>
                    <a:pt x="44" y="33"/>
                  </a:cubicBezTo>
                  <a:cubicBezTo>
                    <a:pt x="45" y="30"/>
                    <a:pt x="30" y="16"/>
                    <a:pt x="24" y="10"/>
                  </a:cubicBezTo>
                  <a:cubicBezTo>
                    <a:pt x="14" y="0"/>
                    <a:pt x="7" y="3"/>
                    <a:pt x="7" y="3"/>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7" name="iṣlíḋê"/>
            <p:cNvSpPr/>
            <p:nvPr/>
          </p:nvSpPr>
          <p:spPr bwMode="auto">
            <a:xfrm>
              <a:off x="4621213" y="2562225"/>
              <a:ext cx="98425" cy="174625"/>
            </a:xfrm>
            <a:custGeom>
              <a:avLst/>
              <a:gdLst>
                <a:gd name="T0" fmla="*/ 2 w 30"/>
                <a:gd name="T1" fmla="*/ 5 h 53"/>
                <a:gd name="T2" fmla="*/ 13 w 30"/>
                <a:gd name="T3" fmla="*/ 5 h 53"/>
                <a:gd name="T4" fmla="*/ 21 w 30"/>
                <a:gd name="T5" fmla="*/ 35 h 53"/>
                <a:gd name="T6" fmla="*/ 30 w 30"/>
                <a:gd name="T7" fmla="*/ 46 h 53"/>
                <a:gd name="T8" fmla="*/ 24 w 30"/>
                <a:gd name="T9" fmla="*/ 50 h 53"/>
                <a:gd name="T10" fmla="*/ 7 w 30"/>
                <a:gd name="T11" fmla="*/ 29 h 53"/>
                <a:gd name="T12" fmla="*/ 2 w 30"/>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30" h="53">
                  <a:moveTo>
                    <a:pt x="2" y="5"/>
                  </a:moveTo>
                  <a:cubicBezTo>
                    <a:pt x="4" y="0"/>
                    <a:pt x="10" y="0"/>
                    <a:pt x="13" y="5"/>
                  </a:cubicBezTo>
                  <a:cubicBezTo>
                    <a:pt x="15" y="9"/>
                    <a:pt x="19" y="26"/>
                    <a:pt x="21" y="35"/>
                  </a:cubicBezTo>
                  <a:cubicBezTo>
                    <a:pt x="23" y="37"/>
                    <a:pt x="30" y="43"/>
                    <a:pt x="30" y="46"/>
                  </a:cubicBezTo>
                  <a:cubicBezTo>
                    <a:pt x="30" y="48"/>
                    <a:pt x="28" y="49"/>
                    <a:pt x="24" y="50"/>
                  </a:cubicBezTo>
                  <a:cubicBezTo>
                    <a:pt x="16" y="53"/>
                    <a:pt x="11" y="46"/>
                    <a:pt x="7" y="29"/>
                  </a:cubicBezTo>
                  <a:cubicBezTo>
                    <a:pt x="5" y="18"/>
                    <a:pt x="0" y="10"/>
                    <a:pt x="2" y="5"/>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8" name="îṧḻíḓe"/>
            <p:cNvSpPr/>
            <p:nvPr/>
          </p:nvSpPr>
          <p:spPr bwMode="auto">
            <a:xfrm>
              <a:off x="4608513" y="2562225"/>
              <a:ext cx="46038" cy="42863"/>
            </a:xfrm>
            <a:custGeom>
              <a:avLst/>
              <a:gdLst>
                <a:gd name="T0" fmla="*/ 1 w 14"/>
                <a:gd name="T1" fmla="*/ 8 h 13"/>
                <a:gd name="T2" fmla="*/ 0 w 14"/>
                <a:gd name="T3" fmla="*/ 11 h 13"/>
                <a:gd name="T4" fmla="*/ 2 w 14"/>
                <a:gd name="T5" fmla="*/ 13 h 13"/>
                <a:gd name="T6" fmla="*/ 13 w 14"/>
                <a:gd name="T7" fmla="*/ 11 h 13"/>
                <a:gd name="T8" fmla="*/ 9 w 14"/>
                <a:gd name="T9" fmla="*/ 2 h 13"/>
                <a:gd name="T10" fmla="*/ 1 w 14"/>
                <a:gd name="T11" fmla="*/ 8 h 13"/>
              </a:gdLst>
              <a:ahLst/>
              <a:cxnLst>
                <a:cxn ang="0">
                  <a:pos x="T0" y="T1"/>
                </a:cxn>
                <a:cxn ang="0">
                  <a:pos x="T2" y="T3"/>
                </a:cxn>
                <a:cxn ang="0">
                  <a:pos x="T4" y="T5"/>
                </a:cxn>
                <a:cxn ang="0">
                  <a:pos x="T6" y="T7"/>
                </a:cxn>
                <a:cxn ang="0">
                  <a:pos x="T8" y="T9"/>
                </a:cxn>
                <a:cxn ang="0">
                  <a:pos x="T10" y="T11"/>
                </a:cxn>
              </a:cxnLst>
              <a:rect l="0" t="0" r="r" b="b"/>
              <a:pathLst>
                <a:path w="14" h="13">
                  <a:moveTo>
                    <a:pt x="1" y="8"/>
                  </a:moveTo>
                  <a:cubicBezTo>
                    <a:pt x="0" y="9"/>
                    <a:pt x="0" y="10"/>
                    <a:pt x="0" y="11"/>
                  </a:cubicBezTo>
                  <a:cubicBezTo>
                    <a:pt x="0" y="12"/>
                    <a:pt x="1" y="13"/>
                    <a:pt x="2" y="13"/>
                  </a:cubicBezTo>
                  <a:cubicBezTo>
                    <a:pt x="3" y="13"/>
                    <a:pt x="10" y="13"/>
                    <a:pt x="13" y="11"/>
                  </a:cubicBezTo>
                  <a:cubicBezTo>
                    <a:pt x="14" y="10"/>
                    <a:pt x="9" y="3"/>
                    <a:pt x="9" y="2"/>
                  </a:cubicBezTo>
                  <a:cubicBezTo>
                    <a:pt x="9" y="0"/>
                    <a:pt x="4" y="6"/>
                    <a:pt x="1" y="8"/>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9" name="iŝľîďê"/>
            <p:cNvSpPr/>
            <p:nvPr/>
          </p:nvSpPr>
          <p:spPr bwMode="auto">
            <a:xfrm>
              <a:off x="5218113" y="1454150"/>
              <a:ext cx="149225" cy="309563"/>
            </a:xfrm>
            <a:custGeom>
              <a:avLst/>
              <a:gdLst>
                <a:gd name="T0" fmla="*/ 45 w 45"/>
                <a:gd name="T1" fmla="*/ 9 h 94"/>
                <a:gd name="T2" fmla="*/ 26 w 45"/>
                <a:gd name="T3" fmla="*/ 0 h 94"/>
                <a:gd name="T4" fmla="*/ 12 w 45"/>
                <a:gd name="T5" fmla="*/ 11 h 94"/>
                <a:gd name="T6" fmla="*/ 7 w 45"/>
                <a:gd name="T7" fmla="*/ 33 h 94"/>
                <a:gd name="T8" fmla="*/ 2 w 45"/>
                <a:gd name="T9" fmla="*/ 62 h 94"/>
                <a:gd name="T10" fmla="*/ 1 w 45"/>
                <a:gd name="T11" fmla="*/ 94 h 94"/>
                <a:gd name="T12" fmla="*/ 6 w 45"/>
                <a:gd name="T13" fmla="*/ 83 h 94"/>
                <a:gd name="T14" fmla="*/ 10 w 45"/>
                <a:gd name="T15" fmla="*/ 92 h 94"/>
                <a:gd name="T16" fmla="*/ 13 w 45"/>
                <a:gd name="T17" fmla="*/ 81 h 94"/>
                <a:gd name="T18" fmla="*/ 19 w 45"/>
                <a:gd name="T19" fmla="*/ 93 h 94"/>
                <a:gd name="T20" fmla="*/ 21 w 45"/>
                <a:gd name="T21" fmla="*/ 81 h 94"/>
                <a:gd name="T22" fmla="*/ 24 w 45"/>
                <a:gd name="T23" fmla="*/ 92 h 94"/>
                <a:gd name="T24" fmla="*/ 24 w 45"/>
                <a:gd name="T25" fmla="*/ 82 h 94"/>
                <a:gd name="T26" fmla="*/ 28 w 45"/>
                <a:gd name="T27" fmla="*/ 91 h 94"/>
                <a:gd name="T28" fmla="*/ 30 w 45"/>
                <a:gd name="T29" fmla="*/ 80 h 94"/>
                <a:gd name="T30" fmla="*/ 33 w 45"/>
                <a:gd name="T31" fmla="*/ 71 h 94"/>
                <a:gd name="T32" fmla="*/ 36 w 45"/>
                <a:gd name="T33" fmla="*/ 84 h 94"/>
                <a:gd name="T34" fmla="*/ 43 w 45"/>
                <a:gd name="T35" fmla="*/ 67 h 94"/>
                <a:gd name="T36" fmla="*/ 44 w 45"/>
                <a:gd name="T37" fmla="*/ 56 h 94"/>
                <a:gd name="T38" fmla="*/ 45 w 45"/>
                <a:gd name="T39" fmla="*/ 30 h 94"/>
                <a:gd name="T40" fmla="*/ 45 w 45"/>
                <a:gd name="T41" fmla="*/ 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94">
                  <a:moveTo>
                    <a:pt x="45" y="9"/>
                  </a:moveTo>
                  <a:cubicBezTo>
                    <a:pt x="42" y="4"/>
                    <a:pt x="31" y="0"/>
                    <a:pt x="26" y="0"/>
                  </a:cubicBezTo>
                  <a:cubicBezTo>
                    <a:pt x="20" y="0"/>
                    <a:pt x="15" y="6"/>
                    <a:pt x="12" y="11"/>
                  </a:cubicBezTo>
                  <a:cubicBezTo>
                    <a:pt x="7" y="18"/>
                    <a:pt x="8" y="26"/>
                    <a:pt x="7" y="33"/>
                  </a:cubicBezTo>
                  <a:cubicBezTo>
                    <a:pt x="5" y="43"/>
                    <a:pt x="4" y="53"/>
                    <a:pt x="2" y="62"/>
                  </a:cubicBezTo>
                  <a:cubicBezTo>
                    <a:pt x="0" y="75"/>
                    <a:pt x="0" y="91"/>
                    <a:pt x="1" y="94"/>
                  </a:cubicBezTo>
                  <a:cubicBezTo>
                    <a:pt x="4" y="89"/>
                    <a:pt x="6" y="83"/>
                    <a:pt x="6" y="83"/>
                  </a:cubicBezTo>
                  <a:cubicBezTo>
                    <a:pt x="6" y="83"/>
                    <a:pt x="8" y="88"/>
                    <a:pt x="10" y="92"/>
                  </a:cubicBezTo>
                  <a:cubicBezTo>
                    <a:pt x="11" y="89"/>
                    <a:pt x="11" y="91"/>
                    <a:pt x="13" y="81"/>
                  </a:cubicBezTo>
                  <a:cubicBezTo>
                    <a:pt x="13" y="81"/>
                    <a:pt x="16" y="89"/>
                    <a:pt x="19" y="93"/>
                  </a:cubicBezTo>
                  <a:cubicBezTo>
                    <a:pt x="21" y="89"/>
                    <a:pt x="21" y="81"/>
                    <a:pt x="21" y="81"/>
                  </a:cubicBezTo>
                  <a:cubicBezTo>
                    <a:pt x="21" y="81"/>
                    <a:pt x="23" y="88"/>
                    <a:pt x="24" y="92"/>
                  </a:cubicBezTo>
                  <a:cubicBezTo>
                    <a:pt x="24" y="89"/>
                    <a:pt x="24" y="82"/>
                    <a:pt x="24" y="82"/>
                  </a:cubicBezTo>
                  <a:cubicBezTo>
                    <a:pt x="24" y="82"/>
                    <a:pt x="26" y="88"/>
                    <a:pt x="28" y="91"/>
                  </a:cubicBezTo>
                  <a:cubicBezTo>
                    <a:pt x="29" y="87"/>
                    <a:pt x="29" y="84"/>
                    <a:pt x="30" y="80"/>
                  </a:cubicBezTo>
                  <a:cubicBezTo>
                    <a:pt x="30" y="77"/>
                    <a:pt x="32" y="74"/>
                    <a:pt x="33" y="71"/>
                  </a:cubicBezTo>
                  <a:cubicBezTo>
                    <a:pt x="33" y="75"/>
                    <a:pt x="33" y="82"/>
                    <a:pt x="36" y="84"/>
                  </a:cubicBezTo>
                  <a:cubicBezTo>
                    <a:pt x="39" y="80"/>
                    <a:pt x="42" y="72"/>
                    <a:pt x="43" y="67"/>
                  </a:cubicBezTo>
                  <a:cubicBezTo>
                    <a:pt x="44" y="63"/>
                    <a:pt x="44" y="59"/>
                    <a:pt x="44" y="56"/>
                  </a:cubicBezTo>
                  <a:cubicBezTo>
                    <a:pt x="44" y="47"/>
                    <a:pt x="45" y="38"/>
                    <a:pt x="45" y="30"/>
                  </a:cubicBezTo>
                  <a:lnTo>
                    <a:pt x="45" y="9"/>
                  </a:lnTo>
                  <a:close/>
                </a:path>
              </a:pathLst>
            </a:custGeom>
            <a:solidFill>
              <a:srgbClr val="BC9A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0" name="işḻïḋê"/>
            <p:cNvSpPr/>
            <p:nvPr/>
          </p:nvSpPr>
          <p:spPr bwMode="auto">
            <a:xfrm>
              <a:off x="5303838" y="1481138"/>
              <a:ext cx="106363" cy="65088"/>
            </a:xfrm>
            <a:custGeom>
              <a:avLst/>
              <a:gdLst>
                <a:gd name="T0" fmla="*/ 9 w 32"/>
                <a:gd name="T1" fmla="*/ 14 h 20"/>
                <a:gd name="T2" fmla="*/ 19 w 32"/>
                <a:gd name="T3" fmla="*/ 1 h 20"/>
                <a:gd name="T4" fmla="*/ 9 w 32"/>
                <a:gd name="T5" fmla="*/ 14 h 20"/>
              </a:gdLst>
              <a:ahLst/>
              <a:cxnLst>
                <a:cxn ang="0">
                  <a:pos x="T0" y="T1"/>
                </a:cxn>
                <a:cxn ang="0">
                  <a:pos x="T2" y="T3"/>
                </a:cxn>
                <a:cxn ang="0">
                  <a:pos x="T4" y="T5"/>
                </a:cxn>
              </a:cxnLst>
              <a:rect l="0" t="0" r="r" b="b"/>
              <a:pathLst>
                <a:path w="32" h="20">
                  <a:moveTo>
                    <a:pt x="9" y="14"/>
                  </a:moveTo>
                  <a:cubicBezTo>
                    <a:pt x="0" y="8"/>
                    <a:pt x="11" y="0"/>
                    <a:pt x="19" y="1"/>
                  </a:cubicBezTo>
                  <a:cubicBezTo>
                    <a:pt x="32" y="2"/>
                    <a:pt x="18" y="20"/>
                    <a:pt x="9" y="14"/>
                  </a:cubicBezTo>
                  <a:close/>
                </a:path>
              </a:pathLst>
            </a:custGeom>
            <a:solidFill>
              <a:srgbClr val="393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1" name="íṩļiḓé"/>
            <p:cNvSpPr/>
            <p:nvPr/>
          </p:nvSpPr>
          <p:spPr bwMode="auto">
            <a:xfrm>
              <a:off x="5640388" y="2074863"/>
              <a:ext cx="119063" cy="104775"/>
            </a:xfrm>
            <a:custGeom>
              <a:avLst/>
              <a:gdLst>
                <a:gd name="T0" fmla="*/ 35 w 36"/>
                <a:gd name="T1" fmla="*/ 18 h 32"/>
                <a:gd name="T2" fmla="*/ 25 w 36"/>
                <a:gd name="T3" fmla="*/ 31 h 32"/>
                <a:gd name="T4" fmla="*/ 8 w 36"/>
                <a:gd name="T5" fmla="*/ 22 h 32"/>
                <a:gd name="T6" fmla="*/ 3 w 36"/>
                <a:gd name="T7" fmla="*/ 27 h 32"/>
                <a:gd name="T8" fmla="*/ 1 w 36"/>
                <a:gd name="T9" fmla="*/ 16 h 32"/>
                <a:gd name="T10" fmla="*/ 17 w 36"/>
                <a:gd name="T11" fmla="*/ 4 h 32"/>
                <a:gd name="T12" fmla="*/ 35 w 36"/>
                <a:gd name="T13" fmla="*/ 18 h 32"/>
              </a:gdLst>
              <a:ahLst/>
              <a:cxnLst>
                <a:cxn ang="0">
                  <a:pos x="T0" y="T1"/>
                </a:cxn>
                <a:cxn ang="0">
                  <a:pos x="T2" y="T3"/>
                </a:cxn>
                <a:cxn ang="0">
                  <a:pos x="T4" y="T5"/>
                </a:cxn>
                <a:cxn ang="0">
                  <a:pos x="T6" y="T7"/>
                </a:cxn>
                <a:cxn ang="0">
                  <a:pos x="T8" y="T9"/>
                </a:cxn>
                <a:cxn ang="0">
                  <a:pos x="T10" y="T11"/>
                </a:cxn>
                <a:cxn ang="0">
                  <a:pos x="T12" y="T13"/>
                </a:cxn>
              </a:cxnLst>
              <a:rect l="0" t="0" r="r" b="b"/>
              <a:pathLst>
                <a:path w="36" h="32">
                  <a:moveTo>
                    <a:pt x="35" y="18"/>
                  </a:moveTo>
                  <a:cubicBezTo>
                    <a:pt x="36" y="25"/>
                    <a:pt x="34" y="32"/>
                    <a:pt x="25" y="31"/>
                  </a:cubicBezTo>
                  <a:cubicBezTo>
                    <a:pt x="19" y="30"/>
                    <a:pt x="13" y="26"/>
                    <a:pt x="8" y="22"/>
                  </a:cubicBezTo>
                  <a:cubicBezTo>
                    <a:pt x="4" y="20"/>
                    <a:pt x="7" y="25"/>
                    <a:pt x="3" y="27"/>
                  </a:cubicBezTo>
                  <a:cubicBezTo>
                    <a:pt x="1" y="27"/>
                    <a:pt x="0" y="18"/>
                    <a:pt x="1" y="16"/>
                  </a:cubicBezTo>
                  <a:cubicBezTo>
                    <a:pt x="3" y="7"/>
                    <a:pt x="7" y="0"/>
                    <a:pt x="17" y="4"/>
                  </a:cubicBezTo>
                  <a:cubicBezTo>
                    <a:pt x="17" y="4"/>
                    <a:pt x="33" y="11"/>
                    <a:pt x="35" y="18"/>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2" name="í$lîḑè"/>
            <p:cNvSpPr/>
            <p:nvPr/>
          </p:nvSpPr>
          <p:spPr bwMode="auto">
            <a:xfrm>
              <a:off x="5089525" y="2212975"/>
              <a:ext cx="323850" cy="517525"/>
            </a:xfrm>
            <a:custGeom>
              <a:avLst/>
              <a:gdLst>
                <a:gd name="T0" fmla="*/ 42 w 98"/>
                <a:gd name="T1" fmla="*/ 1 h 157"/>
                <a:gd name="T2" fmla="*/ 5 w 98"/>
                <a:gd name="T3" fmla="*/ 13 h 157"/>
                <a:gd name="T4" fmla="*/ 74 w 98"/>
                <a:gd name="T5" fmla="*/ 68 h 157"/>
                <a:gd name="T6" fmla="*/ 86 w 98"/>
                <a:gd name="T7" fmla="*/ 151 h 157"/>
                <a:gd name="T8" fmla="*/ 92 w 98"/>
                <a:gd name="T9" fmla="*/ 156 h 157"/>
                <a:gd name="T10" fmla="*/ 97 w 98"/>
                <a:gd name="T11" fmla="*/ 146 h 157"/>
                <a:gd name="T12" fmla="*/ 97 w 98"/>
                <a:gd name="T13" fmla="*/ 69 h 157"/>
                <a:gd name="T14" fmla="*/ 42 w 98"/>
                <a:gd name="T15" fmla="*/ 1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57">
                  <a:moveTo>
                    <a:pt x="42" y="1"/>
                  </a:moveTo>
                  <a:cubicBezTo>
                    <a:pt x="32" y="0"/>
                    <a:pt x="11" y="1"/>
                    <a:pt x="5" y="13"/>
                  </a:cubicBezTo>
                  <a:cubicBezTo>
                    <a:pt x="0" y="25"/>
                    <a:pt x="70" y="52"/>
                    <a:pt x="74" y="68"/>
                  </a:cubicBezTo>
                  <a:cubicBezTo>
                    <a:pt x="78" y="77"/>
                    <a:pt x="86" y="146"/>
                    <a:pt x="86" y="151"/>
                  </a:cubicBezTo>
                  <a:cubicBezTo>
                    <a:pt x="87" y="154"/>
                    <a:pt x="89" y="156"/>
                    <a:pt x="92" y="156"/>
                  </a:cubicBezTo>
                  <a:cubicBezTo>
                    <a:pt x="98" y="157"/>
                    <a:pt x="97" y="152"/>
                    <a:pt x="97" y="146"/>
                  </a:cubicBezTo>
                  <a:cubicBezTo>
                    <a:pt x="97" y="140"/>
                    <a:pt x="98" y="76"/>
                    <a:pt x="97" y="69"/>
                  </a:cubicBezTo>
                  <a:cubicBezTo>
                    <a:pt x="94" y="46"/>
                    <a:pt x="42" y="1"/>
                    <a:pt x="42" y="1"/>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3" name="i$ļiḍe"/>
            <p:cNvSpPr/>
            <p:nvPr/>
          </p:nvSpPr>
          <p:spPr bwMode="auto">
            <a:xfrm>
              <a:off x="4633913" y="2179638"/>
              <a:ext cx="504825" cy="425450"/>
            </a:xfrm>
            <a:custGeom>
              <a:avLst/>
              <a:gdLst>
                <a:gd name="T0" fmla="*/ 113 w 153"/>
                <a:gd name="T1" fmla="*/ 0 h 129"/>
                <a:gd name="T2" fmla="*/ 68 w 153"/>
                <a:gd name="T3" fmla="*/ 74 h 129"/>
                <a:gd name="T4" fmla="*/ 4 w 153"/>
                <a:gd name="T5" fmla="*/ 119 h 129"/>
                <a:gd name="T6" fmla="*/ 2 w 153"/>
                <a:gd name="T7" fmla="*/ 125 h 129"/>
                <a:gd name="T8" fmla="*/ 10 w 153"/>
                <a:gd name="T9" fmla="*/ 128 h 129"/>
                <a:gd name="T10" fmla="*/ 97 w 153"/>
                <a:gd name="T11" fmla="*/ 87 h 129"/>
                <a:gd name="T12" fmla="*/ 153 w 153"/>
                <a:gd name="T13" fmla="*/ 12 h 129"/>
                <a:gd name="T14" fmla="*/ 113 w 153"/>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29">
                  <a:moveTo>
                    <a:pt x="113" y="0"/>
                  </a:moveTo>
                  <a:cubicBezTo>
                    <a:pt x="105" y="28"/>
                    <a:pt x="87" y="61"/>
                    <a:pt x="68" y="74"/>
                  </a:cubicBezTo>
                  <a:cubicBezTo>
                    <a:pt x="53" y="83"/>
                    <a:pt x="22" y="109"/>
                    <a:pt x="4" y="119"/>
                  </a:cubicBezTo>
                  <a:cubicBezTo>
                    <a:pt x="4" y="119"/>
                    <a:pt x="0" y="122"/>
                    <a:pt x="2" y="125"/>
                  </a:cubicBezTo>
                  <a:cubicBezTo>
                    <a:pt x="3" y="129"/>
                    <a:pt x="10" y="128"/>
                    <a:pt x="10" y="128"/>
                  </a:cubicBezTo>
                  <a:cubicBezTo>
                    <a:pt x="40" y="118"/>
                    <a:pt x="70" y="106"/>
                    <a:pt x="97" y="87"/>
                  </a:cubicBezTo>
                  <a:cubicBezTo>
                    <a:pt x="128" y="66"/>
                    <a:pt x="149" y="30"/>
                    <a:pt x="153" y="12"/>
                  </a:cubicBezTo>
                  <a:lnTo>
                    <a:pt x="113" y="0"/>
                  </a:ln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4" name="îšliḑè"/>
            <p:cNvSpPr/>
            <p:nvPr/>
          </p:nvSpPr>
          <p:spPr bwMode="auto">
            <a:xfrm>
              <a:off x="5284788" y="1711325"/>
              <a:ext cx="388938" cy="419100"/>
            </a:xfrm>
            <a:custGeom>
              <a:avLst/>
              <a:gdLst>
                <a:gd name="T0" fmla="*/ 103 w 118"/>
                <a:gd name="T1" fmla="*/ 122 h 127"/>
                <a:gd name="T2" fmla="*/ 71 w 118"/>
                <a:gd name="T3" fmla="*/ 83 h 127"/>
                <a:gd name="T4" fmla="*/ 23 w 118"/>
                <a:gd name="T5" fmla="*/ 35 h 127"/>
                <a:gd name="T6" fmla="*/ 46 w 118"/>
                <a:gd name="T7" fmla="*/ 21 h 127"/>
                <a:gd name="T8" fmla="*/ 83 w 118"/>
                <a:gd name="T9" fmla="*/ 76 h 127"/>
                <a:gd name="T10" fmla="*/ 115 w 118"/>
                <a:gd name="T11" fmla="*/ 117 h 127"/>
                <a:gd name="T12" fmla="*/ 110 w 118"/>
                <a:gd name="T13" fmla="*/ 127 h 127"/>
                <a:gd name="T14" fmla="*/ 103 w 118"/>
                <a:gd name="T15" fmla="*/ 122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7">
                  <a:moveTo>
                    <a:pt x="103" y="122"/>
                  </a:moveTo>
                  <a:cubicBezTo>
                    <a:pt x="103" y="122"/>
                    <a:pt x="92" y="105"/>
                    <a:pt x="71" y="83"/>
                  </a:cubicBezTo>
                  <a:cubicBezTo>
                    <a:pt x="55" y="65"/>
                    <a:pt x="34" y="48"/>
                    <a:pt x="23" y="35"/>
                  </a:cubicBezTo>
                  <a:cubicBezTo>
                    <a:pt x="0" y="9"/>
                    <a:pt x="27" y="0"/>
                    <a:pt x="46" y="21"/>
                  </a:cubicBezTo>
                  <a:cubicBezTo>
                    <a:pt x="60" y="38"/>
                    <a:pt x="68" y="59"/>
                    <a:pt x="83" y="76"/>
                  </a:cubicBezTo>
                  <a:cubicBezTo>
                    <a:pt x="96" y="91"/>
                    <a:pt x="113" y="114"/>
                    <a:pt x="115" y="117"/>
                  </a:cubicBezTo>
                  <a:cubicBezTo>
                    <a:pt x="118" y="122"/>
                    <a:pt x="112" y="127"/>
                    <a:pt x="110" y="127"/>
                  </a:cubicBezTo>
                  <a:cubicBezTo>
                    <a:pt x="105" y="127"/>
                    <a:pt x="103" y="122"/>
                    <a:pt x="103" y="122"/>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5" name="ïṩļiḍè"/>
            <p:cNvSpPr/>
            <p:nvPr/>
          </p:nvSpPr>
          <p:spPr bwMode="auto">
            <a:xfrm>
              <a:off x="4964113" y="1724025"/>
              <a:ext cx="492125" cy="600075"/>
            </a:xfrm>
            <a:custGeom>
              <a:avLst/>
              <a:gdLst>
                <a:gd name="T0" fmla="*/ 30 w 149"/>
                <a:gd name="T1" fmla="*/ 91 h 182"/>
                <a:gd name="T2" fmla="*/ 10 w 149"/>
                <a:gd name="T3" fmla="*/ 142 h 182"/>
                <a:gd name="T4" fmla="*/ 93 w 149"/>
                <a:gd name="T5" fmla="*/ 160 h 182"/>
                <a:gd name="T6" fmla="*/ 118 w 149"/>
                <a:gd name="T7" fmla="*/ 100 h 182"/>
                <a:gd name="T8" fmla="*/ 148 w 149"/>
                <a:gd name="T9" fmla="*/ 39 h 182"/>
                <a:gd name="T10" fmla="*/ 126 w 149"/>
                <a:gd name="T11" fmla="*/ 10 h 182"/>
                <a:gd name="T12" fmla="*/ 71 w 149"/>
                <a:gd name="T13" fmla="*/ 12 h 182"/>
                <a:gd name="T14" fmla="*/ 30 w 149"/>
                <a:gd name="T15" fmla="*/ 91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82">
                  <a:moveTo>
                    <a:pt x="30" y="91"/>
                  </a:moveTo>
                  <a:cubicBezTo>
                    <a:pt x="15" y="124"/>
                    <a:pt x="14" y="126"/>
                    <a:pt x="10" y="142"/>
                  </a:cubicBezTo>
                  <a:cubicBezTo>
                    <a:pt x="0" y="178"/>
                    <a:pt x="76" y="182"/>
                    <a:pt x="93" y="160"/>
                  </a:cubicBezTo>
                  <a:cubicBezTo>
                    <a:pt x="70" y="130"/>
                    <a:pt x="93" y="122"/>
                    <a:pt x="118" y="100"/>
                  </a:cubicBezTo>
                  <a:cubicBezTo>
                    <a:pt x="144" y="77"/>
                    <a:pt x="149" y="58"/>
                    <a:pt x="148" y="39"/>
                  </a:cubicBezTo>
                  <a:cubicBezTo>
                    <a:pt x="148" y="31"/>
                    <a:pt x="132" y="14"/>
                    <a:pt x="126" y="10"/>
                  </a:cubicBezTo>
                  <a:cubicBezTo>
                    <a:pt x="112" y="1"/>
                    <a:pt x="90" y="0"/>
                    <a:pt x="71" y="12"/>
                  </a:cubicBezTo>
                  <a:cubicBezTo>
                    <a:pt x="44" y="30"/>
                    <a:pt x="46" y="56"/>
                    <a:pt x="30" y="91"/>
                  </a:cubicBezTo>
                  <a:close/>
                </a:path>
              </a:pathLst>
            </a:custGeom>
            <a:solidFill>
              <a:srgbClr val="393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6" name="íṩľídê"/>
            <p:cNvSpPr/>
            <p:nvPr/>
          </p:nvSpPr>
          <p:spPr bwMode="auto">
            <a:xfrm>
              <a:off x="5241925" y="1728788"/>
              <a:ext cx="196850" cy="312738"/>
            </a:xfrm>
            <a:custGeom>
              <a:avLst/>
              <a:gdLst>
                <a:gd name="T0" fmla="*/ 60 w 60"/>
                <a:gd name="T1" fmla="*/ 44 h 95"/>
                <a:gd name="T2" fmla="*/ 42 w 60"/>
                <a:gd name="T3" fmla="*/ 9 h 95"/>
                <a:gd name="T4" fmla="*/ 4 w 60"/>
                <a:gd name="T5" fmla="*/ 4 h 95"/>
                <a:gd name="T6" fmla="*/ 8 w 60"/>
                <a:gd name="T7" fmla="*/ 25 h 95"/>
                <a:gd name="T8" fmla="*/ 14 w 60"/>
                <a:gd name="T9" fmla="*/ 44 h 95"/>
                <a:gd name="T10" fmla="*/ 24 w 60"/>
                <a:gd name="T11" fmla="*/ 46 h 95"/>
                <a:gd name="T12" fmla="*/ 22 w 60"/>
                <a:gd name="T13" fmla="*/ 64 h 95"/>
                <a:gd name="T14" fmla="*/ 33 w 60"/>
                <a:gd name="T15" fmla="*/ 95 h 95"/>
                <a:gd name="T16" fmla="*/ 55 w 60"/>
                <a:gd name="T17" fmla="*/ 65 h 95"/>
                <a:gd name="T18" fmla="*/ 51 w 60"/>
                <a:gd name="T19" fmla="*/ 50 h 95"/>
                <a:gd name="T20" fmla="*/ 60 w 60"/>
                <a:gd name="T21"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95">
                  <a:moveTo>
                    <a:pt x="60" y="44"/>
                  </a:moveTo>
                  <a:cubicBezTo>
                    <a:pt x="60" y="44"/>
                    <a:pt x="48" y="13"/>
                    <a:pt x="42" y="9"/>
                  </a:cubicBezTo>
                  <a:cubicBezTo>
                    <a:pt x="32" y="2"/>
                    <a:pt x="18" y="0"/>
                    <a:pt x="4" y="4"/>
                  </a:cubicBezTo>
                  <a:cubicBezTo>
                    <a:pt x="0" y="9"/>
                    <a:pt x="5" y="17"/>
                    <a:pt x="8" y="25"/>
                  </a:cubicBezTo>
                  <a:cubicBezTo>
                    <a:pt x="12" y="32"/>
                    <a:pt x="14" y="44"/>
                    <a:pt x="14" y="44"/>
                  </a:cubicBezTo>
                  <a:cubicBezTo>
                    <a:pt x="24" y="46"/>
                    <a:pt x="24" y="46"/>
                    <a:pt x="24" y="46"/>
                  </a:cubicBezTo>
                  <a:cubicBezTo>
                    <a:pt x="22" y="64"/>
                    <a:pt x="22" y="64"/>
                    <a:pt x="22" y="64"/>
                  </a:cubicBezTo>
                  <a:cubicBezTo>
                    <a:pt x="33" y="95"/>
                    <a:pt x="33" y="95"/>
                    <a:pt x="33" y="95"/>
                  </a:cubicBezTo>
                  <a:cubicBezTo>
                    <a:pt x="55" y="65"/>
                    <a:pt x="55" y="65"/>
                    <a:pt x="55" y="65"/>
                  </a:cubicBezTo>
                  <a:cubicBezTo>
                    <a:pt x="55" y="65"/>
                    <a:pt x="52" y="55"/>
                    <a:pt x="51" y="50"/>
                  </a:cubicBezTo>
                  <a:cubicBezTo>
                    <a:pt x="53" y="49"/>
                    <a:pt x="60" y="44"/>
                    <a:pt x="60" y="44"/>
                  </a:cubicBezTo>
                  <a:close/>
                </a:path>
              </a:pathLst>
            </a:custGeom>
            <a:solidFill>
              <a:srgbClr val="7579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7" name="íṩ1íďé"/>
            <p:cNvSpPr/>
            <p:nvPr/>
          </p:nvSpPr>
          <p:spPr bwMode="auto">
            <a:xfrm>
              <a:off x="5275263" y="1741488"/>
              <a:ext cx="141288" cy="263525"/>
            </a:xfrm>
            <a:custGeom>
              <a:avLst/>
              <a:gdLst>
                <a:gd name="T0" fmla="*/ 6 w 43"/>
                <a:gd name="T1" fmla="*/ 0 h 80"/>
                <a:gd name="T2" fmla="*/ 10 w 43"/>
                <a:gd name="T3" fmla="*/ 24 h 80"/>
                <a:gd name="T4" fmla="*/ 22 w 43"/>
                <a:gd name="T5" fmla="*/ 48 h 80"/>
                <a:gd name="T6" fmla="*/ 26 w 43"/>
                <a:gd name="T7" fmla="*/ 80 h 80"/>
                <a:gd name="T8" fmla="*/ 26 w 43"/>
                <a:gd name="T9" fmla="*/ 4 h 80"/>
                <a:gd name="T10" fmla="*/ 6 w 43"/>
                <a:gd name="T11" fmla="*/ 0 h 80"/>
              </a:gdLst>
              <a:ahLst/>
              <a:cxnLst>
                <a:cxn ang="0">
                  <a:pos x="T0" y="T1"/>
                </a:cxn>
                <a:cxn ang="0">
                  <a:pos x="T2" y="T3"/>
                </a:cxn>
                <a:cxn ang="0">
                  <a:pos x="T4" y="T5"/>
                </a:cxn>
                <a:cxn ang="0">
                  <a:pos x="T6" y="T7"/>
                </a:cxn>
                <a:cxn ang="0">
                  <a:pos x="T8" y="T9"/>
                </a:cxn>
                <a:cxn ang="0">
                  <a:pos x="T10" y="T11"/>
                </a:cxn>
              </a:cxnLst>
              <a:rect l="0" t="0" r="r" b="b"/>
              <a:pathLst>
                <a:path w="43" h="80">
                  <a:moveTo>
                    <a:pt x="6" y="0"/>
                  </a:moveTo>
                  <a:cubicBezTo>
                    <a:pt x="0" y="7"/>
                    <a:pt x="6" y="17"/>
                    <a:pt x="10" y="24"/>
                  </a:cubicBezTo>
                  <a:cubicBezTo>
                    <a:pt x="15" y="31"/>
                    <a:pt x="20" y="39"/>
                    <a:pt x="22" y="48"/>
                  </a:cubicBezTo>
                  <a:cubicBezTo>
                    <a:pt x="25" y="58"/>
                    <a:pt x="25" y="69"/>
                    <a:pt x="26" y="80"/>
                  </a:cubicBezTo>
                  <a:cubicBezTo>
                    <a:pt x="38" y="68"/>
                    <a:pt x="43" y="4"/>
                    <a:pt x="26" y="4"/>
                  </a:cubicBezTo>
                  <a:lnTo>
                    <a:pt x="6" y="0"/>
                  </a:lnTo>
                  <a:close/>
                </a:path>
              </a:pathLst>
            </a:custGeom>
            <a:solidFill>
              <a:srgbClr val="FFFE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8" name="ïṥ1iḑé"/>
            <p:cNvSpPr/>
            <p:nvPr/>
          </p:nvSpPr>
          <p:spPr bwMode="auto">
            <a:xfrm>
              <a:off x="5400675" y="2179638"/>
              <a:ext cx="117475" cy="138113"/>
            </a:xfrm>
            <a:custGeom>
              <a:avLst/>
              <a:gdLst>
                <a:gd name="T0" fmla="*/ 4 w 36"/>
                <a:gd name="T1" fmla="*/ 31 h 42"/>
                <a:gd name="T2" fmla="*/ 19 w 36"/>
                <a:gd name="T3" fmla="*/ 35 h 42"/>
                <a:gd name="T4" fmla="*/ 27 w 36"/>
                <a:gd name="T5" fmla="*/ 18 h 42"/>
                <a:gd name="T6" fmla="*/ 34 w 36"/>
                <a:gd name="T7" fmla="*/ 18 h 42"/>
                <a:gd name="T8" fmla="*/ 29 w 36"/>
                <a:gd name="T9" fmla="*/ 8 h 42"/>
                <a:gd name="T10" fmla="*/ 9 w 36"/>
                <a:gd name="T11" fmla="*/ 9 h 42"/>
                <a:gd name="T12" fmla="*/ 4 w 36"/>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6" h="42">
                  <a:moveTo>
                    <a:pt x="4" y="31"/>
                  </a:moveTo>
                  <a:cubicBezTo>
                    <a:pt x="7" y="37"/>
                    <a:pt x="13" y="42"/>
                    <a:pt x="19" y="35"/>
                  </a:cubicBezTo>
                  <a:cubicBezTo>
                    <a:pt x="24" y="30"/>
                    <a:pt x="26" y="24"/>
                    <a:pt x="27" y="18"/>
                  </a:cubicBezTo>
                  <a:cubicBezTo>
                    <a:pt x="28" y="14"/>
                    <a:pt x="30" y="20"/>
                    <a:pt x="34" y="18"/>
                  </a:cubicBezTo>
                  <a:cubicBezTo>
                    <a:pt x="36" y="17"/>
                    <a:pt x="31" y="10"/>
                    <a:pt x="29" y="8"/>
                  </a:cubicBezTo>
                  <a:cubicBezTo>
                    <a:pt x="21" y="3"/>
                    <a:pt x="14" y="0"/>
                    <a:pt x="9" y="9"/>
                  </a:cubicBezTo>
                  <a:cubicBezTo>
                    <a:pt x="9" y="9"/>
                    <a:pt x="0" y="25"/>
                    <a:pt x="4" y="31"/>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9" name="išľïdè"/>
            <p:cNvSpPr/>
            <p:nvPr/>
          </p:nvSpPr>
          <p:spPr bwMode="auto">
            <a:xfrm>
              <a:off x="5138738" y="1760538"/>
              <a:ext cx="330200" cy="458788"/>
            </a:xfrm>
            <a:custGeom>
              <a:avLst/>
              <a:gdLst>
                <a:gd name="T0" fmla="*/ 89 w 100"/>
                <a:gd name="T1" fmla="*/ 135 h 139"/>
                <a:gd name="T2" fmla="*/ 17 w 100"/>
                <a:gd name="T3" fmla="*/ 33 h 139"/>
                <a:gd name="T4" fmla="*/ 43 w 100"/>
                <a:gd name="T5" fmla="*/ 25 h 139"/>
                <a:gd name="T6" fmla="*/ 72 w 100"/>
                <a:gd name="T7" fmla="*/ 82 h 139"/>
                <a:gd name="T8" fmla="*/ 99 w 100"/>
                <a:gd name="T9" fmla="*/ 132 h 139"/>
                <a:gd name="T10" fmla="*/ 94 w 100"/>
                <a:gd name="T11" fmla="*/ 139 h 139"/>
                <a:gd name="T12" fmla="*/ 89 w 100"/>
                <a:gd name="T13" fmla="*/ 135 h 139"/>
              </a:gdLst>
              <a:ahLst/>
              <a:cxnLst>
                <a:cxn ang="0">
                  <a:pos x="T0" y="T1"/>
                </a:cxn>
                <a:cxn ang="0">
                  <a:pos x="T2" y="T3"/>
                </a:cxn>
                <a:cxn ang="0">
                  <a:pos x="T4" y="T5"/>
                </a:cxn>
                <a:cxn ang="0">
                  <a:pos x="T6" y="T7"/>
                </a:cxn>
                <a:cxn ang="0">
                  <a:pos x="T8" y="T9"/>
                </a:cxn>
                <a:cxn ang="0">
                  <a:pos x="T10" y="T11"/>
                </a:cxn>
                <a:cxn ang="0">
                  <a:pos x="T12" y="T13"/>
                </a:cxn>
              </a:cxnLst>
              <a:rect l="0" t="0" r="r" b="b"/>
              <a:pathLst>
                <a:path w="100" h="139">
                  <a:moveTo>
                    <a:pt x="89" y="135"/>
                  </a:moveTo>
                  <a:cubicBezTo>
                    <a:pt x="71" y="108"/>
                    <a:pt x="37" y="69"/>
                    <a:pt x="17" y="33"/>
                  </a:cubicBezTo>
                  <a:cubicBezTo>
                    <a:pt x="0" y="4"/>
                    <a:pt x="29" y="0"/>
                    <a:pt x="43" y="25"/>
                  </a:cubicBezTo>
                  <a:cubicBezTo>
                    <a:pt x="53" y="44"/>
                    <a:pt x="60" y="63"/>
                    <a:pt x="72" y="82"/>
                  </a:cubicBezTo>
                  <a:cubicBezTo>
                    <a:pt x="82" y="99"/>
                    <a:pt x="97" y="126"/>
                    <a:pt x="99" y="132"/>
                  </a:cubicBezTo>
                  <a:cubicBezTo>
                    <a:pt x="100" y="135"/>
                    <a:pt x="100" y="139"/>
                    <a:pt x="94" y="139"/>
                  </a:cubicBezTo>
                  <a:cubicBezTo>
                    <a:pt x="90" y="138"/>
                    <a:pt x="89" y="135"/>
                    <a:pt x="89" y="135"/>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0" name="î$ḻiḍe"/>
            <p:cNvSpPr/>
            <p:nvPr/>
          </p:nvSpPr>
          <p:spPr bwMode="auto">
            <a:xfrm>
              <a:off x="5291138" y="1662113"/>
              <a:ext cx="168275" cy="147638"/>
            </a:xfrm>
            <a:custGeom>
              <a:avLst/>
              <a:gdLst>
                <a:gd name="T0" fmla="*/ 1 w 51"/>
                <a:gd name="T1" fmla="*/ 24 h 45"/>
                <a:gd name="T2" fmla="*/ 38 w 51"/>
                <a:gd name="T3" fmla="*/ 0 h 45"/>
                <a:gd name="T4" fmla="*/ 48 w 51"/>
                <a:gd name="T5" fmla="*/ 20 h 45"/>
                <a:gd name="T6" fmla="*/ 36 w 51"/>
                <a:gd name="T7" fmla="*/ 35 h 45"/>
                <a:gd name="T8" fmla="*/ 18 w 51"/>
                <a:gd name="T9" fmla="*/ 43 h 45"/>
                <a:gd name="T10" fmla="*/ 1 w 51"/>
                <a:gd name="T11" fmla="*/ 24 h 45"/>
              </a:gdLst>
              <a:ahLst/>
              <a:cxnLst>
                <a:cxn ang="0">
                  <a:pos x="T0" y="T1"/>
                </a:cxn>
                <a:cxn ang="0">
                  <a:pos x="T2" y="T3"/>
                </a:cxn>
                <a:cxn ang="0">
                  <a:pos x="T4" y="T5"/>
                </a:cxn>
                <a:cxn ang="0">
                  <a:pos x="T6" y="T7"/>
                </a:cxn>
                <a:cxn ang="0">
                  <a:pos x="T8" y="T9"/>
                </a:cxn>
                <a:cxn ang="0">
                  <a:pos x="T10" y="T11"/>
                </a:cxn>
              </a:cxnLst>
              <a:rect l="0" t="0" r="r" b="b"/>
              <a:pathLst>
                <a:path w="51" h="45">
                  <a:moveTo>
                    <a:pt x="1" y="24"/>
                  </a:moveTo>
                  <a:cubicBezTo>
                    <a:pt x="13" y="16"/>
                    <a:pt x="25" y="9"/>
                    <a:pt x="38" y="0"/>
                  </a:cubicBezTo>
                  <a:cubicBezTo>
                    <a:pt x="43" y="6"/>
                    <a:pt x="51" y="11"/>
                    <a:pt x="48" y="20"/>
                  </a:cubicBezTo>
                  <a:cubicBezTo>
                    <a:pt x="46" y="25"/>
                    <a:pt x="40" y="31"/>
                    <a:pt x="36" y="35"/>
                  </a:cubicBezTo>
                  <a:cubicBezTo>
                    <a:pt x="30" y="41"/>
                    <a:pt x="25" y="45"/>
                    <a:pt x="18" y="43"/>
                  </a:cubicBezTo>
                  <a:cubicBezTo>
                    <a:pt x="0" y="38"/>
                    <a:pt x="1" y="24"/>
                    <a:pt x="1" y="24"/>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1" name="iśḷïde"/>
            <p:cNvSpPr/>
            <p:nvPr/>
          </p:nvSpPr>
          <p:spPr bwMode="auto">
            <a:xfrm>
              <a:off x="5294313" y="1490663"/>
              <a:ext cx="257175" cy="339725"/>
            </a:xfrm>
            <a:custGeom>
              <a:avLst/>
              <a:gdLst>
                <a:gd name="T0" fmla="*/ 14 w 78"/>
                <a:gd name="T1" fmla="*/ 11 h 103"/>
                <a:gd name="T2" fmla="*/ 4 w 78"/>
                <a:gd name="T3" fmla="*/ 30 h 103"/>
                <a:gd name="T4" fmla="*/ 3 w 78"/>
                <a:gd name="T5" fmla="*/ 62 h 103"/>
                <a:gd name="T6" fmla="*/ 19 w 78"/>
                <a:gd name="T7" fmla="*/ 87 h 103"/>
                <a:gd name="T8" fmla="*/ 39 w 78"/>
                <a:gd name="T9" fmla="*/ 102 h 103"/>
                <a:gd name="T10" fmla="*/ 56 w 78"/>
                <a:gd name="T11" fmla="*/ 95 h 103"/>
                <a:gd name="T12" fmla="*/ 67 w 78"/>
                <a:gd name="T13" fmla="*/ 75 h 103"/>
                <a:gd name="T14" fmla="*/ 76 w 78"/>
                <a:gd name="T15" fmla="*/ 49 h 103"/>
                <a:gd name="T16" fmla="*/ 72 w 78"/>
                <a:gd name="T17" fmla="*/ 18 h 103"/>
                <a:gd name="T18" fmla="*/ 38 w 78"/>
                <a:gd name="T19" fmla="*/ 2 h 103"/>
                <a:gd name="T20" fmla="*/ 14 w 78"/>
                <a:gd name="T21" fmla="*/ 1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103">
                  <a:moveTo>
                    <a:pt x="14" y="11"/>
                  </a:moveTo>
                  <a:cubicBezTo>
                    <a:pt x="9" y="17"/>
                    <a:pt x="6" y="23"/>
                    <a:pt x="4" y="30"/>
                  </a:cubicBezTo>
                  <a:cubicBezTo>
                    <a:pt x="0" y="40"/>
                    <a:pt x="1" y="52"/>
                    <a:pt x="3" y="62"/>
                  </a:cubicBezTo>
                  <a:cubicBezTo>
                    <a:pt x="5" y="70"/>
                    <a:pt x="14" y="80"/>
                    <a:pt x="19" y="87"/>
                  </a:cubicBezTo>
                  <a:cubicBezTo>
                    <a:pt x="24" y="93"/>
                    <a:pt x="31" y="101"/>
                    <a:pt x="39" y="102"/>
                  </a:cubicBezTo>
                  <a:cubicBezTo>
                    <a:pt x="45" y="103"/>
                    <a:pt x="52" y="99"/>
                    <a:pt x="56" y="95"/>
                  </a:cubicBezTo>
                  <a:cubicBezTo>
                    <a:pt x="61" y="89"/>
                    <a:pt x="64" y="83"/>
                    <a:pt x="67" y="75"/>
                  </a:cubicBezTo>
                  <a:cubicBezTo>
                    <a:pt x="71" y="67"/>
                    <a:pt x="74" y="58"/>
                    <a:pt x="76" y="49"/>
                  </a:cubicBezTo>
                  <a:cubicBezTo>
                    <a:pt x="78" y="38"/>
                    <a:pt x="77" y="28"/>
                    <a:pt x="72" y="18"/>
                  </a:cubicBezTo>
                  <a:cubicBezTo>
                    <a:pt x="65" y="4"/>
                    <a:pt x="52" y="0"/>
                    <a:pt x="38" y="2"/>
                  </a:cubicBezTo>
                  <a:cubicBezTo>
                    <a:pt x="32" y="2"/>
                    <a:pt x="23" y="1"/>
                    <a:pt x="14" y="11"/>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2" name="ïṣ1ïďe"/>
            <p:cNvSpPr/>
            <p:nvPr/>
          </p:nvSpPr>
          <p:spPr bwMode="auto">
            <a:xfrm>
              <a:off x="5294313" y="1490663"/>
              <a:ext cx="254000" cy="217488"/>
            </a:xfrm>
            <a:custGeom>
              <a:avLst/>
              <a:gdLst>
                <a:gd name="T0" fmla="*/ 38 w 77"/>
                <a:gd name="T1" fmla="*/ 2 h 66"/>
                <a:gd name="T2" fmla="*/ 14 w 77"/>
                <a:gd name="T3" fmla="*/ 11 h 66"/>
                <a:gd name="T4" fmla="*/ 4 w 77"/>
                <a:gd name="T5" fmla="*/ 30 h 66"/>
                <a:gd name="T6" fmla="*/ 3 w 77"/>
                <a:gd name="T7" fmla="*/ 62 h 66"/>
                <a:gd name="T8" fmla="*/ 4 w 77"/>
                <a:gd name="T9" fmla="*/ 66 h 66"/>
                <a:gd name="T10" fmla="*/ 11 w 77"/>
                <a:gd name="T11" fmla="*/ 61 h 66"/>
                <a:gd name="T12" fmla="*/ 14 w 77"/>
                <a:gd name="T13" fmla="*/ 45 h 66"/>
                <a:gd name="T14" fmla="*/ 26 w 77"/>
                <a:gd name="T15" fmla="*/ 56 h 66"/>
                <a:gd name="T16" fmla="*/ 31 w 77"/>
                <a:gd name="T17" fmla="*/ 48 h 66"/>
                <a:gd name="T18" fmla="*/ 45 w 77"/>
                <a:gd name="T19" fmla="*/ 48 h 66"/>
                <a:gd name="T20" fmla="*/ 58 w 77"/>
                <a:gd name="T21" fmla="*/ 44 h 66"/>
                <a:gd name="T22" fmla="*/ 77 w 77"/>
                <a:gd name="T23" fmla="*/ 42 h 66"/>
                <a:gd name="T24" fmla="*/ 72 w 77"/>
                <a:gd name="T25" fmla="*/ 18 h 66"/>
                <a:gd name="T26" fmla="*/ 38 w 77"/>
                <a:gd name="T2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66">
                  <a:moveTo>
                    <a:pt x="38" y="2"/>
                  </a:moveTo>
                  <a:cubicBezTo>
                    <a:pt x="32" y="2"/>
                    <a:pt x="23" y="1"/>
                    <a:pt x="14" y="11"/>
                  </a:cubicBezTo>
                  <a:cubicBezTo>
                    <a:pt x="9" y="17"/>
                    <a:pt x="6" y="23"/>
                    <a:pt x="4" y="30"/>
                  </a:cubicBezTo>
                  <a:cubicBezTo>
                    <a:pt x="0" y="40"/>
                    <a:pt x="1" y="52"/>
                    <a:pt x="3" y="62"/>
                  </a:cubicBezTo>
                  <a:cubicBezTo>
                    <a:pt x="3" y="63"/>
                    <a:pt x="4" y="65"/>
                    <a:pt x="4" y="66"/>
                  </a:cubicBezTo>
                  <a:cubicBezTo>
                    <a:pt x="8" y="66"/>
                    <a:pt x="10" y="65"/>
                    <a:pt x="11" y="61"/>
                  </a:cubicBezTo>
                  <a:cubicBezTo>
                    <a:pt x="11" y="58"/>
                    <a:pt x="6" y="48"/>
                    <a:pt x="14" y="45"/>
                  </a:cubicBezTo>
                  <a:cubicBezTo>
                    <a:pt x="23" y="42"/>
                    <a:pt x="24" y="50"/>
                    <a:pt x="26" y="56"/>
                  </a:cubicBezTo>
                  <a:cubicBezTo>
                    <a:pt x="27" y="51"/>
                    <a:pt x="27" y="50"/>
                    <a:pt x="31" y="48"/>
                  </a:cubicBezTo>
                  <a:cubicBezTo>
                    <a:pt x="36" y="44"/>
                    <a:pt x="42" y="48"/>
                    <a:pt x="45" y="48"/>
                  </a:cubicBezTo>
                  <a:cubicBezTo>
                    <a:pt x="49" y="50"/>
                    <a:pt x="54" y="46"/>
                    <a:pt x="58" y="44"/>
                  </a:cubicBezTo>
                  <a:cubicBezTo>
                    <a:pt x="64" y="41"/>
                    <a:pt x="70" y="41"/>
                    <a:pt x="77" y="42"/>
                  </a:cubicBezTo>
                  <a:cubicBezTo>
                    <a:pt x="77" y="33"/>
                    <a:pt x="76" y="25"/>
                    <a:pt x="72" y="18"/>
                  </a:cubicBezTo>
                  <a:cubicBezTo>
                    <a:pt x="65" y="4"/>
                    <a:pt x="52" y="0"/>
                    <a:pt x="38" y="2"/>
                  </a:cubicBezTo>
                  <a:close/>
                </a:path>
              </a:pathLst>
            </a:custGeom>
            <a:solidFill>
              <a:srgbClr val="D6AF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3" name="ïśḻîḍe"/>
            <p:cNvSpPr/>
            <p:nvPr/>
          </p:nvSpPr>
          <p:spPr bwMode="auto">
            <a:xfrm>
              <a:off x="4868863" y="2179638"/>
              <a:ext cx="508000" cy="263525"/>
            </a:xfrm>
            <a:custGeom>
              <a:avLst/>
              <a:gdLst>
                <a:gd name="T0" fmla="*/ 39 w 154"/>
                <a:gd name="T1" fmla="*/ 0 h 80"/>
                <a:gd name="T2" fmla="*/ 19 w 154"/>
                <a:gd name="T3" fmla="*/ 24 h 80"/>
                <a:gd name="T4" fmla="*/ 0 w 154"/>
                <a:gd name="T5" fmla="*/ 59 h 80"/>
                <a:gd name="T6" fmla="*/ 33 w 154"/>
                <a:gd name="T7" fmla="*/ 80 h 80"/>
                <a:gd name="T8" fmla="*/ 89 w 154"/>
                <a:gd name="T9" fmla="*/ 66 h 80"/>
                <a:gd name="T10" fmla="*/ 154 w 154"/>
                <a:gd name="T11" fmla="*/ 53 h 80"/>
                <a:gd name="T12" fmla="*/ 136 w 154"/>
                <a:gd name="T13" fmla="*/ 33 h 80"/>
                <a:gd name="T14" fmla="*/ 121 w 154"/>
                <a:gd name="T15" fmla="*/ 22 h 80"/>
                <a:gd name="T16" fmla="*/ 71 w 154"/>
                <a:gd name="T17" fmla="*/ 5 h 80"/>
                <a:gd name="T18" fmla="*/ 39 w 154"/>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80">
                  <a:moveTo>
                    <a:pt x="39" y="0"/>
                  </a:moveTo>
                  <a:cubicBezTo>
                    <a:pt x="33" y="5"/>
                    <a:pt x="25" y="12"/>
                    <a:pt x="19" y="24"/>
                  </a:cubicBezTo>
                  <a:cubicBezTo>
                    <a:pt x="13" y="33"/>
                    <a:pt x="0" y="59"/>
                    <a:pt x="0" y="59"/>
                  </a:cubicBezTo>
                  <a:cubicBezTo>
                    <a:pt x="0" y="59"/>
                    <a:pt x="20" y="80"/>
                    <a:pt x="33" y="80"/>
                  </a:cubicBezTo>
                  <a:cubicBezTo>
                    <a:pt x="52" y="80"/>
                    <a:pt x="70" y="70"/>
                    <a:pt x="89" y="66"/>
                  </a:cubicBezTo>
                  <a:cubicBezTo>
                    <a:pt x="110" y="61"/>
                    <a:pt x="136" y="61"/>
                    <a:pt x="154" y="53"/>
                  </a:cubicBezTo>
                  <a:cubicBezTo>
                    <a:pt x="150" y="47"/>
                    <a:pt x="141" y="39"/>
                    <a:pt x="136" y="33"/>
                  </a:cubicBezTo>
                  <a:cubicBezTo>
                    <a:pt x="132" y="29"/>
                    <a:pt x="126" y="26"/>
                    <a:pt x="121" y="22"/>
                  </a:cubicBezTo>
                  <a:cubicBezTo>
                    <a:pt x="104" y="7"/>
                    <a:pt x="88" y="8"/>
                    <a:pt x="71" y="5"/>
                  </a:cubicBezTo>
                  <a:lnTo>
                    <a:pt x="39" y="0"/>
                  </a:lnTo>
                  <a:close/>
                </a:path>
              </a:pathLst>
            </a:custGeom>
            <a:solidFill>
              <a:srgbClr val="393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4" name="íŝḻïḓé"/>
            <p:cNvSpPr/>
            <p:nvPr/>
          </p:nvSpPr>
          <p:spPr bwMode="auto">
            <a:xfrm>
              <a:off x="5422900" y="1589088"/>
              <a:ext cx="125413" cy="122238"/>
            </a:xfrm>
            <a:custGeom>
              <a:avLst/>
              <a:gdLst>
                <a:gd name="T0" fmla="*/ 6 w 38"/>
                <a:gd name="T1" fmla="*/ 19 h 37"/>
                <a:gd name="T2" fmla="*/ 8 w 38"/>
                <a:gd name="T3" fmla="*/ 3 h 37"/>
                <a:gd name="T4" fmla="*/ 16 w 38"/>
                <a:gd name="T5" fmla="*/ 15 h 37"/>
                <a:gd name="T6" fmla="*/ 22 w 38"/>
                <a:gd name="T7" fmla="*/ 5 h 37"/>
                <a:gd name="T8" fmla="*/ 23 w 38"/>
                <a:gd name="T9" fmla="*/ 9 h 37"/>
                <a:gd name="T10" fmla="*/ 28 w 38"/>
                <a:gd name="T11" fmla="*/ 0 h 37"/>
                <a:gd name="T12" fmla="*/ 36 w 38"/>
                <a:gd name="T13" fmla="*/ 16 h 37"/>
                <a:gd name="T14" fmla="*/ 23 w 38"/>
                <a:gd name="T15" fmla="*/ 27 h 37"/>
                <a:gd name="T16" fmla="*/ 0 w 38"/>
                <a:gd name="T17" fmla="*/ 32 h 37"/>
                <a:gd name="T18" fmla="*/ 6 w 38"/>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6" y="19"/>
                  </a:moveTo>
                  <a:cubicBezTo>
                    <a:pt x="7" y="15"/>
                    <a:pt x="6" y="7"/>
                    <a:pt x="8" y="3"/>
                  </a:cubicBezTo>
                  <a:cubicBezTo>
                    <a:pt x="12" y="8"/>
                    <a:pt x="13" y="11"/>
                    <a:pt x="16" y="15"/>
                  </a:cubicBezTo>
                  <a:cubicBezTo>
                    <a:pt x="17" y="12"/>
                    <a:pt x="21" y="9"/>
                    <a:pt x="22" y="5"/>
                  </a:cubicBezTo>
                  <a:cubicBezTo>
                    <a:pt x="22" y="7"/>
                    <a:pt x="22" y="8"/>
                    <a:pt x="23" y="9"/>
                  </a:cubicBezTo>
                  <a:cubicBezTo>
                    <a:pt x="25" y="7"/>
                    <a:pt x="26" y="3"/>
                    <a:pt x="28" y="0"/>
                  </a:cubicBezTo>
                  <a:cubicBezTo>
                    <a:pt x="28" y="7"/>
                    <a:pt x="38" y="10"/>
                    <a:pt x="36" y="16"/>
                  </a:cubicBezTo>
                  <a:cubicBezTo>
                    <a:pt x="35" y="18"/>
                    <a:pt x="24" y="24"/>
                    <a:pt x="23" y="27"/>
                  </a:cubicBezTo>
                  <a:cubicBezTo>
                    <a:pt x="17" y="37"/>
                    <a:pt x="10" y="36"/>
                    <a:pt x="0" y="32"/>
                  </a:cubicBezTo>
                  <a:lnTo>
                    <a:pt x="6" y="19"/>
                  </a:ln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5" name="ïṣliḑê"/>
            <p:cNvSpPr/>
            <p:nvPr/>
          </p:nvSpPr>
          <p:spPr bwMode="auto">
            <a:xfrm>
              <a:off x="5360988" y="2720975"/>
              <a:ext cx="22225" cy="42863"/>
            </a:xfrm>
            <a:custGeom>
              <a:avLst/>
              <a:gdLst>
                <a:gd name="T0" fmla="*/ 0 w 7"/>
                <a:gd name="T1" fmla="*/ 0 h 13"/>
                <a:gd name="T2" fmla="*/ 1 w 7"/>
                <a:gd name="T3" fmla="*/ 8 h 13"/>
                <a:gd name="T4" fmla="*/ 7 w 7"/>
                <a:gd name="T5" fmla="*/ 5 h 13"/>
                <a:gd name="T6" fmla="*/ 0 w 7"/>
                <a:gd name="T7" fmla="*/ 0 h 13"/>
              </a:gdLst>
              <a:ahLst/>
              <a:cxnLst>
                <a:cxn ang="0">
                  <a:pos x="T0" y="T1"/>
                </a:cxn>
                <a:cxn ang="0">
                  <a:pos x="T2" y="T3"/>
                </a:cxn>
                <a:cxn ang="0">
                  <a:pos x="T4" y="T5"/>
                </a:cxn>
                <a:cxn ang="0">
                  <a:pos x="T6" y="T7"/>
                </a:cxn>
              </a:cxnLst>
              <a:rect l="0" t="0" r="r" b="b"/>
              <a:pathLst>
                <a:path w="7" h="13">
                  <a:moveTo>
                    <a:pt x="0" y="0"/>
                  </a:moveTo>
                  <a:cubicBezTo>
                    <a:pt x="0" y="3"/>
                    <a:pt x="0" y="6"/>
                    <a:pt x="1" y="8"/>
                  </a:cubicBezTo>
                  <a:cubicBezTo>
                    <a:pt x="3" y="13"/>
                    <a:pt x="7" y="8"/>
                    <a:pt x="7" y="5"/>
                  </a:cubicBezTo>
                  <a:lnTo>
                    <a:pt x="0" y="0"/>
                  </a:ln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6" name="ïs1ïḋé"/>
            <p:cNvSpPr/>
            <p:nvPr/>
          </p:nvSpPr>
          <p:spPr bwMode="auto">
            <a:xfrm>
              <a:off x="5967413" y="2433638"/>
              <a:ext cx="868363" cy="1216025"/>
            </a:xfrm>
            <a:custGeom>
              <a:avLst/>
              <a:gdLst>
                <a:gd name="T0" fmla="*/ 0 w 263"/>
                <a:gd name="T1" fmla="*/ 152 h 369"/>
                <a:gd name="T2" fmla="*/ 0 w 263"/>
                <a:gd name="T3" fmla="*/ 369 h 369"/>
                <a:gd name="T4" fmla="*/ 105 w 263"/>
                <a:gd name="T5" fmla="*/ 309 h 369"/>
                <a:gd name="T6" fmla="*/ 105 w 263"/>
                <a:gd name="T7" fmla="*/ 309 h 369"/>
                <a:gd name="T8" fmla="*/ 103 w 263"/>
                <a:gd name="T9" fmla="*/ 309 h 369"/>
                <a:gd name="T10" fmla="*/ 103 w 263"/>
                <a:gd name="T11" fmla="*/ 244 h 369"/>
                <a:gd name="T12" fmla="*/ 105 w 263"/>
                <a:gd name="T13" fmla="*/ 244 h 369"/>
                <a:gd name="T14" fmla="*/ 161 w 263"/>
                <a:gd name="T15" fmla="*/ 276 h 369"/>
                <a:gd name="T16" fmla="*/ 160 w 263"/>
                <a:gd name="T17" fmla="*/ 277 h 369"/>
                <a:gd name="T18" fmla="*/ 263 w 263"/>
                <a:gd name="T19" fmla="*/ 217 h 369"/>
                <a:gd name="T20" fmla="*/ 263 w 263"/>
                <a:gd name="T21" fmla="*/ 0 h 369"/>
                <a:gd name="T22" fmla="*/ 0 w 263"/>
                <a:gd name="T23" fmla="*/ 15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3" h="369">
                  <a:moveTo>
                    <a:pt x="0" y="152"/>
                  </a:moveTo>
                  <a:cubicBezTo>
                    <a:pt x="0" y="369"/>
                    <a:pt x="0" y="369"/>
                    <a:pt x="0" y="369"/>
                  </a:cubicBezTo>
                  <a:cubicBezTo>
                    <a:pt x="105" y="309"/>
                    <a:pt x="105" y="309"/>
                    <a:pt x="105" y="309"/>
                  </a:cubicBezTo>
                  <a:cubicBezTo>
                    <a:pt x="105" y="309"/>
                    <a:pt x="105" y="309"/>
                    <a:pt x="105" y="309"/>
                  </a:cubicBezTo>
                  <a:cubicBezTo>
                    <a:pt x="104" y="309"/>
                    <a:pt x="104" y="309"/>
                    <a:pt x="103" y="309"/>
                  </a:cubicBezTo>
                  <a:cubicBezTo>
                    <a:pt x="103" y="244"/>
                    <a:pt x="103" y="244"/>
                    <a:pt x="103" y="244"/>
                  </a:cubicBezTo>
                  <a:cubicBezTo>
                    <a:pt x="104" y="244"/>
                    <a:pt x="104" y="244"/>
                    <a:pt x="105" y="244"/>
                  </a:cubicBezTo>
                  <a:cubicBezTo>
                    <a:pt x="136" y="244"/>
                    <a:pt x="161" y="259"/>
                    <a:pt x="161" y="276"/>
                  </a:cubicBezTo>
                  <a:cubicBezTo>
                    <a:pt x="161" y="277"/>
                    <a:pt x="160" y="277"/>
                    <a:pt x="160" y="277"/>
                  </a:cubicBezTo>
                  <a:cubicBezTo>
                    <a:pt x="263" y="217"/>
                    <a:pt x="263" y="217"/>
                    <a:pt x="263" y="217"/>
                  </a:cubicBezTo>
                  <a:cubicBezTo>
                    <a:pt x="263" y="0"/>
                    <a:pt x="263" y="0"/>
                    <a:pt x="263" y="0"/>
                  </a:cubicBezTo>
                  <a:lnTo>
                    <a:pt x="0" y="152"/>
                  </a:lnTo>
                  <a:close/>
                </a:path>
              </a:pathLst>
            </a:custGeom>
            <a:solidFill>
              <a:srgbClr val="165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7" name="ïšľïdê"/>
            <p:cNvSpPr/>
            <p:nvPr/>
          </p:nvSpPr>
          <p:spPr bwMode="auto">
            <a:xfrm>
              <a:off x="5102225" y="2433638"/>
              <a:ext cx="865188" cy="1216025"/>
            </a:xfrm>
            <a:custGeom>
              <a:avLst/>
              <a:gdLst>
                <a:gd name="T0" fmla="*/ 0 w 262"/>
                <a:gd name="T1" fmla="*/ 0 h 369"/>
                <a:gd name="T2" fmla="*/ 0 w 262"/>
                <a:gd name="T3" fmla="*/ 217 h 369"/>
                <a:gd name="T4" fmla="*/ 102 w 262"/>
                <a:gd name="T5" fmla="*/ 277 h 369"/>
                <a:gd name="T6" fmla="*/ 102 w 262"/>
                <a:gd name="T7" fmla="*/ 277 h 369"/>
                <a:gd name="T8" fmla="*/ 158 w 262"/>
                <a:gd name="T9" fmla="*/ 244 h 369"/>
                <a:gd name="T10" fmla="*/ 160 w 262"/>
                <a:gd name="T11" fmla="*/ 244 h 369"/>
                <a:gd name="T12" fmla="*/ 160 w 262"/>
                <a:gd name="T13" fmla="*/ 309 h 369"/>
                <a:gd name="T14" fmla="*/ 158 w 262"/>
                <a:gd name="T15" fmla="*/ 309 h 369"/>
                <a:gd name="T16" fmla="*/ 262 w 262"/>
                <a:gd name="T17" fmla="*/ 369 h 369"/>
                <a:gd name="T18" fmla="*/ 262 w 262"/>
                <a:gd name="T19" fmla="*/ 152 h 369"/>
                <a:gd name="T20" fmla="*/ 0 w 262"/>
                <a:gd name="T2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69">
                  <a:moveTo>
                    <a:pt x="0" y="0"/>
                  </a:moveTo>
                  <a:cubicBezTo>
                    <a:pt x="0" y="217"/>
                    <a:pt x="0" y="217"/>
                    <a:pt x="0" y="217"/>
                  </a:cubicBezTo>
                  <a:cubicBezTo>
                    <a:pt x="102" y="277"/>
                    <a:pt x="102" y="277"/>
                    <a:pt x="102" y="277"/>
                  </a:cubicBezTo>
                  <a:cubicBezTo>
                    <a:pt x="102" y="277"/>
                    <a:pt x="102" y="277"/>
                    <a:pt x="102" y="277"/>
                  </a:cubicBezTo>
                  <a:cubicBezTo>
                    <a:pt x="102" y="259"/>
                    <a:pt x="127" y="244"/>
                    <a:pt x="158" y="244"/>
                  </a:cubicBezTo>
                  <a:cubicBezTo>
                    <a:pt x="159" y="244"/>
                    <a:pt x="159" y="244"/>
                    <a:pt x="160" y="244"/>
                  </a:cubicBezTo>
                  <a:cubicBezTo>
                    <a:pt x="160" y="309"/>
                    <a:pt x="160" y="309"/>
                    <a:pt x="160" y="309"/>
                  </a:cubicBezTo>
                  <a:cubicBezTo>
                    <a:pt x="159" y="309"/>
                    <a:pt x="159" y="309"/>
                    <a:pt x="158" y="309"/>
                  </a:cubicBezTo>
                  <a:cubicBezTo>
                    <a:pt x="262" y="369"/>
                    <a:pt x="262" y="369"/>
                    <a:pt x="262" y="369"/>
                  </a:cubicBezTo>
                  <a:cubicBezTo>
                    <a:pt x="262" y="152"/>
                    <a:pt x="262" y="152"/>
                    <a:pt x="262" y="152"/>
                  </a:cubicBezTo>
                  <a:lnTo>
                    <a:pt x="0" y="0"/>
                  </a:lnTo>
                  <a:close/>
                </a:path>
              </a:pathLst>
            </a:custGeom>
            <a:solidFill>
              <a:srgbClr val="3A7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8" name="íṡḻíďê"/>
            <p:cNvSpPr/>
            <p:nvPr/>
          </p:nvSpPr>
          <p:spPr bwMode="auto">
            <a:xfrm>
              <a:off x="5102225" y="1931988"/>
              <a:ext cx="1733550" cy="1003300"/>
            </a:xfrm>
            <a:custGeom>
              <a:avLst/>
              <a:gdLst>
                <a:gd name="T0" fmla="*/ 0 w 1092"/>
                <a:gd name="T1" fmla="*/ 316 h 632"/>
                <a:gd name="T2" fmla="*/ 545 w 1092"/>
                <a:gd name="T3" fmla="*/ 632 h 632"/>
                <a:gd name="T4" fmla="*/ 1092 w 1092"/>
                <a:gd name="T5" fmla="*/ 316 h 632"/>
                <a:gd name="T6" fmla="*/ 545 w 1092"/>
                <a:gd name="T7" fmla="*/ 0 h 632"/>
                <a:gd name="T8" fmla="*/ 0 w 1092"/>
                <a:gd name="T9" fmla="*/ 316 h 632"/>
              </a:gdLst>
              <a:ahLst/>
              <a:cxnLst>
                <a:cxn ang="0">
                  <a:pos x="T0" y="T1"/>
                </a:cxn>
                <a:cxn ang="0">
                  <a:pos x="T2" y="T3"/>
                </a:cxn>
                <a:cxn ang="0">
                  <a:pos x="T4" y="T5"/>
                </a:cxn>
                <a:cxn ang="0">
                  <a:pos x="T6" y="T7"/>
                </a:cxn>
                <a:cxn ang="0">
                  <a:pos x="T8" y="T9"/>
                </a:cxn>
              </a:cxnLst>
              <a:rect l="0" t="0" r="r" b="b"/>
              <a:pathLst>
                <a:path w="1092" h="632">
                  <a:moveTo>
                    <a:pt x="0" y="316"/>
                  </a:moveTo>
                  <a:lnTo>
                    <a:pt x="545" y="632"/>
                  </a:lnTo>
                  <a:lnTo>
                    <a:pt x="1092" y="316"/>
                  </a:lnTo>
                  <a:lnTo>
                    <a:pt x="545" y="0"/>
                  </a:lnTo>
                  <a:lnTo>
                    <a:pt x="0" y="316"/>
                  </a:ln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9" name="ísḻîďé"/>
            <p:cNvSpPr/>
            <p:nvPr/>
          </p:nvSpPr>
          <p:spPr bwMode="auto">
            <a:xfrm>
              <a:off x="5438775" y="2525713"/>
              <a:ext cx="369888" cy="211138"/>
            </a:xfrm>
            <a:prstGeom prst="ellipse">
              <a:avLst/>
            </a:prstGeom>
            <a:solidFill>
              <a:srgbClr val="0C3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0" name="í$ľiďè"/>
            <p:cNvSpPr/>
            <p:nvPr/>
          </p:nvSpPr>
          <p:spPr bwMode="auto">
            <a:xfrm>
              <a:off x="5438775" y="2627313"/>
              <a:ext cx="192088" cy="719138"/>
            </a:xfrm>
            <a:custGeom>
              <a:avLst/>
              <a:gdLst>
                <a:gd name="T0" fmla="*/ 0 w 58"/>
                <a:gd name="T1" fmla="*/ 218 h 218"/>
                <a:gd name="T2" fmla="*/ 56 w 58"/>
                <a:gd name="T3" fmla="*/ 185 h 218"/>
                <a:gd name="T4" fmla="*/ 58 w 58"/>
                <a:gd name="T5" fmla="*/ 185 h 218"/>
                <a:gd name="T6" fmla="*/ 58 w 58"/>
                <a:gd name="T7" fmla="*/ 33 h 218"/>
                <a:gd name="T8" fmla="*/ 0 w 58"/>
                <a:gd name="T9" fmla="*/ 0 h 218"/>
                <a:gd name="T10" fmla="*/ 0 w 58"/>
                <a:gd name="T11" fmla="*/ 218 h 218"/>
                <a:gd name="T12" fmla="*/ 0 w 58"/>
                <a:gd name="T13" fmla="*/ 218 h 218"/>
                <a:gd name="T14" fmla="*/ 0 w 58"/>
                <a:gd name="T15" fmla="*/ 218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18">
                  <a:moveTo>
                    <a:pt x="0" y="218"/>
                  </a:moveTo>
                  <a:cubicBezTo>
                    <a:pt x="0" y="200"/>
                    <a:pt x="25" y="185"/>
                    <a:pt x="56" y="185"/>
                  </a:cubicBezTo>
                  <a:cubicBezTo>
                    <a:pt x="57" y="185"/>
                    <a:pt x="57" y="185"/>
                    <a:pt x="58" y="185"/>
                  </a:cubicBezTo>
                  <a:cubicBezTo>
                    <a:pt x="58" y="33"/>
                    <a:pt x="58" y="33"/>
                    <a:pt x="58" y="33"/>
                  </a:cubicBezTo>
                  <a:cubicBezTo>
                    <a:pt x="0" y="0"/>
                    <a:pt x="0" y="0"/>
                    <a:pt x="0" y="0"/>
                  </a:cubicBezTo>
                  <a:cubicBezTo>
                    <a:pt x="0" y="218"/>
                    <a:pt x="0" y="218"/>
                    <a:pt x="0" y="218"/>
                  </a:cubicBezTo>
                  <a:cubicBezTo>
                    <a:pt x="0" y="218"/>
                    <a:pt x="0" y="218"/>
                    <a:pt x="0" y="218"/>
                  </a:cubicBezTo>
                  <a:cubicBezTo>
                    <a:pt x="0" y="218"/>
                    <a:pt x="0" y="218"/>
                    <a:pt x="0" y="218"/>
                  </a:cubicBezTo>
                  <a:close/>
                </a:path>
              </a:pathLst>
            </a:custGeom>
            <a:solidFill>
              <a:srgbClr val="0C3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1" name="ïš1íďê"/>
            <p:cNvSpPr/>
            <p:nvPr/>
          </p:nvSpPr>
          <p:spPr bwMode="auto">
            <a:xfrm>
              <a:off x="6129338" y="2525713"/>
              <a:ext cx="369888" cy="211138"/>
            </a:xfrm>
            <a:prstGeom prst="ellipse">
              <a:avLst/>
            </a:prstGeom>
            <a:solidFill>
              <a:srgbClr val="0C3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2" name="i$1íḓè"/>
            <p:cNvSpPr/>
            <p:nvPr/>
          </p:nvSpPr>
          <p:spPr bwMode="auto">
            <a:xfrm>
              <a:off x="6307138" y="2627313"/>
              <a:ext cx="192088" cy="719138"/>
            </a:xfrm>
            <a:custGeom>
              <a:avLst/>
              <a:gdLst>
                <a:gd name="T0" fmla="*/ 58 w 58"/>
                <a:gd name="T1" fmla="*/ 218 h 218"/>
                <a:gd name="T2" fmla="*/ 2 w 58"/>
                <a:gd name="T3" fmla="*/ 185 h 218"/>
                <a:gd name="T4" fmla="*/ 0 w 58"/>
                <a:gd name="T5" fmla="*/ 185 h 218"/>
                <a:gd name="T6" fmla="*/ 0 w 58"/>
                <a:gd name="T7" fmla="*/ 33 h 218"/>
                <a:gd name="T8" fmla="*/ 58 w 58"/>
                <a:gd name="T9" fmla="*/ 0 h 218"/>
                <a:gd name="T10" fmla="*/ 58 w 58"/>
                <a:gd name="T11" fmla="*/ 218 h 218"/>
                <a:gd name="T12" fmla="*/ 58 w 58"/>
                <a:gd name="T13" fmla="*/ 218 h 218"/>
                <a:gd name="T14" fmla="*/ 58 w 58"/>
                <a:gd name="T15" fmla="*/ 218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18">
                  <a:moveTo>
                    <a:pt x="58" y="218"/>
                  </a:moveTo>
                  <a:cubicBezTo>
                    <a:pt x="58" y="200"/>
                    <a:pt x="33" y="185"/>
                    <a:pt x="2" y="185"/>
                  </a:cubicBezTo>
                  <a:cubicBezTo>
                    <a:pt x="1" y="185"/>
                    <a:pt x="1" y="185"/>
                    <a:pt x="0" y="185"/>
                  </a:cubicBezTo>
                  <a:cubicBezTo>
                    <a:pt x="0" y="33"/>
                    <a:pt x="0" y="33"/>
                    <a:pt x="0" y="33"/>
                  </a:cubicBezTo>
                  <a:cubicBezTo>
                    <a:pt x="58" y="0"/>
                    <a:pt x="58" y="0"/>
                    <a:pt x="58" y="0"/>
                  </a:cubicBezTo>
                  <a:cubicBezTo>
                    <a:pt x="58" y="218"/>
                    <a:pt x="58" y="218"/>
                    <a:pt x="58" y="218"/>
                  </a:cubicBezTo>
                  <a:cubicBezTo>
                    <a:pt x="58" y="218"/>
                    <a:pt x="58" y="218"/>
                    <a:pt x="58" y="218"/>
                  </a:cubicBezTo>
                  <a:cubicBezTo>
                    <a:pt x="58" y="218"/>
                    <a:pt x="58" y="218"/>
                    <a:pt x="58" y="218"/>
                  </a:cubicBezTo>
                  <a:close/>
                </a:path>
              </a:pathLst>
            </a:custGeom>
            <a:solidFill>
              <a:srgbClr val="0C3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3" name="îṥļïḍè"/>
            <p:cNvSpPr/>
            <p:nvPr/>
          </p:nvSpPr>
          <p:spPr bwMode="auto">
            <a:xfrm>
              <a:off x="6637338" y="2927350"/>
              <a:ext cx="241300" cy="290513"/>
            </a:xfrm>
            <a:prstGeom prst="rect">
              <a:avLst/>
            </a:prstGeom>
            <a:solidFill>
              <a:srgbClr val="3A71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4" name="îṥḷíḓè"/>
            <p:cNvSpPr/>
            <p:nvPr/>
          </p:nvSpPr>
          <p:spPr bwMode="auto">
            <a:xfrm>
              <a:off x="6448425" y="3248025"/>
              <a:ext cx="868363" cy="1216025"/>
            </a:xfrm>
            <a:custGeom>
              <a:avLst/>
              <a:gdLst>
                <a:gd name="T0" fmla="*/ 0 w 263"/>
                <a:gd name="T1" fmla="*/ 0 h 369"/>
                <a:gd name="T2" fmla="*/ 0 w 263"/>
                <a:gd name="T3" fmla="*/ 218 h 369"/>
                <a:gd name="T4" fmla="*/ 103 w 263"/>
                <a:gd name="T5" fmla="*/ 277 h 369"/>
                <a:gd name="T6" fmla="*/ 103 w 263"/>
                <a:gd name="T7" fmla="*/ 277 h 369"/>
                <a:gd name="T8" fmla="*/ 159 w 263"/>
                <a:gd name="T9" fmla="*/ 245 h 369"/>
                <a:gd name="T10" fmla="*/ 160 w 263"/>
                <a:gd name="T11" fmla="*/ 245 h 369"/>
                <a:gd name="T12" fmla="*/ 160 w 263"/>
                <a:gd name="T13" fmla="*/ 309 h 369"/>
                <a:gd name="T14" fmla="*/ 159 w 263"/>
                <a:gd name="T15" fmla="*/ 309 h 369"/>
                <a:gd name="T16" fmla="*/ 263 w 263"/>
                <a:gd name="T17" fmla="*/ 369 h 369"/>
                <a:gd name="T18" fmla="*/ 263 w 263"/>
                <a:gd name="T19" fmla="*/ 152 h 369"/>
                <a:gd name="T20" fmla="*/ 0 w 263"/>
                <a:gd name="T2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69">
                  <a:moveTo>
                    <a:pt x="0" y="0"/>
                  </a:moveTo>
                  <a:cubicBezTo>
                    <a:pt x="0" y="218"/>
                    <a:pt x="0" y="218"/>
                    <a:pt x="0" y="218"/>
                  </a:cubicBezTo>
                  <a:cubicBezTo>
                    <a:pt x="103" y="277"/>
                    <a:pt x="103" y="277"/>
                    <a:pt x="103" y="277"/>
                  </a:cubicBezTo>
                  <a:cubicBezTo>
                    <a:pt x="103" y="277"/>
                    <a:pt x="103" y="277"/>
                    <a:pt x="103" y="277"/>
                  </a:cubicBezTo>
                  <a:cubicBezTo>
                    <a:pt x="103" y="259"/>
                    <a:pt x="128" y="245"/>
                    <a:pt x="159" y="245"/>
                  </a:cubicBezTo>
                  <a:cubicBezTo>
                    <a:pt x="159" y="245"/>
                    <a:pt x="160" y="245"/>
                    <a:pt x="160" y="245"/>
                  </a:cubicBezTo>
                  <a:cubicBezTo>
                    <a:pt x="160" y="309"/>
                    <a:pt x="160" y="309"/>
                    <a:pt x="160" y="309"/>
                  </a:cubicBezTo>
                  <a:cubicBezTo>
                    <a:pt x="160" y="309"/>
                    <a:pt x="159" y="309"/>
                    <a:pt x="159" y="309"/>
                  </a:cubicBezTo>
                  <a:cubicBezTo>
                    <a:pt x="263" y="369"/>
                    <a:pt x="263" y="369"/>
                    <a:pt x="263" y="369"/>
                  </a:cubicBezTo>
                  <a:cubicBezTo>
                    <a:pt x="263" y="152"/>
                    <a:pt x="263" y="152"/>
                    <a:pt x="263" y="152"/>
                  </a:cubicBezTo>
                  <a:lnTo>
                    <a:pt x="0" y="0"/>
                  </a:lnTo>
                  <a:close/>
                </a:path>
              </a:pathLst>
            </a:custGeom>
            <a:solidFill>
              <a:srgbClr val="3A7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5" name="ï$líḍe"/>
            <p:cNvSpPr/>
            <p:nvPr/>
          </p:nvSpPr>
          <p:spPr bwMode="auto">
            <a:xfrm>
              <a:off x="6448425" y="2749550"/>
              <a:ext cx="1731963" cy="1000125"/>
            </a:xfrm>
            <a:custGeom>
              <a:avLst/>
              <a:gdLst>
                <a:gd name="T0" fmla="*/ 0 w 1091"/>
                <a:gd name="T1" fmla="*/ 314 h 630"/>
                <a:gd name="T2" fmla="*/ 547 w 1091"/>
                <a:gd name="T3" fmla="*/ 630 h 630"/>
                <a:gd name="T4" fmla="*/ 1091 w 1091"/>
                <a:gd name="T5" fmla="*/ 314 h 630"/>
                <a:gd name="T6" fmla="*/ 547 w 1091"/>
                <a:gd name="T7" fmla="*/ 0 h 630"/>
                <a:gd name="T8" fmla="*/ 0 w 1091"/>
                <a:gd name="T9" fmla="*/ 314 h 630"/>
              </a:gdLst>
              <a:ahLst/>
              <a:cxnLst>
                <a:cxn ang="0">
                  <a:pos x="T0" y="T1"/>
                </a:cxn>
                <a:cxn ang="0">
                  <a:pos x="T2" y="T3"/>
                </a:cxn>
                <a:cxn ang="0">
                  <a:pos x="T4" y="T5"/>
                </a:cxn>
                <a:cxn ang="0">
                  <a:pos x="T6" y="T7"/>
                </a:cxn>
                <a:cxn ang="0">
                  <a:pos x="T8" y="T9"/>
                </a:cxn>
              </a:cxnLst>
              <a:rect l="0" t="0" r="r" b="b"/>
              <a:pathLst>
                <a:path w="1091" h="630">
                  <a:moveTo>
                    <a:pt x="0" y="314"/>
                  </a:moveTo>
                  <a:lnTo>
                    <a:pt x="547" y="630"/>
                  </a:lnTo>
                  <a:lnTo>
                    <a:pt x="1091" y="314"/>
                  </a:lnTo>
                  <a:lnTo>
                    <a:pt x="547" y="0"/>
                  </a:lnTo>
                  <a:lnTo>
                    <a:pt x="0" y="314"/>
                  </a:ln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6" name="iṣḻïďe"/>
            <p:cNvSpPr/>
            <p:nvPr/>
          </p:nvSpPr>
          <p:spPr bwMode="auto">
            <a:xfrm>
              <a:off x="7316788" y="3248025"/>
              <a:ext cx="863600" cy="1216025"/>
            </a:xfrm>
            <a:custGeom>
              <a:avLst/>
              <a:gdLst>
                <a:gd name="T0" fmla="*/ 0 w 544"/>
                <a:gd name="T1" fmla="*/ 766 h 766"/>
                <a:gd name="T2" fmla="*/ 544 w 544"/>
                <a:gd name="T3" fmla="*/ 453 h 766"/>
                <a:gd name="T4" fmla="*/ 544 w 544"/>
                <a:gd name="T5" fmla="*/ 0 h 766"/>
                <a:gd name="T6" fmla="*/ 0 w 544"/>
                <a:gd name="T7" fmla="*/ 316 h 766"/>
                <a:gd name="T8" fmla="*/ 0 w 544"/>
                <a:gd name="T9" fmla="*/ 766 h 766"/>
              </a:gdLst>
              <a:ahLst/>
              <a:cxnLst>
                <a:cxn ang="0">
                  <a:pos x="T0" y="T1"/>
                </a:cxn>
                <a:cxn ang="0">
                  <a:pos x="T2" y="T3"/>
                </a:cxn>
                <a:cxn ang="0">
                  <a:pos x="T4" y="T5"/>
                </a:cxn>
                <a:cxn ang="0">
                  <a:pos x="T6" y="T7"/>
                </a:cxn>
                <a:cxn ang="0">
                  <a:pos x="T8" y="T9"/>
                </a:cxn>
              </a:cxnLst>
              <a:rect l="0" t="0" r="r" b="b"/>
              <a:pathLst>
                <a:path w="544" h="766">
                  <a:moveTo>
                    <a:pt x="0" y="766"/>
                  </a:moveTo>
                  <a:lnTo>
                    <a:pt x="544" y="453"/>
                  </a:lnTo>
                  <a:lnTo>
                    <a:pt x="544" y="0"/>
                  </a:lnTo>
                  <a:lnTo>
                    <a:pt x="0" y="316"/>
                  </a:lnTo>
                  <a:lnTo>
                    <a:pt x="0" y="766"/>
                  </a:lnTo>
                  <a:close/>
                </a:path>
              </a:pathLst>
            </a:custGeom>
            <a:solidFill>
              <a:srgbClr val="165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7" name="ï$ľiḍé"/>
            <p:cNvSpPr/>
            <p:nvPr/>
          </p:nvSpPr>
          <p:spPr bwMode="auto">
            <a:xfrm>
              <a:off x="6788150" y="3340100"/>
              <a:ext cx="366713" cy="214313"/>
            </a:xfrm>
            <a:prstGeom prst="ellipse">
              <a:avLst/>
            </a:prstGeom>
            <a:solidFill>
              <a:srgbClr val="0C3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8" name="îsľídè"/>
            <p:cNvSpPr/>
            <p:nvPr/>
          </p:nvSpPr>
          <p:spPr bwMode="auto">
            <a:xfrm>
              <a:off x="6637338" y="2822575"/>
              <a:ext cx="366713" cy="211138"/>
            </a:xfrm>
            <a:prstGeom prst="ellipse">
              <a:avLst/>
            </a:prstGeom>
            <a:solidFill>
              <a:srgbClr val="7DBF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9" name="iṥḷiḓè"/>
            <p:cNvSpPr/>
            <p:nvPr/>
          </p:nvSpPr>
          <p:spPr bwMode="auto">
            <a:xfrm>
              <a:off x="6788150" y="3444875"/>
              <a:ext cx="188913" cy="715963"/>
            </a:xfrm>
            <a:custGeom>
              <a:avLst/>
              <a:gdLst>
                <a:gd name="T0" fmla="*/ 0 w 57"/>
                <a:gd name="T1" fmla="*/ 217 h 217"/>
                <a:gd name="T2" fmla="*/ 56 w 57"/>
                <a:gd name="T3" fmla="*/ 185 h 217"/>
                <a:gd name="T4" fmla="*/ 57 w 57"/>
                <a:gd name="T5" fmla="*/ 185 h 217"/>
                <a:gd name="T6" fmla="*/ 57 w 57"/>
                <a:gd name="T7" fmla="*/ 33 h 217"/>
                <a:gd name="T8" fmla="*/ 0 w 57"/>
                <a:gd name="T9" fmla="*/ 0 h 217"/>
                <a:gd name="T10" fmla="*/ 0 w 57"/>
                <a:gd name="T11" fmla="*/ 217 h 217"/>
                <a:gd name="T12" fmla="*/ 0 w 57"/>
                <a:gd name="T13" fmla="*/ 217 h 217"/>
                <a:gd name="T14" fmla="*/ 0 w 57"/>
                <a:gd name="T15" fmla="*/ 217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17">
                  <a:moveTo>
                    <a:pt x="0" y="217"/>
                  </a:moveTo>
                  <a:cubicBezTo>
                    <a:pt x="0" y="199"/>
                    <a:pt x="25" y="185"/>
                    <a:pt x="56" y="185"/>
                  </a:cubicBezTo>
                  <a:cubicBezTo>
                    <a:pt x="56" y="185"/>
                    <a:pt x="57" y="185"/>
                    <a:pt x="57" y="185"/>
                  </a:cubicBezTo>
                  <a:cubicBezTo>
                    <a:pt x="57" y="33"/>
                    <a:pt x="57" y="33"/>
                    <a:pt x="57" y="33"/>
                  </a:cubicBezTo>
                  <a:cubicBezTo>
                    <a:pt x="0" y="0"/>
                    <a:pt x="0" y="0"/>
                    <a:pt x="0" y="0"/>
                  </a:cubicBezTo>
                  <a:cubicBezTo>
                    <a:pt x="0" y="217"/>
                    <a:pt x="0" y="217"/>
                    <a:pt x="0" y="217"/>
                  </a:cubicBezTo>
                  <a:cubicBezTo>
                    <a:pt x="0" y="217"/>
                    <a:pt x="0" y="217"/>
                    <a:pt x="0" y="217"/>
                  </a:cubicBezTo>
                  <a:cubicBezTo>
                    <a:pt x="0" y="217"/>
                    <a:pt x="0" y="217"/>
                    <a:pt x="0" y="217"/>
                  </a:cubicBezTo>
                  <a:close/>
                </a:path>
              </a:pathLst>
            </a:custGeom>
            <a:solidFill>
              <a:srgbClr val="0C3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0" name="ïṩlîḋé"/>
            <p:cNvSpPr/>
            <p:nvPr/>
          </p:nvSpPr>
          <p:spPr bwMode="auto">
            <a:xfrm>
              <a:off x="5040313" y="2927350"/>
              <a:ext cx="241300" cy="290513"/>
            </a:xfrm>
            <a:prstGeom prst="rect">
              <a:avLst/>
            </a:prstGeom>
            <a:solidFill>
              <a:srgbClr val="1655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1" name="îŝḷide"/>
            <p:cNvSpPr/>
            <p:nvPr/>
          </p:nvSpPr>
          <p:spPr bwMode="auto">
            <a:xfrm>
              <a:off x="4602163" y="3248025"/>
              <a:ext cx="866775" cy="1216025"/>
            </a:xfrm>
            <a:custGeom>
              <a:avLst/>
              <a:gdLst>
                <a:gd name="T0" fmla="*/ 263 w 263"/>
                <a:gd name="T1" fmla="*/ 0 h 369"/>
                <a:gd name="T2" fmla="*/ 263 w 263"/>
                <a:gd name="T3" fmla="*/ 218 h 369"/>
                <a:gd name="T4" fmla="*/ 160 w 263"/>
                <a:gd name="T5" fmla="*/ 277 h 369"/>
                <a:gd name="T6" fmla="*/ 160 w 263"/>
                <a:gd name="T7" fmla="*/ 277 h 369"/>
                <a:gd name="T8" fmla="*/ 104 w 263"/>
                <a:gd name="T9" fmla="*/ 245 h 369"/>
                <a:gd name="T10" fmla="*/ 103 w 263"/>
                <a:gd name="T11" fmla="*/ 245 h 369"/>
                <a:gd name="T12" fmla="*/ 103 w 263"/>
                <a:gd name="T13" fmla="*/ 309 h 369"/>
                <a:gd name="T14" fmla="*/ 104 w 263"/>
                <a:gd name="T15" fmla="*/ 309 h 369"/>
                <a:gd name="T16" fmla="*/ 0 w 263"/>
                <a:gd name="T17" fmla="*/ 369 h 369"/>
                <a:gd name="T18" fmla="*/ 0 w 263"/>
                <a:gd name="T19" fmla="*/ 152 h 369"/>
                <a:gd name="T20" fmla="*/ 263 w 263"/>
                <a:gd name="T2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69">
                  <a:moveTo>
                    <a:pt x="263" y="0"/>
                  </a:moveTo>
                  <a:cubicBezTo>
                    <a:pt x="263" y="218"/>
                    <a:pt x="263" y="218"/>
                    <a:pt x="263" y="218"/>
                  </a:cubicBezTo>
                  <a:cubicBezTo>
                    <a:pt x="160" y="277"/>
                    <a:pt x="160" y="277"/>
                    <a:pt x="160" y="277"/>
                  </a:cubicBezTo>
                  <a:cubicBezTo>
                    <a:pt x="160" y="277"/>
                    <a:pt x="160" y="277"/>
                    <a:pt x="160" y="277"/>
                  </a:cubicBezTo>
                  <a:cubicBezTo>
                    <a:pt x="160" y="259"/>
                    <a:pt x="135" y="245"/>
                    <a:pt x="104" y="245"/>
                  </a:cubicBezTo>
                  <a:cubicBezTo>
                    <a:pt x="104" y="245"/>
                    <a:pt x="103" y="245"/>
                    <a:pt x="103" y="245"/>
                  </a:cubicBezTo>
                  <a:cubicBezTo>
                    <a:pt x="103" y="309"/>
                    <a:pt x="103" y="309"/>
                    <a:pt x="103" y="309"/>
                  </a:cubicBezTo>
                  <a:cubicBezTo>
                    <a:pt x="103" y="309"/>
                    <a:pt x="104" y="309"/>
                    <a:pt x="104" y="309"/>
                  </a:cubicBezTo>
                  <a:cubicBezTo>
                    <a:pt x="0" y="369"/>
                    <a:pt x="0" y="369"/>
                    <a:pt x="0" y="369"/>
                  </a:cubicBezTo>
                  <a:cubicBezTo>
                    <a:pt x="0" y="152"/>
                    <a:pt x="0" y="152"/>
                    <a:pt x="0" y="152"/>
                  </a:cubicBezTo>
                  <a:lnTo>
                    <a:pt x="263" y="0"/>
                  </a:lnTo>
                  <a:close/>
                </a:path>
              </a:pathLst>
            </a:custGeom>
            <a:solidFill>
              <a:srgbClr val="165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2" name="îṧļíďè"/>
            <p:cNvSpPr/>
            <p:nvPr/>
          </p:nvSpPr>
          <p:spPr bwMode="auto">
            <a:xfrm>
              <a:off x="3733800" y="2749550"/>
              <a:ext cx="1735138" cy="1000125"/>
            </a:xfrm>
            <a:custGeom>
              <a:avLst/>
              <a:gdLst>
                <a:gd name="T0" fmla="*/ 1093 w 1093"/>
                <a:gd name="T1" fmla="*/ 314 h 630"/>
                <a:gd name="T2" fmla="*/ 547 w 1093"/>
                <a:gd name="T3" fmla="*/ 630 h 630"/>
                <a:gd name="T4" fmla="*/ 0 w 1093"/>
                <a:gd name="T5" fmla="*/ 314 h 630"/>
                <a:gd name="T6" fmla="*/ 547 w 1093"/>
                <a:gd name="T7" fmla="*/ 0 h 630"/>
                <a:gd name="T8" fmla="*/ 1093 w 1093"/>
                <a:gd name="T9" fmla="*/ 314 h 630"/>
              </a:gdLst>
              <a:ahLst/>
              <a:cxnLst>
                <a:cxn ang="0">
                  <a:pos x="T0" y="T1"/>
                </a:cxn>
                <a:cxn ang="0">
                  <a:pos x="T2" y="T3"/>
                </a:cxn>
                <a:cxn ang="0">
                  <a:pos x="T4" y="T5"/>
                </a:cxn>
                <a:cxn ang="0">
                  <a:pos x="T6" y="T7"/>
                </a:cxn>
                <a:cxn ang="0">
                  <a:pos x="T8" y="T9"/>
                </a:cxn>
              </a:cxnLst>
              <a:rect l="0" t="0" r="r" b="b"/>
              <a:pathLst>
                <a:path w="1093" h="630">
                  <a:moveTo>
                    <a:pt x="1093" y="314"/>
                  </a:moveTo>
                  <a:lnTo>
                    <a:pt x="547" y="630"/>
                  </a:lnTo>
                  <a:lnTo>
                    <a:pt x="0" y="314"/>
                  </a:lnTo>
                  <a:lnTo>
                    <a:pt x="547" y="0"/>
                  </a:lnTo>
                  <a:lnTo>
                    <a:pt x="1093" y="314"/>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3" name="iṩ1ïḓé"/>
            <p:cNvSpPr/>
            <p:nvPr/>
          </p:nvSpPr>
          <p:spPr bwMode="auto">
            <a:xfrm>
              <a:off x="3733800" y="3248025"/>
              <a:ext cx="868363" cy="1216025"/>
            </a:xfrm>
            <a:custGeom>
              <a:avLst/>
              <a:gdLst>
                <a:gd name="T0" fmla="*/ 547 w 547"/>
                <a:gd name="T1" fmla="*/ 766 h 766"/>
                <a:gd name="T2" fmla="*/ 0 w 547"/>
                <a:gd name="T3" fmla="*/ 453 h 766"/>
                <a:gd name="T4" fmla="*/ 0 w 547"/>
                <a:gd name="T5" fmla="*/ 0 h 766"/>
                <a:gd name="T6" fmla="*/ 547 w 547"/>
                <a:gd name="T7" fmla="*/ 316 h 766"/>
                <a:gd name="T8" fmla="*/ 547 w 547"/>
                <a:gd name="T9" fmla="*/ 766 h 766"/>
              </a:gdLst>
              <a:ahLst/>
              <a:cxnLst>
                <a:cxn ang="0">
                  <a:pos x="T0" y="T1"/>
                </a:cxn>
                <a:cxn ang="0">
                  <a:pos x="T2" y="T3"/>
                </a:cxn>
                <a:cxn ang="0">
                  <a:pos x="T4" y="T5"/>
                </a:cxn>
                <a:cxn ang="0">
                  <a:pos x="T6" y="T7"/>
                </a:cxn>
                <a:cxn ang="0">
                  <a:pos x="T8" y="T9"/>
                </a:cxn>
              </a:cxnLst>
              <a:rect l="0" t="0" r="r" b="b"/>
              <a:pathLst>
                <a:path w="547" h="766">
                  <a:moveTo>
                    <a:pt x="547" y="766"/>
                  </a:moveTo>
                  <a:lnTo>
                    <a:pt x="0" y="453"/>
                  </a:lnTo>
                  <a:lnTo>
                    <a:pt x="0" y="0"/>
                  </a:lnTo>
                  <a:lnTo>
                    <a:pt x="547" y="316"/>
                  </a:lnTo>
                  <a:lnTo>
                    <a:pt x="547" y="766"/>
                  </a:lnTo>
                  <a:close/>
                </a:path>
              </a:pathLst>
            </a:custGeom>
            <a:solidFill>
              <a:srgbClr val="3A7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4" name="iṣlïḋê"/>
            <p:cNvSpPr/>
            <p:nvPr/>
          </p:nvSpPr>
          <p:spPr bwMode="auto">
            <a:xfrm>
              <a:off x="4759325" y="3340100"/>
              <a:ext cx="369888" cy="214313"/>
            </a:xfrm>
            <a:prstGeom prst="ellipse">
              <a:avLst/>
            </a:prstGeom>
            <a:solidFill>
              <a:srgbClr val="0C3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5" name="ísḻídè"/>
            <p:cNvSpPr/>
            <p:nvPr/>
          </p:nvSpPr>
          <p:spPr bwMode="auto">
            <a:xfrm>
              <a:off x="4911725" y="2822575"/>
              <a:ext cx="369888" cy="211138"/>
            </a:xfrm>
            <a:prstGeom prst="ellipse">
              <a:avLst/>
            </a:prstGeom>
            <a:solidFill>
              <a:srgbClr val="7DBF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6" name="iṡḻïḑé"/>
            <p:cNvSpPr/>
            <p:nvPr/>
          </p:nvSpPr>
          <p:spPr bwMode="auto">
            <a:xfrm>
              <a:off x="4941888" y="3444875"/>
              <a:ext cx="187325" cy="715963"/>
            </a:xfrm>
            <a:custGeom>
              <a:avLst/>
              <a:gdLst>
                <a:gd name="T0" fmla="*/ 57 w 57"/>
                <a:gd name="T1" fmla="*/ 217 h 217"/>
                <a:gd name="T2" fmla="*/ 1 w 57"/>
                <a:gd name="T3" fmla="*/ 185 h 217"/>
                <a:gd name="T4" fmla="*/ 0 w 57"/>
                <a:gd name="T5" fmla="*/ 185 h 217"/>
                <a:gd name="T6" fmla="*/ 0 w 57"/>
                <a:gd name="T7" fmla="*/ 33 h 217"/>
                <a:gd name="T8" fmla="*/ 57 w 57"/>
                <a:gd name="T9" fmla="*/ 0 h 217"/>
                <a:gd name="T10" fmla="*/ 57 w 57"/>
                <a:gd name="T11" fmla="*/ 217 h 217"/>
                <a:gd name="T12" fmla="*/ 57 w 57"/>
                <a:gd name="T13" fmla="*/ 217 h 217"/>
                <a:gd name="T14" fmla="*/ 57 w 57"/>
                <a:gd name="T15" fmla="*/ 217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17">
                  <a:moveTo>
                    <a:pt x="57" y="217"/>
                  </a:moveTo>
                  <a:cubicBezTo>
                    <a:pt x="57" y="199"/>
                    <a:pt x="32" y="185"/>
                    <a:pt x="1" y="185"/>
                  </a:cubicBezTo>
                  <a:cubicBezTo>
                    <a:pt x="1" y="185"/>
                    <a:pt x="0" y="185"/>
                    <a:pt x="0" y="185"/>
                  </a:cubicBezTo>
                  <a:cubicBezTo>
                    <a:pt x="0" y="33"/>
                    <a:pt x="0" y="33"/>
                    <a:pt x="0" y="33"/>
                  </a:cubicBezTo>
                  <a:cubicBezTo>
                    <a:pt x="57" y="0"/>
                    <a:pt x="57" y="0"/>
                    <a:pt x="57" y="0"/>
                  </a:cubicBezTo>
                  <a:cubicBezTo>
                    <a:pt x="57" y="217"/>
                    <a:pt x="57" y="217"/>
                    <a:pt x="57" y="217"/>
                  </a:cubicBezTo>
                  <a:cubicBezTo>
                    <a:pt x="57" y="217"/>
                    <a:pt x="57" y="217"/>
                    <a:pt x="57" y="217"/>
                  </a:cubicBezTo>
                  <a:cubicBezTo>
                    <a:pt x="57" y="217"/>
                    <a:pt x="57" y="217"/>
                    <a:pt x="57" y="217"/>
                  </a:cubicBezTo>
                  <a:close/>
                </a:path>
              </a:pathLst>
            </a:custGeom>
            <a:solidFill>
              <a:srgbClr val="0C3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7" name="ïṣḻíḓè"/>
            <p:cNvSpPr/>
            <p:nvPr/>
          </p:nvSpPr>
          <p:spPr bwMode="auto">
            <a:xfrm>
              <a:off x="3770313" y="4602163"/>
              <a:ext cx="158750" cy="119063"/>
            </a:xfrm>
            <a:custGeom>
              <a:avLst/>
              <a:gdLst>
                <a:gd name="T0" fmla="*/ 4 w 48"/>
                <a:gd name="T1" fmla="*/ 23 h 36"/>
                <a:gd name="T2" fmla="*/ 18 w 48"/>
                <a:gd name="T3" fmla="*/ 25 h 36"/>
                <a:gd name="T4" fmla="*/ 38 w 48"/>
                <a:gd name="T5" fmla="*/ 13 h 36"/>
                <a:gd name="T6" fmla="*/ 46 w 48"/>
                <a:gd name="T7" fmla="*/ 3 h 36"/>
                <a:gd name="T8" fmla="*/ 17 w 48"/>
                <a:gd name="T9" fmla="*/ 9 h 36"/>
                <a:gd name="T10" fmla="*/ 4 w 48"/>
                <a:gd name="T11" fmla="*/ 23 h 36"/>
              </a:gdLst>
              <a:ahLst/>
              <a:cxnLst>
                <a:cxn ang="0">
                  <a:pos x="T0" y="T1"/>
                </a:cxn>
                <a:cxn ang="0">
                  <a:pos x="T2" y="T3"/>
                </a:cxn>
                <a:cxn ang="0">
                  <a:pos x="T4" y="T5"/>
                </a:cxn>
                <a:cxn ang="0">
                  <a:pos x="T6" y="T7"/>
                </a:cxn>
                <a:cxn ang="0">
                  <a:pos x="T8" y="T9"/>
                </a:cxn>
                <a:cxn ang="0">
                  <a:pos x="T10" y="T11"/>
                </a:cxn>
              </a:cxnLst>
              <a:rect l="0" t="0" r="r" b="b"/>
              <a:pathLst>
                <a:path w="48" h="36">
                  <a:moveTo>
                    <a:pt x="4" y="23"/>
                  </a:moveTo>
                  <a:cubicBezTo>
                    <a:pt x="0" y="36"/>
                    <a:pt x="14" y="27"/>
                    <a:pt x="18" y="25"/>
                  </a:cubicBezTo>
                  <a:cubicBezTo>
                    <a:pt x="25" y="21"/>
                    <a:pt x="32" y="18"/>
                    <a:pt x="38" y="13"/>
                  </a:cubicBezTo>
                  <a:cubicBezTo>
                    <a:pt x="42" y="10"/>
                    <a:pt x="48" y="5"/>
                    <a:pt x="46" y="3"/>
                  </a:cubicBezTo>
                  <a:cubicBezTo>
                    <a:pt x="44" y="0"/>
                    <a:pt x="24" y="5"/>
                    <a:pt x="17" y="9"/>
                  </a:cubicBezTo>
                  <a:cubicBezTo>
                    <a:pt x="11" y="14"/>
                    <a:pt x="4" y="23"/>
                    <a:pt x="4" y="23"/>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8" name="îṧļíďe"/>
            <p:cNvSpPr/>
            <p:nvPr/>
          </p:nvSpPr>
          <p:spPr bwMode="auto">
            <a:xfrm>
              <a:off x="4054475" y="3370263"/>
              <a:ext cx="98425" cy="128588"/>
            </a:xfrm>
            <a:custGeom>
              <a:avLst/>
              <a:gdLst>
                <a:gd name="T0" fmla="*/ 6 w 30"/>
                <a:gd name="T1" fmla="*/ 6 h 39"/>
                <a:gd name="T2" fmla="*/ 22 w 30"/>
                <a:gd name="T3" fmla="*/ 8 h 39"/>
                <a:gd name="T4" fmla="*/ 22 w 30"/>
                <a:gd name="T5" fmla="*/ 27 h 39"/>
                <a:gd name="T6" fmla="*/ 29 w 30"/>
                <a:gd name="T7" fmla="*/ 30 h 39"/>
                <a:gd name="T8" fmla="*/ 20 w 30"/>
                <a:gd name="T9" fmla="*/ 37 h 39"/>
                <a:gd name="T10" fmla="*/ 1 w 30"/>
                <a:gd name="T11" fmla="*/ 28 h 39"/>
                <a:gd name="T12" fmla="*/ 6 w 30"/>
                <a:gd name="T13" fmla="*/ 6 h 39"/>
              </a:gdLst>
              <a:ahLst/>
              <a:cxnLst>
                <a:cxn ang="0">
                  <a:pos x="T0" y="T1"/>
                </a:cxn>
                <a:cxn ang="0">
                  <a:pos x="T2" y="T3"/>
                </a:cxn>
                <a:cxn ang="0">
                  <a:pos x="T4" y="T5"/>
                </a:cxn>
                <a:cxn ang="0">
                  <a:pos x="T6" y="T7"/>
                </a:cxn>
                <a:cxn ang="0">
                  <a:pos x="T8" y="T9"/>
                </a:cxn>
                <a:cxn ang="0">
                  <a:pos x="T10" y="T11"/>
                </a:cxn>
                <a:cxn ang="0">
                  <a:pos x="T12" y="T13"/>
                </a:cxn>
              </a:cxnLst>
              <a:rect l="0" t="0" r="r" b="b"/>
              <a:pathLst>
                <a:path w="30" h="39">
                  <a:moveTo>
                    <a:pt x="6" y="6"/>
                  </a:moveTo>
                  <a:cubicBezTo>
                    <a:pt x="12" y="1"/>
                    <a:pt x="19" y="0"/>
                    <a:pt x="22" y="8"/>
                  </a:cubicBezTo>
                  <a:cubicBezTo>
                    <a:pt x="24" y="14"/>
                    <a:pt x="23" y="21"/>
                    <a:pt x="22" y="27"/>
                  </a:cubicBezTo>
                  <a:cubicBezTo>
                    <a:pt x="22" y="32"/>
                    <a:pt x="25" y="27"/>
                    <a:pt x="29" y="30"/>
                  </a:cubicBezTo>
                  <a:cubicBezTo>
                    <a:pt x="30" y="32"/>
                    <a:pt x="22" y="36"/>
                    <a:pt x="20" y="37"/>
                  </a:cubicBezTo>
                  <a:cubicBezTo>
                    <a:pt x="11" y="39"/>
                    <a:pt x="3" y="38"/>
                    <a:pt x="1" y="28"/>
                  </a:cubicBezTo>
                  <a:cubicBezTo>
                    <a:pt x="1" y="28"/>
                    <a:pt x="0" y="10"/>
                    <a:pt x="6" y="6"/>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9" name="íšḷîḑé"/>
            <p:cNvSpPr/>
            <p:nvPr/>
          </p:nvSpPr>
          <p:spPr bwMode="auto">
            <a:xfrm>
              <a:off x="4244975" y="3511550"/>
              <a:ext cx="115888" cy="134938"/>
            </a:xfrm>
            <a:custGeom>
              <a:avLst/>
              <a:gdLst>
                <a:gd name="T0" fmla="*/ 31 w 35"/>
                <a:gd name="T1" fmla="*/ 9 h 41"/>
                <a:gd name="T2" fmla="*/ 15 w 35"/>
                <a:gd name="T3" fmla="*/ 7 h 41"/>
                <a:gd name="T4" fmla="*/ 9 w 35"/>
                <a:gd name="T5" fmla="*/ 25 h 41"/>
                <a:gd name="T6" fmla="*/ 2 w 35"/>
                <a:gd name="T7" fmla="*/ 26 h 41"/>
                <a:gd name="T8" fmla="*/ 9 w 35"/>
                <a:gd name="T9" fmla="*/ 35 h 41"/>
                <a:gd name="T10" fmla="*/ 29 w 35"/>
                <a:gd name="T11" fmla="*/ 32 h 41"/>
                <a:gd name="T12" fmla="*/ 31 w 35"/>
                <a:gd name="T13" fmla="*/ 9 h 41"/>
              </a:gdLst>
              <a:ahLst/>
              <a:cxnLst>
                <a:cxn ang="0">
                  <a:pos x="T0" y="T1"/>
                </a:cxn>
                <a:cxn ang="0">
                  <a:pos x="T2" y="T3"/>
                </a:cxn>
                <a:cxn ang="0">
                  <a:pos x="T4" y="T5"/>
                </a:cxn>
                <a:cxn ang="0">
                  <a:pos x="T6" y="T7"/>
                </a:cxn>
                <a:cxn ang="0">
                  <a:pos x="T8" y="T9"/>
                </a:cxn>
                <a:cxn ang="0">
                  <a:pos x="T10" y="T11"/>
                </a:cxn>
                <a:cxn ang="0">
                  <a:pos x="T12" y="T13"/>
                </a:cxn>
              </a:cxnLst>
              <a:rect l="0" t="0" r="r" b="b"/>
              <a:pathLst>
                <a:path w="35" h="41">
                  <a:moveTo>
                    <a:pt x="31" y="9"/>
                  </a:moveTo>
                  <a:cubicBezTo>
                    <a:pt x="27" y="3"/>
                    <a:pt x="20" y="0"/>
                    <a:pt x="15" y="7"/>
                  </a:cubicBezTo>
                  <a:cubicBezTo>
                    <a:pt x="11" y="12"/>
                    <a:pt x="10" y="18"/>
                    <a:pt x="9" y="25"/>
                  </a:cubicBezTo>
                  <a:cubicBezTo>
                    <a:pt x="8" y="29"/>
                    <a:pt x="6" y="24"/>
                    <a:pt x="2" y="26"/>
                  </a:cubicBezTo>
                  <a:cubicBezTo>
                    <a:pt x="0" y="27"/>
                    <a:pt x="7" y="34"/>
                    <a:pt x="9" y="35"/>
                  </a:cubicBezTo>
                  <a:cubicBezTo>
                    <a:pt x="17" y="39"/>
                    <a:pt x="24" y="41"/>
                    <a:pt x="29" y="32"/>
                  </a:cubicBezTo>
                  <a:cubicBezTo>
                    <a:pt x="29" y="32"/>
                    <a:pt x="35" y="15"/>
                    <a:pt x="31" y="9"/>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0" name="îŝľïḓê"/>
            <p:cNvSpPr/>
            <p:nvPr/>
          </p:nvSpPr>
          <p:spPr bwMode="auto">
            <a:xfrm>
              <a:off x="3617913" y="3459163"/>
              <a:ext cx="482600" cy="331788"/>
            </a:xfrm>
            <a:custGeom>
              <a:avLst/>
              <a:gdLst>
                <a:gd name="T0" fmla="*/ 135 w 146"/>
                <a:gd name="T1" fmla="*/ 2 h 101"/>
                <a:gd name="T2" fmla="*/ 28 w 146"/>
                <a:gd name="T3" fmla="*/ 66 h 101"/>
                <a:gd name="T4" fmla="*/ 48 w 146"/>
                <a:gd name="T5" fmla="*/ 84 h 101"/>
                <a:gd name="T6" fmla="*/ 97 w 146"/>
                <a:gd name="T7" fmla="*/ 44 h 101"/>
                <a:gd name="T8" fmla="*/ 142 w 146"/>
                <a:gd name="T9" fmla="*/ 9 h 101"/>
                <a:gd name="T10" fmla="*/ 140 w 146"/>
                <a:gd name="T11" fmla="*/ 1 h 101"/>
                <a:gd name="T12" fmla="*/ 135 w 146"/>
                <a:gd name="T13" fmla="*/ 2 h 101"/>
              </a:gdLst>
              <a:ahLst/>
              <a:cxnLst>
                <a:cxn ang="0">
                  <a:pos x="T0" y="T1"/>
                </a:cxn>
                <a:cxn ang="0">
                  <a:pos x="T2" y="T3"/>
                </a:cxn>
                <a:cxn ang="0">
                  <a:pos x="T4" y="T5"/>
                </a:cxn>
                <a:cxn ang="0">
                  <a:pos x="T6" y="T7"/>
                </a:cxn>
                <a:cxn ang="0">
                  <a:pos x="T8" y="T9"/>
                </a:cxn>
                <a:cxn ang="0">
                  <a:pos x="T10" y="T11"/>
                </a:cxn>
                <a:cxn ang="0">
                  <a:pos x="T12" y="T13"/>
                </a:cxn>
              </a:cxnLst>
              <a:rect l="0" t="0" r="r" b="b"/>
              <a:pathLst>
                <a:path w="146" h="101">
                  <a:moveTo>
                    <a:pt x="135" y="2"/>
                  </a:moveTo>
                  <a:cubicBezTo>
                    <a:pt x="107" y="20"/>
                    <a:pt x="60" y="42"/>
                    <a:pt x="28" y="66"/>
                  </a:cubicBezTo>
                  <a:cubicBezTo>
                    <a:pt x="0" y="86"/>
                    <a:pt x="25" y="101"/>
                    <a:pt x="48" y="84"/>
                  </a:cubicBezTo>
                  <a:cubicBezTo>
                    <a:pt x="65" y="71"/>
                    <a:pt x="79" y="56"/>
                    <a:pt x="97" y="44"/>
                  </a:cubicBezTo>
                  <a:cubicBezTo>
                    <a:pt x="113" y="32"/>
                    <a:pt x="138" y="14"/>
                    <a:pt x="142" y="9"/>
                  </a:cubicBezTo>
                  <a:cubicBezTo>
                    <a:pt x="145" y="7"/>
                    <a:pt x="146" y="3"/>
                    <a:pt x="140" y="1"/>
                  </a:cubicBezTo>
                  <a:cubicBezTo>
                    <a:pt x="137" y="0"/>
                    <a:pt x="135" y="2"/>
                    <a:pt x="135" y="2"/>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1" name="i$ḷiḋé"/>
            <p:cNvSpPr/>
            <p:nvPr/>
          </p:nvSpPr>
          <p:spPr bwMode="auto">
            <a:xfrm>
              <a:off x="3621088" y="4197350"/>
              <a:ext cx="344488" cy="490538"/>
            </a:xfrm>
            <a:custGeom>
              <a:avLst/>
              <a:gdLst>
                <a:gd name="T0" fmla="*/ 39 w 104"/>
                <a:gd name="T1" fmla="*/ 0 h 149"/>
                <a:gd name="T2" fmla="*/ 4 w 104"/>
                <a:gd name="T3" fmla="*/ 17 h 149"/>
                <a:gd name="T4" fmla="*/ 75 w 104"/>
                <a:gd name="T5" fmla="*/ 64 h 149"/>
                <a:gd name="T6" fmla="*/ 50 w 104"/>
                <a:gd name="T7" fmla="*/ 145 h 149"/>
                <a:gd name="T8" fmla="*/ 52 w 104"/>
                <a:gd name="T9" fmla="*/ 149 h 149"/>
                <a:gd name="T10" fmla="*/ 62 w 104"/>
                <a:gd name="T11" fmla="*/ 145 h 149"/>
                <a:gd name="T12" fmla="*/ 102 w 104"/>
                <a:gd name="T13" fmla="*/ 60 h 149"/>
                <a:gd name="T14" fmla="*/ 39 w 104"/>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49">
                  <a:moveTo>
                    <a:pt x="39" y="0"/>
                  </a:moveTo>
                  <a:cubicBezTo>
                    <a:pt x="29" y="0"/>
                    <a:pt x="8" y="4"/>
                    <a:pt x="4" y="17"/>
                  </a:cubicBezTo>
                  <a:cubicBezTo>
                    <a:pt x="0" y="29"/>
                    <a:pt x="69" y="48"/>
                    <a:pt x="75" y="64"/>
                  </a:cubicBezTo>
                  <a:cubicBezTo>
                    <a:pt x="80" y="72"/>
                    <a:pt x="53" y="134"/>
                    <a:pt x="50" y="145"/>
                  </a:cubicBezTo>
                  <a:cubicBezTo>
                    <a:pt x="50" y="145"/>
                    <a:pt x="47" y="148"/>
                    <a:pt x="52" y="149"/>
                  </a:cubicBezTo>
                  <a:cubicBezTo>
                    <a:pt x="58" y="149"/>
                    <a:pt x="62" y="145"/>
                    <a:pt x="62" y="145"/>
                  </a:cubicBezTo>
                  <a:cubicBezTo>
                    <a:pt x="78" y="128"/>
                    <a:pt x="104" y="67"/>
                    <a:pt x="102" y="60"/>
                  </a:cubicBezTo>
                  <a:cubicBezTo>
                    <a:pt x="96" y="37"/>
                    <a:pt x="39" y="0"/>
                    <a:pt x="39" y="0"/>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2" name="í$ḻíďe"/>
            <p:cNvSpPr/>
            <p:nvPr/>
          </p:nvSpPr>
          <p:spPr bwMode="auto">
            <a:xfrm>
              <a:off x="3225800" y="4187825"/>
              <a:ext cx="431800" cy="474663"/>
            </a:xfrm>
            <a:custGeom>
              <a:avLst/>
              <a:gdLst>
                <a:gd name="T0" fmla="*/ 90 w 131"/>
                <a:gd name="T1" fmla="*/ 0 h 144"/>
                <a:gd name="T2" fmla="*/ 58 w 131"/>
                <a:gd name="T3" fmla="*/ 81 h 144"/>
                <a:gd name="T4" fmla="*/ 0 w 131"/>
                <a:gd name="T5" fmla="*/ 137 h 144"/>
                <a:gd name="T6" fmla="*/ 6 w 131"/>
                <a:gd name="T7" fmla="*/ 137 h 144"/>
                <a:gd name="T8" fmla="*/ 10 w 131"/>
                <a:gd name="T9" fmla="*/ 144 h 144"/>
                <a:gd name="T10" fmla="*/ 90 w 131"/>
                <a:gd name="T11" fmla="*/ 89 h 144"/>
                <a:gd name="T12" fmla="*/ 131 w 131"/>
                <a:gd name="T13" fmla="*/ 5 h 144"/>
                <a:gd name="T14" fmla="*/ 90 w 131"/>
                <a:gd name="T15" fmla="*/ 0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44">
                  <a:moveTo>
                    <a:pt x="90" y="0"/>
                  </a:moveTo>
                  <a:cubicBezTo>
                    <a:pt x="87" y="29"/>
                    <a:pt x="75" y="65"/>
                    <a:pt x="58" y="81"/>
                  </a:cubicBezTo>
                  <a:cubicBezTo>
                    <a:pt x="46" y="93"/>
                    <a:pt x="16" y="124"/>
                    <a:pt x="0" y="137"/>
                  </a:cubicBezTo>
                  <a:cubicBezTo>
                    <a:pt x="0" y="137"/>
                    <a:pt x="3" y="136"/>
                    <a:pt x="6" y="137"/>
                  </a:cubicBezTo>
                  <a:cubicBezTo>
                    <a:pt x="11" y="139"/>
                    <a:pt x="10" y="144"/>
                    <a:pt x="10" y="144"/>
                  </a:cubicBezTo>
                  <a:cubicBezTo>
                    <a:pt x="39" y="129"/>
                    <a:pt x="66" y="112"/>
                    <a:pt x="90" y="89"/>
                  </a:cubicBezTo>
                  <a:cubicBezTo>
                    <a:pt x="116" y="63"/>
                    <a:pt x="130" y="24"/>
                    <a:pt x="131" y="5"/>
                  </a:cubicBezTo>
                  <a:lnTo>
                    <a:pt x="90" y="0"/>
                  </a:lnTo>
                  <a:close/>
                </a:path>
              </a:pathLst>
            </a:custGeom>
            <a:solidFill>
              <a:srgbClr val="2A2A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3" name="îṣḷïḋè"/>
            <p:cNvSpPr/>
            <p:nvPr/>
          </p:nvSpPr>
          <p:spPr bwMode="auto">
            <a:xfrm>
              <a:off x="3783013" y="3409950"/>
              <a:ext cx="263525" cy="292100"/>
            </a:xfrm>
            <a:custGeom>
              <a:avLst/>
              <a:gdLst>
                <a:gd name="T0" fmla="*/ 40 w 80"/>
                <a:gd name="T1" fmla="*/ 87 h 89"/>
                <a:gd name="T2" fmla="*/ 18 w 80"/>
                <a:gd name="T3" fmla="*/ 86 h 89"/>
                <a:gd name="T4" fmla="*/ 0 w 80"/>
                <a:gd name="T5" fmla="*/ 50 h 89"/>
                <a:gd name="T6" fmla="*/ 5 w 80"/>
                <a:gd name="T7" fmla="*/ 16 h 89"/>
                <a:gd name="T8" fmla="*/ 44 w 80"/>
                <a:gd name="T9" fmla="*/ 0 h 89"/>
                <a:gd name="T10" fmla="*/ 75 w 80"/>
                <a:gd name="T11" fmla="*/ 27 h 89"/>
                <a:gd name="T12" fmla="*/ 66 w 80"/>
                <a:gd name="T13" fmla="*/ 51 h 89"/>
                <a:gd name="T14" fmla="*/ 40 w 80"/>
                <a:gd name="T15" fmla="*/ 87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9">
                  <a:moveTo>
                    <a:pt x="40" y="87"/>
                  </a:moveTo>
                  <a:cubicBezTo>
                    <a:pt x="32" y="89"/>
                    <a:pt x="25" y="89"/>
                    <a:pt x="18" y="86"/>
                  </a:cubicBezTo>
                  <a:cubicBezTo>
                    <a:pt x="4" y="81"/>
                    <a:pt x="0" y="64"/>
                    <a:pt x="0" y="50"/>
                  </a:cubicBezTo>
                  <a:cubicBezTo>
                    <a:pt x="0" y="40"/>
                    <a:pt x="1" y="25"/>
                    <a:pt x="5" y="16"/>
                  </a:cubicBezTo>
                  <a:cubicBezTo>
                    <a:pt x="12" y="3"/>
                    <a:pt x="31" y="0"/>
                    <a:pt x="44" y="0"/>
                  </a:cubicBezTo>
                  <a:cubicBezTo>
                    <a:pt x="58" y="1"/>
                    <a:pt x="80" y="9"/>
                    <a:pt x="75" y="27"/>
                  </a:cubicBezTo>
                  <a:cubicBezTo>
                    <a:pt x="73" y="35"/>
                    <a:pt x="68" y="42"/>
                    <a:pt x="66" y="51"/>
                  </a:cubicBezTo>
                  <a:cubicBezTo>
                    <a:pt x="64" y="59"/>
                    <a:pt x="60" y="82"/>
                    <a:pt x="40" y="87"/>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4" name="íš1îde"/>
            <p:cNvSpPr/>
            <p:nvPr/>
          </p:nvSpPr>
          <p:spPr bwMode="auto">
            <a:xfrm>
              <a:off x="3746500" y="3621088"/>
              <a:ext cx="158750" cy="147638"/>
            </a:xfrm>
            <a:custGeom>
              <a:avLst/>
              <a:gdLst>
                <a:gd name="T0" fmla="*/ 0 w 48"/>
                <a:gd name="T1" fmla="*/ 31 h 45"/>
                <a:gd name="T2" fmla="*/ 33 w 48"/>
                <a:gd name="T3" fmla="*/ 0 h 45"/>
                <a:gd name="T4" fmla="*/ 47 w 48"/>
                <a:gd name="T5" fmla="*/ 17 h 45"/>
                <a:gd name="T6" fmla="*/ 37 w 48"/>
                <a:gd name="T7" fmla="*/ 35 h 45"/>
                <a:gd name="T8" fmla="*/ 23 w 48"/>
                <a:gd name="T9" fmla="*/ 45 h 45"/>
                <a:gd name="T10" fmla="*/ 2 w 48"/>
                <a:gd name="T11" fmla="*/ 38 h 45"/>
                <a:gd name="T12" fmla="*/ 0 w 48"/>
                <a:gd name="T13" fmla="*/ 31 h 45"/>
              </a:gdLst>
              <a:ahLst/>
              <a:cxnLst>
                <a:cxn ang="0">
                  <a:pos x="T0" y="T1"/>
                </a:cxn>
                <a:cxn ang="0">
                  <a:pos x="T2" y="T3"/>
                </a:cxn>
                <a:cxn ang="0">
                  <a:pos x="T4" y="T5"/>
                </a:cxn>
                <a:cxn ang="0">
                  <a:pos x="T6" y="T7"/>
                </a:cxn>
                <a:cxn ang="0">
                  <a:pos x="T8" y="T9"/>
                </a:cxn>
                <a:cxn ang="0">
                  <a:pos x="T10" y="T11"/>
                </a:cxn>
                <a:cxn ang="0">
                  <a:pos x="T12" y="T13"/>
                </a:cxn>
              </a:cxnLst>
              <a:rect l="0" t="0" r="r" b="b"/>
              <a:pathLst>
                <a:path w="48" h="45">
                  <a:moveTo>
                    <a:pt x="0" y="31"/>
                  </a:moveTo>
                  <a:cubicBezTo>
                    <a:pt x="11" y="21"/>
                    <a:pt x="22" y="11"/>
                    <a:pt x="33" y="0"/>
                  </a:cubicBezTo>
                  <a:cubicBezTo>
                    <a:pt x="39" y="5"/>
                    <a:pt x="48" y="9"/>
                    <a:pt x="47" y="17"/>
                  </a:cubicBezTo>
                  <a:cubicBezTo>
                    <a:pt x="46" y="23"/>
                    <a:pt x="40" y="30"/>
                    <a:pt x="37" y="35"/>
                  </a:cubicBezTo>
                  <a:cubicBezTo>
                    <a:pt x="32" y="41"/>
                    <a:pt x="30" y="45"/>
                    <a:pt x="23" y="45"/>
                  </a:cubicBezTo>
                  <a:cubicBezTo>
                    <a:pt x="15" y="45"/>
                    <a:pt x="7" y="43"/>
                    <a:pt x="2" y="38"/>
                  </a:cubicBezTo>
                  <a:lnTo>
                    <a:pt x="0" y="31"/>
                  </a:ln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5" name="îṡḻiḋê"/>
            <p:cNvSpPr/>
            <p:nvPr/>
          </p:nvSpPr>
          <p:spPr bwMode="auto">
            <a:xfrm>
              <a:off x="3467100" y="3663950"/>
              <a:ext cx="474663" cy="631825"/>
            </a:xfrm>
            <a:custGeom>
              <a:avLst/>
              <a:gdLst>
                <a:gd name="T0" fmla="*/ 19 w 144"/>
                <a:gd name="T1" fmla="*/ 107 h 192"/>
                <a:gd name="T2" fmla="*/ 2 w 144"/>
                <a:gd name="T3" fmla="*/ 166 h 192"/>
                <a:gd name="T4" fmla="*/ 116 w 144"/>
                <a:gd name="T5" fmla="*/ 167 h 192"/>
                <a:gd name="T6" fmla="*/ 120 w 144"/>
                <a:gd name="T7" fmla="*/ 108 h 192"/>
                <a:gd name="T8" fmla="*/ 139 w 144"/>
                <a:gd name="T9" fmla="*/ 42 h 192"/>
                <a:gd name="T10" fmla="*/ 112 w 144"/>
                <a:gd name="T11" fmla="*/ 17 h 192"/>
                <a:gd name="T12" fmla="*/ 63 w 144"/>
                <a:gd name="T13" fmla="*/ 16 h 192"/>
                <a:gd name="T14" fmla="*/ 19 w 144"/>
                <a:gd name="T15" fmla="*/ 107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92">
                  <a:moveTo>
                    <a:pt x="19" y="107"/>
                  </a:moveTo>
                  <a:cubicBezTo>
                    <a:pt x="14" y="123"/>
                    <a:pt x="0" y="150"/>
                    <a:pt x="2" y="166"/>
                  </a:cubicBezTo>
                  <a:cubicBezTo>
                    <a:pt x="4" y="189"/>
                    <a:pt x="104" y="192"/>
                    <a:pt x="116" y="167"/>
                  </a:cubicBezTo>
                  <a:cubicBezTo>
                    <a:pt x="109" y="162"/>
                    <a:pt x="100" y="134"/>
                    <a:pt x="120" y="108"/>
                  </a:cubicBezTo>
                  <a:cubicBezTo>
                    <a:pt x="142" y="80"/>
                    <a:pt x="144" y="61"/>
                    <a:pt x="139" y="42"/>
                  </a:cubicBezTo>
                  <a:cubicBezTo>
                    <a:pt x="137" y="34"/>
                    <a:pt x="119" y="20"/>
                    <a:pt x="112" y="17"/>
                  </a:cubicBezTo>
                  <a:cubicBezTo>
                    <a:pt x="97" y="10"/>
                    <a:pt x="79" y="0"/>
                    <a:pt x="63" y="16"/>
                  </a:cubicBezTo>
                  <a:cubicBezTo>
                    <a:pt x="40" y="38"/>
                    <a:pt x="30" y="69"/>
                    <a:pt x="19" y="107"/>
                  </a:cubicBezTo>
                  <a:close/>
                </a:path>
              </a:pathLst>
            </a:custGeom>
            <a:solidFill>
              <a:srgbClr val="393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6" name="iSḷïḋé"/>
            <p:cNvSpPr/>
            <p:nvPr/>
          </p:nvSpPr>
          <p:spPr bwMode="auto">
            <a:xfrm>
              <a:off x="3813175" y="3597275"/>
              <a:ext cx="514350" cy="279400"/>
            </a:xfrm>
            <a:custGeom>
              <a:avLst/>
              <a:gdLst>
                <a:gd name="T0" fmla="*/ 140 w 156"/>
                <a:gd name="T1" fmla="*/ 3 h 85"/>
                <a:gd name="T2" fmla="*/ 95 w 156"/>
                <a:gd name="T3" fmla="*/ 27 h 85"/>
                <a:gd name="T4" fmla="*/ 31 w 156"/>
                <a:gd name="T5" fmla="*/ 51 h 85"/>
                <a:gd name="T6" fmla="*/ 47 w 156"/>
                <a:gd name="T7" fmla="*/ 72 h 85"/>
                <a:gd name="T8" fmla="*/ 103 w 156"/>
                <a:gd name="T9" fmla="*/ 38 h 85"/>
                <a:gd name="T10" fmla="*/ 150 w 156"/>
                <a:gd name="T11" fmla="*/ 13 h 85"/>
                <a:gd name="T12" fmla="*/ 149 w 156"/>
                <a:gd name="T13" fmla="*/ 2 h 85"/>
                <a:gd name="T14" fmla="*/ 140 w 156"/>
                <a:gd name="T15" fmla="*/ 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85">
                  <a:moveTo>
                    <a:pt x="140" y="3"/>
                  </a:moveTo>
                  <a:cubicBezTo>
                    <a:pt x="140" y="3"/>
                    <a:pt x="123" y="14"/>
                    <a:pt x="95" y="27"/>
                  </a:cubicBezTo>
                  <a:cubicBezTo>
                    <a:pt x="74" y="36"/>
                    <a:pt x="47" y="43"/>
                    <a:pt x="31" y="51"/>
                  </a:cubicBezTo>
                  <a:cubicBezTo>
                    <a:pt x="0" y="65"/>
                    <a:pt x="22" y="85"/>
                    <a:pt x="47" y="72"/>
                  </a:cubicBezTo>
                  <a:cubicBezTo>
                    <a:pt x="67" y="62"/>
                    <a:pt x="83" y="46"/>
                    <a:pt x="103" y="38"/>
                  </a:cubicBezTo>
                  <a:cubicBezTo>
                    <a:pt x="121" y="29"/>
                    <a:pt x="147" y="16"/>
                    <a:pt x="150" y="13"/>
                  </a:cubicBezTo>
                  <a:cubicBezTo>
                    <a:pt x="156" y="6"/>
                    <a:pt x="154" y="3"/>
                    <a:pt x="149" y="2"/>
                  </a:cubicBezTo>
                  <a:cubicBezTo>
                    <a:pt x="145" y="0"/>
                    <a:pt x="140" y="3"/>
                    <a:pt x="140" y="3"/>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7" name="îṥļidê"/>
            <p:cNvSpPr/>
            <p:nvPr/>
          </p:nvSpPr>
          <p:spPr bwMode="auto">
            <a:xfrm>
              <a:off x="3783013" y="3409950"/>
              <a:ext cx="263525" cy="249238"/>
            </a:xfrm>
            <a:custGeom>
              <a:avLst/>
              <a:gdLst>
                <a:gd name="T0" fmla="*/ 44 w 80"/>
                <a:gd name="T1" fmla="*/ 0 h 76"/>
                <a:gd name="T2" fmla="*/ 5 w 80"/>
                <a:gd name="T3" fmla="*/ 16 h 76"/>
                <a:gd name="T4" fmla="*/ 0 w 80"/>
                <a:gd name="T5" fmla="*/ 50 h 76"/>
                <a:gd name="T6" fmla="*/ 2 w 80"/>
                <a:gd name="T7" fmla="*/ 66 h 76"/>
                <a:gd name="T8" fmla="*/ 30 w 80"/>
                <a:gd name="T9" fmla="*/ 73 h 76"/>
                <a:gd name="T10" fmla="*/ 38 w 80"/>
                <a:gd name="T11" fmla="*/ 50 h 76"/>
                <a:gd name="T12" fmla="*/ 48 w 80"/>
                <a:gd name="T13" fmla="*/ 60 h 76"/>
                <a:gd name="T14" fmla="*/ 64 w 80"/>
                <a:gd name="T15" fmla="*/ 39 h 76"/>
                <a:gd name="T16" fmla="*/ 72 w 80"/>
                <a:gd name="T17" fmla="*/ 36 h 76"/>
                <a:gd name="T18" fmla="*/ 75 w 80"/>
                <a:gd name="T19" fmla="*/ 27 h 76"/>
                <a:gd name="T20" fmla="*/ 44 w 80"/>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76">
                  <a:moveTo>
                    <a:pt x="44" y="0"/>
                  </a:moveTo>
                  <a:cubicBezTo>
                    <a:pt x="31" y="0"/>
                    <a:pt x="12" y="3"/>
                    <a:pt x="5" y="16"/>
                  </a:cubicBezTo>
                  <a:cubicBezTo>
                    <a:pt x="1" y="25"/>
                    <a:pt x="0" y="40"/>
                    <a:pt x="0" y="50"/>
                  </a:cubicBezTo>
                  <a:cubicBezTo>
                    <a:pt x="0" y="55"/>
                    <a:pt x="0" y="61"/>
                    <a:pt x="2" y="66"/>
                  </a:cubicBezTo>
                  <a:cubicBezTo>
                    <a:pt x="6" y="71"/>
                    <a:pt x="16" y="76"/>
                    <a:pt x="30" y="73"/>
                  </a:cubicBezTo>
                  <a:cubicBezTo>
                    <a:pt x="34" y="67"/>
                    <a:pt x="30" y="52"/>
                    <a:pt x="38" y="50"/>
                  </a:cubicBezTo>
                  <a:cubicBezTo>
                    <a:pt x="45" y="48"/>
                    <a:pt x="47" y="61"/>
                    <a:pt x="48" y="60"/>
                  </a:cubicBezTo>
                  <a:cubicBezTo>
                    <a:pt x="51" y="60"/>
                    <a:pt x="58" y="44"/>
                    <a:pt x="64" y="39"/>
                  </a:cubicBezTo>
                  <a:cubicBezTo>
                    <a:pt x="67" y="36"/>
                    <a:pt x="69" y="38"/>
                    <a:pt x="72" y="36"/>
                  </a:cubicBezTo>
                  <a:cubicBezTo>
                    <a:pt x="73" y="33"/>
                    <a:pt x="74" y="30"/>
                    <a:pt x="75" y="27"/>
                  </a:cubicBezTo>
                  <a:cubicBezTo>
                    <a:pt x="80" y="9"/>
                    <a:pt x="58" y="1"/>
                    <a:pt x="44" y="0"/>
                  </a:cubicBezTo>
                  <a:close/>
                </a:path>
              </a:pathLst>
            </a:custGeom>
            <a:solidFill>
              <a:srgbClr val="CD9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8" name="íšḻîďê"/>
            <p:cNvSpPr/>
            <p:nvPr/>
          </p:nvSpPr>
          <p:spPr bwMode="auto">
            <a:xfrm>
              <a:off x="3222625" y="4625975"/>
              <a:ext cx="82550" cy="168275"/>
            </a:xfrm>
            <a:custGeom>
              <a:avLst/>
              <a:gdLst>
                <a:gd name="T0" fmla="*/ 0 w 25"/>
                <a:gd name="T1" fmla="*/ 5 h 51"/>
                <a:gd name="T2" fmla="*/ 14 w 25"/>
                <a:gd name="T3" fmla="*/ 6 h 51"/>
                <a:gd name="T4" fmla="*/ 16 w 25"/>
                <a:gd name="T5" fmla="*/ 38 h 51"/>
                <a:gd name="T6" fmla="*/ 24 w 25"/>
                <a:gd name="T7" fmla="*/ 38 h 51"/>
                <a:gd name="T8" fmla="*/ 16 w 25"/>
                <a:gd name="T9" fmla="*/ 50 h 51"/>
                <a:gd name="T10" fmla="*/ 0 w 25"/>
                <a:gd name="T11" fmla="*/ 29 h 51"/>
                <a:gd name="T12" fmla="*/ 0 w 25"/>
                <a:gd name="T13" fmla="*/ 5 h 51"/>
              </a:gdLst>
              <a:ahLst/>
              <a:cxnLst>
                <a:cxn ang="0">
                  <a:pos x="T0" y="T1"/>
                </a:cxn>
                <a:cxn ang="0">
                  <a:pos x="T2" y="T3"/>
                </a:cxn>
                <a:cxn ang="0">
                  <a:pos x="T4" y="T5"/>
                </a:cxn>
                <a:cxn ang="0">
                  <a:pos x="T6" y="T7"/>
                </a:cxn>
                <a:cxn ang="0">
                  <a:pos x="T8" y="T9"/>
                </a:cxn>
                <a:cxn ang="0">
                  <a:pos x="T10" y="T11"/>
                </a:cxn>
                <a:cxn ang="0">
                  <a:pos x="T12" y="T13"/>
                </a:cxn>
              </a:cxnLst>
              <a:rect l="0" t="0" r="r" b="b"/>
              <a:pathLst>
                <a:path w="25" h="51">
                  <a:moveTo>
                    <a:pt x="0" y="5"/>
                  </a:moveTo>
                  <a:cubicBezTo>
                    <a:pt x="4" y="0"/>
                    <a:pt x="12" y="1"/>
                    <a:pt x="14" y="6"/>
                  </a:cubicBezTo>
                  <a:cubicBezTo>
                    <a:pt x="15" y="10"/>
                    <a:pt x="16" y="28"/>
                    <a:pt x="16" y="38"/>
                  </a:cubicBezTo>
                  <a:cubicBezTo>
                    <a:pt x="17" y="37"/>
                    <a:pt x="22" y="36"/>
                    <a:pt x="24" y="38"/>
                  </a:cubicBezTo>
                  <a:cubicBezTo>
                    <a:pt x="25" y="40"/>
                    <a:pt x="24" y="49"/>
                    <a:pt x="16" y="50"/>
                  </a:cubicBezTo>
                  <a:cubicBezTo>
                    <a:pt x="8" y="51"/>
                    <a:pt x="0" y="47"/>
                    <a:pt x="0" y="29"/>
                  </a:cubicBezTo>
                  <a:cubicBezTo>
                    <a:pt x="0" y="18"/>
                    <a:pt x="0" y="5"/>
                    <a:pt x="0" y="5"/>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9" name="ïṣľiḑê"/>
            <p:cNvSpPr/>
            <p:nvPr/>
          </p:nvSpPr>
          <p:spPr bwMode="auto">
            <a:xfrm>
              <a:off x="8721725" y="4632325"/>
              <a:ext cx="46038" cy="42863"/>
            </a:xfrm>
            <a:custGeom>
              <a:avLst/>
              <a:gdLst>
                <a:gd name="T0" fmla="*/ 12 w 14"/>
                <a:gd name="T1" fmla="*/ 8 h 13"/>
                <a:gd name="T2" fmla="*/ 14 w 14"/>
                <a:gd name="T3" fmla="*/ 11 h 13"/>
                <a:gd name="T4" fmla="*/ 11 w 14"/>
                <a:gd name="T5" fmla="*/ 13 h 13"/>
                <a:gd name="T6" fmla="*/ 1 w 14"/>
                <a:gd name="T7" fmla="*/ 11 h 13"/>
                <a:gd name="T8" fmla="*/ 5 w 14"/>
                <a:gd name="T9" fmla="*/ 2 h 13"/>
                <a:gd name="T10" fmla="*/ 12 w 14"/>
                <a:gd name="T11" fmla="*/ 8 h 13"/>
              </a:gdLst>
              <a:ahLst/>
              <a:cxnLst>
                <a:cxn ang="0">
                  <a:pos x="T0" y="T1"/>
                </a:cxn>
                <a:cxn ang="0">
                  <a:pos x="T2" y="T3"/>
                </a:cxn>
                <a:cxn ang="0">
                  <a:pos x="T4" y="T5"/>
                </a:cxn>
                <a:cxn ang="0">
                  <a:pos x="T6" y="T7"/>
                </a:cxn>
                <a:cxn ang="0">
                  <a:pos x="T8" y="T9"/>
                </a:cxn>
                <a:cxn ang="0">
                  <a:pos x="T10" y="T11"/>
                </a:cxn>
              </a:cxnLst>
              <a:rect l="0" t="0" r="r" b="b"/>
              <a:pathLst>
                <a:path w="14" h="13">
                  <a:moveTo>
                    <a:pt x="12" y="8"/>
                  </a:moveTo>
                  <a:cubicBezTo>
                    <a:pt x="13" y="9"/>
                    <a:pt x="14" y="10"/>
                    <a:pt x="14" y="11"/>
                  </a:cubicBezTo>
                  <a:cubicBezTo>
                    <a:pt x="14" y="12"/>
                    <a:pt x="13" y="13"/>
                    <a:pt x="11" y="13"/>
                  </a:cubicBezTo>
                  <a:cubicBezTo>
                    <a:pt x="11" y="13"/>
                    <a:pt x="3" y="13"/>
                    <a:pt x="1" y="11"/>
                  </a:cubicBezTo>
                  <a:cubicBezTo>
                    <a:pt x="0" y="10"/>
                    <a:pt x="4" y="3"/>
                    <a:pt x="5" y="2"/>
                  </a:cubicBezTo>
                  <a:cubicBezTo>
                    <a:pt x="5" y="0"/>
                    <a:pt x="9" y="6"/>
                    <a:pt x="12" y="8"/>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0" name="ïṡ1íḑê"/>
            <p:cNvSpPr/>
            <p:nvPr/>
          </p:nvSpPr>
          <p:spPr bwMode="auto">
            <a:xfrm>
              <a:off x="8045450" y="4592638"/>
              <a:ext cx="146050" cy="115888"/>
            </a:xfrm>
            <a:custGeom>
              <a:avLst/>
              <a:gdLst>
                <a:gd name="T0" fmla="*/ 43 w 44"/>
                <a:gd name="T1" fmla="*/ 25 h 35"/>
                <a:gd name="T2" fmla="*/ 42 w 44"/>
                <a:gd name="T3" fmla="*/ 32 h 35"/>
                <a:gd name="T4" fmla="*/ 28 w 44"/>
                <a:gd name="T5" fmla="*/ 26 h 35"/>
                <a:gd name="T6" fmla="*/ 9 w 44"/>
                <a:gd name="T7" fmla="*/ 13 h 35"/>
                <a:gd name="T8" fmla="*/ 2 w 44"/>
                <a:gd name="T9" fmla="*/ 2 h 35"/>
                <a:gd name="T10" fmla="*/ 30 w 44"/>
                <a:gd name="T11" fmla="*/ 12 h 35"/>
                <a:gd name="T12" fmla="*/ 43 w 44"/>
                <a:gd name="T13" fmla="*/ 25 h 35"/>
              </a:gdLst>
              <a:ahLst/>
              <a:cxnLst>
                <a:cxn ang="0">
                  <a:pos x="T0" y="T1"/>
                </a:cxn>
                <a:cxn ang="0">
                  <a:pos x="T2" y="T3"/>
                </a:cxn>
                <a:cxn ang="0">
                  <a:pos x="T4" y="T5"/>
                </a:cxn>
                <a:cxn ang="0">
                  <a:pos x="T6" y="T7"/>
                </a:cxn>
                <a:cxn ang="0">
                  <a:pos x="T8" y="T9"/>
                </a:cxn>
                <a:cxn ang="0">
                  <a:pos x="T10" y="T11"/>
                </a:cxn>
                <a:cxn ang="0">
                  <a:pos x="T12" y="T13"/>
                </a:cxn>
              </a:cxnLst>
              <a:rect l="0" t="0" r="r" b="b"/>
              <a:pathLst>
                <a:path w="44" h="35">
                  <a:moveTo>
                    <a:pt x="43" y="25"/>
                  </a:moveTo>
                  <a:cubicBezTo>
                    <a:pt x="44" y="29"/>
                    <a:pt x="43" y="31"/>
                    <a:pt x="42" y="32"/>
                  </a:cubicBezTo>
                  <a:cubicBezTo>
                    <a:pt x="37" y="35"/>
                    <a:pt x="31" y="28"/>
                    <a:pt x="28" y="26"/>
                  </a:cubicBezTo>
                  <a:cubicBezTo>
                    <a:pt x="22" y="22"/>
                    <a:pt x="16" y="18"/>
                    <a:pt x="9" y="13"/>
                  </a:cubicBezTo>
                  <a:cubicBezTo>
                    <a:pt x="5" y="10"/>
                    <a:pt x="0" y="4"/>
                    <a:pt x="2" y="2"/>
                  </a:cubicBezTo>
                  <a:cubicBezTo>
                    <a:pt x="4" y="0"/>
                    <a:pt x="22" y="9"/>
                    <a:pt x="30" y="12"/>
                  </a:cubicBezTo>
                  <a:cubicBezTo>
                    <a:pt x="43" y="18"/>
                    <a:pt x="43" y="25"/>
                    <a:pt x="43" y="25"/>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1" name="îsḻiḋê"/>
            <p:cNvSpPr/>
            <p:nvPr/>
          </p:nvSpPr>
          <p:spPr bwMode="auto">
            <a:xfrm>
              <a:off x="8134350" y="4684713"/>
              <a:ext cx="42863" cy="20638"/>
            </a:xfrm>
            <a:custGeom>
              <a:avLst/>
              <a:gdLst>
                <a:gd name="T0" fmla="*/ 13 w 13"/>
                <a:gd name="T1" fmla="*/ 4 h 6"/>
                <a:gd name="T2" fmla="*/ 5 w 13"/>
                <a:gd name="T3" fmla="*/ 6 h 6"/>
                <a:gd name="T4" fmla="*/ 6 w 13"/>
                <a:gd name="T5" fmla="*/ 0 h 6"/>
                <a:gd name="T6" fmla="*/ 13 w 13"/>
                <a:gd name="T7" fmla="*/ 4 h 6"/>
              </a:gdLst>
              <a:ahLst/>
              <a:cxnLst>
                <a:cxn ang="0">
                  <a:pos x="T0" y="T1"/>
                </a:cxn>
                <a:cxn ang="0">
                  <a:pos x="T2" y="T3"/>
                </a:cxn>
                <a:cxn ang="0">
                  <a:pos x="T4" y="T5"/>
                </a:cxn>
                <a:cxn ang="0">
                  <a:pos x="T6" y="T7"/>
                </a:cxn>
              </a:cxnLst>
              <a:rect l="0" t="0" r="r" b="b"/>
              <a:pathLst>
                <a:path w="13" h="6">
                  <a:moveTo>
                    <a:pt x="13" y="4"/>
                  </a:moveTo>
                  <a:cubicBezTo>
                    <a:pt x="10" y="5"/>
                    <a:pt x="8" y="6"/>
                    <a:pt x="5" y="6"/>
                  </a:cubicBezTo>
                  <a:cubicBezTo>
                    <a:pt x="0" y="6"/>
                    <a:pt x="2" y="0"/>
                    <a:pt x="6" y="0"/>
                  </a:cubicBezTo>
                  <a:lnTo>
                    <a:pt x="13" y="4"/>
                  </a:ln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2" name="íŝliḍé"/>
            <p:cNvSpPr/>
            <p:nvPr/>
          </p:nvSpPr>
          <p:spPr bwMode="auto">
            <a:xfrm>
              <a:off x="7815263" y="3370263"/>
              <a:ext cx="95250" cy="128588"/>
            </a:xfrm>
            <a:custGeom>
              <a:avLst/>
              <a:gdLst>
                <a:gd name="T0" fmla="*/ 24 w 29"/>
                <a:gd name="T1" fmla="*/ 6 h 39"/>
                <a:gd name="T2" fmla="*/ 8 w 29"/>
                <a:gd name="T3" fmla="*/ 8 h 39"/>
                <a:gd name="T4" fmla="*/ 8 w 29"/>
                <a:gd name="T5" fmla="*/ 27 h 39"/>
                <a:gd name="T6" fmla="*/ 1 w 29"/>
                <a:gd name="T7" fmla="*/ 30 h 39"/>
                <a:gd name="T8" fmla="*/ 10 w 29"/>
                <a:gd name="T9" fmla="*/ 37 h 39"/>
                <a:gd name="T10" fmla="*/ 28 w 29"/>
                <a:gd name="T11" fmla="*/ 28 h 39"/>
                <a:gd name="T12" fmla="*/ 24 w 29"/>
                <a:gd name="T13" fmla="*/ 6 h 39"/>
              </a:gdLst>
              <a:ahLst/>
              <a:cxnLst>
                <a:cxn ang="0">
                  <a:pos x="T0" y="T1"/>
                </a:cxn>
                <a:cxn ang="0">
                  <a:pos x="T2" y="T3"/>
                </a:cxn>
                <a:cxn ang="0">
                  <a:pos x="T4" y="T5"/>
                </a:cxn>
                <a:cxn ang="0">
                  <a:pos x="T6" y="T7"/>
                </a:cxn>
                <a:cxn ang="0">
                  <a:pos x="T8" y="T9"/>
                </a:cxn>
                <a:cxn ang="0">
                  <a:pos x="T10" y="T11"/>
                </a:cxn>
                <a:cxn ang="0">
                  <a:pos x="T12" y="T13"/>
                </a:cxn>
              </a:cxnLst>
              <a:rect l="0" t="0" r="r" b="b"/>
              <a:pathLst>
                <a:path w="29" h="39">
                  <a:moveTo>
                    <a:pt x="24" y="6"/>
                  </a:moveTo>
                  <a:cubicBezTo>
                    <a:pt x="18" y="1"/>
                    <a:pt x="11" y="0"/>
                    <a:pt x="8" y="8"/>
                  </a:cubicBezTo>
                  <a:cubicBezTo>
                    <a:pt x="6" y="14"/>
                    <a:pt x="6" y="21"/>
                    <a:pt x="8" y="27"/>
                  </a:cubicBezTo>
                  <a:cubicBezTo>
                    <a:pt x="8" y="32"/>
                    <a:pt x="5" y="27"/>
                    <a:pt x="1" y="30"/>
                  </a:cubicBezTo>
                  <a:cubicBezTo>
                    <a:pt x="0" y="32"/>
                    <a:pt x="8" y="36"/>
                    <a:pt x="10" y="37"/>
                  </a:cubicBezTo>
                  <a:cubicBezTo>
                    <a:pt x="19" y="39"/>
                    <a:pt x="27" y="38"/>
                    <a:pt x="28" y="28"/>
                  </a:cubicBezTo>
                  <a:cubicBezTo>
                    <a:pt x="28" y="28"/>
                    <a:pt x="29" y="10"/>
                    <a:pt x="24" y="6"/>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3" name="ï$ḷíḍe"/>
            <p:cNvSpPr/>
            <p:nvPr/>
          </p:nvSpPr>
          <p:spPr bwMode="auto">
            <a:xfrm>
              <a:off x="7607300" y="3511550"/>
              <a:ext cx="115888" cy="134938"/>
            </a:xfrm>
            <a:custGeom>
              <a:avLst/>
              <a:gdLst>
                <a:gd name="T0" fmla="*/ 4 w 35"/>
                <a:gd name="T1" fmla="*/ 9 h 41"/>
                <a:gd name="T2" fmla="*/ 20 w 35"/>
                <a:gd name="T3" fmla="*/ 7 h 41"/>
                <a:gd name="T4" fmla="*/ 26 w 35"/>
                <a:gd name="T5" fmla="*/ 25 h 41"/>
                <a:gd name="T6" fmla="*/ 33 w 35"/>
                <a:gd name="T7" fmla="*/ 26 h 41"/>
                <a:gd name="T8" fmla="*/ 26 w 35"/>
                <a:gd name="T9" fmla="*/ 35 h 41"/>
                <a:gd name="T10" fmla="*/ 6 w 35"/>
                <a:gd name="T11" fmla="*/ 32 h 41"/>
                <a:gd name="T12" fmla="*/ 4 w 35"/>
                <a:gd name="T13" fmla="*/ 9 h 41"/>
              </a:gdLst>
              <a:ahLst/>
              <a:cxnLst>
                <a:cxn ang="0">
                  <a:pos x="T0" y="T1"/>
                </a:cxn>
                <a:cxn ang="0">
                  <a:pos x="T2" y="T3"/>
                </a:cxn>
                <a:cxn ang="0">
                  <a:pos x="T4" y="T5"/>
                </a:cxn>
                <a:cxn ang="0">
                  <a:pos x="T6" y="T7"/>
                </a:cxn>
                <a:cxn ang="0">
                  <a:pos x="T8" y="T9"/>
                </a:cxn>
                <a:cxn ang="0">
                  <a:pos x="T10" y="T11"/>
                </a:cxn>
                <a:cxn ang="0">
                  <a:pos x="T12" y="T13"/>
                </a:cxn>
              </a:cxnLst>
              <a:rect l="0" t="0" r="r" b="b"/>
              <a:pathLst>
                <a:path w="35" h="41">
                  <a:moveTo>
                    <a:pt x="4" y="9"/>
                  </a:moveTo>
                  <a:cubicBezTo>
                    <a:pt x="8" y="3"/>
                    <a:pt x="15" y="0"/>
                    <a:pt x="20" y="7"/>
                  </a:cubicBezTo>
                  <a:cubicBezTo>
                    <a:pt x="23" y="12"/>
                    <a:pt x="25" y="18"/>
                    <a:pt x="26" y="25"/>
                  </a:cubicBezTo>
                  <a:cubicBezTo>
                    <a:pt x="26" y="29"/>
                    <a:pt x="28" y="24"/>
                    <a:pt x="33" y="26"/>
                  </a:cubicBezTo>
                  <a:cubicBezTo>
                    <a:pt x="35" y="27"/>
                    <a:pt x="28" y="34"/>
                    <a:pt x="26" y="35"/>
                  </a:cubicBezTo>
                  <a:cubicBezTo>
                    <a:pt x="18" y="39"/>
                    <a:pt x="11" y="41"/>
                    <a:pt x="6" y="32"/>
                  </a:cubicBezTo>
                  <a:cubicBezTo>
                    <a:pt x="6" y="32"/>
                    <a:pt x="0" y="15"/>
                    <a:pt x="4" y="9"/>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4" name="íSľïḍé"/>
            <p:cNvSpPr/>
            <p:nvPr/>
          </p:nvSpPr>
          <p:spPr bwMode="auto">
            <a:xfrm>
              <a:off x="7867650" y="3459163"/>
              <a:ext cx="481013" cy="331788"/>
            </a:xfrm>
            <a:custGeom>
              <a:avLst/>
              <a:gdLst>
                <a:gd name="T0" fmla="*/ 11 w 146"/>
                <a:gd name="T1" fmla="*/ 2 h 101"/>
                <a:gd name="T2" fmla="*/ 118 w 146"/>
                <a:gd name="T3" fmla="*/ 66 h 101"/>
                <a:gd name="T4" fmla="*/ 98 w 146"/>
                <a:gd name="T5" fmla="*/ 84 h 101"/>
                <a:gd name="T6" fmla="*/ 49 w 146"/>
                <a:gd name="T7" fmla="*/ 44 h 101"/>
                <a:gd name="T8" fmla="*/ 4 w 146"/>
                <a:gd name="T9" fmla="*/ 9 h 101"/>
                <a:gd name="T10" fmla="*/ 5 w 146"/>
                <a:gd name="T11" fmla="*/ 1 h 101"/>
                <a:gd name="T12" fmla="*/ 11 w 146"/>
                <a:gd name="T13" fmla="*/ 2 h 101"/>
              </a:gdLst>
              <a:ahLst/>
              <a:cxnLst>
                <a:cxn ang="0">
                  <a:pos x="T0" y="T1"/>
                </a:cxn>
                <a:cxn ang="0">
                  <a:pos x="T2" y="T3"/>
                </a:cxn>
                <a:cxn ang="0">
                  <a:pos x="T4" y="T5"/>
                </a:cxn>
                <a:cxn ang="0">
                  <a:pos x="T6" y="T7"/>
                </a:cxn>
                <a:cxn ang="0">
                  <a:pos x="T8" y="T9"/>
                </a:cxn>
                <a:cxn ang="0">
                  <a:pos x="T10" y="T11"/>
                </a:cxn>
                <a:cxn ang="0">
                  <a:pos x="T12" y="T13"/>
                </a:cxn>
              </a:cxnLst>
              <a:rect l="0" t="0" r="r" b="b"/>
              <a:pathLst>
                <a:path w="146" h="101">
                  <a:moveTo>
                    <a:pt x="11" y="2"/>
                  </a:moveTo>
                  <a:cubicBezTo>
                    <a:pt x="39" y="20"/>
                    <a:pt x="86" y="42"/>
                    <a:pt x="118" y="66"/>
                  </a:cubicBezTo>
                  <a:cubicBezTo>
                    <a:pt x="146" y="86"/>
                    <a:pt x="121" y="101"/>
                    <a:pt x="98" y="84"/>
                  </a:cubicBezTo>
                  <a:cubicBezTo>
                    <a:pt x="81" y="71"/>
                    <a:pt x="67" y="56"/>
                    <a:pt x="49" y="44"/>
                  </a:cubicBezTo>
                  <a:cubicBezTo>
                    <a:pt x="33" y="32"/>
                    <a:pt x="8" y="14"/>
                    <a:pt x="4" y="9"/>
                  </a:cubicBezTo>
                  <a:cubicBezTo>
                    <a:pt x="1" y="7"/>
                    <a:pt x="0" y="3"/>
                    <a:pt x="5" y="1"/>
                  </a:cubicBezTo>
                  <a:cubicBezTo>
                    <a:pt x="9" y="0"/>
                    <a:pt x="11" y="2"/>
                    <a:pt x="11" y="2"/>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5" name="ísļïdê"/>
            <p:cNvSpPr/>
            <p:nvPr/>
          </p:nvSpPr>
          <p:spPr bwMode="auto">
            <a:xfrm>
              <a:off x="8002588" y="4197350"/>
              <a:ext cx="342900" cy="490538"/>
            </a:xfrm>
            <a:custGeom>
              <a:avLst/>
              <a:gdLst>
                <a:gd name="T0" fmla="*/ 65 w 104"/>
                <a:gd name="T1" fmla="*/ 0 h 149"/>
                <a:gd name="T2" fmla="*/ 100 w 104"/>
                <a:gd name="T3" fmla="*/ 17 h 149"/>
                <a:gd name="T4" fmla="*/ 29 w 104"/>
                <a:gd name="T5" fmla="*/ 64 h 149"/>
                <a:gd name="T6" fmla="*/ 54 w 104"/>
                <a:gd name="T7" fmla="*/ 145 h 149"/>
                <a:gd name="T8" fmla="*/ 51 w 104"/>
                <a:gd name="T9" fmla="*/ 149 h 149"/>
                <a:gd name="T10" fmla="*/ 45 w 104"/>
                <a:gd name="T11" fmla="*/ 144 h 149"/>
                <a:gd name="T12" fmla="*/ 2 w 104"/>
                <a:gd name="T13" fmla="*/ 60 h 149"/>
                <a:gd name="T14" fmla="*/ 65 w 104"/>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49">
                  <a:moveTo>
                    <a:pt x="65" y="0"/>
                  </a:moveTo>
                  <a:cubicBezTo>
                    <a:pt x="75" y="0"/>
                    <a:pt x="96" y="4"/>
                    <a:pt x="100" y="17"/>
                  </a:cubicBezTo>
                  <a:cubicBezTo>
                    <a:pt x="104" y="29"/>
                    <a:pt x="35" y="48"/>
                    <a:pt x="29" y="64"/>
                  </a:cubicBezTo>
                  <a:cubicBezTo>
                    <a:pt x="24" y="72"/>
                    <a:pt x="51" y="134"/>
                    <a:pt x="54" y="145"/>
                  </a:cubicBezTo>
                  <a:cubicBezTo>
                    <a:pt x="54" y="145"/>
                    <a:pt x="55" y="148"/>
                    <a:pt x="51" y="149"/>
                  </a:cubicBezTo>
                  <a:cubicBezTo>
                    <a:pt x="49" y="149"/>
                    <a:pt x="45" y="144"/>
                    <a:pt x="45" y="144"/>
                  </a:cubicBezTo>
                  <a:cubicBezTo>
                    <a:pt x="29" y="128"/>
                    <a:pt x="0" y="67"/>
                    <a:pt x="2" y="60"/>
                  </a:cubicBezTo>
                  <a:cubicBezTo>
                    <a:pt x="7" y="37"/>
                    <a:pt x="65" y="0"/>
                    <a:pt x="65" y="0"/>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6" name="ís1îḍê"/>
            <p:cNvSpPr/>
            <p:nvPr/>
          </p:nvSpPr>
          <p:spPr bwMode="auto">
            <a:xfrm>
              <a:off x="8308975" y="4187825"/>
              <a:ext cx="430213" cy="468313"/>
            </a:xfrm>
            <a:custGeom>
              <a:avLst/>
              <a:gdLst>
                <a:gd name="T0" fmla="*/ 41 w 130"/>
                <a:gd name="T1" fmla="*/ 0 h 142"/>
                <a:gd name="T2" fmla="*/ 73 w 130"/>
                <a:gd name="T3" fmla="*/ 81 h 142"/>
                <a:gd name="T4" fmla="*/ 130 w 130"/>
                <a:gd name="T5" fmla="*/ 137 h 142"/>
                <a:gd name="T6" fmla="*/ 125 w 130"/>
                <a:gd name="T7" fmla="*/ 137 h 142"/>
                <a:gd name="T8" fmla="*/ 122 w 130"/>
                <a:gd name="T9" fmla="*/ 142 h 142"/>
                <a:gd name="T10" fmla="*/ 41 w 130"/>
                <a:gd name="T11" fmla="*/ 89 h 142"/>
                <a:gd name="T12" fmla="*/ 0 w 130"/>
                <a:gd name="T13" fmla="*/ 5 h 142"/>
                <a:gd name="T14" fmla="*/ 41 w 130"/>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42">
                  <a:moveTo>
                    <a:pt x="41" y="0"/>
                  </a:moveTo>
                  <a:cubicBezTo>
                    <a:pt x="44" y="29"/>
                    <a:pt x="56" y="65"/>
                    <a:pt x="73" y="81"/>
                  </a:cubicBezTo>
                  <a:cubicBezTo>
                    <a:pt x="85" y="93"/>
                    <a:pt x="115" y="124"/>
                    <a:pt x="130" y="137"/>
                  </a:cubicBezTo>
                  <a:cubicBezTo>
                    <a:pt x="130" y="137"/>
                    <a:pt x="128" y="136"/>
                    <a:pt x="125" y="137"/>
                  </a:cubicBezTo>
                  <a:cubicBezTo>
                    <a:pt x="120" y="139"/>
                    <a:pt x="122" y="142"/>
                    <a:pt x="122" y="142"/>
                  </a:cubicBezTo>
                  <a:cubicBezTo>
                    <a:pt x="93" y="127"/>
                    <a:pt x="65" y="112"/>
                    <a:pt x="41" y="89"/>
                  </a:cubicBezTo>
                  <a:cubicBezTo>
                    <a:pt x="15" y="63"/>
                    <a:pt x="1" y="24"/>
                    <a:pt x="0" y="5"/>
                  </a:cubicBezTo>
                  <a:lnTo>
                    <a:pt x="41" y="0"/>
                  </a:ln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7" name="ïśļïḋè"/>
            <p:cNvSpPr/>
            <p:nvPr/>
          </p:nvSpPr>
          <p:spPr bwMode="auto">
            <a:xfrm>
              <a:off x="7920038" y="3409950"/>
              <a:ext cx="263525" cy="292100"/>
            </a:xfrm>
            <a:custGeom>
              <a:avLst/>
              <a:gdLst>
                <a:gd name="T0" fmla="*/ 40 w 80"/>
                <a:gd name="T1" fmla="*/ 87 h 89"/>
                <a:gd name="T2" fmla="*/ 62 w 80"/>
                <a:gd name="T3" fmla="*/ 86 h 89"/>
                <a:gd name="T4" fmla="*/ 80 w 80"/>
                <a:gd name="T5" fmla="*/ 50 h 89"/>
                <a:gd name="T6" fmla="*/ 75 w 80"/>
                <a:gd name="T7" fmla="*/ 16 h 89"/>
                <a:gd name="T8" fmla="*/ 36 w 80"/>
                <a:gd name="T9" fmla="*/ 0 h 89"/>
                <a:gd name="T10" fmla="*/ 5 w 80"/>
                <a:gd name="T11" fmla="*/ 27 h 89"/>
                <a:gd name="T12" fmla="*/ 14 w 80"/>
                <a:gd name="T13" fmla="*/ 51 h 89"/>
                <a:gd name="T14" fmla="*/ 40 w 80"/>
                <a:gd name="T15" fmla="*/ 87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9">
                  <a:moveTo>
                    <a:pt x="40" y="87"/>
                  </a:moveTo>
                  <a:cubicBezTo>
                    <a:pt x="47" y="89"/>
                    <a:pt x="55" y="89"/>
                    <a:pt x="62" y="86"/>
                  </a:cubicBezTo>
                  <a:cubicBezTo>
                    <a:pt x="76" y="81"/>
                    <a:pt x="80" y="64"/>
                    <a:pt x="80" y="50"/>
                  </a:cubicBezTo>
                  <a:cubicBezTo>
                    <a:pt x="80" y="40"/>
                    <a:pt x="79" y="25"/>
                    <a:pt x="75" y="16"/>
                  </a:cubicBezTo>
                  <a:cubicBezTo>
                    <a:pt x="68" y="3"/>
                    <a:pt x="49" y="0"/>
                    <a:pt x="36" y="0"/>
                  </a:cubicBezTo>
                  <a:cubicBezTo>
                    <a:pt x="22" y="1"/>
                    <a:pt x="0" y="9"/>
                    <a:pt x="5" y="27"/>
                  </a:cubicBezTo>
                  <a:cubicBezTo>
                    <a:pt x="7" y="35"/>
                    <a:pt x="12" y="42"/>
                    <a:pt x="14" y="51"/>
                  </a:cubicBezTo>
                  <a:cubicBezTo>
                    <a:pt x="16" y="59"/>
                    <a:pt x="20" y="82"/>
                    <a:pt x="40" y="87"/>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8" name="îṣlïdè"/>
            <p:cNvSpPr/>
            <p:nvPr/>
          </p:nvSpPr>
          <p:spPr bwMode="auto">
            <a:xfrm>
              <a:off x="8062913" y="3621088"/>
              <a:ext cx="157163" cy="147638"/>
            </a:xfrm>
            <a:custGeom>
              <a:avLst/>
              <a:gdLst>
                <a:gd name="T0" fmla="*/ 48 w 48"/>
                <a:gd name="T1" fmla="*/ 31 h 45"/>
                <a:gd name="T2" fmla="*/ 15 w 48"/>
                <a:gd name="T3" fmla="*/ 0 h 45"/>
                <a:gd name="T4" fmla="*/ 1 w 48"/>
                <a:gd name="T5" fmla="*/ 17 h 45"/>
                <a:gd name="T6" fmla="*/ 11 w 48"/>
                <a:gd name="T7" fmla="*/ 35 h 45"/>
                <a:gd name="T8" fmla="*/ 25 w 48"/>
                <a:gd name="T9" fmla="*/ 45 h 45"/>
                <a:gd name="T10" fmla="*/ 46 w 48"/>
                <a:gd name="T11" fmla="*/ 38 h 45"/>
                <a:gd name="T12" fmla="*/ 48 w 48"/>
                <a:gd name="T13" fmla="*/ 31 h 45"/>
              </a:gdLst>
              <a:ahLst/>
              <a:cxnLst>
                <a:cxn ang="0">
                  <a:pos x="T0" y="T1"/>
                </a:cxn>
                <a:cxn ang="0">
                  <a:pos x="T2" y="T3"/>
                </a:cxn>
                <a:cxn ang="0">
                  <a:pos x="T4" y="T5"/>
                </a:cxn>
                <a:cxn ang="0">
                  <a:pos x="T6" y="T7"/>
                </a:cxn>
                <a:cxn ang="0">
                  <a:pos x="T8" y="T9"/>
                </a:cxn>
                <a:cxn ang="0">
                  <a:pos x="T10" y="T11"/>
                </a:cxn>
                <a:cxn ang="0">
                  <a:pos x="T12" y="T13"/>
                </a:cxn>
              </a:cxnLst>
              <a:rect l="0" t="0" r="r" b="b"/>
              <a:pathLst>
                <a:path w="48" h="45">
                  <a:moveTo>
                    <a:pt x="48" y="31"/>
                  </a:moveTo>
                  <a:cubicBezTo>
                    <a:pt x="37" y="21"/>
                    <a:pt x="26" y="11"/>
                    <a:pt x="15" y="0"/>
                  </a:cubicBezTo>
                  <a:cubicBezTo>
                    <a:pt x="9" y="5"/>
                    <a:pt x="0" y="9"/>
                    <a:pt x="1" y="17"/>
                  </a:cubicBezTo>
                  <a:cubicBezTo>
                    <a:pt x="2" y="23"/>
                    <a:pt x="8" y="30"/>
                    <a:pt x="11" y="35"/>
                  </a:cubicBezTo>
                  <a:cubicBezTo>
                    <a:pt x="16" y="41"/>
                    <a:pt x="18" y="45"/>
                    <a:pt x="25" y="45"/>
                  </a:cubicBezTo>
                  <a:cubicBezTo>
                    <a:pt x="33" y="45"/>
                    <a:pt x="41" y="43"/>
                    <a:pt x="46" y="38"/>
                  </a:cubicBezTo>
                  <a:lnTo>
                    <a:pt x="48" y="31"/>
                  </a:ln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9" name="iṩḻïdè"/>
            <p:cNvSpPr/>
            <p:nvPr/>
          </p:nvSpPr>
          <p:spPr bwMode="auto">
            <a:xfrm>
              <a:off x="8026400" y="3663950"/>
              <a:ext cx="431800" cy="649288"/>
            </a:xfrm>
            <a:custGeom>
              <a:avLst/>
              <a:gdLst>
                <a:gd name="T0" fmla="*/ 112 w 131"/>
                <a:gd name="T1" fmla="*/ 102 h 197"/>
                <a:gd name="T2" fmla="*/ 130 w 131"/>
                <a:gd name="T3" fmla="*/ 167 h 197"/>
                <a:gd name="T4" fmla="*/ 38 w 131"/>
                <a:gd name="T5" fmla="*/ 172 h 197"/>
                <a:gd name="T6" fmla="*/ 30 w 131"/>
                <a:gd name="T7" fmla="*/ 98 h 197"/>
                <a:gd name="T8" fmla="*/ 5 w 131"/>
                <a:gd name="T9" fmla="*/ 42 h 197"/>
                <a:gd name="T10" fmla="*/ 32 w 131"/>
                <a:gd name="T11" fmla="*/ 17 h 197"/>
                <a:gd name="T12" fmla="*/ 81 w 131"/>
                <a:gd name="T13" fmla="*/ 16 h 197"/>
                <a:gd name="T14" fmla="*/ 112 w 131"/>
                <a:gd name="T15" fmla="*/ 10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97">
                  <a:moveTo>
                    <a:pt x="112" y="102"/>
                  </a:moveTo>
                  <a:cubicBezTo>
                    <a:pt x="116" y="118"/>
                    <a:pt x="131" y="151"/>
                    <a:pt x="130" y="167"/>
                  </a:cubicBezTo>
                  <a:cubicBezTo>
                    <a:pt x="127" y="190"/>
                    <a:pt x="49" y="197"/>
                    <a:pt x="38" y="172"/>
                  </a:cubicBezTo>
                  <a:cubicBezTo>
                    <a:pt x="60" y="145"/>
                    <a:pt x="53" y="121"/>
                    <a:pt x="30" y="98"/>
                  </a:cubicBezTo>
                  <a:cubicBezTo>
                    <a:pt x="4" y="74"/>
                    <a:pt x="0" y="61"/>
                    <a:pt x="5" y="42"/>
                  </a:cubicBezTo>
                  <a:cubicBezTo>
                    <a:pt x="7" y="34"/>
                    <a:pt x="24" y="20"/>
                    <a:pt x="32" y="17"/>
                  </a:cubicBezTo>
                  <a:cubicBezTo>
                    <a:pt x="47" y="10"/>
                    <a:pt x="65" y="0"/>
                    <a:pt x="81" y="16"/>
                  </a:cubicBezTo>
                  <a:cubicBezTo>
                    <a:pt x="104" y="38"/>
                    <a:pt x="100" y="64"/>
                    <a:pt x="112" y="102"/>
                  </a:cubicBezTo>
                  <a:close/>
                </a:path>
              </a:pathLst>
            </a:custGeom>
            <a:solidFill>
              <a:srgbClr val="393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0" name="íṧḷiḓe"/>
            <p:cNvSpPr/>
            <p:nvPr/>
          </p:nvSpPr>
          <p:spPr bwMode="auto">
            <a:xfrm>
              <a:off x="7640638" y="3597275"/>
              <a:ext cx="514350" cy="279400"/>
            </a:xfrm>
            <a:custGeom>
              <a:avLst/>
              <a:gdLst>
                <a:gd name="T0" fmla="*/ 16 w 156"/>
                <a:gd name="T1" fmla="*/ 3 h 85"/>
                <a:gd name="T2" fmla="*/ 60 w 156"/>
                <a:gd name="T3" fmla="*/ 27 h 85"/>
                <a:gd name="T4" fmla="*/ 125 w 156"/>
                <a:gd name="T5" fmla="*/ 51 h 85"/>
                <a:gd name="T6" fmla="*/ 108 w 156"/>
                <a:gd name="T7" fmla="*/ 72 h 85"/>
                <a:gd name="T8" fmla="*/ 52 w 156"/>
                <a:gd name="T9" fmla="*/ 38 h 85"/>
                <a:gd name="T10" fmla="*/ 6 w 156"/>
                <a:gd name="T11" fmla="*/ 13 h 85"/>
                <a:gd name="T12" fmla="*/ 7 w 156"/>
                <a:gd name="T13" fmla="*/ 2 h 85"/>
                <a:gd name="T14" fmla="*/ 16 w 156"/>
                <a:gd name="T15" fmla="*/ 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85">
                  <a:moveTo>
                    <a:pt x="16" y="3"/>
                  </a:moveTo>
                  <a:cubicBezTo>
                    <a:pt x="16" y="3"/>
                    <a:pt x="33" y="14"/>
                    <a:pt x="60" y="27"/>
                  </a:cubicBezTo>
                  <a:cubicBezTo>
                    <a:pt x="82" y="36"/>
                    <a:pt x="109" y="43"/>
                    <a:pt x="125" y="51"/>
                  </a:cubicBezTo>
                  <a:cubicBezTo>
                    <a:pt x="156" y="65"/>
                    <a:pt x="134" y="85"/>
                    <a:pt x="108" y="72"/>
                  </a:cubicBezTo>
                  <a:cubicBezTo>
                    <a:pt x="89" y="62"/>
                    <a:pt x="73" y="46"/>
                    <a:pt x="52" y="38"/>
                  </a:cubicBezTo>
                  <a:cubicBezTo>
                    <a:pt x="35" y="29"/>
                    <a:pt x="9" y="16"/>
                    <a:pt x="6" y="13"/>
                  </a:cubicBezTo>
                  <a:cubicBezTo>
                    <a:pt x="0" y="6"/>
                    <a:pt x="2" y="3"/>
                    <a:pt x="7" y="2"/>
                  </a:cubicBezTo>
                  <a:cubicBezTo>
                    <a:pt x="11" y="0"/>
                    <a:pt x="16" y="3"/>
                    <a:pt x="16" y="3"/>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1" name="íṥļíḓe"/>
            <p:cNvSpPr/>
            <p:nvPr/>
          </p:nvSpPr>
          <p:spPr bwMode="auto">
            <a:xfrm>
              <a:off x="7920038" y="3409950"/>
              <a:ext cx="263525" cy="249238"/>
            </a:xfrm>
            <a:custGeom>
              <a:avLst/>
              <a:gdLst>
                <a:gd name="T0" fmla="*/ 36 w 80"/>
                <a:gd name="T1" fmla="*/ 0 h 76"/>
                <a:gd name="T2" fmla="*/ 75 w 80"/>
                <a:gd name="T3" fmla="*/ 16 h 76"/>
                <a:gd name="T4" fmla="*/ 80 w 80"/>
                <a:gd name="T5" fmla="*/ 50 h 76"/>
                <a:gd name="T6" fmla="*/ 78 w 80"/>
                <a:gd name="T7" fmla="*/ 66 h 76"/>
                <a:gd name="T8" fmla="*/ 50 w 80"/>
                <a:gd name="T9" fmla="*/ 73 h 76"/>
                <a:gd name="T10" fmla="*/ 42 w 80"/>
                <a:gd name="T11" fmla="*/ 50 h 76"/>
                <a:gd name="T12" fmla="*/ 32 w 80"/>
                <a:gd name="T13" fmla="*/ 55 h 76"/>
                <a:gd name="T14" fmla="*/ 27 w 80"/>
                <a:gd name="T15" fmla="*/ 43 h 76"/>
                <a:gd name="T16" fmla="*/ 15 w 80"/>
                <a:gd name="T17" fmla="*/ 40 h 76"/>
                <a:gd name="T18" fmla="*/ 5 w 80"/>
                <a:gd name="T19" fmla="*/ 27 h 76"/>
                <a:gd name="T20" fmla="*/ 36 w 80"/>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76">
                  <a:moveTo>
                    <a:pt x="36" y="0"/>
                  </a:moveTo>
                  <a:cubicBezTo>
                    <a:pt x="49" y="0"/>
                    <a:pt x="68" y="3"/>
                    <a:pt x="75" y="16"/>
                  </a:cubicBezTo>
                  <a:cubicBezTo>
                    <a:pt x="79" y="25"/>
                    <a:pt x="80" y="40"/>
                    <a:pt x="80" y="50"/>
                  </a:cubicBezTo>
                  <a:cubicBezTo>
                    <a:pt x="80" y="55"/>
                    <a:pt x="79" y="61"/>
                    <a:pt x="78" y="66"/>
                  </a:cubicBezTo>
                  <a:cubicBezTo>
                    <a:pt x="73" y="71"/>
                    <a:pt x="64" y="76"/>
                    <a:pt x="50" y="73"/>
                  </a:cubicBezTo>
                  <a:cubicBezTo>
                    <a:pt x="46" y="67"/>
                    <a:pt x="50" y="52"/>
                    <a:pt x="42" y="50"/>
                  </a:cubicBezTo>
                  <a:cubicBezTo>
                    <a:pt x="34" y="48"/>
                    <a:pt x="33" y="56"/>
                    <a:pt x="32" y="55"/>
                  </a:cubicBezTo>
                  <a:cubicBezTo>
                    <a:pt x="30" y="55"/>
                    <a:pt x="30" y="47"/>
                    <a:pt x="27" y="43"/>
                  </a:cubicBezTo>
                  <a:cubicBezTo>
                    <a:pt x="24" y="40"/>
                    <a:pt x="18" y="43"/>
                    <a:pt x="15" y="40"/>
                  </a:cubicBezTo>
                  <a:cubicBezTo>
                    <a:pt x="12" y="38"/>
                    <a:pt x="6" y="30"/>
                    <a:pt x="5" y="27"/>
                  </a:cubicBezTo>
                  <a:cubicBezTo>
                    <a:pt x="0" y="9"/>
                    <a:pt x="22" y="1"/>
                    <a:pt x="36" y="0"/>
                  </a:cubicBezTo>
                  <a:close/>
                </a:path>
              </a:pathLst>
            </a:custGeom>
            <a:solidFill>
              <a:srgbClr val="D688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îśḻïḑe"/>
            <p:cNvSpPr/>
            <p:nvPr/>
          </p:nvSpPr>
          <p:spPr bwMode="auto">
            <a:xfrm>
              <a:off x="8662988" y="4625975"/>
              <a:ext cx="92075" cy="168275"/>
            </a:xfrm>
            <a:custGeom>
              <a:avLst/>
              <a:gdLst>
                <a:gd name="T0" fmla="*/ 25 w 28"/>
                <a:gd name="T1" fmla="*/ 5 h 51"/>
                <a:gd name="T2" fmla="*/ 11 w 28"/>
                <a:gd name="T3" fmla="*/ 6 h 51"/>
                <a:gd name="T4" fmla="*/ 9 w 28"/>
                <a:gd name="T5" fmla="*/ 38 h 51"/>
                <a:gd name="T6" fmla="*/ 1 w 28"/>
                <a:gd name="T7" fmla="*/ 38 h 51"/>
                <a:gd name="T8" fmla="*/ 9 w 28"/>
                <a:gd name="T9" fmla="*/ 50 h 51"/>
                <a:gd name="T10" fmla="*/ 21 w 28"/>
                <a:gd name="T11" fmla="*/ 25 h 51"/>
                <a:gd name="T12" fmla="*/ 25 w 28"/>
                <a:gd name="T13" fmla="*/ 5 h 51"/>
              </a:gdLst>
              <a:ahLst/>
              <a:cxnLst>
                <a:cxn ang="0">
                  <a:pos x="T0" y="T1"/>
                </a:cxn>
                <a:cxn ang="0">
                  <a:pos x="T2" y="T3"/>
                </a:cxn>
                <a:cxn ang="0">
                  <a:pos x="T4" y="T5"/>
                </a:cxn>
                <a:cxn ang="0">
                  <a:pos x="T6" y="T7"/>
                </a:cxn>
                <a:cxn ang="0">
                  <a:pos x="T8" y="T9"/>
                </a:cxn>
                <a:cxn ang="0">
                  <a:pos x="T10" y="T11"/>
                </a:cxn>
                <a:cxn ang="0">
                  <a:pos x="T12" y="T13"/>
                </a:cxn>
              </a:cxnLst>
              <a:rect l="0" t="0" r="r" b="b"/>
              <a:pathLst>
                <a:path w="28" h="51">
                  <a:moveTo>
                    <a:pt x="25" y="5"/>
                  </a:moveTo>
                  <a:cubicBezTo>
                    <a:pt x="23" y="0"/>
                    <a:pt x="13" y="1"/>
                    <a:pt x="11" y="6"/>
                  </a:cubicBezTo>
                  <a:cubicBezTo>
                    <a:pt x="10" y="10"/>
                    <a:pt x="9" y="28"/>
                    <a:pt x="9" y="38"/>
                  </a:cubicBezTo>
                  <a:cubicBezTo>
                    <a:pt x="8" y="37"/>
                    <a:pt x="3" y="36"/>
                    <a:pt x="1" y="38"/>
                  </a:cubicBezTo>
                  <a:cubicBezTo>
                    <a:pt x="0" y="40"/>
                    <a:pt x="1" y="49"/>
                    <a:pt x="9" y="50"/>
                  </a:cubicBezTo>
                  <a:cubicBezTo>
                    <a:pt x="17" y="51"/>
                    <a:pt x="21" y="43"/>
                    <a:pt x="21" y="25"/>
                  </a:cubicBezTo>
                  <a:cubicBezTo>
                    <a:pt x="21" y="14"/>
                    <a:pt x="28" y="9"/>
                    <a:pt x="25" y="5"/>
                  </a:cubicBezTo>
                  <a:close/>
                </a:path>
              </a:pathLst>
            </a:custGeom>
            <a:solidFill>
              <a:srgbClr val="22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îṡḻiḋê"/>
            <p:cNvSpPr/>
            <p:nvPr/>
          </p:nvSpPr>
          <p:spPr bwMode="auto">
            <a:xfrm>
              <a:off x="8066088" y="3449638"/>
              <a:ext cx="101600" cy="104775"/>
            </a:xfrm>
            <a:custGeom>
              <a:avLst/>
              <a:gdLst>
                <a:gd name="T0" fmla="*/ 31 w 31"/>
                <a:gd name="T1" fmla="*/ 11 h 32"/>
                <a:gd name="T2" fmla="*/ 17 w 31"/>
                <a:gd name="T3" fmla="*/ 2 h 32"/>
                <a:gd name="T4" fmla="*/ 30 w 31"/>
                <a:gd name="T5" fmla="*/ 18 h 32"/>
                <a:gd name="T6" fmla="*/ 31 w 31"/>
                <a:gd name="T7" fmla="*/ 11 h 32"/>
              </a:gdLst>
              <a:ahLst/>
              <a:cxnLst>
                <a:cxn ang="0">
                  <a:pos x="T0" y="T1"/>
                </a:cxn>
                <a:cxn ang="0">
                  <a:pos x="T2" y="T3"/>
                </a:cxn>
                <a:cxn ang="0">
                  <a:pos x="T4" y="T5"/>
                </a:cxn>
                <a:cxn ang="0">
                  <a:pos x="T6" y="T7"/>
                </a:cxn>
              </a:cxnLst>
              <a:rect l="0" t="0" r="r" b="b"/>
              <a:pathLst>
                <a:path w="31" h="32">
                  <a:moveTo>
                    <a:pt x="31" y="11"/>
                  </a:moveTo>
                  <a:cubicBezTo>
                    <a:pt x="31" y="4"/>
                    <a:pt x="23" y="0"/>
                    <a:pt x="17" y="2"/>
                  </a:cubicBezTo>
                  <a:cubicBezTo>
                    <a:pt x="0" y="9"/>
                    <a:pt x="23" y="32"/>
                    <a:pt x="30" y="18"/>
                  </a:cubicBezTo>
                  <a:lnTo>
                    <a:pt x="31" y="11"/>
                  </a:lnTo>
                  <a:close/>
                </a:path>
              </a:pathLst>
            </a:custGeom>
            <a:solidFill>
              <a:srgbClr val="393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íṥḻiḑé"/>
            <p:cNvSpPr/>
            <p:nvPr/>
          </p:nvSpPr>
          <p:spPr bwMode="auto">
            <a:xfrm>
              <a:off x="8075613" y="3438525"/>
              <a:ext cx="180975" cy="346075"/>
            </a:xfrm>
            <a:custGeom>
              <a:avLst/>
              <a:gdLst>
                <a:gd name="T0" fmla="*/ 54 w 55"/>
                <a:gd name="T1" fmla="*/ 96 h 105"/>
                <a:gd name="T2" fmla="*/ 42 w 55"/>
                <a:gd name="T3" fmla="*/ 29 h 105"/>
                <a:gd name="T4" fmla="*/ 13 w 55"/>
                <a:gd name="T5" fmla="*/ 10 h 105"/>
                <a:gd name="T6" fmla="*/ 10 w 55"/>
                <a:gd name="T7" fmla="*/ 46 h 105"/>
                <a:gd name="T8" fmla="*/ 8 w 55"/>
                <a:gd name="T9" fmla="*/ 105 h 105"/>
                <a:gd name="T10" fmla="*/ 13 w 55"/>
                <a:gd name="T11" fmla="*/ 93 h 105"/>
                <a:gd name="T12" fmla="*/ 21 w 55"/>
                <a:gd name="T13" fmla="*/ 104 h 105"/>
                <a:gd name="T14" fmla="*/ 25 w 55"/>
                <a:gd name="T15" fmla="*/ 93 h 105"/>
                <a:gd name="T16" fmla="*/ 31 w 55"/>
                <a:gd name="T17" fmla="*/ 102 h 105"/>
                <a:gd name="T18" fmla="*/ 36 w 55"/>
                <a:gd name="T19" fmla="*/ 90 h 105"/>
                <a:gd name="T20" fmla="*/ 42 w 55"/>
                <a:gd name="T21" fmla="*/ 99 h 105"/>
                <a:gd name="T22" fmla="*/ 47 w 55"/>
                <a:gd name="T23" fmla="*/ 88 h 105"/>
                <a:gd name="T24" fmla="*/ 54 w 55"/>
                <a:gd name="T25" fmla="*/ 9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105">
                  <a:moveTo>
                    <a:pt x="54" y="96"/>
                  </a:moveTo>
                  <a:cubicBezTo>
                    <a:pt x="55" y="71"/>
                    <a:pt x="53" y="51"/>
                    <a:pt x="42" y="29"/>
                  </a:cubicBezTo>
                  <a:cubicBezTo>
                    <a:pt x="38" y="19"/>
                    <a:pt x="24" y="0"/>
                    <a:pt x="13" y="10"/>
                  </a:cubicBezTo>
                  <a:cubicBezTo>
                    <a:pt x="5" y="18"/>
                    <a:pt x="11" y="36"/>
                    <a:pt x="10" y="46"/>
                  </a:cubicBezTo>
                  <a:cubicBezTo>
                    <a:pt x="7" y="62"/>
                    <a:pt x="0" y="93"/>
                    <a:pt x="8" y="105"/>
                  </a:cubicBezTo>
                  <a:cubicBezTo>
                    <a:pt x="11" y="99"/>
                    <a:pt x="12" y="96"/>
                    <a:pt x="13" y="93"/>
                  </a:cubicBezTo>
                  <a:cubicBezTo>
                    <a:pt x="15" y="96"/>
                    <a:pt x="16" y="99"/>
                    <a:pt x="21" y="104"/>
                  </a:cubicBezTo>
                  <a:cubicBezTo>
                    <a:pt x="23" y="99"/>
                    <a:pt x="23" y="98"/>
                    <a:pt x="25" y="93"/>
                  </a:cubicBezTo>
                  <a:cubicBezTo>
                    <a:pt x="26" y="97"/>
                    <a:pt x="30" y="98"/>
                    <a:pt x="31" y="102"/>
                  </a:cubicBezTo>
                  <a:cubicBezTo>
                    <a:pt x="32" y="98"/>
                    <a:pt x="36" y="90"/>
                    <a:pt x="36" y="90"/>
                  </a:cubicBezTo>
                  <a:cubicBezTo>
                    <a:pt x="36" y="90"/>
                    <a:pt x="40" y="96"/>
                    <a:pt x="42" y="99"/>
                  </a:cubicBezTo>
                  <a:cubicBezTo>
                    <a:pt x="44" y="95"/>
                    <a:pt x="47" y="88"/>
                    <a:pt x="47" y="88"/>
                  </a:cubicBezTo>
                  <a:lnTo>
                    <a:pt x="54" y="96"/>
                  </a:lnTo>
                  <a:close/>
                </a:path>
              </a:pathLst>
            </a:custGeom>
            <a:solidFill>
              <a:srgbClr val="BC7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ïṣḻîdé"/>
            <p:cNvSpPr/>
            <p:nvPr/>
          </p:nvSpPr>
          <p:spPr bwMode="auto">
            <a:xfrm>
              <a:off x="8054975" y="4170363"/>
              <a:ext cx="452438" cy="277813"/>
            </a:xfrm>
            <a:custGeom>
              <a:avLst/>
              <a:gdLst>
                <a:gd name="T0" fmla="*/ 120 w 137"/>
                <a:gd name="T1" fmla="*/ 16 h 84"/>
                <a:gd name="T2" fmla="*/ 137 w 137"/>
                <a:gd name="T3" fmla="*/ 64 h 84"/>
                <a:gd name="T4" fmla="*/ 122 w 137"/>
                <a:gd name="T5" fmla="*/ 76 h 84"/>
                <a:gd name="T6" fmla="*/ 59 w 137"/>
                <a:gd name="T7" fmla="*/ 62 h 84"/>
                <a:gd name="T8" fmla="*/ 0 w 137"/>
                <a:gd name="T9" fmla="*/ 47 h 84"/>
                <a:gd name="T10" fmla="*/ 59 w 137"/>
                <a:gd name="T11" fmla="*/ 0 h 84"/>
                <a:gd name="T12" fmla="*/ 120 w 137"/>
                <a:gd name="T13" fmla="*/ 16 h 84"/>
              </a:gdLst>
              <a:ahLst/>
              <a:cxnLst>
                <a:cxn ang="0">
                  <a:pos x="T0" y="T1"/>
                </a:cxn>
                <a:cxn ang="0">
                  <a:pos x="T2" y="T3"/>
                </a:cxn>
                <a:cxn ang="0">
                  <a:pos x="T4" y="T5"/>
                </a:cxn>
                <a:cxn ang="0">
                  <a:pos x="T6" y="T7"/>
                </a:cxn>
                <a:cxn ang="0">
                  <a:pos x="T8" y="T9"/>
                </a:cxn>
                <a:cxn ang="0">
                  <a:pos x="T10" y="T11"/>
                </a:cxn>
                <a:cxn ang="0">
                  <a:pos x="T12" y="T13"/>
                </a:cxn>
              </a:cxnLst>
              <a:rect l="0" t="0" r="r" b="b"/>
              <a:pathLst>
                <a:path w="137" h="84">
                  <a:moveTo>
                    <a:pt x="120" y="16"/>
                  </a:moveTo>
                  <a:cubicBezTo>
                    <a:pt x="125" y="30"/>
                    <a:pt x="137" y="64"/>
                    <a:pt x="137" y="64"/>
                  </a:cubicBezTo>
                  <a:cubicBezTo>
                    <a:pt x="137" y="64"/>
                    <a:pt x="131" y="73"/>
                    <a:pt x="122" y="76"/>
                  </a:cubicBezTo>
                  <a:cubicBezTo>
                    <a:pt x="99" y="84"/>
                    <a:pt x="75" y="66"/>
                    <a:pt x="59" y="62"/>
                  </a:cubicBezTo>
                  <a:cubicBezTo>
                    <a:pt x="47" y="59"/>
                    <a:pt x="15" y="63"/>
                    <a:pt x="0" y="47"/>
                  </a:cubicBezTo>
                  <a:cubicBezTo>
                    <a:pt x="9" y="38"/>
                    <a:pt x="43" y="3"/>
                    <a:pt x="59" y="0"/>
                  </a:cubicBezTo>
                  <a:lnTo>
                    <a:pt x="120" y="16"/>
                  </a:lnTo>
                  <a:close/>
                </a:path>
              </a:pathLst>
            </a:custGeom>
            <a:solidFill>
              <a:srgbClr val="393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iṥļíḑé"/>
            <p:cNvSpPr/>
            <p:nvPr/>
          </p:nvSpPr>
          <p:spPr bwMode="auto">
            <a:xfrm>
              <a:off x="6402388" y="3870325"/>
              <a:ext cx="241300" cy="290513"/>
            </a:xfrm>
            <a:prstGeom prst="rect">
              <a:avLst/>
            </a:prstGeom>
            <a:solidFill>
              <a:srgbClr val="1655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7" name="ï$ḷiḋê"/>
            <p:cNvSpPr/>
            <p:nvPr/>
          </p:nvSpPr>
          <p:spPr bwMode="auto">
            <a:xfrm>
              <a:off x="6276975" y="3762375"/>
              <a:ext cx="366713" cy="214313"/>
            </a:xfrm>
            <a:prstGeom prst="ellipse">
              <a:avLst/>
            </a:prstGeom>
            <a:solidFill>
              <a:srgbClr val="7DBF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íśḻïḋê"/>
            <p:cNvSpPr/>
            <p:nvPr/>
          </p:nvSpPr>
          <p:spPr bwMode="auto">
            <a:xfrm>
              <a:off x="5284788" y="3870325"/>
              <a:ext cx="239713" cy="290513"/>
            </a:xfrm>
            <a:prstGeom prst="rect">
              <a:avLst/>
            </a:prstGeom>
            <a:solidFill>
              <a:srgbClr val="3A71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9" name="îṡľïḓe"/>
            <p:cNvSpPr/>
            <p:nvPr/>
          </p:nvSpPr>
          <p:spPr bwMode="auto">
            <a:xfrm>
              <a:off x="5095875" y="4191000"/>
              <a:ext cx="868363" cy="1216025"/>
            </a:xfrm>
            <a:custGeom>
              <a:avLst/>
              <a:gdLst>
                <a:gd name="T0" fmla="*/ 0 w 547"/>
                <a:gd name="T1" fmla="*/ 0 h 766"/>
                <a:gd name="T2" fmla="*/ 0 w 547"/>
                <a:gd name="T3" fmla="*/ 450 h 766"/>
                <a:gd name="T4" fmla="*/ 547 w 547"/>
                <a:gd name="T5" fmla="*/ 766 h 766"/>
                <a:gd name="T6" fmla="*/ 547 w 547"/>
                <a:gd name="T7" fmla="*/ 315 h 766"/>
                <a:gd name="T8" fmla="*/ 0 w 547"/>
                <a:gd name="T9" fmla="*/ 0 h 766"/>
              </a:gdLst>
              <a:ahLst/>
              <a:cxnLst>
                <a:cxn ang="0">
                  <a:pos x="T0" y="T1"/>
                </a:cxn>
                <a:cxn ang="0">
                  <a:pos x="T2" y="T3"/>
                </a:cxn>
                <a:cxn ang="0">
                  <a:pos x="T4" y="T5"/>
                </a:cxn>
                <a:cxn ang="0">
                  <a:pos x="T6" y="T7"/>
                </a:cxn>
                <a:cxn ang="0">
                  <a:pos x="T8" y="T9"/>
                </a:cxn>
              </a:cxnLst>
              <a:rect l="0" t="0" r="r" b="b"/>
              <a:pathLst>
                <a:path w="547" h="766">
                  <a:moveTo>
                    <a:pt x="0" y="0"/>
                  </a:moveTo>
                  <a:lnTo>
                    <a:pt x="0" y="450"/>
                  </a:lnTo>
                  <a:lnTo>
                    <a:pt x="547" y="766"/>
                  </a:lnTo>
                  <a:lnTo>
                    <a:pt x="547" y="315"/>
                  </a:lnTo>
                  <a:lnTo>
                    <a:pt x="0" y="0"/>
                  </a:lnTo>
                  <a:close/>
                </a:path>
              </a:pathLst>
            </a:custGeom>
            <a:solidFill>
              <a:srgbClr val="3A7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i$ḻïḍe"/>
            <p:cNvSpPr/>
            <p:nvPr/>
          </p:nvSpPr>
          <p:spPr bwMode="auto">
            <a:xfrm>
              <a:off x="5095875" y="3689350"/>
              <a:ext cx="1735138" cy="1001713"/>
            </a:xfrm>
            <a:custGeom>
              <a:avLst/>
              <a:gdLst>
                <a:gd name="T0" fmla="*/ 0 w 1093"/>
                <a:gd name="T1" fmla="*/ 316 h 631"/>
                <a:gd name="T2" fmla="*/ 547 w 1093"/>
                <a:gd name="T3" fmla="*/ 631 h 631"/>
                <a:gd name="T4" fmla="*/ 1093 w 1093"/>
                <a:gd name="T5" fmla="*/ 316 h 631"/>
                <a:gd name="T6" fmla="*/ 547 w 1093"/>
                <a:gd name="T7" fmla="*/ 0 h 631"/>
                <a:gd name="T8" fmla="*/ 0 w 1093"/>
                <a:gd name="T9" fmla="*/ 316 h 631"/>
              </a:gdLst>
              <a:ahLst/>
              <a:cxnLst>
                <a:cxn ang="0">
                  <a:pos x="T0" y="T1"/>
                </a:cxn>
                <a:cxn ang="0">
                  <a:pos x="T2" y="T3"/>
                </a:cxn>
                <a:cxn ang="0">
                  <a:pos x="T4" y="T5"/>
                </a:cxn>
                <a:cxn ang="0">
                  <a:pos x="T6" y="T7"/>
                </a:cxn>
                <a:cxn ang="0">
                  <a:pos x="T8" y="T9"/>
                </a:cxn>
              </a:cxnLst>
              <a:rect l="0" t="0" r="r" b="b"/>
              <a:pathLst>
                <a:path w="1093" h="631">
                  <a:moveTo>
                    <a:pt x="0" y="316"/>
                  </a:moveTo>
                  <a:lnTo>
                    <a:pt x="547" y="631"/>
                  </a:lnTo>
                  <a:lnTo>
                    <a:pt x="1093" y="316"/>
                  </a:lnTo>
                  <a:lnTo>
                    <a:pt x="547" y="0"/>
                  </a:lnTo>
                  <a:lnTo>
                    <a:pt x="0" y="316"/>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işliḑê"/>
            <p:cNvSpPr/>
            <p:nvPr/>
          </p:nvSpPr>
          <p:spPr bwMode="auto">
            <a:xfrm>
              <a:off x="5964238" y="4191000"/>
              <a:ext cx="866775" cy="1216025"/>
            </a:xfrm>
            <a:custGeom>
              <a:avLst/>
              <a:gdLst>
                <a:gd name="T0" fmla="*/ 0 w 546"/>
                <a:gd name="T1" fmla="*/ 766 h 766"/>
                <a:gd name="T2" fmla="*/ 546 w 546"/>
                <a:gd name="T3" fmla="*/ 452 h 766"/>
                <a:gd name="T4" fmla="*/ 546 w 546"/>
                <a:gd name="T5" fmla="*/ 0 h 766"/>
                <a:gd name="T6" fmla="*/ 0 w 546"/>
                <a:gd name="T7" fmla="*/ 315 h 766"/>
                <a:gd name="T8" fmla="*/ 0 w 546"/>
                <a:gd name="T9" fmla="*/ 766 h 766"/>
              </a:gdLst>
              <a:ahLst/>
              <a:cxnLst>
                <a:cxn ang="0">
                  <a:pos x="T0" y="T1"/>
                </a:cxn>
                <a:cxn ang="0">
                  <a:pos x="T2" y="T3"/>
                </a:cxn>
                <a:cxn ang="0">
                  <a:pos x="T4" y="T5"/>
                </a:cxn>
                <a:cxn ang="0">
                  <a:pos x="T6" y="T7"/>
                </a:cxn>
                <a:cxn ang="0">
                  <a:pos x="T8" y="T9"/>
                </a:cxn>
              </a:cxnLst>
              <a:rect l="0" t="0" r="r" b="b"/>
              <a:pathLst>
                <a:path w="546" h="766">
                  <a:moveTo>
                    <a:pt x="0" y="766"/>
                  </a:moveTo>
                  <a:lnTo>
                    <a:pt x="546" y="452"/>
                  </a:lnTo>
                  <a:lnTo>
                    <a:pt x="546" y="0"/>
                  </a:lnTo>
                  <a:lnTo>
                    <a:pt x="0" y="315"/>
                  </a:lnTo>
                  <a:lnTo>
                    <a:pt x="0" y="766"/>
                  </a:lnTo>
                  <a:close/>
                </a:path>
              </a:pathLst>
            </a:custGeom>
            <a:solidFill>
              <a:srgbClr val="165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í$ḷiḋe"/>
            <p:cNvSpPr/>
            <p:nvPr/>
          </p:nvSpPr>
          <p:spPr bwMode="auto">
            <a:xfrm>
              <a:off x="5284788" y="3762375"/>
              <a:ext cx="369888" cy="214313"/>
            </a:xfrm>
            <a:prstGeom prst="ellipse">
              <a:avLst/>
            </a:prstGeom>
            <a:solidFill>
              <a:srgbClr val="7DBF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ïṩliḓè"/>
            <p:cNvSpPr/>
            <p:nvPr/>
          </p:nvSpPr>
          <p:spPr bwMode="auto">
            <a:xfrm>
              <a:off x="6356350" y="2139950"/>
              <a:ext cx="119063" cy="134938"/>
            </a:xfrm>
            <a:custGeom>
              <a:avLst/>
              <a:gdLst>
                <a:gd name="T0" fmla="*/ 33 w 36"/>
                <a:gd name="T1" fmla="*/ 31 h 41"/>
                <a:gd name="T2" fmla="*/ 17 w 36"/>
                <a:gd name="T3" fmla="*/ 35 h 41"/>
                <a:gd name="T4" fmla="*/ 9 w 36"/>
                <a:gd name="T5" fmla="*/ 18 h 41"/>
                <a:gd name="T6" fmla="*/ 2 w 36"/>
                <a:gd name="T7" fmla="*/ 18 h 41"/>
                <a:gd name="T8" fmla="*/ 7 w 36"/>
                <a:gd name="T9" fmla="*/ 8 h 41"/>
                <a:gd name="T10" fmla="*/ 28 w 36"/>
                <a:gd name="T11" fmla="*/ 9 h 41"/>
                <a:gd name="T12" fmla="*/ 33 w 36"/>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6" h="41">
                  <a:moveTo>
                    <a:pt x="33" y="31"/>
                  </a:moveTo>
                  <a:cubicBezTo>
                    <a:pt x="29" y="37"/>
                    <a:pt x="23" y="41"/>
                    <a:pt x="17" y="35"/>
                  </a:cubicBezTo>
                  <a:cubicBezTo>
                    <a:pt x="13" y="30"/>
                    <a:pt x="11" y="24"/>
                    <a:pt x="9" y="18"/>
                  </a:cubicBezTo>
                  <a:cubicBezTo>
                    <a:pt x="8" y="13"/>
                    <a:pt x="7" y="19"/>
                    <a:pt x="2" y="18"/>
                  </a:cubicBezTo>
                  <a:cubicBezTo>
                    <a:pt x="0" y="17"/>
                    <a:pt x="6" y="9"/>
                    <a:pt x="7" y="8"/>
                  </a:cubicBezTo>
                  <a:cubicBezTo>
                    <a:pt x="15" y="2"/>
                    <a:pt x="22" y="0"/>
                    <a:pt x="28" y="9"/>
                  </a:cubicBezTo>
                  <a:cubicBezTo>
                    <a:pt x="28" y="9"/>
                    <a:pt x="36" y="24"/>
                    <a:pt x="33" y="31"/>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ïSľidé"/>
            <p:cNvSpPr/>
            <p:nvPr/>
          </p:nvSpPr>
          <p:spPr bwMode="auto">
            <a:xfrm>
              <a:off x="6138863" y="2047875"/>
              <a:ext cx="119063" cy="104775"/>
            </a:xfrm>
            <a:custGeom>
              <a:avLst/>
              <a:gdLst>
                <a:gd name="T0" fmla="*/ 1 w 36"/>
                <a:gd name="T1" fmla="*/ 17 h 32"/>
                <a:gd name="T2" fmla="*/ 10 w 36"/>
                <a:gd name="T3" fmla="*/ 30 h 32"/>
                <a:gd name="T4" fmla="*/ 28 w 36"/>
                <a:gd name="T5" fmla="*/ 22 h 32"/>
                <a:gd name="T6" fmla="*/ 33 w 36"/>
                <a:gd name="T7" fmla="*/ 27 h 32"/>
                <a:gd name="T8" fmla="*/ 35 w 36"/>
                <a:gd name="T9" fmla="*/ 16 h 32"/>
                <a:gd name="T10" fmla="*/ 19 w 36"/>
                <a:gd name="T11" fmla="*/ 4 h 32"/>
                <a:gd name="T12" fmla="*/ 1 w 36"/>
                <a:gd name="T13" fmla="*/ 17 h 32"/>
              </a:gdLst>
              <a:ahLst/>
              <a:cxnLst>
                <a:cxn ang="0">
                  <a:pos x="T0" y="T1"/>
                </a:cxn>
                <a:cxn ang="0">
                  <a:pos x="T2" y="T3"/>
                </a:cxn>
                <a:cxn ang="0">
                  <a:pos x="T4" y="T5"/>
                </a:cxn>
                <a:cxn ang="0">
                  <a:pos x="T6" y="T7"/>
                </a:cxn>
                <a:cxn ang="0">
                  <a:pos x="T8" y="T9"/>
                </a:cxn>
                <a:cxn ang="0">
                  <a:pos x="T10" y="T11"/>
                </a:cxn>
                <a:cxn ang="0">
                  <a:pos x="T12" y="T13"/>
                </a:cxn>
              </a:cxnLst>
              <a:rect l="0" t="0" r="r" b="b"/>
              <a:pathLst>
                <a:path w="36" h="32">
                  <a:moveTo>
                    <a:pt x="1" y="17"/>
                  </a:moveTo>
                  <a:cubicBezTo>
                    <a:pt x="0" y="24"/>
                    <a:pt x="2" y="32"/>
                    <a:pt x="10" y="30"/>
                  </a:cubicBezTo>
                  <a:cubicBezTo>
                    <a:pt x="17" y="29"/>
                    <a:pt x="22" y="26"/>
                    <a:pt x="28" y="22"/>
                  </a:cubicBezTo>
                  <a:cubicBezTo>
                    <a:pt x="31" y="20"/>
                    <a:pt x="29" y="25"/>
                    <a:pt x="33" y="27"/>
                  </a:cubicBezTo>
                  <a:cubicBezTo>
                    <a:pt x="35" y="28"/>
                    <a:pt x="36" y="18"/>
                    <a:pt x="35" y="16"/>
                  </a:cubicBezTo>
                  <a:cubicBezTo>
                    <a:pt x="33" y="7"/>
                    <a:pt x="29" y="0"/>
                    <a:pt x="19" y="4"/>
                  </a:cubicBezTo>
                  <a:cubicBezTo>
                    <a:pt x="19" y="4"/>
                    <a:pt x="3" y="10"/>
                    <a:pt x="1" y="17"/>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iśḷíḋè"/>
            <p:cNvSpPr/>
            <p:nvPr/>
          </p:nvSpPr>
          <p:spPr bwMode="auto">
            <a:xfrm>
              <a:off x="6356350" y="2139950"/>
              <a:ext cx="119063" cy="134938"/>
            </a:xfrm>
            <a:custGeom>
              <a:avLst/>
              <a:gdLst>
                <a:gd name="T0" fmla="*/ 33 w 36"/>
                <a:gd name="T1" fmla="*/ 31 h 41"/>
                <a:gd name="T2" fmla="*/ 17 w 36"/>
                <a:gd name="T3" fmla="*/ 35 h 41"/>
                <a:gd name="T4" fmla="*/ 9 w 36"/>
                <a:gd name="T5" fmla="*/ 18 h 41"/>
                <a:gd name="T6" fmla="*/ 2 w 36"/>
                <a:gd name="T7" fmla="*/ 18 h 41"/>
                <a:gd name="T8" fmla="*/ 7 w 36"/>
                <a:gd name="T9" fmla="*/ 8 h 41"/>
                <a:gd name="T10" fmla="*/ 28 w 36"/>
                <a:gd name="T11" fmla="*/ 9 h 41"/>
                <a:gd name="T12" fmla="*/ 33 w 36"/>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6" h="41">
                  <a:moveTo>
                    <a:pt x="33" y="31"/>
                  </a:moveTo>
                  <a:cubicBezTo>
                    <a:pt x="29" y="37"/>
                    <a:pt x="23" y="41"/>
                    <a:pt x="17" y="35"/>
                  </a:cubicBezTo>
                  <a:cubicBezTo>
                    <a:pt x="13" y="30"/>
                    <a:pt x="11" y="24"/>
                    <a:pt x="9" y="18"/>
                  </a:cubicBezTo>
                  <a:cubicBezTo>
                    <a:pt x="8" y="13"/>
                    <a:pt x="7" y="19"/>
                    <a:pt x="2" y="18"/>
                  </a:cubicBezTo>
                  <a:cubicBezTo>
                    <a:pt x="0" y="17"/>
                    <a:pt x="6" y="9"/>
                    <a:pt x="7" y="8"/>
                  </a:cubicBezTo>
                  <a:cubicBezTo>
                    <a:pt x="15" y="2"/>
                    <a:pt x="22" y="0"/>
                    <a:pt x="28" y="9"/>
                  </a:cubicBezTo>
                  <a:cubicBezTo>
                    <a:pt x="28" y="9"/>
                    <a:pt x="36" y="24"/>
                    <a:pt x="33" y="31"/>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îşḷîḓe"/>
            <p:cNvSpPr/>
            <p:nvPr/>
          </p:nvSpPr>
          <p:spPr bwMode="auto">
            <a:xfrm>
              <a:off x="5640388" y="2074863"/>
              <a:ext cx="119063" cy="104775"/>
            </a:xfrm>
            <a:custGeom>
              <a:avLst/>
              <a:gdLst>
                <a:gd name="T0" fmla="*/ 35 w 36"/>
                <a:gd name="T1" fmla="*/ 18 h 32"/>
                <a:gd name="T2" fmla="*/ 25 w 36"/>
                <a:gd name="T3" fmla="*/ 31 h 32"/>
                <a:gd name="T4" fmla="*/ 8 w 36"/>
                <a:gd name="T5" fmla="*/ 22 h 32"/>
                <a:gd name="T6" fmla="*/ 3 w 36"/>
                <a:gd name="T7" fmla="*/ 27 h 32"/>
                <a:gd name="T8" fmla="*/ 1 w 36"/>
                <a:gd name="T9" fmla="*/ 16 h 32"/>
                <a:gd name="T10" fmla="*/ 17 w 36"/>
                <a:gd name="T11" fmla="*/ 4 h 32"/>
                <a:gd name="T12" fmla="*/ 35 w 36"/>
                <a:gd name="T13" fmla="*/ 18 h 32"/>
              </a:gdLst>
              <a:ahLst/>
              <a:cxnLst>
                <a:cxn ang="0">
                  <a:pos x="T0" y="T1"/>
                </a:cxn>
                <a:cxn ang="0">
                  <a:pos x="T2" y="T3"/>
                </a:cxn>
                <a:cxn ang="0">
                  <a:pos x="T4" y="T5"/>
                </a:cxn>
                <a:cxn ang="0">
                  <a:pos x="T6" y="T7"/>
                </a:cxn>
                <a:cxn ang="0">
                  <a:pos x="T8" y="T9"/>
                </a:cxn>
                <a:cxn ang="0">
                  <a:pos x="T10" y="T11"/>
                </a:cxn>
                <a:cxn ang="0">
                  <a:pos x="T12" y="T13"/>
                </a:cxn>
              </a:cxnLst>
              <a:rect l="0" t="0" r="r" b="b"/>
              <a:pathLst>
                <a:path w="36" h="32">
                  <a:moveTo>
                    <a:pt x="35" y="18"/>
                  </a:moveTo>
                  <a:cubicBezTo>
                    <a:pt x="36" y="25"/>
                    <a:pt x="34" y="32"/>
                    <a:pt x="25" y="31"/>
                  </a:cubicBezTo>
                  <a:cubicBezTo>
                    <a:pt x="19" y="30"/>
                    <a:pt x="13" y="26"/>
                    <a:pt x="8" y="22"/>
                  </a:cubicBezTo>
                  <a:cubicBezTo>
                    <a:pt x="4" y="20"/>
                    <a:pt x="7" y="25"/>
                    <a:pt x="3" y="27"/>
                  </a:cubicBezTo>
                  <a:cubicBezTo>
                    <a:pt x="1" y="27"/>
                    <a:pt x="0" y="18"/>
                    <a:pt x="1" y="16"/>
                  </a:cubicBezTo>
                  <a:cubicBezTo>
                    <a:pt x="3" y="7"/>
                    <a:pt x="7" y="0"/>
                    <a:pt x="17" y="4"/>
                  </a:cubicBezTo>
                  <a:cubicBezTo>
                    <a:pt x="17" y="4"/>
                    <a:pt x="33" y="11"/>
                    <a:pt x="35" y="18"/>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î$ļïḍe"/>
            <p:cNvSpPr/>
            <p:nvPr/>
          </p:nvSpPr>
          <p:spPr bwMode="auto">
            <a:xfrm>
              <a:off x="5400675" y="2179638"/>
              <a:ext cx="117475" cy="138113"/>
            </a:xfrm>
            <a:custGeom>
              <a:avLst/>
              <a:gdLst>
                <a:gd name="T0" fmla="*/ 4 w 36"/>
                <a:gd name="T1" fmla="*/ 31 h 42"/>
                <a:gd name="T2" fmla="*/ 19 w 36"/>
                <a:gd name="T3" fmla="*/ 35 h 42"/>
                <a:gd name="T4" fmla="*/ 27 w 36"/>
                <a:gd name="T5" fmla="*/ 18 h 42"/>
                <a:gd name="T6" fmla="*/ 34 w 36"/>
                <a:gd name="T7" fmla="*/ 18 h 42"/>
                <a:gd name="T8" fmla="*/ 29 w 36"/>
                <a:gd name="T9" fmla="*/ 8 h 42"/>
                <a:gd name="T10" fmla="*/ 9 w 36"/>
                <a:gd name="T11" fmla="*/ 9 h 42"/>
                <a:gd name="T12" fmla="*/ 4 w 36"/>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6" h="42">
                  <a:moveTo>
                    <a:pt x="4" y="31"/>
                  </a:moveTo>
                  <a:cubicBezTo>
                    <a:pt x="7" y="37"/>
                    <a:pt x="13" y="42"/>
                    <a:pt x="19" y="35"/>
                  </a:cubicBezTo>
                  <a:cubicBezTo>
                    <a:pt x="24" y="30"/>
                    <a:pt x="26" y="24"/>
                    <a:pt x="27" y="18"/>
                  </a:cubicBezTo>
                  <a:cubicBezTo>
                    <a:pt x="28" y="14"/>
                    <a:pt x="30" y="20"/>
                    <a:pt x="34" y="18"/>
                  </a:cubicBezTo>
                  <a:cubicBezTo>
                    <a:pt x="36" y="17"/>
                    <a:pt x="31" y="10"/>
                    <a:pt x="29" y="8"/>
                  </a:cubicBezTo>
                  <a:cubicBezTo>
                    <a:pt x="21" y="3"/>
                    <a:pt x="14" y="0"/>
                    <a:pt x="9" y="9"/>
                  </a:cubicBezTo>
                  <a:cubicBezTo>
                    <a:pt x="9" y="9"/>
                    <a:pt x="0" y="25"/>
                    <a:pt x="4" y="31"/>
                  </a:cubicBezTo>
                  <a:close/>
                </a:path>
              </a:pathLst>
            </a:custGeom>
            <a:solidFill>
              <a:srgbClr val="FFE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ïṡ1íďè"/>
            <p:cNvSpPr/>
            <p:nvPr/>
          </p:nvSpPr>
          <p:spPr bwMode="auto">
            <a:xfrm>
              <a:off x="6224588" y="1879600"/>
              <a:ext cx="204788" cy="223838"/>
            </a:xfrm>
            <a:custGeom>
              <a:avLst/>
              <a:gdLst>
                <a:gd name="T0" fmla="*/ 15 w 62"/>
                <a:gd name="T1" fmla="*/ 63 h 68"/>
                <a:gd name="T2" fmla="*/ 46 w 62"/>
                <a:gd name="T3" fmla="*/ 24 h 68"/>
                <a:gd name="T4" fmla="*/ 35 w 62"/>
                <a:gd name="T5" fmla="*/ 17 h 68"/>
                <a:gd name="T6" fmla="*/ 2 w 62"/>
                <a:gd name="T7" fmla="*/ 58 h 68"/>
                <a:gd name="T8" fmla="*/ 8 w 62"/>
                <a:gd name="T9" fmla="*/ 68 h 68"/>
                <a:gd name="T10" fmla="*/ 15 w 62"/>
                <a:gd name="T11" fmla="*/ 63 h 68"/>
              </a:gdLst>
              <a:ahLst/>
              <a:cxnLst>
                <a:cxn ang="0">
                  <a:pos x="T0" y="T1"/>
                </a:cxn>
                <a:cxn ang="0">
                  <a:pos x="T2" y="T3"/>
                </a:cxn>
                <a:cxn ang="0">
                  <a:pos x="T4" y="T5"/>
                </a:cxn>
                <a:cxn ang="0">
                  <a:pos x="T6" y="T7"/>
                </a:cxn>
                <a:cxn ang="0">
                  <a:pos x="T8" y="T9"/>
                </a:cxn>
                <a:cxn ang="0">
                  <a:pos x="T10" y="T11"/>
                </a:cxn>
              </a:cxnLst>
              <a:rect l="0" t="0" r="r" b="b"/>
              <a:pathLst>
                <a:path w="62" h="68">
                  <a:moveTo>
                    <a:pt x="15" y="63"/>
                  </a:moveTo>
                  <a:cubicBezTo>
                    <a:pt x="15" y="63"/>
                    <a:pt x="26" y="46"/>
                    <a:pt x="46" y="24"/>
                  </a:cubicBezTo>
                  <a:cubicBezTo>
                    <a:pt x="62" y="6"/>
                    <a:pt x="50" y="0"/>
                    <a:pt x="35" y="17"/>
                  </a:cubicBezTo>
                  <a:cubicBezTo>
                    <a:pt x="22" y="32"/>
                    <a:pt x="5" y="55"/>
                    <a:pt x="2" y="58"/>
                  </a:cubicBezTo>
                  <a:cubicBezTo>
                    <a:pt x="0" y="62"/>
                    <a:pt x="6" y="68"/>
                    <a:pt x="8" y="68"/>
                  </a:cubicBezTo>
                  <a:cubicBezTo>
                    <a:pt x="12" y="68"/>
                    <a:pt x="15" y="63"/>
                    <a:pt x="15" y="63"/>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ïSļîďè"/>
            <p:cNvSpPr/>
            <p:nvPr/>
          </p:nvSpPr>
          <p:spPr bwMode="auto">
            <a:xfrm>
              <a:off x="6405563" y="1720850"/>
              <a:ext cx="330200" cy="458788"/>
            </a:xfrm>
            <a:custGeom>
              <a:avLst/>
              <a:gdLst>
                <a:gd name="T0" fmla="*/ 11 w 100"/>
                <a:gd name="T1" fmla="*/ 135 h 139"/>
                <a:gd name="T2" fmla="*/ 83 w 100"/>
                <a:gd name="T3" fmla="*/ 33 h 139"/>
                <a:gd name="T4" fmla="*/ 57 w 100"/>
                <a:gd name="T5" fmla="*/ 25 h 139"/>
                <a:gd name="T6" fmla="*/ 29 w 100"/>
                <a:gd name="T7" fmla="*/ 82 h 139"/>
                <a:gd name="T8" fmla="*/ 1 w 100"/>
                <a:gd name="T9" fmla="*/ 131 h 139"/>
                <a:gd name="T10" fmla="*/ 6 w 100"/>
                <a:gd name="T11" fmla="*/ 138 h 139"/>
                <a:gd name="T12" fmla="*/ 11 w 100"/>
                <a:gd name="T13" fmla="*/ 135 h 139"/>
              </a:gdLst>
              <a:ahLst/>
              <a:cxnLst>
                <a:cxn ang="0">
                  <a:pos x="T0" y="T1"/>
                </a:cxn>
                <a:cxn ang="0">
                  <a:pos x="T2" y="T3"/>
                </a:cxn>
                <a:cxn ang="0">
                  <a:pos x="T4" y="T5"/>
                </a:cxn>
                <a:cxn ang="0">
                  <a:pos x="T6" y="T7"/>
                </a:cxn>
                <a:cxn ang="0">
                  <a:pos x="T8" y="T9"/>
                </a:cxn>
                <a:cxn ang="0">
                  <a:pos x="T10" y="T11"/>
                </a:cxn>
                <a:cxn ang="0">
                  <a:pos x="T12" y="T13"/>
                </a:cxn>
              </a:cxnLst>
              <a:rect l="0" t="0" r="r" b="b"/>
              <a:pathLst>
                <a:path w="100" h="139">
                  <a:moveTo>
                    <a:pt x="11" y="135"/>
                  </a:moveTo>
                  <a:cubicBezTo>
                    <a:pt x="29" y="108"/>
                    <a:pt x="63" y="69"/>
                    <a:pt x="83" y="33"/>
                  </a:cubicBezTo>
                  <a:cubicBezTo>
                    <a:pt x="100" y="3"/>
                    <a:pt x="71" y="0"/>
                    <a:pt x="57" y="25"/>
                  </a:cubicBezTo>
                  <a:cubicBezTo>
                    <a:pt x="47" y="44"/>
                    <a:pt x="40" y="63"/>
                    <a:pt x="29" y="82"/>
                  </a:cubicBezTo>
                  <a:cubicBezTo>
                    <a:pt x="19" y="99"/>
                    <a:pt x="3" y="126"/>
                    <a:pt x="1" y="131"/>
                  </a:cubicBezTo>
                  <a:cubicBezTo>
                    <a:pt x="0" y="135"/>
                    <a:pt x="0" y="139"/>
                    <a:pt x="6" y="138"/>
                  </a:cubicBezTo>
                  <a:cubicBezTo>
                    <a:pt x="10" y="138"/>
                    <a:pt x="11" y="135"/>
                    <a:pt x="11" y="135"/>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ïSḻídè"/>
            <p:cNvSpPr/>
            <p:nvPr/>
          </p:nvSpPr>
          <p:spPr bwMode="auto">
            <a:xfrm>
              <a:off x="5465763" y="1906588"/>
              <a:ext cx="207963" cy="223838"/>
            </a:xfrm>
            <a:custGeom>
              <a:avLst/>
              <a:gdLst>
                <a:gd name="T0" fmla="*/ 48 w 63"/>
                <a:gd name="T1" fmla="*/ 63 h 68"/>
                <a:gd name="T2" fmla="*/ 16 w 63"/>
                <a:gd name="T3" fmla="*/ 24 h 68"/>
                <a:gd name="T4" fmla="*/ 28 w 63"/>
                <a:gd name="T5" fmla="*/ 17 h 68"/>
                <a:gd name="T6" fmla="*/ 60 w 63"/>
                <a:gd name="T7" fmla="*/ 58 h 68"/>
                <a:gd name="T8" fmla="*/ 55 w 63"/>
                <a:gd name="T9" fmla="*/ 68 h 68"/>
                <a:gd name="T10" fmla="*/ 48 w 63"/>
                <a:gd name="T11" fmla="*/ 63 h 68"/>
              </a:gdLst>
              <a:ahLst/>
              <a:cxnLst>
                <a:cxn ang="0">
                  <a:pos x="T0" y="T1"/>
                </a:cxn>
                <a:cxn ang="0">
                  <a:pos x="T2" y="T3"/>
                </a:cxn>
                <a:cxn ang="0">
                  <a:pos x="T4" y="T5"/>
                </a:cxn>
                <a:cxn ang="0">
                  <a:pos x="T6" y="T7"/>
                </a:cxn>
                <a:cxn ang="0">
                  <a:pos x="T8" y="T9"/>
                </a:cxn>
                <a:cxn ang="0">
                  <a:pos x="T10" y="T11"/>
                </a:cxn>
              </a:cxnLst>
              <a:rect l="0" t="0" r="r" b="b"/>
              <a:pathLst>
                <a:path w="63" h="68">
                  <a:moveTo>
                    <a:pt x="48" y="63"/>
                  </a:moveTo>
                  <a:cubicBezTo>
                    <a:pt x="48" y="63"/>
                    <a:pt x="37" y="46"/>
                    <a:pt x="16" y="24"/>
                  </a:cubicBezTo>
                  <a:cubicBezTo>
                    <a:pt x="0" y="6"/>
                    <a:pt x="13" y="0"/>
                    <a:pt x="28" y="17"/>
                  </a:cubicBezTo>
                  <a:cubicBezTo>
                    <a:pt x="41" y="32"/>
                    <a:pt x="58" y="55"/>
                    <a:pt x="60" y="58"/>
                  </a:cubicBezTo>
                  <a:cubicBezTo>
                    <a:pt x="63" y="63"/>
                    <a:pt x="57" y="68"/>
                    <a:pt x="55" y="68"/>
                  </a:cubicBezTo>
                  <a:cubicBezTo>
                    <a:pt x="50" y="68"/>
                    <a:pt x="48" y="63"/>
                    <a:pt x="48" y="63"/>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işḻíḍè"/>
            <p:cNvSpPr/>
            <p:nvPr/>
          </p:nvSpPr>
          <p:spPr bwMode="auto">
            <a:xfrm>
              <a:off x="5138738" y="1760538"/>
              <a:ext cx="330200" cy="458788"/>
            </a:xfrm>
            <a:custGeom>
              <a:avLst/>
              <a:gdLst>
                <a:gd name="T0" fmla="*/ 89 w 100"/>
                <a:gd name="T1" fmla="*/ 135 h 139"/>
                <a:gd name="T2" fmla="*/ 17 w 100"/>
                <a:gd name="T3" fmla="*/ 33 h 139"/>
                <a:gd name="T4" fmla="*/ 43 w 100"/>
                <a:gd name="T5" fmla="*/ 25 h 139"/>
                <a:gd name="T6" fmla="*/ 72 w 100"/>
                <a:gd name="T7" fmla="*/ 82 h 139"/>
                <a:gd name="T8" fmla="*/ 99 w 100"/>
                <a:gd name="T9" fmla="*/ 132 h 139"/>
                <a:gd name="T10" fmla="*/ 94 w 100"/>
                <a:gd name="T11" fmla="*/ 139 h 139"/>
                <a:gd name="T12" fmla="*/ 89 w 100"/>
                <a:gd name="T13" fmla="*/ 135 h 139"/>
              </a:gdLst>
              <a:ahLst/>
              <a:cxnLst>
                <a:cxn ang="0">
                  <a:pos x="T0" y="T1"/>
                </a:cxn>
                <a:cxn ang="0">
                  <a:pos x="T2" y="T3"/>
                </a:cxn>
                <a:cxn ang="0">
                  <a:pos x="T4" y="T5"/>
                </a:cxn>
                <a:cxn ang="0">
                  <a:pos x="T6" y="T7"/>
                </a:cxn>
                <a:cxn ang="0">
                  <a:pos x="T8" y="T9"/>
                </a:cxn>
                <a:cxn ang="0">
                  <a:pos x="T10" y="T11"/>
                </a:cxn>
                <a:cxn ang="0">
                  <a:pos x="T12" y="T13"/>
                </a:cxn>
              </a:cxnLst>
              <a:rect l="0" t="0" r="r" b="b"/>
              <a:pathLst>
                <a:path w="100" h="139">
                  <a:moveTo>
                    <a:pt x="89" y="135"/>
                  </a:moveTo>
                  <a:cubicBezTo>
                    <a:pt x="71" y="108"/>
                    <a:pt x="37" y="69"/>
                    <a:pt x="17" y="33"/>
                  </a:cubicBezTo>
                  <a:cubicBezTo>
                    <a:pt x="0" y="4"/>
                    <a:pt x="29" y="0"/>
                    <a:pt x="43" y="25"/>
                  </a:cubicBezTo>
                  <a:cubicBezTo>
                    <a:pt x="53" y="44"/>
                    <a:pt x="60" y="63"/>
                    <a:pt x="72" y="82"/>
                  </a:cubicBezTo>
                  <a:cubicBezTo>
                    <a:pt x="82" y="99"/>
                    <a:pt x="97" y="126"/>
                    <a:pt x="99" y="132"/>
                  </a:cubicBezTo>
                  <a:cubicBezTo>
                    <a:pt x="100" y="135"/>
                    <a:pt x="100" y="139"/>
                    <a:pt x="94" y="139"/>
                  </a:cubicBezTo>
                  <a:cubicBezTo>
                    <a:pt x="90" y="138"/>
                    <a:pt x="89" y="135"/>
                    <a:pt x="89" y="135"/>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10150" y="2148205"/>
            <a:ext cx="2513330" cy="583565"/>
          </a:xfrm>
          <a:prstGeom prst="rect">
            <a:avLst/>
          </a:prstGeom>
          <a:noFill/>
        </p:spPr>
        <p:txBody>
          <a:bodyPr wrap="square" rtlCol="0">
            <a:spAutoFit/>
          </a:bodyPr>
          <a:lstStyle/>
          <a:p>
            <a:pPr algn="ctr"/>
            <a:r>
              <a:rPr lang="en-US" altLang="zh-CN" sz="3200" b="1">
                <a:solidFill>
                  <a:schemeClr val="bg1"/>
                </a:solidFill>
                <a:latin typeface="微软雅黑" panose="020B0503020204020204" pitchFamily="34" charset="-122"/>
                <a:ea typeface="微软雅黑" panose="020B0503020204020204" pitchFamily="34" charset="-122"/>
              </a:rPr>
              <a:t>PART 01</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010150" y="3187700"/>
            <a:ext cx="2540000" cy="521970"/>
          </a:xfrm>
          <a:prstGeom prst="rect">
            <a:avLst/>
          </a:prstGeom>
          <a:noFill/>
        </p:spPr>
        <p:txBody>
          <a:bodyPr wrap="square" rtlCol="0" anchor="t">
            <a:spAutoFit/>
          </a:bodyPr>
          <a:lstStyle/>
          <a:p>
            <a:pPr algn="ctr"/>
            <a:r>
              <a:rPr lang="zh-CN" altLang="en-US" sz="2800" b="1">
                <a:solidFill>
                  <a:srgbClr val="163479"/>
                </a:solidFill>
                <a:latin typeface="微软雅黑" panose="020B0503020204020204" pitchFamily="34" charset="-122"/>
                <a:ea typeface="微软雅黑" panose="020B0503020204020204" pitchFamily="34" charset="-122"/>
              </a:rPr>
              <a:t>背景简介</a:t>
            </a:r>
            <a:endParaRPr lang="zh-CN" altLang="en-US" sz="2800" b="1">
              <a:solidFill>
                <a:srgbClr val="16347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49300" y="1016000"/>
            <a:ext cx="1264285" cy="337185"/>
          </a:xfrm>
          <a:prstGeom prst="rect">
            <a:avLst/>
          </a:prstGeom>
          <a:noFill/>
        </p:spPr>
        <p:txBody>
          <a:bodyPr wrap="square" rtlCol="0" anchor="t">
            <a:spAutoFit/>
          </a:bodyPr>
          <a:lstStyle/>
          <a:p>
            <a:pPr algn="ctr"/>
            <a:r>
              <a:rPr lang="zh-CN" altLang="en-US" sz="1600" b="1">
                <a:solidFill>
                  <a:srgbClr val="163479"/>
                </a:solidFill>
              </a:rPr>
              <a:t>掌  握</a:t>
            </a:r>
            <a:endParaRPr lang="zh-CN" altLang="en-US" sz="1600" b="1">
              <a:solidFill>
                <a:srgbClr val="163479"/>
              </a:solidFill>
            </a:endParaRPr>
          </a:p>
        </p:txBody>
      </p:sp>
      <p:sp>
        <p:nvSpPr>
          <p:cNvPr id="6" name="文本框 5"/>
          <p:cNvSpPr txBox="1"/>
          <p:nvPr/>
        </p:nvSpPr>
        <p:spPr>
          <a:xfrm>
            <a:off x="940435" y="1647190"/>
            <a:ext cx="3149600" cy="1383665"/>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属于本岗位直接操作的项目，要求经过培训后必须达到熟知或能够独立操作的培训内容，如本岗位操作技能的所有培训内容。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4631031" y="206374"/>
            <a:ext cx="3996738" cy="4772026"/>
            <a:chOff x="4097631" y="1042987"/>
            <a:chExt cx="3996738" cy="4772026"/>
          </a:xfrm>
        </p:grpSpPr>
        <p:sp>
          <p:nvSpPr>
            <p:cNvPr id="13" name="iṡļiḍè"/>
            <p:cNvSpPr/>
            <p:nvPr/>
          </p:nvSpPr>
          <p:spPr bwMode="auto">
            <a:xfrm>
              <a:off x="5864751" y="3834020"/>
              <a:ext cx="525324" cy="1915494"/>
            </a:xfrm>
            <a:prstGeom prst="rect">
              <a:avLst/>
            </a:prstGeom>
            <a:solidFill>
              <a:schemeClr val="bg1">
                <a:lumMod val="85000"/>
              </a:schemeClr>
            </a:solidFill>
            <a:ln>
              <a:noFill/>
            </a:ln>
          </p:spPr>
          <p:txBody>
            <a:bodyPr anchor="ctr"/>
            <a:lstStyle/>
            <a:p>
              <a:pPr algn="ctr"/>
            </a:p>
          </p:txBody>
        </p:sp>
        <p:sp>
          <p:nvSpPr>
            <p:cNvPr id="14" name="îşļíḋé"/>
            <p:cNvSpPr/>
            <p:nvPr/>
          </p:nvSpPr>
          <p:spPr bwMode="auto">
            <a:xfrm>
              <a:off x="4700484" y="3529252"/>
              <a:ext cx="711125" cy="2225609"/>
            </a:xfrm>
            <a:custGeom>
              <a:avLst/>
              <a:gdLst>
                <a:gd name="T0" fmla="*/ 249 w 256"/>
                <a:gd name="T1" fmla="*/ 1 h 802"/>
                <a:gd name="T2" fmla="*/ 239 w 256"/>
                <a:gd name="T3" fmla="*/ 7 h 802"/>
                <a:gd name="T4" fmla="*/ 44 w 256"/>
                <a:gd name="T5" fmla="*/ 786 h 802"/>
                <a:gd name="T6" fmla="*/ 8 w 256"/>
                <a:gd name="T7" fmla="*/ 786 h 802"/>
                <a:gd name="T8" fmla="*/ 0 w 256"/>
                <a:gd name="T9" fmla="*/ 794 h 802"/>
                <a:gd name="T10" fmla="*/ 8 w 256"/>
                <a:gd name="T11" fmla="*/ 802 h 802"/>
                <a:gd name="T12" fmla="*/ 99 w 256"/>
                <a:gd name="T13" fmla="*/ 802 h 802"/>
                <a:gd name="T14" fmla="*/ 107 w 256"/>
                <a:gd name="T15" fmla="*/ 794 h 802"/>
                <a:gd name="T16" fmla="*/ 99 w 256"/>
                <a:gd name="T17" fmla="*/ 786 h 802"/>
                <a:gd name="T18" fmla="*/ 61 w 256"/>
                <a:gd name="T19" fmla="*/ 786 h 802"/>
                <a:gd name="T20" fmla="*/ 255 w 256"/>
                <a:gd name="T21" fmla="*/ 10 h 802"/>
                <a:gd name="T22" fmla="*/ 249 w 256"/>
                <a:gd name="T23" fmla="*/ 1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802">
                  <a:moveTo>
                    <a:pt x="249" y="1"/>
                  </a:moveTo>
                  <a:cubicBezTo>
                    <a:pt x="245" y="0"/>
                    <a:pt x="240" y="2"/>
                    <a:pt x="239" y="7"/>
                  </a:cubicBezTo>
                  <a:cubicBezTo>
                    <a:pt x="44" y="786"/>
                    <a:pt x="44" y="786"/>
                    <a:pt x="44" y="786"/>
                  </a:cubicBezTo>
                  <a:cubicBezTo>
                    <a:pt x="8" y="786"/>
                    <a:pt x="8" y="786"/>
                    <a:pt x="8" y="786"/>
                  </a:cubicBezTo>
                  <a:cubicBezTo>
                    <a:pt x="4" y="786"/>
                    <a:pt x="0" y="790"/>
                    <a:pt x="0" y="794"/>
                  </a:cubicBezTo>
                  <a:cubicBezTo>
                    <a:pt x="0" y="798"/>
                    <a:pt x="4" y="802"/>
                    <a:pt x="8" y="802"/>
                  </a:cubicBezTo>
                  <a:cubicBezTo>
                    <a:pt x="99" y="802"/>
                    <a:pt x="99" y="802"/>
                    <a:pt x="99" y="802"/>
                  </a:cubicBezTo>
                  <a:cubicBezTo>
                    <a:pt x="103" y="802"/>
                    <a:pt x="107" y="798"/>
                    <a:pt x="107" y="794"/>
                  </a:cubicBezTo>
                  <a:cubicBezTo>
                    <a:pt x="107" y="790"/>
                    <a:pt x="103" y="786"/>
                    <a:pt x="99" y="786"/>
                  </a:cubicBezTo>
                  <a:cubicBezTo>
                    <a:pt x="61" y="786"/>
                    <a:pt x="61" y="786"/>
                    <a:pt x="61" y="786"/>
                  </a:cubicBezTo>
                  <a:cubicBezTo>
                    <a:pt x="255" y="10"/>
                    <a:pt x="255" y="10"/>
                    <a:pt x="255" y="10"/>
                  </a:cubicBezTo>
                  <a:cubicBezTo>
                    <a:pt x="256" y="6"/>
                    <a:pt x="253" y="2"/>
                    <a:pt x="249" y="1"/>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îṧľíḑè"/>
            <p:cNvSpPr/>
            <p:nvPr/>
          </p:nvSpPr>
          <p:spPr bwMode="auto">
            <a:xfrm>
              <a:off x="6876634" y="3529252"/>
              <a:ext cx="715136" cy="2225609"/>
            </a:xfrm>
            <a:custGeom>
              <a:avLst/>
              <a:gdLst>
                <a:gd name="T0" fmla="*/ 249 w 257"/>
                <a:gd name="T1" fmla="*/ 786 h 802"/>
                <a:gd name="T2" fmla="*/ 211 w 257"/>
                <a:gd name="T3" fmla="*/ 786 h 802"/>
                <a:gd name="T4" fmla="*/ 16 w 257"/>
                <a:gd name="T5" fmla="*/ 7 h 802"/>
                <a:gd name="T6" fmla="*/ 7 w 257"/>
                <a:gd name="T7" fmla="*/ 1 h 802"/>
                <a:gd name="T8" fmla="*/ 1 w 257"/>
                <a:gd name="T9" fmla="*/ 10 h 802"/>
                <a:gd name="T10" fmla="*/ 195 w 257"/>
                <a:gd name="T11" fmla="*/ 786 h 802"/>
                <a:gd name="T12" fmla="*/ 159 w 257"/>
                <a:gd name="T13" fmla="*/ 786 h 802"/>
                <a:gd name="T14" fmla="*/ 151 w 257"/>
                <a:gd name="T15" fmla="*/ 794 h 802"/>
                <a:gd name="T16" fmla="*/ 159 w 257"/>
                <a:gd name="T17" fmla="*/ 802 h 802"/>
                <a:gd name="T18" fmla="*/ 249 w 257"/>
                <a:gd name="T19" fmla="*/ 802 h 802"/>
                <a:gd name="T20" fmla="*/ 257 w 257"/>
                <a:gd name="T21" fmla="*/ 794 h 802"/>
                <a:gd name="T22" fmla="*/ 249 w 257"/>
                <a:gd name="T23" fmla="*/ 786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802">
                  <a:moveTo>
                    <a:pt x="249" y="786"/>
                  </a:moveTo>
                  <a:cubicBezTo>
                    <a:pt x="211" y="786"/>
                    <a:pt x="211" y="786"/>
                    <a:pt x="211" y="786"/>
                  </a:cubicBezTo>
                  <a:cubicBezTo>
                    <a:pt x="16" y="7"/>
                    <a:pt x="16" y="7"/>
                    <a:pt x="16" y="7"/>
                  </a:cubicBezTo>
                  <a:cubicBezTo>
                    <a:pt x="15" y="2"/>
                    <a:pt x="11" y="0"/>
                    <a:pt x="7" y="1"/>
                  </a:cubicBezTo>
                  <a:cubicBezTo>
                    <a:pt x="2" y="2"/>
                    <a:pt x="0" y="6"/>
                    <a:pt x="1" y="10"/>
                  </a:cubicBezTo>
                  <a:cubicBezTo>
                    <a:pt x="195" y="786"/>
                    <a:pt x="195" y="786"/>
                    <a:pt x="195" y="786"/>
                  </a:cubicBezTo>
                  <a:cubicBezTo>
                    <a:pt x="159" y="786"/>
                    <a:pt x="159" y="786"/>
                    <a:pt x="159" y="786"/>
                  </a:cubicBezTo>
                  <a:cubicBezTo>
                    <a:pt x="155" y="786"/>
                    <a:pt x="151" y="790"/>
                    <a:pt x="151" y="794"/>
                  </a:cubicBezTo>
                  <a:cubicBezTo>
                    <a:pt x="151" y="798"/>
                    <a:pt x="155" y="802"/>
                    <a:pt x="159" y="802"/>
                  </a:cubicBezTo>
                  <a:cubicBezTo>
                    <a:pt x="249" y="802"/>
                    <a:pt x="249" y="802"/>
                    <a:pt x="249" y="802"/>
                  </a:cubicBezTo>
                  <a:cubicBezTo>
                    <a:pt x="254" y="802"/>
                    <a:pt x="257" y="798"/>
                    <a:pt x="257" y="794"/>
                  </a:cubicBezTo>
                  <a:cubicBezTo>
                    <a:pt x="257" y="790"/>
                    <a:pt x="254" y="786"/>
                    <a:pt x="249" y="78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ï$ḻíďê"/>
            <p:cNvSpPr/>
            <p:nvPr/>
          </p:nvSpPr>
          <p:spPr bwMode="auto">
            <a:xfrm>
              <a:off x="6693506" y="3168343"/>
              <a:ext cx="850142" cy="707116"/>
            </a:xfrm>
            <a:custGeom>
              <a:avLst/>
              <a:gdLst>
                <a:gd name="T0" fmla="*/ 0 w 306"/>
                <a:gd name="T1" fmla="*/ 23 h 255"/>
                <a:gd name="T2" fmla="*/ 0 w 306"/>
                <a:gd name="T3" fmla="*/ 116 h 255"/>
                <a:gd name="T4" fmla="*/ 24 w 306"/>
                <a:gd name="T5" fmla="*/ 140 h 255"/>
                <a:gd name="T6" fmla="*/ 168 w 306"/>
                <a:gd name="T7" fmla="*/ 140 h 255"/>
                <a:gd name="T8" fmla="*/ 186 w 306"/>
                <a:gd name="T9" fmla="*/ 148 h 255"/>
                <a:gd name="T10" fmla="*/ 264 w 306"/>
                <a:gd name="T11" fmla="*/ 238 h 255"/>
                <a:gd name="T12" fmla="*/ 306 w 306"/>
                <a:gd name="T13" fmla="*/ 223 h 255"/>
                <a:gd name="T14" fmla="*/ 306 w 306"/>
                <a:gd name="T15" fmla="*/ 23 h 255"/>
                <a:gd name="T16" fmla="*/ 282 w 306"/>
                <a:gd name="T17" fmla="*/ 0 h 255"/>
                <a:gd name="T18" fmla="*/ 24 w 306"/>
                <a:gd name="T19" fmla="*/ 0 h 255"/>
                <a:gd name="T20" fmla="*/ 0 w 306"/>
                <a:gd name="T21" fmla="*/ 2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255">
                  <a:moveTo>
                    <a:pt x="0" y="23"/>
                  </a:moveTo>
                  <a:cubicBezTo>
                    <a:pt x="0" y="116"/>
                    <a:pt x="0" y="116"/>
                    <a:pt x="0" y="116"/>
                  </a:cubicBezTo>
                  <a:cubicBezTo>
                    <a:pt x="0" y="129"/>
                    <a:pt x="11" y="140"/>
                    <a:pt x="24" y="140"/>
                  </a:cubicBezTo>
                  <a:cubicBezTo>
                    <a:pt x="168" y="140"/>
                    <a:pt x="168" y="140"/>
                    <a:pt x="168" y="140"/>
                  </a:cubicBezTo>
                  <a:cubicBezTo>
                    <a:pt x="175" y="140"/>
                    <a:pt x="182" y="143"/>
                    <a:pt x="186" y="148"/>
                  </a:cubicBezTo>
                  <a:cubicBezTo>
                    <a:pt x="264" y="238"/>
                    <a:pt x="264" y="238"/>
                    <a:pt x="264" y="238"/>
                  </a:cubicBezTo>
                  <a:cubicBezTo>
                    <a:pt x="278" y="255"/>
                    <a:pt x="306" y="245"/>
                    <a:pt x="306" y="223"/>
                  </a:cubicBezTo>
                  <a:cubicBezTo>
                    <a:pt x="306" y="23"/>
                    <a:pt x="306" y="23"/>
                    <a:pt x="306" y="23"/>
                  </a:cubicBezTo>
                  <a:cubicBezTo>
                    <a:pt x="306" y="10"/>
                    <a:pt x="295" y="0"/>
                    <a:pt x="282" y="0"/>
                  </a:cubicBezTo>
                  <a:cubicBezTo>
                    <a:pt x="24" y="0"/>
                    <a:pt x="24" y="0"/>
                    <a:pt x="24" y="0"/>
                  </a:cubicBezTo>
                  <a:cubicBezTo>
                    <a:pt x="11" y="0"/>
                    <a:pt x="0" y="10"/>
                    <a:pt x="0" y="2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í$1íḑé"/>
            <p:cNvSpPr/>
            <p:nvPr/>
          </p:nvSpPr>
          <p:spPr bwMode="auto">
            <a:xfrm>
              <a:off x="6938122" y="3168343"/>
              <a:ext cx="372940" cy="80202"/>
            </a:xfrm>
            <a:custGeom>
              <a:avLst/>
              <a:gdLst>
                <a:gd name="T0" fmla="*/ 134 w 134"/>
                <a:gd name="T1" fmla="*/ 0 h 29"/>
                <a:gd name="T2" fmla="*/ 0 w 134"/>
                <a:gd name="T3" fmla="*/ 21 h 29"/>
                <a:gd name="T4" fmla="*/ 2 w 134"/>
                <a:gd name="T5" fmla="*/ 0 h 29"/>
                <a:gd name="T6" fmla="*/ 134 w 134"/>
                <a:gd name="T7" fmla="*/ 0 h 29"/>
              </a:gdLst>
              <a:ahLst/>
              <a:cxnLst>
                <a:cxn ang="0">
                  <a:pos x="T0" y="T1"/>
                </a:cxn>
                <a:cxn ang="0">
                  <a:pos x="T2" y="T3"/>
                </a:cxn>
                <a:cxn ang="0">
                  <a:pos x="T4" y="T5"/>
                </a:cxn>
                <a:cxn ang="0">
                  <a:pos x="T6" y="T7"/>
                </a:cxn>
              </a:cxnLst>
              <a:rect l="0" t="0" r="r" b="b"/>
              <a:pathLst>
                <a:path w="134" h="29">
                  <a:moveTo>
                    <a:pt x="134" y="0"/>
                  </a:moveTo>
                  <a:cubicBezTo>
                    <a:pt x="134" y="0"/>
                    <a:pt x="48" y="29"/>
                    <a:pt x="0" y="21"/>
                  </a:cubicBezTo>
                  <a:cubicBezTo>
                    <a:pt x="2" y="0"/>
                    <a:pt x="2" y="0"/>
                    <a:pt x="2" y="0"/>
                  </a:cubicBezTo>
                  <a:lnTo>
                    <a:pt x="134" y="0"/>
                  </a:lnTo>
                  <a:close/>
                </a:path>
              </a:pathLst>
            </a:custGeom>
            <a:solidFill>
              <a:srgbClr val="C9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iṣḻîdé"/>
            <p:cNvSpPr/>
            <p:nvPr/>
          </p:nvSpPr>
          <p:spPr bwMode="auto">
            <a:xfrm>
              <a:off x="4808756" y="3168343"/>
              <a:ext cx="847469" cy="707116"/>
            </a:xfrm>
            <a:custGeom>
              <a:avLst/>
              <a:gdLst>
                <a:gd name="T0" fmla="*/ 305 w 305"/>
                <a:gd name="T1" fmla="*/ 23 h 255"/>
                <a:gd name="T2" fmla="*/ 305 w 305"/>
                <a:gd name="T3" fmla="*/ 116 h 255"/>
                <a:gd name="T4" fmla="*/ 281 w 305"/>
                <a:gd name="T5" fmla="*/ 140 h 255"/>
                <a:gd name="T6" fmla="*/ 137 w 305"/>
                <a:gd name="T7" fmla="*/ 140 h 255"/>
                <a:gd name="T8" fmla="*/ 119 w 305"/>
                <a:gd name="T9" fmla="*/ 148 h 255"/>
                <a:gd name="T10" fmla="*/ 42 w 305"/>
                <a:gd name="T11" fmla="*/ 238 h 255"/>
                <a:gd name="T12" fmla="*/ 0 w 305"/>
                <a:gd name="T13" fmla="*/ 223 h 255"/>
                <a:gd name="T14" fmla="*/ 0 w 305"/>
                <a:gd name="T15" fmla="*/ 23 h 255"/>
                <a:gd name="T16" fmla="*/ 23 w 305"/>
                <a:gd name="T17" fmla="*/ 0 h 255"/>
                <a:gd name="T18" fmla="*/ 281 w 305"/>
                <a:gd name="T19" fmla="*/ 0 h 255"/>
                <a:gd name="T20" fmla="*/ 305 w 305"/>
                <a:gd name="T21" fmla="*/ 2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255">
                  <a:moveTo>
                    <a:pt x="305" y="23"/>
                  </a:moveTo>
                  <a:cubicBezTo>
                    <a:pt x="305" y="116"/>
                    <a:pt x="305" y="116"/>
                    <a:pt x="305" y="116"/>
                  </a:cubicBezTo>
                  <a:cubicBezTo>
                    <a:pt x="305" y="129"/>
                    <a:pt x="295" y="140"/>
                    <a:pt x="281" y="140"/>
                  </a:cubicBezTo>
                  <a:cubicBezTo>
                    <a:pt x="137" y="140"/>
                    <a:pt x="137" y="140"/>
                    <a:pt x="137" y="140"/>
                  </a:cubicBezTo>
                  <a:cubicBezTo>
                    <a:pt x="130" y="140"/>
                    <a:pt x="123" y="143"/>
                    <a:pt x="119" y="148"/>
                  </a:cubicBezTo>
                  <a:cubicBezTo>
                    <a:pt x="42" y="238"/>
                    <a:pt x="42" y="238"/>
                    <a:pt x="42" y="238"/>
                  </a:cubicBezTo>
                  <a:cubicBezTo>
                    <a:pt x="27" y="255"/>
                    <a:pt x="0" y="245"/>
                    <a:pt x="0" y="223"/>
                  </a:cubicBezTo>
                  <a:cubicBezTo>
                    <a:pt x="0" y="23"/>
                    <a:pt x="0" y="23"/>
                    <a:pt x="0" y="23"/>
                  </a:cubicBezTo>
                  <a:cubicBezTo>
                    <a:pt x="0" y="10"/>
                    <a:pt x="10" y="0"/>
                    <a:pt x="23" y="0"/>
                  </a:cubicBezTo>
                  <a:cubicBezTo>
                    <a:pt x="281" y="0"/>
                    <a:pt x="281" y="0"/>
                    <a:pt x="281" y="0"/>
                  </a:cubicBezTo>
                  <a:cubicBezTo>
                    <a:pt x="295" y="0"/>
                    <a:pt x="305" y="10"/>
                    <a:pt x="305" y="2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ïṧļiḓe"/>
            <p:cNvSpPr/>
            <p:nvPr/>
          </p:nvSpPr>
          <p:spPr bwMode="auto">
            <a:xfrm>
              <a:off x="5241848" y="3168343"/>
              <a:ext cx="426408" cy="388981"/>
            </a:xfrm>
            <a:custGeom>
              <a:avLst/>
              <a:gdLst>
                <a:gd name="T0" fmla="*/ 129 w 153"/>
                <a:gd name="T1" fmla="*/ 140 h 140"/>
                <a:gd name="T2" fmla="*/ 153 w 153"/>
                <a:gd name="T3" fmla="*/ 116 h 140"/>
                <a:gd name="T4" fmla="*/ 153 w 153"/>
                <a:gd name="T5" fmla="*/ 23 h 140"/>
                <a:gd name="T6" fmla="*/ 129 w 153"/>
                <a:gd name="T7" fmla="*/ 0 h 140"/>
                <a:gd name="T8" fmla="*/ 0 w 153"/>
                <a:gd name="T9" fmla="*/ 0 h 140"/>
                <a:gd name="T10" fmla="*/ 0 w 153"/>
                <a:gd name="T11" fmla="*/ 25 h 140"/>
                <a:gd name="T12" fmla="*/ 0 w 153"/>
                <a:gd name="T13" fmla="*/ 140 h 140"/>
                <a:gd name="T14" fmla="*/ 129 w 153"/>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40">
                  <a:moveTo>
                    <a:pt x="129" y="140"/>
                  </a:moveTo>
                  <a:cubicBezTo>
                    <a:pt x="143" y="140"/>
                    <a:pt x="153" y="129"/>
                    <a:pt x="153" y="116"/>
                  </a:cubicBezTo>
                  <a:cubicBezTo>
                    <a:pt x="153" y="23"/>
                    <a:pt x="153" y="23"/>
                    <a:pt x="153" y="23"/>
                  </a:cubicBezTo>
                  <a:cubicBezTo>
                    <a:pt x="153" y="10"/>
                    <a:pt x="143" y="0"/>
                    <a:pt x="129" y="0"/>
                  </a:cubicBezTo>
                  <a:cubicBezTo>
                    <a:pt x="0" y="0"/>
                    <a:pt x="0" y="0"/>
                    <a:pt x="0" y="0"/>
                  </a:cubicBezTo>
                  <a:cubicBezTo>
                    <a:pt x="0" y="8"/>
                    <a:pt x="0" y="17"/>
                    <a:pt x="0" y="25"/>
                  </a:cubicBezTo>
                  <a:cubicBezTo>
                    <a:pt x="0" y="140"/>
                    <a:pt x="0" y="140"/>
                    <a:pt x="0" y="140"/>
                  </a:cubicBezTo>
                  <a:lnTo>
                    <a:pt x="129" y="140"/>
                  </a:lnTo>
                  <a:close/>
                </a:path>
              </a:pathLst>
            </a:custGeom>
            <a:solidFill>
              <a:srgbClr val="A82B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ïṩḷíďe"/>
            <p:cNvSpPr/>
            <p:nvPr/>
          </p:nvSpPr>
          <p:spPr bwMode="auto">
            <a:xfrm>
              <a:off x="5292642" y="1042987"/>
              <a:ext cx="1692264" cy="2754943"/>
            </a:xfrm>
            <a:custGeom>
              <a:avLst/>
              <a:gdLst>
                <a:gd name="T0" fmla="*/ 609 w 609"/>
                <a:gd name="T1" fmla="*/ 993 h 993"/>
                <a:gd name="T2" fmla="*/ 0 w 609"/>
                <a:gd name="T3" fmla="*/ 993 h 993"/>
                <a:gd name="T4" fmla="*/ 0 w 609"/>
                <a:gd name="T5" fmla="*/ 791 h 993"/>
                <a:gd name="T6" fmla="*/ 305 w 609"/>
                <a:gd name="T7" fmla="*/ 0 h 993"/>
                <a:gd name="T8" fmla="*/ 305 w 609"/>
                <a:gd name="T9" fmla="*/ 0 h 993"/>
                <a:gd name="T10" fmla="*/ 305 w 609"/>
                <a:gd name="T11" fmla="*/ 0 h 993"/>
                <a:gd name="T12" fmla="*/ 609 w 609"/>
                <a:gd name="T13" fmla="*/ 791 h 993"/>
                <a:gd name="T14" fmla="*/ 609 w 609"/>
                <a:gd name="T15" fmla="*/ 993 h 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9" h="993">
                  <a:moveTo>
                    <a:pt x="609" y="993"/>
                  </a:moveTo>
                  <a:cubicBezTo>
                    <a:pt x="0" y="993"/>
                    <a:pt x="0" y="993"/>
                    <a:pt x="0" y="993"/>
                  </a:cubicBezTo>
                  <a:cubicBezTo>
                    <a:pt x="0" y="791"/>
                    <a:pt x="0" y="791"/>
                    <a:pt x="0" y="791"/>
                  </a:cubicBezTo>
                  <a:cubicBezTo>
                    <a:pt x="0" y="499"/>
                    <a:pt x="108" y="217"/>
                    <a:pt x="305" y="0"/>
                  </a:cubicBezTo>
                  <a:cubicBezTo>
                    <a:pt x="305" y="0"/>
                    <a:pt x="305" y="0"/>
                    <a:pt x="305" y="0"/>
                  </a:cubicBezTo>
                  <a:cubicBezTo>
                    <a:pt x="305" y="0"/>
                    <a:pt x="305" y="0"/>
                    <a:pt x="305" y="0"/>
                  </a:cubicBezTo>
                  <a:cubicBezTo>
                    <a:pt x="501" y="217"/>
                    <a:pt x="609" y="499"/>
                    <a:pt x="609" y="791"/>
                  </a:cubicBezTo>
                  <a:cubicBezTo>
                    <a:pt x="609" y="993"/>
                    <a:pt x="609" y="993"/>
                    <a:pt x="609" y="99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ïšľîḑè"/>
            <p:cNvSpPr/>
            <p:nvPr/>
          </p:nvSpPr>
          <p:spPr bwMode="auto">
            <a:xfrm>
              <a:off x="5625481" y="1042987"/>
              <a:ext cx="1029260" cy="874203"/>
            </a:xfrm>
            <a:custGeom>
              <a:avLst/>
              <a:gdLst>
                <a:gd name="T0" fmla="*/ 185 w 370"/>
                <a:gd name="T1" fmla="*/ 0 h 315"/>
                <a:gd name="T2" fmla="*/ 185 w 370"/>
                <a:gd name="T3" fmla="*/ 0 h 315"/>
                <a:gd name="T4" fmla="*/ 0 w 370"/>
                <a:gd name="T5" fmla="*/ 273 h 315"/>
                <a:gd name="T6" fmla="*/ 185 w 370"/>
                <a:gd name="T7" fmla="*/ 315 h 315"/>
                <a:gd name="T8" fmla="*/ 370 w 370"/>
                <a:gd name="T9" fmla="*/ 273 h 315"/>
                <a:gd name="T10" fmla="*/ 185 w 370"/>
                <a:gd name="T11" fmla="*/ 0 h 315"/>
              </a:gdLst>
              <a:ahLst/>
              <a:cxnLst>
                <a:cxn ang="0">
                  <a:pos x="T0" y="T1"/>
                </a:cxn>
                <a:cxn ang="0">
                  <a:pos x="T2" y="T3"/>
                </a:cxn>
                <a:cxn ang="0">
                  <a:pos x="T4" y="T5"/>
                </a:cxn>
                <a:cxn ang="0">
                  <a:pos x="T6" y="T7"/>
                </a:cxn>
                <a:cxn ang="0">
                  <a:pos x="T8" y="T9"/>
                </a:cxn>
                <a:cxn ang="0">
                  <a:pos x="T10" y="T11"/>
                </a:cxn>
              </a:cxnLst>
              <a:rect l="0" t="0" r="r" b="b"/>
              <a:pathLst>
                <a:path w="370" h="315">
                  <a:moveTo>
                    <a:pt x="185" y="0"/>
                  </a:moveTo>
                  <a:cubicBezTo>
                    <a:pt x="185" y="0"/>
                    <a:pt x="185" y="0"/>
                    <a:pt x="185" y="0"/>
                  </a:cubicBezTo>
                  <a:cubicBezTo>
                    <a:pt x="110" y="82"/>
                    <a:pt x="48" y="174"/>
                    <a:pt x="0" y="273"/>
                  </a:cubicBezTo>
                  <a:cubicBezTo>
                    <a:pt x="53" y="300"/>
                    <a:pt x="116" y="315"/>
                    <a:pt x="185" y="315"/>
                  </a:cubicBezTo>
                  <a:cubicBezTo>
                    <a:pt x="253" y="315"/>
                    <a:pt x="316" y="300"/>
                    <a:pt x="370" y="273"/>
                  </a:cubicBezTo>
                  <a:cubicBezTo>
                    <a:pt x="321" y="174"/>
                    <a:pt x="259" y="82"/>
                    <a:pt x="185" y="0"/>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íṧľïḓè"/>
            <p:cNvSpPr/>
            <p:nvPr/>
          </p:nvSpPr>
          <p:spPr bwMode="auto">
            <a:xfrm>
              <a:off x="5990401" y="1206065"/>
              <a:ext cx="8020" cy="12031"/>
            </a:xfrm>
            <a:custGeom>
              <a:avLst/>
              <a:gdLst>
                <a:gd name="T0" fmla="*/ 0 w 3"/>
                <a:gd name="T1" fmla="*/ 4 h 4"/>
                <a:gd name="T2" fmla="*/ 3 w 3"/>
                <a:gd name="T3" fmla="*/ 0 h 4"/>
                <a:gd name="T4" fmla="*/ 0 w 3"/>
                <a:gd name="T5" fmla="*/ 4 h 4"/>
              </a:gdLst>
              <a:ahLst/>
              <a:cxnLst>
                <a:cxn ang="0">
                  <a:pos x="T0" y="T1"/>
                </a:cxn>
                <a:cxn ang="0">
                  <a:pos x="T2" y="T3"/>
                </a:cxn>
                <a:cxn ang="0">
                  <a:pos x="T4" y="T5"/>
                </a:cxn>
              </a:cxnLst>
              <a:rect l="0" t="0" r="r" b="b"/>
              <a:pathLst>
                <a:path w="3" h="4">
                  <a:moveTo>
                    <a:pt x="0" y="4"/>
                  </a:moveTo>
                  <a:cubicBezTo>
                    <a:pt x="1" y="3"/>
                    <a:pt x="2" y="1"/>
                    <a:pt x="3" y="0"/>
                  </a:cubicBezTo>
                  <a:cubicBezTo>
                    <a:pt x="2" y="1"/>
                    <a:pt x="1"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íṩľiḋé"/>
            <p:cNvSpPr/>
            <p:nvPr/>
          </p:nvSpPr>
          <p:spPr bwMode="auto">
            <a:xfrm>
              <a:off x="5934259" y="1270226"/>
              <a:ext cx="17378" cy="20051"/>
            </a:xfrm>
            <a:custGeom>
              <a:avLst/>
              <a:gdLst>
                <a:gd name="T0" fmla="*/ 0 w 6"/>
                <a:gd name="T1" fmla="*/ 7 h 7"/>
                <a:gd name="T2" fmla="*/ 6 w 6"/>
                <a:gd name="T3" fmla="*/ 0 h 7"/>
                <a:gd name="T4" fmla="*/ 0 w 6"/>
                <a:gd name="T5" fmla="*/ 7 h 7"/>
              </a:gdLst>
              <a:ahLst/>
              <a:cxnLst>
                <a:cxn ang="0">
                  <a:pos x="T0" y="T1"/>
                </a:cxn>
                <a:cxn ang="0">
                  <a:pos x="T2" y="T3"/>
                </a:cxn>
                <a:cxn ang="0">
                  <a:pos x="T4" y="T5"/>
                </a:cxn>
              </a:cxnLst>
              <a:rect l="0" t="0" r="r" b="b"/>
              <a:pathLst>
                <a:path w="6" h="7">
                  <a:moveTo>
                    <a:pt x="0" y="7"/>
                  </a:moveTo>
                  <a:cubicBezTo>
                    <a:pt x="2" y="5"/>
                    <a:pt x="4" y="2"/>
                    <a:pt x="6" y="0"/>
                  </a:cubicBezTo>
                  <a:cubicBezTo>
                    <a:pt x="4" y="2"/>
                    <a:pt x="2" y="5"/>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šļïḑê"/>
            <p:cNvSpPr/>
            <p:nvPr/>
          </p:nvSpPr>
          <p:spPr bwMode="auto">
            <a:xfrm>
              <a:off x="5684296" y="1564301"/>
              <a:ext cx="69508" cy="122977"/>
            </a:xfrm>
            <a:custGeom>
              <a:avLst/>
              <a:gdLst>
                <a:gd name="T0" fmla="*/ 0 w 25"/>
                <a:gd name="T1" fmla="*/ 44 h 44"/>
                <a:gd name="T2" fmla="*/ 25 w 25"/>
                <a:gd name="T3" fmla="*/ 0 h 44"/>
                <a:gd name="T4" fmla="*/ 0 w 25"/>
                <a:gd name="T5" fmla="*/ 44 h 44"/>
              </a:gdLst>
              <a:ahLst/>
              <a:cxnLst>
                <a:cxn ang="0">
                  <a:pos x="T0" y="T1"/>
                </a:cxn>
                <a:cxn ang="0">
                  <a:pos x="T2" y="T3"/>
                </a:cxn>
                <a:cxn ang="0">
                  <a:pos x="T4" y="T5"/>
                </a:cxn>
              </a:cxnLst>
              <a:rect l="0" t="0" r="r" b="b"/>
              <a:pathLst>
                <a:path w="25" h="44">
                  <a:moveTo>
                    <a:pt x="0" y="44"/>
                  </a:moveTo>
                  <a:cubicBezTo>
                    <a:pt x="8" y="29"/>
                    <a:pt x="16" y="14"/>
                    <a:pt x="25" y="0"/>
                  </a:cubicBezTo>
                  <a:cubicBezTo>
                    <a:pt x="16" y="14"/>
                    <a:pt x="8" y="29"/>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îṧľïḑè"/>
            <p:cNvSpPr/>
            <p:nvPr/>
          </p:nvSpPr>
          <p:spPr bwMode="auto">
            <a:xfrm>
              <a:off x="5767172" y="1509496"/>
              <a:ext cx="20051" cy="33418"/>
            </a:xfrm>
            <a:custGeom>
              <a:avLst/>
              <a:gdLst>
                <a:gd name="T0" fmla="*/ 0 w 7"/>
                <a:gd name="T1" fmla="*/ 12 h 12"/>
                <a:gd name="T2" fmla="*/ 7 w 7"/>
                <a:gd name="T3" fmla="*/ 0 h 12"/>
                <a:gd name="T4" fmla="*/ 0 w 7"/>
                <a:gd name="T5" fmla="*/ 12 h 12"/>
              </a:gdLst>
              <a:ahLst/>
              <a:cxnLst>
                <a:cxn ang="0">
                  <a:pos x="T0" y="T1"/>
                </a:cxn>
                <a:cxn ang="0">
                  <a:pos x="T2" y="T3"/>
                </a:cxn>
                <a:cxn ang="0">
                  <a:pos x="T4" y="T5"/>
                </a:cxn>
              </a:cxnLst>
              <a:rect l="0" t="0" r="r" b="b"/>
              <a:pathLst>
                <a:path w="7" h="12">
                  <a:moveTo>
                    <a:pt x="0" y="12"/>
                  </a:moveTo>
                  <a:cubicBezTo>
                    <a:pt x="2" y="8"/>
                    <a:pt x="4" y="4"/>
                    <a:pt x="7" y="0"/>
                  </a:cubicBezTo>
                  <a:cubicBezTo>
                    <a:pt x="4" y="4"/>
                    <a:pt x="2" y="8"/>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işlïḍê"/>
            <p:cNvSpPr/>
            <p:nvPr/>
          </p:nvSpPr>
          <p:spPr bwMode="auto">
            <a:xfrm>
              <a:off x="6034512" y="1145913"/>
              <a:ext cx="13367" cy="18714"/>
            </a:xfrm>
            <a:custGeom>
              <a:avLst/>
              <a:gdLst>
                <a:gd name="T0" fmla="*/ 0 w 5"/>
                <a:gd name="T1" fmla="*/ 7 h 7"/>
                <a:gd name="T2" fmla="*/ 5 w 5"/>
                <a:gd name="T3" fmla="*/ 0 h 7"/>
                <a:gd name="T4" fmla="*/ 0 w 5"/>
                <a:gd name="T5" fmla="*/ 7 h 7"/>
              </a:gdLst>
              <a:ahLst/>
              <a:cxnLst>
                <a:cxn ang="0">
                  <a:pos x="T0" y="T1"/>
                </a:cxn>
                <a:cxn ang="0">
                  <a:pos x="T2" y="T3"/>
                </a:cxn>
                <a:cxn ang="0">
                  <a:pos x="T4" y="T5"/>
                </a:cxn>
              </a:cxnLst>
              <a:rect l="0" t="0" r="r" b="b"/>
              <a:pathLst>
                <a:path w="5" h="7">
                  <a:moveTo>
                    <a:pt x="0" y="7"/>
                  </a:moveTo>
                  <a:cubicBezTo>
                    <a:pt x="1" y="5"/>
                    <a:pt x="3" y="2"/>
                    <a:pt x="5" y="0"/>
                  </a:cubicBezTo>
                  <a:cubicBezTo>
                    <a:pt x="3" y="2"/>
                    <a:pt x="1" y="5"/>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iṥ1îḋè"/>
            <p:cNvSpPr/>
            <p:nvPr/>
          </p:nvSpPr>
          <p:spPr bwMode="auto">
            <a:xfrm>
              <a:off x="5854057" y="1378500"/>
              <a:ext cx="16040" cy="25398"/>
            </a:xfrm>
            <a:custGeom>
              <a:avLst/>
              <a:gdLst>
                <a:gd name="T0" fmla="*/ 0 w 6"/>
                <a:gd name="T1" fmla="*/ 9 h 9"/>
                <a:gd name="T2" fmla="*/ 6 w 6"/>
                <a:gd name="T3" fmla="*/ 0 h 9"/>
                <a:gd name="T4" fmla="*/ 0 w 6"/>
                <a:gd name="T5" fmla="*/ 9 h 9"/>
              </a:gdLst>
              <a:ahLst/>
              <a:cxnLst>
                <a:cxn ang="0">
                  <a:pos x="T0" y="T1"/>
                </a:cxn>
                <a:cxn ang="0">
                  <a:pos x="T2" y="T3"/>
                </a:cxn>
                <a:cxn ang="0">
                  <a:pos x="T4" y="T5"/>
                </a:cxn>
              </a:cxnLst>
              <a:rect l="0" t="0" r="r" b="b"/>
              <a:pathLst>
                <a:path w="6" h="9">
                  <a:moveTo>
                    <a:pt x="0" y="9"/>
                  </a:moveTo>
                  <a:cubicBezTo>
                    <a:pt x="2" y="6"/>
                    <a:pt x="4" y="3"/>
                    <a:pt x="6" y="0"/>
                  </a:cubicBezTo>
                  <a:cubicBezTo>
                    <a:pt x="4" y="3"/>
                    <a:pt x="2" y="6"/>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işḻíḓè"/>
            <p:cNvSpPr/>
            <p:nvPr/>
          </p:nvSpPr>
          <p:spPr bwMode="auto">
            <a:xfrm>
              <a:off x="5892822" y="1323694"/>
              <a:ext cx="20051" cy="24061"/>
            </a:xfrm>
            <a:custGeom>
              <a:avLst/>
              <a:gdLst>
                <a:gd name="T0" fmla="*/ 0 w 7"/>
                <a:gd name="T1" fmla="*/ 9 h 9"/>
                <a:gd name="T2" fmla="*/ 7 w 7"/>
                <a:gd name="T3" fmla="*/ 0 h 9"/>
                <a:gd name="T4" fmla="*/ 0 w 7"/>
                <a:gd name="T5" fmla="*/ 9 h 9"/>
              </a:gdLst>
              <a:ahLst/>
              <a:cxnLst>
                <a:cxn ang="0">
                  <a:pos x="T0" y="T1"/>
                </a:cxn>
                <a:cxn ang="0">
                  <a:pos x="T2" y="T3"/>
                </a:cxn>
                <a:cxn ang="0">
                  <a:pos x="T4" y="T5"/>
                </a:cxn>
              </a:cxnLst>
              <a:rect l="0" t="0" r="r" b="b"/>
              <a:pathLst>
                <a:path w="7" h="9">
                  <a:moveTo>
                    <a:pt x="0" y="9"/>
                  </a:moveTo>
                  <a:cubicBezTo>
                    <a:pt x="2" y="6"/>
                    <a:pt x="4" y="3"/>
                    <a:pt x="7" y="0"/>
                  </a:cubicBezTo>
                  <a:cubicBezTo>
                    <a:pt x="4" y="3"/>
                    <a:pt x="2" y="6"/>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šliḑê"/>
            <p:cNvSpPr/>
            <p:nvPr/>
          </p:nvSpPr>
          <p:spPr bwMode="auto">
            <a:xfrm>
              <a:off x="5653552" y="1703318"/>
              <a:ext cx="22724" cy="38765"/>
            </a:xfrm>
            <a:custGeom>
              <a:avLst/>
              <a:gdLst>
                <a:gd name="T0" fmla="*/ 0 w 8"/>
                <a:gd name="T1" fmla="*/ 14 h 14"/>
                <a:gd name="T2" fmla="*/ 8 w 8"/>
                <a:gd name="T3" fmla="*/ 0 h 14"/>
                <a:gd name="T4" fmla="*/ 0 w 8"/>
                <a:gd name="T5" fmla="*/ 14 h 14"/>
              </a:gdLst>
              <a:ahLst/>
              <a:cxnLst>
                <a:cxn ang="0">
                  <a:pos x="T0" y="T1"/>
                </a:cxn>
                <a:cxn ang="0">
                  <a:pos x="T2" y="T3"/>
                </a:cxn>
                <a:cxn ang="0">
                  <a:pos x="T4" y="T5"/>
                </a:cxn>
              </a:cxnLst>
              <a:rect l="0" t="0" r="r" b="b"/>
              <a:pathLst>
                <a:path w="8" h="14">
                  <a:moveTo>
                    <a:pt x="0" y="14"/>
                  </a:moveTo>
                  <a:cubicBezTo>
                    <a:pt x="3" y="9"/>
                    <a:pt x="5" y="5"/>
                    <a:pt x="8" y="0"/>
                  </a:cubicBezTo>
                  <a:cubicBezTo>
                    <a:pt x="5" y="5"/>
                    <a:pt x="3" y="9"/>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îslîďé"/>
            <p:cNvSpPr/>
            <p:nvPr/>
          </p:nvSpPr>
          <p:spPr bwMode="auto">
            <a:xfrm>
              <a:off x="6140111" y="1042987"/>
              <a:ext cx="1337" cy="1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 name="ïṥliḓê"/>
            <p:cNvSpPr/>
            <p:nvPr/>
          </p:nvSpPr>
          <p:spPr bwMode="auto">
            <a:xfrm>
              <a:off x="5292642" y="1800897"/>
              <a:ext cx="741870" cy="1997032"/>
            </a:xfrm>
            <a:custGeom>
              <a:avLst/>
              <a:gdLst>
                <a:gd name="T0" fmla="*/ 191 w 267"/>
                <a:gd name="T1" fmla="*/ 27 h 720"/>
                <a:gd name="T2" fmla="*/ 120 w 267"/>
                <a:gd name="T3" fmla="*/ 0 h 720"/>
                <a:gd name="T4" fmla="*/ 0 w 267"/>
                <a:gd name="T5" fmla="*/ 518 h 720"/>
                <a:gd name="T6" fmla="*/ 0 w 267"/>
                <a:gd name="T7" fmla="*/ 720 h 720"/>
                <a:gd name="T8" fmla="*/ 267 w 267"/>
                <a:gd name="T9" fmla="*/ 720 h 720"/>
                <a:gd name="T10" fmla="*/ 177 w 267"/>
                <a:gd name="T11" fmla="*/ 92 h 720"/>
                <a:gd name="T12" fmla="*/ 191 w 267"/>
                <a:gd name="T13" fmla="*/ 27 h 720"/>
              </a:gdLst>
              <a:ahLst/>
              <a:cxnLst>
                <a:cxn ang="0">
                  <a:pos x="T0" y="T1"/>
                </a:cxn>
                <a:cxn ang="0">
                  <a:pos x="T2" y="T3"/>
                </a:cxn>
                <a:cxn ang="0">
                  <a:pos x="T4" y="T5"/>
                </a:cxn>
                <a:cxn ang="0">
                  <a:pos x="T6" y="T7"/>
                </a:cxn>
                <a:cxn ang="0">
                  <a:pos x="T8" y="T9"/>
                </a:cxn>
                <a:cxn ang="0">
                  <a:pos x="T10" y="T11"/>
                </a:cxn>
                <a:cxn ang="0">
                  <a:pos x="T12" y="T13"/>
                </a:cxn>
              </a:cxnLst>
              <a:rect l="0" t="0" r="r" b="b"/>
              <a:pathLst>
                <a:path w="267" h="720">
                  <a:moveTo>
                    <a:pt x="191" y="27"/>
                  </a:moveTo>
                  <a:cubicBezTo>
                    <a:pt x="166" y="20"/>
                    <a:pt x="142" y="11"/>
                    <a:pt x="120" y="0"/>
                  </a:cubicBezTo>
                  <a:cubicBezTo>
                    <a:pt x="41" y="160"/>
                    <a:pt x="0" y="337"/>
                    <a:pt x="0" y="518"/>
                  </a:cubicBezTo>
                  <a:cubicBezTo>
                    <a:pt x="0" y="720"/>
                    <a:pt x="0" y="720"/>
                    <a:pt x="0" y="720"/>
                  </a:cubicBezTo>
                  <a:cubicBezTo>
                    <a:pt x="267" y="720"/>
                    <a:pt x="267" y="720"/>
                    <a:pt x="267" y="720"/>
                  </a:cubicBezTo>
                  <a:cubicBezTo>
                    <a:pt x="203" y="553"/>
                    <a:pt x="136" y="336"/>
                    <a:pt x="177" y="92"/>
                  </a:cubicBezTo>
                  <a:cubicBezTo>
                    <a:pt x="181" y="70"/>
                    <a:pt x="186" y="48"/>
                    <a:pt x="191" y="27"/>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ïṡ1îďé"/>
            <p:cNvSpPr/>
            <p:nvPr/>
          </p:nvSpPr>
          <p:spPr bwMode="auto">
            <a:xfrm>
              <a:off x="5625481" y="1759459"/>
              <a:ext cx="20051" cy="41438"/>
            </a:xfrm>
            <a:custGeom>
              <a:avLst/>
              <a:gdLst>
                <a:gd name="T0" fmla="*/ 0 w 7"/>
                <a:gd name="T1" fmla="*/ 15 h 15"/>
                <a:gd name="T2" fmla="*/ 7 w 7"/>
                <a:gd name="T3" fmla="*/ 0 h 15"/>
                <a:gd name="T4" fmla="*/ 0 w 7"/>
                <a:gd name="T5" fmla="*/ 15 h 15"/>
              </a:gdLst>
              <a:ahLst/>
              <a:cxnLst>
                <a:cxn ang="0">
                  <a:pos x="T0" y="T1"/>
                </a:cxn>
                <a:cxn ang="0">
                  <a:pos x="T2" y="T3"/>
                </a:cxn>
                <a:cxn ang="0">
                  <a:pos x="T4" y="T5"/>
                </a:cxn>
              </a:cxnLst>
              <a:rect l="0" t="0" r="r" b="b"/>
              <a:pathLst>
                <a:path w="7" h="15">
                  <a:moveTo>
                    <a:pt x="0" y="15"/>
                  </a:moveTo>
                  <a:cubicBezTo>
                    <a:pt x="2" y="10"/>
                    <a:pt x="5" y="5"/>
                    <a:pt x="7" y="0"/>
                  </a:cubicBezTo>
                  <a:cubicBezTo>
                    <a:pt x="5" y="5"/>
                    <a:pt x="2" y="10"/>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îsļíḓé"/>
            <p:cNvSpPr/>
            <p:nvPr/>
          </p:nvSpPr>
          <p:spPr bwMode="auto">
            <a:xfrm>
              <a:off x="5800589" y="1453355"/>
              <a:ext cx="20051" cy="30745"/>
            </a:xfrm>
            <a:custGeom>
              <a:avLst/>
              <a:gdLst>
                <a:gd name="T0" fmla="*/ 0 w 7"/>
                <a:gd name="T1" fmla="*/ 11 h 11"/>
                <a:gd name="T2" fmla="*/ 7 w 7"/>
                <a:gd name="T3" fmla="*/ 0 h 11"/>
                <a:gd name="T4" fmla="*/ 0 w 7"/>
                <a:gd name="T5" fmla="*/ 11 h 11"/>
              </a:gdLst>
              <a:ahLst/>
              <a:cxnLst>
                <a:cxn ang="0">
                  <a:pos x="T0" y="T1"/>
                </a:cxn>
                <a:cxn ang="0">
                  <a:pos x="T2" y="T3"/>
                </a:cxn>
                <a:cxn ang="0">
                  <a:pos x="T4" y="T5"/>
                </a:cxn>
              </a:cxnLst>
              <a:rect l="0" t="0" r="r" b="b"/>
              <a:pathLst>
                <a:path w="7" h="11">
                  <a:moveTo>
                    <a:pt x="0" y="11"/>
                  </a:moveTo>
                  <a:cubicBezTo>
                    <a:pt x="3" y="7"/>
                    <a:pt x="5" y="4"/>
                    <a:pt x="7" y="0"/>
                  </a:cubicBezTo>
                  <a:cubicBezTo>
                    <a:pt x="5" y="4"/>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ïṩ1iḋé"/>
            <p:cNvSpPr/>
            <p:nvPr/>
          </p:nvSpPr>
          <p:spPr bwMode="auto">
            <a:xfrm>
              <a:off x="6078623" y="1092445"/>
              <a:ext cx="14704" cy="17378"/>
            </a:xfrm>
            <a:custGeom>
              <a:avLst/>
              <a:gdLst>
                <a:gd name="T0" fmla="*/ 0 w 5"/>
                <a:gd name="T1" fmla="*/ 6 h 6"/>
                <a:gd name="T2" fmla="*/ 5 w 5"/>
                <a:gd name="T3" fmla="*/ 0 h 6"/>
                <a:gd name="T4" fmla="*/ 0 w 5"/>
                <a:gd name="T5" fmla="*/ 6 h 6"/>
              </a:gdLst>
              <a:ahLst/>
              <a:cxnLst>
                <a:cxn ang="0">
                  <a:pos x="T0" y="T1"/>
                </a:cxn>
                <a:cxn ang="0">
                  <a:pos x="T2" y="T3"/>
                </a:cxn>
                <a:cxn ang="0">
                  <a:pos x="T4" y="T5"/>
                </a:cxn>
              </a:cxnLst>
              <a:rect l="0" t="0" r="r" b="b"/>
              <a:pathLst>
                <a:path w="5" h="6">
                  <a:moveTo>
                    <a:pt x="0" y="6"/>
                  </a:moveTo>
                  <a:cubicBezTo>
                    <a:pt x="2" y="4"/>
                    <a:pt x="4" y="2"/>
                    <a:pt x="5" y="0"/>
                  </a:cubicBezTo>
                  <a:cubicBezTo>
                    <a:pt x="4" y="2"/>
                    <a:pt x="2" y="4"/>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íšľíḋe"/>
            <p:cNvSpPr/>
            <p:nvPr/>
          </p:nvSpPr>
          <p:spPr bwMode="auto">
            <a:xfrm>
              <a:off x="5787222" y="1484099"/>
              <a:ext cx="13367" cy="25398"/>
            </a:xfrm>
            <a:custGeom>
              <a:avLst/>
              <a:gdLst>
                <a:gd name="T0" fmla="*/ 0 w 5"/>
                <a:gd name="T1" fmla="*/ 9 h 9"/>
                <a:gd name="T2" fmla="*/ 5 w 5"/>
                <a:gd name="T3" fmla="*/ 0 h 9"/>
                <a:gd name="T4" fmla="*/ 0 w 5"/>
                <a:gd name="T5" fmla="*/ 9 h 9"/>
              </a:gdLst>
              <a:ahLst/>
              <a:cxnLst>
                <a:cxn ang="0">
                  <a:pos x="T0" y="T1"/>
                </a:cxn>
                <a:cxn ang="0">
                  <a:pos x="T2" y="T3"/>
                </a:cxn>
                <a:cxn ang="0">
                  <a:pos x="T4" y="T5"/>
                </a:cxn>
              </a:cxnLst>
              <a:rect l="0" t="0" r="r" b="b"/>
              <a:pathLst>
                <a:path w="5" h="9">
                  <a:moveTo>
                    <a:pt x="0" y="9"/>
                  </a:moveTo>
                  <a:cubicBezTo>
                    <a:pt x="2" y="6"/>
                    <a:pt x="4" y="3"/>
                    <a:pt x="5" y="0"/>
                  </a:cubicBezTo>
                  <a:cubicBezTo>
                    <a:pt x="4" y="3"/>
                    <a:pt x="2" y="6"/>
                    <a:pt x="0" y="9"/>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îṥļíḓé"/>
            <p:cNvSpPr/>
            <p:nvPr/>
          </p:nvSpPr>
          <p:spPr bwMode="auto">
            <a:xfrm>
              <a:off x="5753805" y="1542913"/>
              <a:ext cx="13367" cy="21387"/>
            </a:xfrm>
            <a:custGeom>
              <a:avLst/>
              <a:gdLst>
                <a:gd name="T0" fmla="*/ 0 w 5"/>
                <a:gd name="T1" fmla="*/ 8 h 8"/>
                <a:gd name="T2" fmla="*/ 5 w 5"/>
                <a:gd name="T3" fmla="*/ 0 h 8"/>
                <a:gd name="T4" fmla="*/ 0 w 5"/>
                <a:gd name="T5" fmla="*/ 8 h 8"/>
              </a:gdLst>
              <a:ahLst/>
              <a:cxnLst>
                <a:cxn ang="0">
                  <a:pos x="T0" y="T1"/>
                </a:cxn>
                <a:cxn ang="0">
                  <a:pos x="T2" y="T3"/>
                </a:cxn>
                <a:cxn ang="0">
                  <a:pos x="T4" y="T5"/>
                </a:cxn>
              </a:cxnLst>
              <a:rect l="0" t="0" r="r" b="b"/>
              <a:pathLst>
                <a:path w="5" h="8">
                  <a:moveTo>
                    <a:pt x="0" y="8"/>
                  </a:moveTo>
                  <a:cubicBezTo>
                    <a:pt x="1" y="5"/>
                    <a:pt x="3" y="2"/>
                    <a:pt x="5" y="0"/>
                  </a:cubicBezTo>
                  <a:cubicBezTo>
                    <a:pt x="3" y="2"/>
                    <a:pt x="1" y="5"/>
                    <a:pt x="0" y="8"/>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iS1iḋè"/>
            <p:cNvSpPr/>
            <p:nvPr/>
          </p:nvSpPr>
          <p:spPr bwMode="auto">
            <a:xfrm>
              <a:off x="5676276" y="1687277"/>
              <a:ext cx="8020" cy="16040"/>
            </a:xfrm>
            <a:custGeom>
              <a:avLst/>
              <a:gdLst>
                <a:gd name="T0" fmla="*/ 0 w 3"/>
                <a:gd name="T1" fmla="*/ 6 h 6"/>
                <a:gd name="T2" fmla="*/ 3 w 3"/>
                <a:gd name="T3" fmla="*/ 0 h 6"/>
                <a:gd name="T4" fmla="*/ 0 w 3"/>
                <a:gd name="T5" fmla="*/ 6 h 6"/>
              </a:gdLst>
              <a:ahLst/>
              <a:cxnLst>
                <a:cxn ang="0">
                  <a:pos x="T0" y="T1"/>
                </a:cxn>
                <a:cxn ang="0">
                  <a:pos x="T2" y="T3"/>
                </a:cxn>
                <a:cxn ang="0">
                  <a:pos x="T4" y="T5"/>
                </a:cxn>
              </a:cxnLst>
              <a:rect l="0" t="0" r="r" b="b"/>
              <a:pathLst>
                <a:path w="3" h="6">
                  <a:moveTo>
                    <a:pt x="0" y="6"/>
                  </a:moveTo>
                  <a:cubicBezTo>
                    <a:pt x="1" y="4"/>
                    <a:pt x="2" y="2"/>
                    <a:pt x="3" y="0"/>
                  </a:cubicBezTo>
                  <a:cubicBezTo>
                    <a:pt x="2" y="2"/>
                    <a:pt x="1" y="4"/>
                    <a:pt x="0" y="6"/>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ísḻíḍè"/>
            <p:cNvSpPr/>
            <p:nvPr/>
          </p:nvSpPr>
          <p:spPr bwMode="auto">
            <a:xfrm>
              <a:off x="5625481" y="1800897"/>
              <a:ext cx="1337" cy="1337"/>
            </a:xfrm>
            <a:prstGeom prst="rect">
              <a:avLst/>
            </a:prstGeom>
            <a:solidFill>
              <a:srgbClr val="FF40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 name="íśľîḓè"/>
            <p:cNvSpPr/>
            <p:nvPr/>
          </p:nvSpPr>
          <p:spPr bwMode="auto">
            <a:xfrm>
              <a:off x="5645532" y="1742082"/>
              <a:ext cx="8020" cy="17378"/>
            </a:xfrm>
            <a:custGeom>
              <a:avLst/>
              <a:gdLst>
                <a:gd name="T0" fmla="*/ 0 w 3"/>
                <a:gd name="T1" fmla="*/ 6 h 6"/>
                <a:gd name="T2" fmla="*/ 3 w 3"/>
                <a:gd name="T3" fmla="*/ 0 h 6"/>
                <a:gd name="T4" fmla="*/ 0 w 3"/>
                <a:gd name="T5" fmla="*/ 6 h 6"/>
              </a:gdLst>
              <a:ahLst/>
              <a:cxnLst>
                <a:cxn ang="0">
                  <a:pos x="T0" y="T1"/>
                </a:cxn>
                <a:cxn ang="0">
                  <a:pos x="T2" y="T3"/>
                </a:cxn>
                <a:cxn ang="0">
                  <a:pos x="T4" y="T5"/>
                </a:cxn>
              </a:cxnLst>
              <a:rect l="0" t="0" r="r" b="b"/>
              <a:pathLst>
                <a:path w="3" h="6">
                  <a:moveTo>
                    <a:pt x="0" y="6"/>
                  </a:moveTo>
                  <a:cubicBezTo>
                    <a:pt x="1" y="4"/>
                    <a:pt x="2" y="2"/>
                    <a:pt x="3" y="0"/>
                  </a:cubicBezTo>
                  <a:cubicBezTo>
                    <a:pt x="2" y="2"/>
                    <a:pt x="1" y="4"/>
                    <a:pt x="0" y="6"/>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îšlîḓê"/>
            <p:cNvSpPr/>
            <p:nvPr/>
          </p:nvSpPr>
          <p:spPr bwMode="auto">
            <a:xfrm>
              <a:off x="6047879" y="1109822"/>
              <a:ext cx="30745" cy="36091"/>
            </a:xfrm>
            <a:custGeom>
              <a:avLst/>
              <a:gdLst>
                <a:gd name="T0" fmla="*/ 0 w 11"/>
                <a:gd name="T1" fmla="*/ 13 h 13"/>
                <a:gd name="T2" fmla="*/ 11 w 11"/>
                <a:gd name="T3" fmla="*/ 0 h 13"/>
                <a:gd name="T4" fmla="*/ 0 w 11"/>
                <a:gd name="T5" fmla="*/ 13 h 13"/>
              </a:gdLst>
              <a:ahLst/>
              <a:cxnLst>
                <a:cxn ang="0">
                  <a:pos x="T0" y="T1"/>
                </a:cxn>
                <a:cxn ang="0">
                  <a:pos x="T2" y="T3"/>
                </a:cxn>
                <a:cxn ang="0">
                  <a:pos x="T4" y="T5"/>
                </a:cxn>
              </a:cxnLst>
              <a:rect l="0" t="0" r="r" b="b"/>
              <a:pathLst>
                <a:path w="11" h="13">
                  <a:moveTo>
                    <a:pt x="0" y="13"/>
                  </a:moveTo>
                  <a:cubicBezTo>
                    <a:pt x="4" y="9"/>
                    <a:pt x="7" y="4"/>
                    <a:pt x="11" y="0"/>
                  </a:cubicBezTo>
                  <a:cubicBezTo>
                    <a:pt x="7" y="4"/>
                    <a:pt x="4" y="9"/>
                    <a:pt x="0" y="13"/>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íṣ1ïďè"/>
            <p:cNvSpPr/>
            <p:nvPr/>
          </p:nvSpPr>
          <p:spPr bwMode="auto">
            <a:xfrm>
              <a:off x="6140111" y="1042987"/>
              <a:ext cx="1337" cy="1337"/>
            </a:xfrm>
            <a:prstGeom prst="rect">
              <a:avLst/>
            </a:prstGeom>
            <a:solidFill>
              <a:srgbClr val="FF40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iṡľïḋé"/>
            <p:cNvSpPr/>
            <p:nvPr/>
          </p:nvSpPr>
          <p:spPr bwMode="auto">
            <a:xfrm>
              <a:off x="5823313" y="1042987"/>
              <a:ext cx="831428" cy="874203"/>
            </a:xfrm>
            <a:custGeom>
              <a:avLst/>
              <a:gdLst>
                <a:gd name="T0" fmla="*/ 0 w 299"/>
                <a:gd name="T1" fmla="*/ 300 h 315"/>
                <a:gd name="T2" fmla="*/ 114 w 299"/>
                <a:gd name="T3" fmla="*/ 315 h 315"/>
                <a:gd name="T4" fmla="*/ 299 w 299"/>
                <a:gd name="T5" fmla="*/ 273 h 315"/>
                <a:gd name="T6" fmla="*/ 114 w 299"/>
                <a:gd name="T7" fmla="*/ 0 h 315"/>
                <a:gd name="T8" fmla="*/ 124 w 299"/>
                <a:gd name="T9" fmla="*/ 11 h 315"/>
                <a:gd name="T10" fmla="*/ 0 w 299"/>
                <a:gd name="T11" fmla="*/ 300 h 315"/>
              </a:gdLst>
              <a:ahLst/>
              <a:cxnLst>
                <a:cxn ang="0">
                  <a:pos x="T0" y="T1"/>
                </a:cxn>
                <a:cxn ang="0">
                  <a:pos x="T2" y="T3"/>
                </a:cxn>
                <a:cxn ang="0">
                  <a:pos x="T4" y="T5"/>
                </a:cxn>
                <a:cxn ang="0">
                  <a:pos x="T6" y="T7"/>
                </a:cxn>
                <a:cxn ang="0">
                  <a:pos x="T8" y="T9"/>
                </a:cxn>
                <a:cxn ang="0">
                  <a:pos x="T10" y="T11"/>
                </a:cxn>
              </a:cxnLst>
              <a:rect l="0" t="0" r="r" b="b"/>
              <a:pathLst>
                <a:path w="299" h="315">
                  <a:moveTo>
                    <a:pt x="0" y="300"/>
                  </a:moveTo>
                  <a:cubicBezTo>
                    <a:pt x="36" y="310"/>
                    <a:pt x="74" y="315"/>
                    <a:pt x="114" y="315"/>
                  </a:cubicBezTo>
                  <a:cubicBezTo>
                    <a:pt x="182" y="315"/>
                    <a:pt x="245" y="300"/>
                    <a:pt x="299" y="273"/>
                  </a:cubicBezTo>
                  <a:cubicBezTo>
                    <a:pt x="250" y="174"/>
                    <a:pt x="188" y="82"/>
                    <a:pt x="114" y="0"/>
                  </a:cubicBezTo>
                  <a:cubicBezTo>
                    <a:pt x="117" y="3"/>
                    <a:pt x="120" y="7"/>
                    <a:pt x="124" y="11"/>
                  </a:cubicBezTo>
                  <a:cubicBezTo>
                    <a:pt x="85" y="80"/>
                    <a:pt x="32" y="174"/>
                    <a:pt x="0" y="30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îṣlïḓe"/>
            <p:cNvSpPr/>
            <p:nvPr/>
          </p:nvSpPr>
          <p:spPr bwMode="auto">
            <a:xfrm>
              <a:off x="6093327" y="1042987"/>
              <a:ext cx="46785" cy="49458"/>
            </a:xfrm>
            <a:custGeom>
              <a:avLst/>
              <a:gdLst>
                <a:gd name="T0" fmla="*/ 17 w 17"/>
                <a:gd name="T1" fmla="*/ 0 h 18"/>
                <a:gd name="T2" fmla="*/ 17 w 17"/>
                <a:gd name="T3" fmla="*/ 0 h 18"/>
                <a:gd name="T4" fmla="*/ 0 w 17"/>
                <a:gd name="T5" fmla="*/ 18 h 18"/>
                <a:gd name="T6" fmla="*/ 17 w 17"/>
                <a:gd name="T7" fmla="*/ 0 h 18"/>
              </a:gdLst>
              <a:ahLst/>
              <a:cxnLst>
                <a:cxn ang="0">
                  <a:pos x="T0" y="T1"/>
                </a:cxn>
                <a:cxn ang="0">
                  <a:pos x="T2" y="T3"/>
                </a:cxn>
                <a:cxn ang="0">
                  <a:pos x="T4" y="T5"/>
                </a:cxn>
                <a:cxn ang="0">
                  <a:pos x="T6" y="T7"/>
                </a:cxn>
              </a:cxnLst>
              <a:rect l="0" t="0" r="r" b="b"/>
              <a:pathLst>
                <a:path w="17" h="18">
                  <a:moveTo>
                    <a:pt x="17" y="0"/>
                  </a:moveTo>
                  <a:cubicBezTo>
                    <a:pt x="17" y="0"/>
                    <a:pt x="17" y="0"/>
                    <a:pt x="17" y="0"/>
                  </a:cubicBezTo>
                  <a:cubicBezTo>
                    <a:pt x="11" y="6"/>
                    <a:pt x="6" y="12"/>
                    <a:pt x="0" y="18"/>
                  </a:cubicBezTo>
                  <a:cubicBezTo>
                    <a:pt x="6" y="12"/>
                    <a:pt x="11" y="6"/>
                    <a:pt x="17" y="0"/>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îṧľïde"/>
            <p:cNvSpPr/>
            <p:nvPr/>
          </p:nvSpPr>
          <p:spPr bwMode="auto">
            <a:xfrm>
              <a:off x="5820640" y="1403896"/>
              <a:ext cx="33418" cy="49458"/>
            </a:xfrm>
            <a:custGeom>
              <a:avLst/>
              <a:gdLst>
                <a:gd name="T0" fmla="*/ 0 w 12"/>
                <a:gd name="T1" fmla="*/ 18 h 18"/>
                <a:gd name="T2" fmla="*/ 12 w 12"/>
                <a:gd name="T3" fmla="*/ 0 h 18"/>
                <a:gd name="T4" fmla="*/ 0 w 12"/>
                <a:gd name="T5" fmla="*/ 18 h 18"/>
              </a:gdLst>
              <a:ahLst/>
              <a:cxnLst>
                <a:cxn ang="0">
                  <a:pos x="T0" y="T1"/>
                </a:cxn>
                <a:cxn ang="0">
                  <a:pos x="T2" y="T3"/>
                </a:cxn>
                <a:cxn ang="0">
                  <a:pos x="T4" y="T5"/>
                </a:cxn>
              </a:cxnLst>
              <a:rect l="0" t="0" r="r" b="b"/>
              <a:pathLst>
                <a:path w="12" h="18">
                  <a:moveTo>
                    <a:pt x="0" y="18"/>
                  </a:moveTo>
                  <a:cubicBezTo>
                    <a:pt x="4" y="12"/>
                    <a:pt x="8" y="6"/>
                    <a:pt x="12" y="0"/>
                  </a:cubicBezTo>
                  <a:cubicBezTo>
                    <a:pt x="8" y="6"/>
                    <a:pt x="4" y="12"/>
                    <a:pt x="0" y="18"/>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Sḷíḓê"/>
            <p:cNvSpPr/>
            <p:nvPr/>
          </p:nvSpPr>
          <p:spPr bwMode="auto">
            <a:xfrm>
              <a:off x="5870097" y="1347755"/>
              <a:ext cx="22724" cy="30745"/>
            </a:xfrm>
            <a:custGeom>
              <a:avLst/>
              <a:gdLst>
                <a:gd name="T0" fmla="*/ 0 w 8"/>
                <a:gd name="T1" fmla="*/ 11 h 11"/>
                <a:gd name="T2" fmla="*/ 8 w 8"/>
                <a:gd name="T3" fmla="*/ 0 h 11"/>
                <a:gd name="T4" fmla="*/ 0 w 8"/>
                <a:gd name="T5" fmla="*/ 11 h 11"/>
              </a:gdLst>
              <a:ahLst/>
              <a:cxnLst>
                <a:cxn ang="0">
                  <a:pos x="T0" y="T1"/>
                </a:cxn>
                <a:cxn ang="0">
                  <a:pos x="T2" y="T3"/>
                </a:cxn>
                <a:cxn ang="0">
                  <a:pos x="T4" y="T5"/>
                </a:cxn>
              </a:cxnLst>
              <a:rect l="0" t="0" r="r" b="b"/>
              <a:pathLst>
                <a:path w="8" h="11">
                  <a:moveTo>
                    <a:pt x="0" y="11"/>
                  </a:moveTo>
                  <a:cubicBezTo>
                    <a:pt x="3" y="8"/>
                    <a:pt x="6" y="4"/>
                    <a:pt x="8" y="0"/>
                  </a:cubicBezTo>
                  <a:cubicBezTo>
                    <a:pt x="6" y="4"/>
                    <a:pt x="3" y="8"/>
                    <a:pt x="0" y="11"/>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ṩliḓé"/>
            <p:cNvSpPr/>
            <p:nvPr/>
          </p:nvSpPr>
          <p:spPr bwMode="auto">
            <a:xfrm>
              <a:off x="5912872" y="1290277"/>
              <a:ext cx="21387" cy="33418"/>
            </a:xfrm>
            <a:custGeom>
              <a:avLst/>
              <a:gdLst>
                <a:gd name="T0" fmla="*/ 0 w 8"/>
                <a:gd name="T1" fmla="*/ 12 h 12"/>
                <a:gd name="T2" fmla="*/ 8 w 8"/>
                <a:gd name="T3" fmla="*/ 0 h 12"/>
                <a:gd name="T4" fmla="*/ 0 w 8"/>
                <a:gd name="T5" fmla="*/ 12 h 12"/>
              </a:gdLst>
              <a:ahLst/>
              <a:cxnLst>
                <a:cxn ang="0">
                  <a:pos x="T0" y="T1"/>
                </a:cxn>
                <a:cxn ang="0">
                  <a:pos x="T2" y="T3"/>
                </a:cxn>
                <a:cxn ang="0">
                  <a:pos x="T4" y="T5"/>
                </a:cxn>
              </a:cxnLst>
              <a:rect l="0" t="0" r="r" b="b"/>
              <a:pathLst>
                <a:path w="8" h="12">
                  <a:moveTo>
                    <a:pt x="0" y="12"/>
                  </a:moveTo>
                  <a:cubicBezTo>
                    <a:pt x="2" y="8"/>
                    <a:pt x="5" y="4"/>
                    <a:pt x="8" y="0"/>
                  </a:cubicBezTo>
                  <a:cubicBezTo>
                    <a:pt x="5" y="4"/>
                    <a:pt x="2" y="8"/>
                    <a:pt x="0" y="12"/>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iṡ1îḍe"/>
            <p:cNvSpPr/>
            <p:nvPr/>
          </p:nvSpPr>
          <p:spPr bwMode="auto">
            <a:xfrm>
              <a:off x="5998421" y="1164627"/>
              <a:ext cx="36091" cy="41438"/>
            </a:xfrm>
            <a:custGeom>
              <a:avLst/>
              <a:gdLst>
                <a:gd name="T0" fmla="*/ 0 w 13"/>
                <a:gd name="T1" fmla="*/ 15 h 15"/>
                <a:gd name="T2" fmla="*/ 13 w 13"/>
                <a:gd name="T3" fmla="*/ 0 h 15"/>
                <a:gd name="T4" fmla="*/ 0 w 13"/>
                <a:gd name="T5" fmla="*/ 15 h 15"/>
              </a:gdLst>
              <a:ahLst/>
              <a:cxnLst>
                <a:cxn ang="0">
                  <a:pos x="T0" y="T1"/>
                </a:cxn>
                <a:cxn ang="0">
                  <a:pos x="T2" y="T3"/>
                </a:cxn>
                <a:cxn ang="0">
                  <a:pos x="T4" y="T5"/>
                </a:cxn>
              </a:cxnLst>
              <a:rect l="0" t="0" r="r" b="b"/>
              <a:pathLst>
                <a:path w="13" h="15">
                  <a:moveTo>
                    <a:pt x="0" y="15"/>
                  </a:moveTo>
                  <a:cubicBezTo>
                    <a:pt x="5" y="10"/>
                    <a:pt x="9" y="5"/>
                    <a:pt x="13" y="0"/>
                  </a:cubicBezTo>
                  <a:cubicBezTo>
                    <a:pt x="9" y="5"/>
                    <a:pt x="5" y="10"/>
                    <a:pt x="0" y="15"/>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iṡḻïďe"/>
            <p:cNvSpPr/>
            <p:nvPr/>
          </p:nvSpPr>
          <p:spPr bwMode="auto">
            <a:xfrm>
              <a:off x="5951637" y="1218095"/>
              <a:ext cx="38765" cy="52132"/>
            </a:xfrm>
            <a:custGeom>
              <a:avLst/>
              <a:gdLst>
                <a:gd name="T0" fmla="*/ 0 w 14"/>
                <a:gd name="T1" fmla="*/ 19 h 19"/>
                <a:gd name="T2" fmla="*/ 14 w 14"/>
                <a:gd name="T3" fmla="*/ 0 h 19"/>
                <a:gd name="T4" fmla="*/ 0 w 14"/>
                <a:gd name="T5" fmla="*/ 19 h 19"/>
              </a:gdLst>
              <a:ahLst/>
              <a:cxnLst>
                <a:cxn ang="0">
                  <a:pos x="T0" y="T1"/>
                </a:cxn>
                <a:cxn ang="0">
                  <a:pos x="T2" y="T3"/>
                </a:cxn>
                <a:cxn ang="0">
                  <a:pos x="T4" y="T5"/>
                </a:cxn>
              </a:cxnLst>
              <a:rect l="0" t="0" r="r" b="b"/>
              <a:pathLst>
                <a:path w="14" h="19">
                  <a:moveTo>
                    <a:pt x="0" y="19"/>
                  </a:moveTo>
                  <a:cubicBezTo>
                    <a:pt x="5" y="12"/>
                    <a:pt x="9" y="6"/>
                    <a:pt x="14" y="0"/>
                  </a:cubicBezTo>
                  <a:cubicBezTo>
                    <a:pt x="9" y="6"/>
                    <a:pt x="5" y="12"/>
                    <a:pt x="0" y="19"/>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ṧ1iďê"/>
            <p:cNvSpPr/>
            <p:nvPr/>
          </p:nvSpPr>
          <p:spPr bwMode="auto">
            <a:xfrm>
              <a:off x="5625481" y="1042987"/>
              <a:ext cx="542701" cy="832766"/>
            </a:xfrm>
            <a:custGeom>
              <a:avLst/>
              <a:gdLst>
                <a:gd name="T0" fmla="*/ 195 w 195"/>
                <a:gd name="T1" fmla="*/ 11 h 300"/>
                <a:gd name="T2" fmla="*/ 185 w 195"/>
                <a:gd name="T3" fmla="*/ 0 h 300"/>
                <a:gd name="T4" fmla="*/ 185 w 195"/>
                <a:gd name="T5" fmla="*/ 0 h 300"/>
                <a:gd name="T6" fmla="*/ 185 w 195"/>
                <a:gd name="T7" fmla="*/ 0 h 300"/>
                <a:gd name="T8" fmla="*/ 185 w 195"/>
                <a:gd name="T9" fmla="*/ 0 h 300"/>
                <a:gd name="T10" fmla="*/ 168 w 195"/>
                <a:gd name="T11" fmla="*/ 18 h 300"/>
                <a:gd name="T12" fmla="*/ 163 w 195"/>
                <a:gd name="T13" fmla="*/ 24 h 300"/>
                <a:gd name="T14" fmla="*/ 152 w 195"/>
                <a:gd name="T15" fmla="*/ 37 h 300"/>
                <a:gd name="T16" fmla="*/ 147 w 195"/>
                <a:gd name="T17" fmla="*/ 44 h 300"/>
                <a:gd name="T18" fmla="*/ 134 w 195"/>
                <a:gd name="T19" fmla="*/ 59 h 300"/>
                <a:gd name="T20" fmla="*/ 131 w 195"/>
                <a:gd name="T21" fmla="*/ 63 h 300"/>
                <a:gd name="T22" fmla="*/ 117 w 195"/>
                <a:gd name="T23" fmla="*/ 82 h 300"/>
                <a:gd name="T24" fmla="*/ 111 w 195"/>
                <a:gd name="T25" fmla="*/ 89 h 300"/>
                <a:gd name="T26" fmla="*/ 103 w 195"/>
                <a:gd name="T27" fmla="*/ 101 h 300"/>
                <a:gd name="T28" fmla="*/ 96 w 195"/>
                <a:gd name="T29" fmla="*/ 110 h 300"/>
                <a:gd name="T30" fmla="*/ 88 w 195"/>
                <a:gd name="T31" fmla="*/ 121 h 300"/>
                <a:gd name="T32" fmla="*/ 82 w 195"/>
                <a:gd name="T33" fmla="*/ 130 h 300"/>
                <a:gd name="T34" fmla="*/ 70 w 195"/>
                <a:gd name="T35" fmla="*/ 148 h 300"/>
                <a:gd name="T36" fmla="*/ 63 w 195"/>
                <a:gd name="T37" fmla="*/ 159 h 300"/>
                <a:gd name="T38" fmla="*/ 58 w 195"/>
                <a:gd name="T39" fmla="*/ 168 h 300"/>
                <a:gd name="T40" fmla="*/ 51 w 195"/>
                <a:gd name="T41" fmla="*/ 180 h 300"/>
                <a:gd name="T42" fmla="*/ 46 w 195"/>
                <a:gd name="T43" fmla="*/ 188 h 300"/>
                <a:gd name="T44" fmla="*/ 21 w 195"/>
                <a:gd name="T45" fmla="*/ 232 h 300"/>
                <a:gd name="T46" fmla="*/ 18 w 195"/>
                <a:gd name="T47" fmla="*/ 238 h 300"/>
                <a:gd name="T48" fmla="*/ 10 w 195"/>
                <a:gd name="T49" fmla="*/ 252 h 300"/>
                <a:gd name="T50" fmla="*/ 7 w 195"/>
                <a:gd name="T51" fmla="*/ 258 h 300"/>
                <a:gd name="T52" fmla="*/ 0 w 195"/>
                <a:gd name="T53" fmla="*/ 273 h 300"/>
                <a:gd name="T54" fmla="*/ 0 w 195"/>
                <a:gd name="T55" fmla="*/ 273 h 300"/>
                <a:gd name="T56" fmla="*/ 71 w 195"/>
                <a:gd name="T57" fmla="*/ 300 h 300"/>
                <a:gd name="T58" fmla="*/ 195 w 195"/>
                <a:gd name="T59" fmla="*/ 1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 h="300">
                  <a:moveTo>
                    <a:pt x="195" y="11"/>
                  </a:moveTo>
                  <a:cubicBezTo>
                    <a:pt x="191" y="7"/>
                    <a:pt x="188" y="3"/>
                    <a:pt x="185" y="0"/>
                  </a:cubicBezTo>
                  <a:cubicBezTo>
                    <a:pt x="185" y="0"/>
                    <a:pt x="185" y="0"/>
                    <a:pt x="185" y="0"/>
                  </a:cubicBezTo>
                  <a:cubicBezTo>
                    <a:pt x="185" y="0"/>
                    <a:pt x="185" y="0"/>
                    <a:pt x="185" y="0"/>
                  </a:cubicBezTo>
                  <a:cubicBezTo>
                    <a:pt x="185" y="0"/>
                    <a:pt x="185" y="0"/>
                    <a:pt x="185" y="0"/>
                  </a:cubicBezTo>
                  <a:cubicBezTo>
                    <a:pt x="179" y="6"/>
                    <a:pt x="174" y="12"/>
                    <a:pt x="168" y="18"/>
                  </a:cubicBezTo>
                  <a:cubicBezTo>
                    <a:pt x="167" y="20"/>
                    <a:pt x="165" y="22"/>
                    <a:pt x="163" y="24"/>
                  </a:cubicBezTo>
                  <a:cubicBezTo>
                    <a:pt x="159" y="28"/>
                    <a:pt x="156" y="33"/>
                    <a:pt x="152" y="37"/>
                  </a:cubicBezTo>
                  <a:cubicBezTo>
                    <a:pt x="150" y="39"/>
                    <a:pt x="148" y="42"/>
                    <a:pt x="147" y="44"/>
                  </a:cubicBezTo>
                  <a:cubicBezTo>
                    <a:pt x="143" y="49"/>
                    <a:pt x="139" y="54"/>
                    <a:pt x="134" y="59"/>
                  </a:cubicBezTo>
                  <a:cubicBezTo>
                    <a:pt x="133" y="60"/>
                    <a:pt x="132" y="62"/>
                    <a:pt x="131" y="63"/>
                  </a:cubicBezTo>
                  <a:cubicBezTo>
                    <a:pt x="126" y="69"/>
                    <a:pt x="122" y="75"/>
                    <a:pt x="117" y="82"/>
                  </a:cubicBezTo>
                  <a:cubicBezTo>
                    <a:pt x="115" y="84"/>
                    <a:pt x="113" y="87"/>
                    <a:pt x="111" y="89"/>
                  </a:cubicBezTo>
                  <a:cubicBezTo>
                    <a:pt x="108" y="93"/>
                    <a:pt x="105" y="97"/>
                    <a:pt x="103" y="101"/>
                  </a:cubicBezTo>
                  <a:cubicBezTo>
                    <a:pt x="100" y="104"/>
                    <a:pt x="98" y="107"/>
                    <a:pt x="96" y="110"/>
                  </a:cubicBezTo>
                  <a:cubicBezTo>
                    <a:pt x="94" y="114"/>
                    <a:pt x="91" y="118"/>
                    <a:pt x="88" y="121"/>
                  </a:cubicBezTo>
                  <a:cubicBezTo>
                    <a:pt x="86" y="124"/>
                    <a:pt x="84" y="127"/>
                    <a:pt x="82" y="130"/>
                  </a:cubicBezTo>
                  <a:cubicBezTo>
                    <a:pt x="78" y="136"/>
                    <a:pt x="74" y="142"/>
                    <a:pt x="70" y="148"/>
                  </a:cubicBezTo>
                  <a:cubicBezTo>
                    <a:pt x="68" y="152"/>
                    <a:pt x="66" y="155"/>
                    <a:pt x="63" y="159"/>
                  </a:cubicBezTo>
                  <a:cubicBezTo>
                    <a:pt x="62" y="162"/>
                    <a:pt x="60" y="165"/>
                    <a:pt x="58" y="168"/>
                  </a:cubicBezTo>
                  <a:cubicBezTo>
                    <a:pt x="55" y="172"/>
                    <a:pt x="53" y="176"/>
                    <a:pt x="51" y="180"/>
                  </a:cubicBezTo>
                  <a:cubicBezTo>
                    <a:pt x="49" y="182"/>
                    <a:pt x="47" y="185"/>
                    <a:pt x="46" y="188"/>
                  </a:cubicBezTo>
                  <a:cubicBezTo>
                    <a:pt x="37" y="202"/>
                    <a:pt x="29" y="217"/>
                    <a:pt x="21" y="232"/>
                  </a:cubicBezTo>
                  <a:cubicBezTo>
                    <a:pt x="20" y="234"/>
                    <a:pt x="19" y="236"/>
                    <a:pt x="18" y="238"/>
                  </a:cubicBezTo>
                  <a:cubicBezTo>
                    <a:pt x="15" y="243"/>
                    <a:pt x="13" y="247"/>
                    <a:pt x="10" y="252"/>
                  </a:cubicBezTo>
                  <a:cubicBezTo>
                    <a:pt x="9" y="254"/>
                    <a:pt x="8" y="256"/>
                    <a:pt x="7" y="258"/>
                  </a:cubicBezTo>
                  <a:cubicBezTo>
                    <a:pt x="5" y="263"/>
                    <a:pt x="2" y="268"/>
                    <a:pt x="0" y="273"/>
                  </a:cubicBezTo>
                  <a:cubicBezTo>
                    <a:pt x="0" y="273"/>
                    <a:pt x="0" y="273"/>
                    <a:pt x="0" y="273"/>
                  </a:cubicBezTo>
                  <a:cubicBezTo>
                    <a:pt x="22" y="284"/>
                    <a:pt x="46" y="293"/>
                    <a:pt x="71" y="300"/>
                  </a:cubicBezTo>
                  <a:cubicBezTo>
                    <a:pt x="103" y="174"/>
                    <a:pt x="156" y="80"/>
                    <a:pt x="195" y="1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îṩľidê"/>
            <p:cNvSpPr/>
            <p:nvPr/>
          </p:nvSpPr>
          <p:spPr bwMode="auto">
            <a:xfrm>
              <a:off x="5570676" y="3797930"/>
              <a:ext cx="1138870" cy="13901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 name="îṧḷíḍê"/>
            <p:cNvSpPr/>
            <p:nvPr/>
          </p:nvSpPr>
          <p:spPr bwMode="auto">
            <a:xfrm>
              <a:off x="5570676" y="3797930"/>
              <a:ext cx="1138870" cy="6950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2" name="íṡḻîḑè"/>
            <p:cNvSpPr/>
            <p:nvPr/>
          </p:nvSpPr>
          <p:spPr bwMode="auto">
            <a:xfrm>
              <a:off x="5570676" y="2324884"/>
              <a:ext cx="978466" cy="977129"/>
            </a:xfrm>
            <a:prstGeom prst="ellipse">
              <a:avLst/>
            </a:pr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iSľiďé"/>
            <p:cNvSpPr/>
            <p:nvPr/>
          </p:nvSpPr>
          <p:spPr bwMode="auto">
            <a:xfrm>
              <a:off x="5648205" y="2242009"/>
              <a:ext cx="981139" cy="97579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S1îdê"/>
            <p:cNvSpPr/>
            <p:nvPr/>
          </p:nvSpPr>
          <p:spPr bwMode="auto">
            <a:xfrm>
              <a:off x="5756478" y="2350281"/>
              <a:ext cx="764593" cy="763257"/>
            </a:xfrm>
            <a:prstGeom prst="ellipse">
              <a:avLst/>
            </a:prstGeom>
            <a:solidFill>
              <a:srgbClr val="B2D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îṡľíḓè"/>
            <p:cNvSpPr/>
            <p:nvPr/>
          </p:nvSpPr>
          <p:spPr bwMode="auto">
            <a:xfrm>
              <a:off x="5931586" y="2350281"/>
              <a:ext cx="589486" cy="732513"/>
            </a:xfrm>
            <a:custGeom>
              <a:avLst/>
              <a:gdLst>
                <a:gd name="T0" fmla="*/ 75 w 212"/>
                <a:gd name="T1" fmla="*/ 0 h 264"/>
                <a:gd name="T2" fmla="*/ 0 w 212"/>
                <a:gd name="T3" fmla="*/ 22 h 264"/>
                <a:gd name="T4" fmla="*/ 53 w 212"/>
                <a:gd name="T5" fmla="*/ 11 h 264"/>
                <a:gd name="T6" fmla="*/ 190 w 212"/>
                <a:gd name="T7" fmla="*/ 149 h 264"/>
                <a:gd name="T8" fmla="*/ 128 w 212"/>
                <a:gd name="T9" fmla="*/ 264 h 264"/>
                <a:gd name="T10" fmla="*/ 212 w 212"/>
                <a:gd name="T11" fmla="*/ 137 h 264"/>
                <a:gd name="T12" fmla="*/ 75 w 212"/>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12" h="264">
                  <a:moveTo>
                    <a:pt x="75" y="0"/>
                  </a:moveTo>
                  <a:cubicBezTo>
                    <a:pt x="47" y="0"/>
                    <a:pt x="21" y="8"/>
                    <a:pt x="0" y="22"/>
                  </a:cubicBezTo>
                  <a:cubicBezTo>
                    <a:pt x="16" y="15"/>
                    <a:pt x="34" y="11"/>
                    <a:pt x="53" y="11"/>
                  </a:cubicBezTo>
                  <a:cubicBezTo>
                    <a:pt x="129" y="11"/>
                    <a:pt x="190" y="73"/>
                    <a:pt x="190" y="149"/>
                  </a:cubicBezTo>
                  <a:cubicBezTo>
                    <a:pt x="190" y="197"/>
                    <a:pt x="166" y="239"/>
                    <a:pt x="128" y="264"/>
                  </a:cubicBezTo>
                  <a:cubicBezTo>
                    <a:pt x="177" y="243"/>
                    <a:pt x="212" y="194"/>
                    <a:pt x="212" y="137"/>
                  </a:cubicBezTo>
                  <a:cubicBezTo>
                    <a:pt x="212" y="61"/>
                    <a:pt x="151" y="0"/>
                    <a:pt x="75" y="0"/>
                  </a:cubicBezTo>
                  <a:close/>
                </a:path>
              </a:pathLst>
            </a:custGeom>
            <a:solidFill>
              <a:srgbClr val="A9CA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i$lidé"/>
            <p:cNvSpPr/>
            <p:nvPr/>
          </p:nvSpPr>
          <p:spPr bwMode="auto">
            <a:xfrm>
              <a:off x="6075949" y="2491972"/>
              <a:ext cx="259320" cy="257984"/>
            </a:xfrm>
            <a:prstGeom prst="ellipse">
              <a:avLst/>
            </a:prstGeom>
            <a:solidFill>
              <a:srgbClr val="D9ED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íṥḻiḍé"/>
            <p:cNvSpPr/>
            <p:nvPr/>
          </p:nvSpPr>
          <p:spPr bwMode="auto">
            <a:xfrm>
              <a:off x="7054415" y="3318053"/>
              <a:ext cx="184465" cy="180455"/>
            </a:xfrm>
            <a:prstGeom prst="ellipse">
              <a:avLst/>
            </a:prstGeom>
            <a:solidFill>
              <a:srgbClr val="C9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iṣ1ïdê"/>
            <p:cNvSpPr/>
            <p:nvPr/>
          </p:nvSpPr>
          <p:spPr bwMode="auto">
            <a:xfrm>
              <a:off x="7107883" y="3368848"/>
              <a:ext cx="77529" cy="80202"/>
            </a:xfrm>
            <a:custGeom>
              <a:avLst/>
              <a:gdLst>
                <a:gd name="T0" fmla="*/ 25 w 28"/>
                <a:gd name="T1" fmla="*/ 1 h 29"/>
                <a:gd name="T2" fmla="*/ 1 w 28"/>
                <a:gd name="T3" fmla="*/ 25 h 29"/>
                <a:gd name="T4" fmla="*/ 1 w 28"/>
                <a:gd name="T5" fmla="*/ 28 h 29"/>
                <a:gd name="T6" fmla="*/ 3 w 28"/>
                <a:gd name="T7" fmla="*/ 28 h 29"/>
                <a:gd name="T8" fmla="*/ 28 w 28"/>
                <a:gd name="T9" fmla="*/ 4 h 29"/>
                <a:gd name="T10" fmla="*/ 28 w 28"/>
                <a:gd name="T11" fmla="*/ 1 h 29"/>
                <a:gd name="T12" fmla="*/ 25 w 28"/>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5" y="1"/>
                  </a:moveTo>
                  <a:cubicBezTo>
                    <a:pt x="1" y="25"/>
                    <a:pt x="1" y="25"/>
                    <a:pt x="1" y="25"/>
                  </a:cubicBezTo>
                  <a:cubicBezTo>
                    <a:pt x="0" y="26"/>
                    <a:pt x="0" y="27"/>
                    <a:pt x="1" y="28"/>
                  </a:cubicBezTo>
                  <a:cubicBezTo>
                    <a:pt x="1" y="29"/>
                    <a:pt x="3" y="29"/>
                    <a:pt x="3" y="28"/>
                  </a:cubicBezTo>
                  <a:cubicBezTo>
                    <a:pt x="28" y="4"/>
                    <a:pt x="28" y="4"/>
                    <a:pt x="28" y="4"/>
                  </a:cubicBezTo>
                  <a:cubicBezTo>
                    <a:pt x="28" y="3"/>
                    <a:pt x="28" y="2"/>
                    <a:pt x="28" y="1"/>
                  </a:cubicBezTo>
                  <a:cubicBezTo>
                    <a:pt x="27" y="0"/>
                    <a:pt x="25" y="0"/>
                    <a:pt x="25" y="1"/>
                  </a:cubicBezTo>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îśļïďe"/>
            <p:cNvSpPr/>
            <p:nvPr/>
          </p:nvSpPr>
          <p:spPr bwMode="auto">
            <a:xfrm>
              <a:off x="7107883" y="3368848"/>
              <a:ext cx="77529" cy="80202"/>
            </a:xfrm>
            <a:custGeom>
              <a:avLst/>
              <a:gdLst>
                <a:gd name="T0" fmla="*/ 28 w 28"/>
                <a:gd name="T1" fmla="*/ 25 h 29"/>
                <a:gd name="T2" fmla="*/ 3 w 28"/>
                <a:gd name="T3" fmla="*/ 1 h 29"/>
                <a:gd name="T4" fmla="*/ 1 w 28"/>
                <a:gd name="T5" fmla="*/ 1 h 29"/>
                <a:gd name="T6" fmla="*/ 1 w 28"/>
                <a:gd name="T7" fmla="*/ 4 h 29"/>
                <a:gd name="T8" fmla="*/ 25 w 28"/>
                <a:gd name="T9" fmla="*/ 28 h 29"/>
                <a:gd name="T10" fmla="*/ 28 w 28"/>
                <a:gd name="T11" fmla="*/ 28 h 29"/>
                <a:gd name="T12" fmla="*/ 28 w 28"/>
                <a:gd name="T13" fmla="*/ 25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8" y="25"/>
                  </a:moveTo>
                  <a:cubicBezTo>
                    <a:pt x="3" y="1"/>
                    <a:pt x="3" y="1"/>
                    <a:pt x="3" y="1"/>
                  </a:cubicBezTo>
                  <a:cubicBezTo>
                    <a:pt x="3" y="0"/>
                    <a:pt x="1" y="0"/>
                    <a:pt x="1" y="1"/>
                  </a:cubicBezTo>
                  <a:cubicBezTo>
                    <a:pt x="0" y="2"/>
                    <a:pt x="0" y="3"/>
                    <a:pt x="1" y="4"/>
                  </a:cubicBezTo>
                  <a:cubicBezTo>
                    <a:pt x="25" y="28"/>
                    <a:pt x="25" y="28"/>
                    <a:pt x="25" y="28"/>
                  </a:cubicBezTo>
                  <a:cubicBezTo>
                    <a:pt x="25" y="29"/>
                    <a:pt x="27" y="29"/>
                    <a:pt x="28" y="28"/>
                  </a:cubicBezTo>
                  <a:cubicBezTo>
                    <a:pt x="28" y="27"/>
                    <a:pt x="28" y="26"/>
                    <a:pt x="28" y="25"/>
                  </a:cubicBezTo>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šḷïḓe"/>
            <p:cNvSpPr/>
            <p:nvPr/>
          </p:nvSpPr>
          <p:spPr bwMode="auto">
            <a:xfrm>
              <a:off x="5022629" y="3318053"/>
              <a:ext cx="183129" cy="180455"/>
            </a:xfrm>
            <a:prstGeom prst="ellipse">
              <a:avLst/>
            </a:prstGeom>
            <a:solidFill>
              <a:srgbClr val="A82B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ísḷîḋè"/>
            <p:cNvSpPr/>
            <p:nvPr/>
          </p:nvSpPr>
          <p:spPr bwMode="auto">
            <a:xfrm>
              <a:off x="5076097" y="3368848"/>
              <a:ext cx="77529" cy="80202"/>
            </a:xfrm>
            <a:custGeom>
              <a:avLst/>
              <a:gdLst>
                <a:gd name="T0" fmla="*/ 25 w 28"/>
                <a:gd name="T1" fmla="*/ 1 h 29"/>
                <a:gd name="T2" fmla="*/ 1 w 28"/>
                <a:gd name="T3" fmla="*/ 25 h 29"/>
                <a:gd name="T4" fmla="*/ 1 w 28"/>
                <a:gd name="T5" fmla="*/ 28 h 29"/>
                <a:gd name="T6" fmla="*/ 3 w 28"/>
                <a:gd name="T7" fmla="*/ 28 h 29"/>
                <a:gd name="T8" fmla="*/ 28 w 28"/>
                <a:gd name="T9" fmla="*/ 4 h 29"/>
                <a:gd name="T10" fmla="*/ 28 w 28"/>
                <a:gd name="T11" fmla="*/ 1 h 29"/>
                <a:gd name="T12" fmla="*/ 25 w 28"/>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5" y="1"/>
                  </a:moveTo>
                  <a:cubicBezTo>
                    <a:pt x="1" y="25"/>
                    <a:pt x="1" y="25"/>
                    <a:pt x="1" y="25"/>
                  </a:cubicBezTo>
                  <a:cubicBezTo>
                    <a:pt x="0" y="26"/>
                    <a:pt x="0" y="27"/>
                    <a:pt x="1" y="28"/>
                  </a:cubicBezTo>
                  <a:cubicBezTo>
                    <a:pt x="1" y="29"/>
                    <a:pt x="3" y="29"/>
                    <a:pt x="3" y="28"/>
                  </a:cubicBezTo>
                  <a:cubicBezTo>
                    <a:pt x="28" y="4"/>
                    <a:pt x="28" y="4"/>
                    <a:pt x="28" y="4"/>
                  </a:cubicBezTo>
                  <a:cubicBezTo>
                    <a:pt x="28" y="3"/>
                    <a:pt x="28" y="2"/>
                    <a:pt x="28" y="1"/>
                  </a:cubicBezTo>
                  <a:cubicBezTo>
                    <a:pt x="27" y="0"/>
                    <a:pt x="26" y="0"/>
                    <a:pt x="25" y="1"/>
                  </a:cubicBezTo>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šḻïḓè"/>
            <p:cNvSpPr/>
            <p:nvPr/>
          </p:nvSpPr>
          <p:spPr bwMode="auto">
            <a:xfrm>
              <a:off x="5076097" y="3368848"/>
              <a:ext cx="77529" cy="80202"/>
            </a:xfrm>
            <a:custGeom>
              <a:avLst/>
              <a:gdLst>
                <a:gd name="T0" fmla="*/ 28 w 28"/>
                <a:gd name="T1" fmla="*/ 25 h 29"/>
                <a:gd name="T2" fmla="*/ 3 w 28"/>
                <a:gd name="T3" fmla="*/ 1 h 29"/>
                <a:gd name="T4" fmla="*/ 1 w 28"/>
                <a:gd name="T5" fmla="*/ 1 h 29"/>
                <a:gd name="T6" fmla="*/ 1 w 28"/>
                <a:gd name="T7" fmla="*/ 4 h 29"/>
                <a:gd name="T8" fmla="*/ 25 w 28"/>
                <a:gd name="T9" fmla="*/ 28 h 29"/>
                <a:gd name="T10" fmla="*/ 28 w 28"/>
                <a:gd name="T11" fmla="*/ 28 h 29"/>
                <a:gd name="T12" fmla="*/ 28 w 28"/>
                <a:gd name="T13" fmla="*/ 25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8" y="25"/>
                  </a:moveTo>
                  <a:cubicBezTo>
                    <a:pt x="3" y="1"/>
                    <a:pt x="3" y="1"/>
                    <a:pt x="3" y="1"/>
                  </a:cubicBezTo>
                  <a:cubicBezTo>
                    <a:pt x="3" y="0"/>
                    <a:pt x="1" y="0"/>
                    <a:pt x="1" y="1"/>
                  </a:cubicBezTo>
                  <a:cubicBezTo>
                    <a:pt x="0" y="2"/>
                    <a:pt x="0" y="3"/>
                    <a:pt x="1" y="4"/>
                  </a:cubicBezTo>
                  <a:cubicBezTo>
                    <a:pt x="25" y="28"/>
                    <a:pt x="25" y="28"/>
                    <a:pt x="25" y="28"/>
                  </a:cubicBezTo>
                  <a:cubicBezTo>
                    <a:pt x="26" y="29"/>
                    <a:pt x="27" y="29"/>
                    <a:pt x="28" y="28"/>
                  </a:cubicBezTo>
                  <a:cubicBezTo>
                    <a:pt x="28" y="27"/>
                    <a:pt x="28" y="26"/>
                    <a:pt x="28" y="25"/>
                  </a:cubicBezTo>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îşļîḍè"/>
            <p:cNvSpPr/>
            <p:nvPr/>
          </p:nvSpPr>
          <p:spPr bwMode="auto">
            <a:xfrm>
              <a:off x="5179023" y="5701393"/>
              <a:ext cx="858162" cy="113620"/>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ïşlîḓè"/>
            <p:cNvSpPr/>
            <p:nvPr/>
          </p:nvSpPr>
          <p:spPr bwMode="auto">
            <a:xfrm>
              <a:off x="5284622" y="3867438"/>
              <a:ext cx="427745" cy="1900790"/>
            </a:xfrm>
            <a:custGeom>
              <a:avLst/>
              <a:gdLst>
                <a:gd name="T0" fmla="*/ 8 w 154"/>
                <a:gd name="T1" fmla="*/ 685 h 685"/>
                <a:gd name="T2" fmla="*/ 16 w 154"/>
                <a:gd name="T3" fmla="*/ 679 h 685"/>
                <a:gd name="T4" fmla="*/ 153 w 154"/>
                <a:gd name="T5" fmla="*/ 10 h 685"/>
                <a:gd name="T6" fmla="*/ 147 w 154"/>
                <a:gd name="T7" fmla="*/ 1 h 685"/>
                <a:gd name="T8" fmla="*/ 138 w 154"/>
                <a:gd name="T9" fmla="*/ 7 h 685"/>
                <a:gd name="T10" fmla="*/ 1 w 154"/>
                <a:gd name="T11" fmla="*/ 676 h 685"/>
                <a:gd name="T12" fmla="*/ 7 w 154"/>
                <a:gd name="T13" fmla="*/ 685 h 685"/>
                <a:gd name="T14" fmla="*/ 8 w 154"/>
                <a:gd name="T15" fmla="*/ 685 h 6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685">
                  <a:moveTo>
                    <a:pt x="8" y="685"/>
                  </a:moveTo>
                  <a:cubicBezTo>
                    <a:pt x="12" y="685"/>
                    <a:pt x="15" y="683"/>
                    <a:pt x="16" y="679"/>
                  </a:cubicBezTo>
                  <a:cubicBezTo>
                    <a:pt x="153" y="10"/>
                    <a:pt x="153" y="10"/>
                    <a:pt x="153" y="10"/>
                  </a:cubicBezTo>
                  <a:cubicBezTo>
                    <a:pt x="154" y="6"/>
                    <a:pt x="151" y="1"/>
                    <a:pt x="147" y="1"/>
                  </a:cubicBezTo>
                  <a:cubicBezTo>
                    <a:pt x="143" y="0"/>
                    <a:pt x="139" y="2"/>
                    <a:pt x="138" y="7"/>
                  </a:cubicBezTo>
                  <a:cubicBezTo>
                    <a:pt x="1" y="676"/>
                    <a:pt x="1" y="676"/>
                    <a:pt x="1" y="676"/>
                  </a:cubicBezTo>
                  <a:cubicBezTo>
                    <a:pt x="0" y="680"/>
                    <a:pt x="2" y="684"/>
                    <a:pt x="7" y="685"/>
                  </a:cubicBezTo>
                  <a:cubicBezTo>
                    <a:pt x="7" y="685"/>
                    <a:pt x="8" y="685"/>
                    <a:pt x="8" y="685"/>
                  </a:cubicBezTo>
                  <a:close/>
                </a:path>
              </a:pathLst>
            </a:custGeom>
            <a:solidFill>
              <a:srgbClr val="3360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îṡliḋe"/>
            <p:cNvSpPr/>
            <p:nvPr/>
          </p:nvSpPr>
          <p:spPr bwMode="auto">
            <a:xfrm>
              <a:off x="5648205" y="4031852"/>
              <a:ext cx="594833" cy="41438"/>
            </a:xfrm>
            <a:custGeom>
              <a:avLst/>
              <a:gdLst>
                <a:gd name="T0" fmla="*/ 8 w 214"/>
                <a:gd name="T1" fmla="*/ 15 h 15"/>
                <a:gd name="T2" fmla="*/ 206 w 214"/>
                <a:gd name="T3" fmla="*/ 15 h 15"/>
                <a:gd name="T4" fmla="*/ 214 w 214"/>
                <a:gd name="T5" fmla="*/ 7 h 15"/>
                <a:gd name="T6" fmla="*/ 206 w 214"/>
                <a:gd name="T7" fmla="*/ 0 h 15"/>
                <a:gd name="T8" fmla="*/ 8 w 214"/>
                <a:gd name="T9" fmla="*/ 0 h 15"/>
                <a:gd name="T10" fmla="*/ 0 w 214"/>
                <a:gd name="T11" fmla="*/ 7 h 15"/>
                <a:gd name="T12" fmla="*/ 8 w 21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14" h="15">
                  <a:moveTo>
                    <a:pt x="8" y="15"/>
                  </a:moveTo>
                  <a:cubicBezTo>
                    <a:pt x="206" y="15"/>
                    <a:pt x="206" y="15"/>
                    <a:pt x="206" y="15"/>
                  </a:cubicBezTo>
                  <a:cubicBezTo>
                    <a:pt x="210" y="15"/>
                    <a:pt x="214" y="12"/>
                    <a:pt x="214" y="7"/>
                  </a:cubicBezTo>
                  <a:cubicBezTo>
                    <a:pt x="214" y="3"/>
                    <a:pt x="210" y="0"/>
                    <a:pt x="206" y="0"/>
                  </a:cubicBezTo>
                  <a:cubicBezTo>
                    <a:pt x="8" y="0"/>
                    <a:pt x="8" y="0"/>
                    <a:pt x="8" y="0"/>
                  </a:cubicBezTo>
                  <a:cubicBezTo>
                    <a:pt x="4" y="0"/>
                    <a:pt x="0" y="3"/>
                    <a:pt x="0" y="7"/>
                  </a:cubicBezTo>
                  <a:cubicBezTo>
                    <a:pt x="0" y="12"/>
                    <a:pt x="4" y="15"/>
                    <a:pt x="8" y="15"/>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ŝḷïḓè"/>
            <p:cNvSpPr/>
            <p:nvPr/>
          </p:nvSpPr>
          <p:spPr bwMode="auto">
            <a:xfrm>
              <a:off x="5596074" y="4269785"/>
              <a:ext cx="590822" cy="41438"/>
            </a:xfrm>
            <a:custGeom>
              <a:avLst/>
              <a:gdLst>
                <a:gd name="T0" fmla="*/ 8 w 213"/>
                <a:gd name="T1" fmla="*/ 15 h 15"/>
                <a:gd name="T2" fmla="*/ 206 w 213"/>
                <a:gd name="T3" fmla="*/ 15 h 15"/>
                <a:gd name="T4" fmla="*/ 213 w 213"/>
                <a:gd name="T5" fmla="*/ 7 h 15"/>
                <a:gd name="T6" fmla="*/ 206 w 213"/>
                <a:gd name="T7" fmla="*/ 0 h 15"/>
                <a:gd name="T8" fmla="*/ 8 w 213"/>
                <a:gd name="T9" fmla="*/ 0 h 15"/>
                <a:gd name="T10" fmla="*/ 0 w 213"/>
                <a:gd name="T11" fmla="*/ 7 h 15"/>
                <a:gd name="T12" fmla="*/ 8 w 21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13" h="15">
                  <a:moveTo>
                    <a:pt x="8" y="15"/>
                  </a:moveTo>
                  <a:cubicBezTo>
                    <a:pt x="206" y="15"/>
                    <a:pt x="206" y="15"/>
                    <a:pt x="206" y="15"/>
                  </a:cubicBezTo>
                  <a:cubicBezTo>
                    <a:pt x="210" y="15"/>
                    <a:pt x="213" y="12"/>
                    <a:pt x="213" y="7"/>
                  </a:cubicBezTo>
                  <a:cubicBezTo>
                    <a:pt x="213" y="3"/>
                    <a:pt x="210" y="0"/>
                    <a:pt x="206" y="0"/>
                  </a:cubicBezTo>
                  <a:cubicBezTo>
                    <a:pt x="8" y="0"/>
                    <a:pt x="8" y="0"/>
                    <a:pt x="8" y="0"/>
                  </a:cubicBezTo>
                  <a:cubicBezTo>
                    <a:pt x="3" y="0"/>
                    <a:pt x="0" y="3"/>
                    <a:pt x="0" y="7"/>
                  </a:cubicBezTo>
                  <a:cubicBezTo>
                    <a:pt x="0" y="12"/>
                    <a:pt x="3" y="15"/>
                    <a:pt x="8" y="15"/>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ïṥľîḓe"/>
            <p:cNvSpPr/>
            <p:nvPr/>
          </p:nvSpPr>
          <p:spPr bwMode="auto">
            <a:xfrm>
              <a:off x="5547953" y="4509055"/>
              <a:ext cx="594833" cy="41438"/>
            </a:xfrm>
            <a:custGeom>
              <a:avLst/>
              <a:gdLst>
                <a:gd name="T0" fmla="*/ 8 w 214"/>
                <a:gd name="T1" fmla="*/ 15 h 15"/>
                <a:gd name="T2" fmla="*/ 206 w 214"/>
                <a:gd name="T3" fmla="*/ 15 h 15"/>
                <a:gd name="T4" fmla="*/ 214 w 214"/>
                <a:gd name="T5" fmla="*/ 8 h 15"/>
                <a:gd name="T6" fmla="*/ 206 w 214"/>
                <a:gd name="T7" fmla="*/ 0 h 15"/>
                <a:gd name="T8" fmla="*/ 8 w 214"/>
                <a:gd name="T9" fmla="*/ 0 h 15"/>
                <a:gd name="T10" fmla="*/ 0 w 214"/>
                <a:gd name="T11" fmla="*/ 8 h 15"/>
                <a:gd name="T12" fmla="*/ 8 w 21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14" h="15">
                  <a:moveTo>
                    <a:pt x="8" y="15"/>
                  </a:moveTo>
                  <a:cubicBezTo>
                    <a:pt x="206" y="15"/>
                    <a:pt x="206" y="15"/>
                    <a:pt x="206" y="15"/>
                  </a:cubicBezTo>
                  <a:cubicBezTo>
                    <a:pt x="210" y="15"/>
                    <a:pt x="214" y="12"/>
                    <a:pt x="214" y="8"/>
                  </a:cubicBezTo>
                  <a:cubicBezTo>
                    <a:pt x="214" y="3"/>
                    <a:pt x="210" y="0"/>
                    <a:pt x="206" y="0"/>
                  </a:cubicBezTo>
                  <a:cubicBezTo>
                    <a:pt x="8" y="0"/>
                    <a:pt x="8" y="0"/>
                    <a:pt x="8" y="0"/>
                  </a:cubicBezTo>
                  <a:cubicBezTo>
                    <a:pt x="4" y="0"/>
                    <a:pt x="0" y="3"/>
                    <a:pt x="0" y="8"/>
                  </a:cubicBezTo>
                  <a:cubicBezTo>
                    <a:pt x="0" y="12"/>
                    <a:pt x="4" y="15"/>
                    <a:pt x="8" y="15"/>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iṥļidê"/>
            <p:cNvSpPr/>
            <p:nvPr/>
          </p:nvSpPr>
          <p:spPr bwMode="auto">
            <a:xfrm>
              <a:off x="5498494" y="4746988"/>
              <a:ext cx="594833" cy="41438"/>
            </a:xfrm>
            <a:custGeom>
              <a:avLst/>
              <a:gdLst>
                <a:gd name="T0" fmla="*/ 8 w 214"/>
                <a:gd name="T1" fmla="*/ 15 h 15"/>
                <a:gd name="T2" fmla="*/ 206 w 214"/>
                <a:gd name="T3" fmla="*/ 15 h 15"/>
                <a:gd name="T4" fmla="*/ 214 w 214"/>
                <a:gd name="T5" fmla="*/ 8 h 15"/>
                <a:gd name="T6" fmla="*/ 206 w 214"/>
                <a:gd name="T7" fmla="*/ 0 h 15"/>
                <a:gd name="T8" fmla="*/ 8 w 214"/>
                <a:gd name="T9" fmla="*/ 0 h 15"/>
                <a:gd name="T10" fmla="*/ 0 w 214"/>
                <a:gd name="T11" fmla="*/ 8 h 15"/>
                <a:gd name="T12" fmla="*/ 8 w 21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14" h="15">
                  <a:moveTo>
                    <a:pt x="8" y="15"/>
                  </a:moveTo>
                  <a:cubicBezTo>
                    <a:pt x="206" y="15"/>
                    <a:pt x="206" y="15"/>
                    <a:pt x="206" y="15"/>
                  </a:cubicBezTo>
                  <a:cubicBezTo>
                    <a:pt x="210" y="15"/>
                    <a:pt x="214" y="12"/>
                    <a:pt x="214" y="8"/>
                  </a:cubicBezTo>
                  <a:cubicBezTo>
                    <a:pt x="214" y="3"/>
                    <a:pt x="210" y="0"/>
                    <a:pt x="206" y="0"/>
                  </a:cubicBezTo>
                  <a:cubicBezTo>
                    <a:pt x="8" y="0"/>
                    <a:pt x="8" y="0"/>
                    <a:pt x="8" y="0"/>
                  </a:cubicBezTo>
                  <a:cubicBezTo>
                    <a:pt x="4" y="0"/>
                    <a:pt x="0" y="3"/>
                    <a:pt x="0" y="8"/>
                  </a:cubicBezTo>
                  <a:cubicBezTo>
                    <a:pt x="0" y="12"/>
                    <a:pt x="4" y="15"/>
                    <a:pt x="8" y="15"/>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íṡľídê"/>
            <p:cNvSpPr/>
            <p:nvPr/>
          </p:nvSpPr>
          <p:spPr bwMode="auto">
            <a:xfrm>
              <a:off x="5450373" y="4986257"/>
              <a:ext cx="594833" cy="44112"/>
            </a:xfrm>
            <a:custGeom>
              <a:avLst/>
              <a:gdLst>
                <a:gd name="T0" fmla="*/ 8 w 214"/>
                <a:gd name="T1" fmla="*/ 16 h 16"/>
                <a:gd name="T2" fmla="*/ 206 w 214"/>
                <a:gd name="T3" fmla="*/ 16 h 16"/>
                <a:gd name="T4" fmla="*/ 214 w 214"/>
                <a:gd name="T5" fmla="*/ 8 h 16"/>
                <a:gd name="T6" fmla="*/ 206 w 214"/>
                <a:gd name="T7" fmla="*/ 0 h 16"/>
                <a:gd name="T8" fmla="*/ 8 w 214"/>
                <a:gd name="T9" fmla="*/ 0 h 16"/>
                <a:gd name="T10" fmla="*/ 0 w 214"/>
                <a:gd name="T11" fmla="*/ 8 h 16"/>
                <a:gd name="T12" fmla="*/ 8 w 21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14" h="16">
                  <a:moveTo>
                    <a:pt x="8" y="16"/>
                  </a:moveTo>
                  <a:cubicBezTo>
                    <a:pt x="206" y="16"/>
                    <a:pt x="206" y="16"/>
                    <a:pt x="206" y="16"/>
                  </a:cubicBezTo>
                  <a:cubicBezTo>
                    <a:pt x="211" y="16"/>
                    <a:pt x="214" y="12"/>
                    <a:pt x="214" y="8"/>
                  </a:cubicBezTo>
                  <a:cubicBezTo>
                    <a:pt x="214" y="3"/>
                    <a:pt x="211" y="0"/>
                    <a:pt x="206" y="0"/>
                  </a:cubicBezTo>
                  <a:cubicBezTo>
                    <a:pt x="8" y="0"/>
                    <a:pt x="8" y="0"/>
                    <a:pt x="8" y="0"/>
                  </a:cubicBezTo>
                  <a:cubicBezTo>
                    <a:pt x="4" y="0"/>
                    <a:pt x="0" y="3"/>
                    <a:pt x="0" y="8"/>
                  </a:cubicBezTo>
                  <a:cubicBezTo>
                    <a:pt x="0" y="12"/>
                    <a:pt x="4" y="16"/>
                    <a:pt x="8" y="16"/>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îšľíďê"/>
            <p:cNvSpPr/>
            <p:nvPr/>
          </p:nvSpPr>
          <p:spPr bwMode="auto">
            <a:xfrm>
              <a:off x="5406262" y="5224190"/>
              <a:ext cx="592159" cy="45448"/>
            </a:xfrm>
            <a:custGeom>
              <a:avLst/>
              <a:gdLst>
                <a:gd name="T0" fmla="*/ 8 w 213"/>
                <a:gd name="T1" fmla="*/ 16 h 16"/>
                <a:gd name="T2" fmla="*/ 205 w 213"/>
                <a:gd name="T3" fmla="*/ 16 h 16"/>
                <a:gd name="T4" fmla="*/ 213 w 213"/>
                <a:gd name="T5" fmla="*/ 8 h 16"/>
                <a:gd name="T6" fmla="*/ 205 w 213"/>
                <a:gd name="T7" fmla="*/ 0 h 16"/>
                <a:gd name="T8" fmla="*/ 8 w 213"/>
                <a:gd name="T9" fmla="*/ 0 h 16"/>
                <a:gd name="T10" fmla="*/ 0 w 213"/>
                <a:gd name="T11" fmla="*/ 8 h 16"/>
                <a:gd name="T12" fmla="*/ 8 w 21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13" h="16">
                  <a:moveTo>
                    <a:pt x="8" y="16"/>
                  </a:moveTo>
                  <a:cubicBezTo>
                    <a:pt x="205" y="16"/>
                    <a:pt x="205" y="16"/>
                    <a:pt x="205" y="16"/>
                  </a:cubicBezTo>
                  <a:cubicBezTo>
                    <a:pt x="210" y="16"/>
                    <a:pt x="213" y="12"/>
                    <a:pt x="213" y="8"/>
                  </a:cubicBezTo>
                  <a:cubicBezTo>
                    <a:pt x="213" y="3"/>
                    <a:pt x="210" y="0"/>
                    <a:pt x="205" y="0"/>
                  </a:cubicBezTo>
                  <a:cubicBezTo>
                    <a:pt x="8" y="0"/>
                    <a:pt x="8" y="0"/>
                    <a:pt x="8" y="0"/>
                  </a:cubicBezTo>
                  <a:cubicBezTo>
                    <a:pt x="3" y="0"/>
                    <a:pt x="0" y="3"/>
                    <a:pt x="0" y="8"/>
                  </a:cubicBezTo>
                  <a:cubicBezTo>
                    <a:pt x="0" y="12"/>
                    <a:pt x="3" y="16"/>
                    <a:pt x="8" y="16"/>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işļîde"/>
            <p:cNvSpPr/>
            <p:nvPr/>
          </p:nvSpPr>
          <p:spPr bwMode="auto">
            <a:xfrm>
              <a:off x="5359477" y="5463460"/>
              <a:ext cx="592159" cy="44112"/>
            </a:xfrm>
            <a:custGeom>
              <a:avLst/>
              <a:gdLst>
                <a:gd name="T0" fmla="*/ 7 w 213"/>
                <a:gd name="T1" fmla="*/ 16 h 16"/>
                <a:gd name="T2" fmla="*/ 205 w 213"/>
                <a:gd name="T3" fmla="*/ 16 h 16"/>
                <a:gd name="T4" fmla="*/ 213 w 213"/>
                <a:gd name="T5" fmla="*/ 8 h 16"/>
                <a:gd name="T6" fmla="*/ 205 w 213"/>
                <a:gd name="T7" fmla="*/ 0 h 16"/>
                <a:gd name="T8" fmla="*/ 7 w 213"/>
                <a:gd name="T9" fmla="*/ 0 h 16"/>
                <a:gd name="T10" fmla="*/ 0 w 213"/>
                <a:gd name="T11" fmla="*/ 8 h 16"/>
                <a:gd name="T12" fmla="*/ 7 w 21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13" h="16">
                  <a:moveTo>
                    <a:pt x="7" y="16"/>
                  </a:moveTo>
                  <a:cubicBezTo>
                    <a:pt x="205" y="16"/>
                    <a:pt x="205" y="16"/>
                    <a:pt x="205" y="16"/>
                  </a:cubicBezTo>
                  <a:cubicBezTo>
                    <a:pt x="210" y="16"/>
                    <a:pt x="213" y="12"/>
                    <a:pt x="213" y="8"/>
                  </a:cubicBezTo>
                  <a:cubicBezTo>
                    <a:pt x="213" y="3"/>
                    <a:pt x="210" y="0"/>
                    <a:pt x="205" y="0"/>
                  </a:cubicBezTo>
                  <a:cubicBezTo>
                    <a:pt x="7" y="0"/>
                    <a:pt x="7" y="0"/>
                    <a:pt x="7" y="0"/>
                  </a:cubicBezTo>
                  <a:cubicBezTo>
                    <a:pt x="3" y="0"/>
                    <a:pt x="0" y="3"/>
                    <a:pt x="0" y="8"/>
                  </a:cubicBezTo>
                  <a:cubicBezTo>
                    <a:pt x="0" y="12"/>
                    <a:pt x="3" y="16"/>
                    <a:pt x="7" y="16"/>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îṧlíḓê"/>
            <p:cNvSpPr/>
            <p:nvPr/>
          </p:nvSpPr>
          <p:spPr bwMode="auto">
            <a:xfrm>
              <a:off x="5870097" y="3867438"/>
              <a:ext cx="431755" cy="1900790"/>
            </a:xfrm>
            <a:custGeom>
              <a:avLst/>
              <a:gdLst>
                <a:gd name="T0" fmla="*/ 9 w 155"/>
                <a:gd name="T1" fmla="*/ 685 h 685"/>
                <a:gd name="T2" fmla="*/ 17 w 155"/>
                <a:gd name="T3" fmla="*/ 679 h 685"/>
                <a:gd name="T4" fmla="*/ 154 w 155"/>
                <a:gd name="T5" fmla="*/ 10 h 685"/>
                <a:gd name="T6" fmla="*/ 148 w 155"/>
                <a:gd name="T7" fmla="*/ 1 h 685"/>
                <a:gd name="T8" fmla="*/ 138 w 155"/>
                <a:gd name="T9" fmla="*/ 7 h 685"/>
                <a:gd name="T10" fmla="*/ 1 w 155"/>
                <a:gd name="T11" fmla="*/ 676 h 685"/>
                <a:gd name="T12" fmla="*/ 8 w 155"/>
                <a:gd name="T13" fmla="*/ 685 h 685"/>
                <a:gd name="T14" fmla="*/ 9 w 155"/>
                <a:gd name="T15" fmla="*/ 685 h 6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85">
                  <a:moveTo>
                    <a:pt x="9" y="685"/>
                  </a:moveTo>
                  <a:cubicBezTo>
                    <a:pt x="13" y="685"/>
                    <a:pt x="16" y="683"/>
                    <a:pt x="17" y="679"/>
                  </a:cubicBezTo>
                  <a:cubicBezTo>
                    <a:pt x="154" y="10"/>
                    <a:pt x="154" y="10"/>
                    <a:pt x="154" y="10"/>
                  </a:cubicBezTo>
                  <a:cubicBezTo>
                    <a:pt x="155" y="6"/>
                    <a:pt x="152" y="1"/>
                    <a:pt x="148" y="1"/>
                  </a:cubicBezTo>
                  <a:cubicBezTo>
                    <a:pt x="144" y="0"/>
                    <a:pt x="139" y="2"/>
                    <a:pt x="138" y="7"/>
                  </a:cubicBezTo>
                  <a:cubicBezTo>
                    <a:pt x="1" y="676"/>
                    <a:pt x="1" y="676"/>
                    <a:pt x="1" y="676"/>
                  </a:cubicBezTo>
                  <a:cubicBezTo>
                    <a:pt x="0" y="680"/>
                    <a:pt x="3" y="684"/>
                    <a:pt x="8" y="685"/>
                  </a:cubicBezTo>
                  <a:cubicBezTo>
                    <a:pt x="8" y="685"/>
                    <a:pt x="9" y="685"/>
                    <a:pt x="9" y="685"/>
                  </a:cubicBezTo>
                  <a:close/>
                </a:path>
              </a:pathLst>
            </a:custGeom>
            <a:solidFill>
              <a:srgbClr val="3360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isliḍe"/>
            <p:cNvSpPr/>
            <p:nvPr/>
          </p:nvSpPr>
          <p:spPr bwMode="auto">
            <a:xfrm>
              <a:off x="5701673" y="3160323"/>
              <a:ext cx="235259" cy="441112"/>
            </a:xfrm>
            <a:custGeom>
              <a:avLst/>
              <a:gdLst>
                <a:gd name="T0" fmla="*/ 80 w 85"/>
                <a:gd name="T1" fmla="*/ 36 h 159"/>
                <a:gd name="T2" fmla="*/ 65 w 85"/>
                <a:gd name="T3" fmla="*/ 68 h 159"/>
                <a:gd name="T4" fmla="*/ 23 w 85"/>
                <a:gd name="T5" fmla="*/ 98 h 159"/>
                <a:gd name="T6" fmla="*/ 80 w 85"/>
                <a:gd name="T7" fmla="*/ 153 h 159"/>
                <a:gd name="T8" fmla="*/ 74 w 85"/>
                <a:gd name="T9" fmla="*/ 159 h 159"/>
                <a:gd name="T10" fmla="*/ 1 w 85"/>
                <a:gd name="T11" fmla="*/ 99 h 159"/>
                <a:gd name="T12" fmla="*/ 80 w 85"/>
                <a:gd name="T13" fmla="*/ 36 h 159"/>
              </a:gdLst>
              <a:ahLst/>
              <a:cxnLst>
                <a:cxn ang="0">
                  <a:pos x="T0" y="T1"/>
                </a:cxn>
                <a:cxn ang="0">
                  <a:pos x="T2" y="T3"/>
                </a:cxn>
                <a:cxn ang="0">
                  <a:pos x="T4" y="T5"/>
                </a:cxn>
                <a:cxn ang="0">
                  <a:pos x="T6" y="T7"/>
                </a:cxn>
                <a:cxn ang="0">
                  <a:pos x="T8" y="T9"/>
                </a:cxn>
                <a:cxn ang="0">
                  <a:pos x="T10" y="T11"/>
                </a:cxn>
                <a:cxn ang="0">
                  <a:pos x="T12" y="T13"/>
                </a:cxn>
              </a:cxnLst>
              <a:rect l="0" t="0" r="r" b="b"/>
              <a:pathLst>
                <a:path w="85" h="159">
                  <a:moveTo>
                    <a:pt x="80" y="36"/>
                  </a:moveTo>
                  <a:cubicBezTo>
                    <a:pt x="80" y="36"/>
                    <a:pt x="85" y="48"/>
                    <a:pt x="65" y="68"/>
                  </a:cubicBezTo>
                  <a:cubicBezTo>
                    <a:pt x="46" y="87"/>
                    <a:pt x="23" y="98"/>
                    <a:pt x="23" y="98"/>
                  </a:cubicBezTo>
                  <a:cubicBezTo>
                    <a:pt x="80" y="153"/>
                    <a:pt x="80" y="153"/>
                    <a:pt x="80" y="153"/>
                  </a:cubicBezTo>
                  <a:cubicBezTo>
                    <a:pt x="74" y="159"/>
                    <a:pt x="74" y="159"/>
                    <a:pt x="74" y="159"/>
                  </a:cubicBezTo>
                  <a:cubicBezTo>
                    <a:pt x="74" y="159"/>
                    <a:pt x="0" y="116"/>
                    <a:pt x="1" y="99"/>
                  </a:cubicBezTo>
                  <a:cubicBezTo>
                    <a:pt x="1" y="81"/>
                    <a:pt x="69" y="0"/>
                    <a:pt x="80" y="36"/>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ïṥľíḑê"/>
            <p:cNvSpPr/>
            <p:nvPr/>
          </p:nvSpPr>
          <p:spPr bwMode="auto">
            <a:xfrm>
              <a:off x="5761825" y="3446377"/>
              <a:ext cx="86886" cy="98916"/>
            </a:xfrm>
            <a:custGeom>
              <a:avLst/>
              <a:gdLst>
                <a:gd name="T0" fmla="*/ 0 w 31"/>
                <a:gd name="T1" fmla="*/ 21 h 36"/>
                <a:gd name="T2" fmla="*/ 20 w 31"/>
                <a:gd name="T3" fmla="*/ 36 h 36"/>
                <a:gd name="T4" fmla="*/ 31 w 31"/>
                <a:gd name="T5" fmla="*/ 35 h 36"/>
                <a:gd name="T6" fmla="*/ 31 w 31"/>
                <a:gd name="T7" fmla="*/ 24 h 36"/>
                <a:gd name="T8" fmla="*/ 6 w 31"/>
                <a:gd name="T9" fmla="*/ 0 h 36"/>
                <a:gd name="T10" fmla="*/ 0 w 31"/>
                <a:gd name="T11" fmla="*/ 21 h 36"/>
              </a:gdLst>
              <a:ahLst/>
              <a:cxnLst>
                <a:cxn ang="0">
                  <a:pos x="T0" y="T1"/>
                </a:cxn>
                <a:cxn ang="0">
                  <a:pos x="T2" y="T3"/>
                </a:cxn>
                <a:cxn ang="0">
                  <a:pos x="T4" y="T5"/>
                </a:cxn>
                <a:cxn ang="0">
                  <a:pos x="T6" y="T7"/>
                </a:cxn>
                <a:cxn ang="0">
                  <a:pos x="T8" y="T9"/>
                </a:cxn>
                <a:cxn ang="0">
                  <a:pos x="T10" y="T11"/>
                </a:cxn>
              </a:cxnLst>
              <a:rect l="0" t="0" r="r" b="b"/>
              <a:pathLst>
                <a:path w="31" h="36">
                  <a:moveTo>
                    <a:pt x="0" y="21"/>
                  </a:moveTo>
                  <a:cubicBezTo>
                    <a:pt x="6" y="26"/>
                    <a:pt x="13" y="31"/>
                    <a:pt x="20" y="36"/>
                  </a:cubicBezTo>
                  <a:cubicBezTo>
                    <a:pt x="31" y="35"/>
                    <a:pt x="31" y="35"/>
                    <a:pt x="31" y="35"/>
                  </a:cubicBezTo>
                  <a:cubicBezTo>
                    <a:pt x="31" y="24"/>
                    <a:pt x="31" y="24"/>
                    <a:pt x="31" y="24"/>
                  </a:cubicBezTo>
                  <a:cubicBezTo>
                    <a:pt x="6" y="0"/>
                    <a:pt x="6" y="0"/>
                    <a:pt x="6" y="0"/>
                  </a:cubicBezTo>
                  <a:lnTo>
                    <a:pt x="0" y="21"/>
                  </a:lnTo>
                  <a:close/>
                </a:path>
              </a:pathLst>
            </a:custGeom>
            <a:solidFill>
              <a:srgbClr val="CC94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îṥḷiḋê"/>
            <p:cNvSpPr/>
            <p:nvPr/>
          </p:nvSpPr>
          <p:spPr bwMode="auto">
            <a:xfrm>
              <a:off x="5787222" y="3260576"/>
              <a:ext cx="56141" cy="157731"/>
            </a:xfrm>
            <a:custGeom>
              <a:avLst/>
              <a:gdLst>
                <a:gd name="T0" fmla="*/ 17 w 20"/>
                <a:gd name="T1" fmla="*/ 1 h 57"/>
                <a:gd name="T2" fmla="*/ 0 w 20"/>
                <a:gd name="T3" fmla="*/ 57 h 57"/>
                <a:gd name="T4" fmla="*/ 20 w 20"/>
                <a:gd name="T5" fmla="*/ 44 h 57"/>
                <a:gd name="T6" fmla="*/ 19 w 20"/>
                <a:gd name="T7" fmla="*/ 0 h 57"/>
                <a:gd name="T8" fmla="*/ 17 w 20"/>
                <a:gd name="T9" fmla="*/ 1 h 57"/>
              </a:gdLst>
              <a:ahLst/>
              <a:cxnLst>
                <a:cxn ang="0">
                  <a:pos x="T0" y="T1"/>
                </a:cxn>
                <a:cxn ang="0">
                  <a:pos x="T2" y="T3"/>
                </a:cxn>
                <a:cxn ang="0">
                  <a:pos x="T4" y="T5"/>
                </a:cxn>
                <a:cxn ang="0">
                  <a:pos x="T6" y="T7"/>
                </a:cxn>
                <a:cxn ang="0">
                  <a:pos x="T8" y="T9"/>
                </a:cxn>
              </a:cxnLst>
              <a:rect l="0" t="0" r="r" b="b"/>
              <a:pathLst>
                <a:path w="20" h="57">
                  <a:moveTo>
                    <a:pt x="17" y="1"/>
                  </a:moveTo>
                  <a:cubicBezTo>
                    <a:pt x="0" y="57"/>
                    <a:pt x="0" y="57"/>
                    <a:pt x="0" y="57"/>
                  </a:cubicBezTo>
                  <a:cubicBezTo>
                    <a:pt x="6" y="54"/>
                    <a:pt x="13" y="50"/>
                    <a:pt x="20" y="44"/>
                  </a:cubicBezTo>
                  <a:cubicBezTo>
                    <a:pt x="19" y="0"/>
                    <a:pt x="19" y="0"/>
                    <a:pt x="19" y="0"/>
                  </a:cubicBezTo>
                  <a:cubicBezTo>
                    <a:pt x="18" y="1"/>
                    <a:pt x="18" y="1"/>
                    <a:pt x="17" y="1"/>
                  </a:cubicBezTo>
                  <a:close/>
                </a:path>
              </a:pathLst>
            </a:custGeom>
            <a:solidFill>
              <a:srgbClr val="CC94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ïṥḷíḍé"/>
            <p:cNvSpPr/>
            <p:nvPr/>
          </p:nvSpPr>
          <p:spPr bwMode="auto">
            <a:xfrm>
              <a:off x="5967677" y="4217654"/>
              <a:ext cx="200505" cy="69508"/>
            </a:xfrm>
            <a:custGeom>
              <a:avLst/>
              <a:gdLst>
                <a:gd name="T0" fmla="*/ 17 w 72"/>
                <a:gd name="T1" fmla="*/ 0 h 25"/>
                <a:gd name="T2" fmla="*/ 61 w 72"/>
                <a:gd name="T3" fmla="*/ 17 h 25"/>
                <a:gd name="T4" fmla="*/ 52 w 72"/>
                <a:gd name="T5" fmla="*/ 23 h 25"/>
                <a:gd name="T6" fmla="*/ 27 w 72"/>
                <a:gd name="T7" fmla="*/ 21 h 25"/>
                <a:gd name="T8" fmla="*/ 4 w 72"/>
                <a:gd name="T9" fmla="*/ 11 h 25"/>
                <a:gd name="T10" fmla="*/ 4 w 72"/>
                <a:gd name="T11" fmla="*/ 11 h 25"/>
                <a:gd name="T12" fmla="*/ 5 w 72"/>
                <a:gd name="T13" fmla="*/ 1 h 25"/>
                <a:gd name="T14" fmla="*/ 17 w 72"/>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25">
                  <a:moveTo>
                    <a:pt x="17" y="0"/>
                  </a:moveTo>
                  <a:cubicBezTo>
                    <a:pt x="17" y="0"/>
                    <a:pt x="50" y="17"/>
                    <a:pt x="61" y="17"/>
                  </a:cubicBezTo>
                  <a:cubicBezTo>
                    <a:pt x="72" y="17"/>
                    <a:pt x="64" y="22"/>
                    <a:pt x="52" y="23"/>
                  </a:cubicBezTo>
                  <a:cubicBezTo>
                    <a:pt x="41" y="25"/>
                    <a:pt x="34" y="22"/>
                    <a:pt x="27" y="21"/>
                  </a:cubicBezTo>
                  <a:cubicBezTo>
                    <a:pt x="20" y="19"/>
                    <a:pt x="11" y="16"/>
                    <a:pt x="4" y="11"/>
                  </a:cubicBezTo>
                  <a:cubicBezTo>
                    <a:pt x="4" y="11"/>
                    <a:pt x="4" y="11"/>
                    <a:pt x="4" y="11"/>
                  </a:cubicBezTo>
                  <a:cubicBezTo>
                    <a:pt x="0" y="8"/>
                    <a:pt x="0" y="1"/>
                    <a:pt x="5" y="1"/>
                  </a:cubicBezTo>
                  <a:lnTo>
                    <a:pt x="17" y="0"/>
                  </a:ln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íṡľíḓe"/>
            <p:cNvSpPr/>
            <p:nvPr/>
          </p:nvSpPr>
          <p:spPr bwMode="auto">
            <a:xfrm>
              <a:off x="5979707" y="4194930"/>
              <a:ext cx="36091" cy="25398"/>
            </a:xfrm>
            <a:custGeom>
              <a:avLst/>
              <a:gdLst>
                <a:gd name="T0" fmla="*/ 27 w 27"/>
                <a:gd name="T1" fmla="*/ 17 h 19"/>
                <a:gd name="T2" fmla="*/ 24 w 27"/>
                <a:gd name="T3" fmla="*/ 0 h 19"/>
                <a:gd name="T4" fmla="*/ 0 w 27"/>
                <a:gd name="T5" fmla="*/ 0 h 19"/>
                <a:gd name="T6" fmla="*/ 2 w 27"/>
                <a:gd name="T7" fmla="*/ 19 h 19"/>
                <a:gd name="T8" fmla="*/ 27 w 27"/>
                <a:gd name="T9" fmla="*/ 17 h 19"/>
              </a:gdLst>
              <a:ahLst/>
              <a:cxnLst>
                <a:cxn ang="0">
                  <a:pos x="T0" y="T1"/>
                </a:cxn>
                <a:cxn ang="0">
                  <a:pos x="T2" y="T3"/>
                </a:cxn>
                <a:cxn ang="0">
                  <a:pos x="T4" y="T5"/>
                </a:cxn>
                <a:cxn ang="0">
                  <a:pos x="T6" y="T7"/>
                </a:cxn>
                <a:cxn ang="0">
                  <a:pos x="T8" y="T9"/>
                </a:cxn>
              </a:cxnLst>
              <a:rect l="0" t="0" r="r" b="b"/>
              <a:pathLst>
                <a:path w="27" h="19">
                  <a:moveTo>
                    <a:pt x="27" y="17"/>
                  </a:moveTo>
                  <a:lnTo>
                    <a:pt x="24" y="0"/>
                  </a:lnTo>
                  <a:lnTo>
                    <a:pt x="0" y="0"/>
                  </a:lnTo>
                  <a:lnTo>
                    <a:pt x="2" y="19"/>
                  </a:lnTo>
                  <a:lnTo>
                    <a:pt x="27" y="17"/>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îsḷîḋê"/>
            <p:cNvSpPr/>
            <p:nvPr/>
          </p:nvSpPr>
          <p:spPr bwMode="auto">
            <a:xfrm>
              <a:off x="5982380" y="4217654"/>
              <a:ext cx="126987" cy="44112"/>
            </a:xfrm>
            <a:custGeom>
              <a:avLst/>
              <a:gdLst>
                <a:gd name="T0" fmla="*/ 12 w 46"/>
                <a:gd name="T1" fmla="*/ 0 h 16"/>
                <a:gd name="T2" fmla="*/ 32 w 46"/>
                <a:gd name="T3" fmla="*/ 10 h 16"/>
                <a:gd name="T4" fmla="*/ 28 w 46"/>
                <a:gd name="T5" fmla="*/ 14 h 16"/>
                <a:gd name="T6" fmla="*/ 0 w 46"/>
                <a:gd name="T7" fmla="*/ 1 h 16"/>
                <a:gd name="T8" fmla="*/ 12 w 46"/>
                <a:gd name="T9" fmla="*/ 0 h 16"/>
              </a:gdLst>
              <a:ahLst/>
              <a:cxnLst>
                <a:cxn ang="0">
                  <a:pos x="T0" y="T1"/>
                </a:cxn>
                <a:cxn ang="0">
                  <a:pos x="T2" y="T3"/>
                </a:cxn>
                <a:cxn ang="0">
                  <a:pos x="T4" y="T5"/>
                </a:cxn>
                <a:cxn ang="0">
                  <a:pos x="T6" y="T7"/>
                </a:cxn>
                <a:cxn ang="0">
                  <a:pos x="T8" y="T9"/>
                </a:cxn>
              </a:cxnLst>
              <a:rect l="0" t="0" r="r" b="b"/>
              <a:pathLst>
                <a:path w="46" h="16">
                  <a:moveTo>
                    <a:pt x="12" y="0"/>
                  </a:moveTo>
                  <a:cubicBezTo>
                    <a:pt x="12" y="0"/>
                    <a:pt x="18" y="4"/>
                    <a:pt x="32" y="10"/>
                  </a:cubicBezTo>
                  <a:cubicBezTo>
                    <a:pt x="46" y="16"/>
                    <a:pt x="36" y="16"/>
                    <a:pt x="28" y="14"/>
                  </a:cubicBezTo>
                  <a:cubicBezTo>
                    <a:pt x="13" y="10"/>
                    <a:pt x="0" y="1"/>
                    <a:pt x="0" y="1"/>
                  </a:cubicBezTo>
                  <a:lnTo>
                    <a:pt x="12" y="0"/>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îṥľiḍè"/>
            <p:cNvSpPr/>
            <p:nvPr/>
          </p:nvSpPr>
          <p:spPr bwMode="auto">
            <a:xfrm>
              <a:off x="5854057" y="3485141"/>
              <a:ext cx="205852" cy="735186"/>
            </a:xfrm>
            <a:custGeom>
              <a:avLst/>
              <a:gdLst>
                <a:gd name="T0" fmla="*/ 38 w 74"/>
                <a:gd name="T1" fmla="*/ 0 h 265"/>
                <a:gd name="T2" fmla="*/ 0 w 74"/>
                <a:gd name="T3" fmla="*/ 9 h 265"/>
                <a:gd name="T4" fmla="*/ 39 w 74"/>
                <a:gd name="T5" fmla="*/ 145 h 265"/>
                <a:gd name="T6" fmla="*/ 46 w 74"/>
                <a:gd name="T7" fmla="*/ 265 h 265"/>
                <a:gd name="T8" fmla="*/ 58 w 74"/>
                <a:gd name="T9" fmla="*/ 264 h 265"/>
                <a:gd name="T10" fmla="*/ 72 w 74"/>
                <a:gd name="T11" fmla="*/ 146 h 265"/>
                <a:gd name="T12" fmla="*/ 38 w 74"/>
                <a:gd name="T13" fmla="*/ 0 h 265"/>
              </a:gdLst>
              <a:ahLst/>
              <a:cxnLst>
                <a:cxn ang="0">
                  <a:pos x="T0" y="T1"/>
                </a:cxn>
                <a:cxn ang="0">
                  <a:pos x="T2" y="T3"/>
                </a:cxn>
                <a:cxn ang="0">
                  <a:pos x="T4" y="T5"/>
                </a:cxn>
                <a:cxn ang="0">
                  <a:pos x="T6" y="T7"/>
                </a:cxn>
                <a:cxn ang="0">
                  <a:pos x="T8" y="T9"/>
                </a:cxn>
                <a:cxn ang="0">
                  <a:pos x="T10" y="T11"/>
                </a:cxn>
                <a:cxn ang="0">
                  <a:pos x="T12" y="T13"/>
                </a:cxn>
              </a:cxnLst>
              <a:rect l="0" t="0" r="r" b="b"/>
              <a:pathLst>
                <a:path w="74" h="265">
                  <a:moveTo>
                    <a:pt x="38" y="0"/>
                  </a:moveTo>
                  <a:cubicBezTo>
                    <a:pt x="0" y="9"/>
                    <a:pt x="0" y="9"/>
                    <a:pt x="0" y="9"/>
                  </a:cubicBezTo>
                  <a:cubicBezTo>
                    <a:pt x="0" y="9"/>
                    <a:pt x="13" y="114"/>
                    <a:pt x="39" y="145"/>
                  </a:cubicBezTo>
                  <a:cubicBezTo>
                    <a:pt x="39" y="145"/>
                    <a:pt x="39" y="247"/>
                    <a:pt x="46" y="265"/>
                  </a:cubicBezTo>
                  <a:cubicBezTo>
                    <a:pt x="58" y="264"/>
                    <a:pt x="58" y="264"/>
                    <a:pt x="58" y="264"/>
                  </a:cubicBezTo>
                  <a:cubicBezTo>
                    <a:pt x="58" y="264"/>
                    <a:pt x="69" y="161"/>
                    <a:pt x="72" y="146"/>
                  </a:cubicBezTo>
                  <a:cubicBezTo>
                    <a:pt x="74" y="128"/>
                    <a:pt x="62" y="92"/>
                    <a:pt x="38" y="0"/>
                  </a:cubicBezTo>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îšlïďé"/>
            <p:cNvSpPr/>
            <p:nvPr/>
          </p:nvSpPr>
          <p:spPr bwMode="auto">
            <a:xfrm>
              <a:off x="5836680" y="3049377"/>
              <a:ext cx="161741" cy="157731"/>
            </a:xfrm>
            <a:custGeom>
              <a:avLst/>
              <a:gdLst>
                <a:gd name="T0" fmla="*/ 42 w 58"/>
                <a:gd name="T1" fmla="*/ 2 h 57"/>
                <a:gd name="T2" fmla="*/ 31 w 58"/>
                <a:gd name="T3" fmla="*/ 54 h 57"/>
                <a:gd name="T4" fmla="*/ 58 w 58"/>
                <a:gd name="T5" fmla="*/ 49 h 57"/>
                <a:gd name="T6" fmla="*/ 45 w 58"/>
                <a:gd name="T7" fmla="*/ 24 h 57"/>
                <a:gd name="T8" fmla="*/ 42 w 58"/>
                <a:gd name="T9" fmla="*/ 2 h 57"/>
              </a:gdLst>
              <a:ahLst/>
              <a:cxnLst>
                <a:cxn ang="0">
                  <a:pos x="T0" y="T1"/>
                </a:cxn>
                <a:cxn ang="0">
                  <a:pos x="T2" y="T3"/>
                </a:cxn>
                <a:cxn ang="0">
                  <a:pos x="T4" y="T5"/>
                </a:cxn>
                <a:cxn ang="0">
                  <a:pos x="T6" y="T7"/>
                </a:cxn>
                <a:cxn ang="0">
                  <a:pos x="T8" y="T9"/>
                </a:cxn>
              </a:cxnLst>
              <a:rect l="0" t="0" r="r" b="b"/>
              <a:pathLst>
                <a:path w="58" h="57">
                  <a:moveTo>
                    <a:pt x="42" y="2"/>
                  </a:moveTo>
                  <a:cubicBezTo>
                    <a:pt x="42" y="2"/>
                    <a:pt x="0" y="0"/>
                    <a:pt x="31" y="54"/>
                  </a:cubicBezTo>
                  <a:cubicBezTo>
                    <a:pt x="31" y="54"/>
                    <a:pt x="42" y="57"/>
                    <a:pt x="58" y="49"/>
                  </a:cubicBezTo>
                  <a:cubicBezTo>
                    <a:pt x="58" y="49"/>
                    <a:pt x="48" y="50"/>
                    <a:pt x="45" y="24"/>
                  </a:cubicBezTo>
                  <a:lnTo>
                    <a:pt x="42" y="2"/>
                  </a:ln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íṩļíḍe"/>
            <p:cNvSpPr/>
            <p:nvPr/>
          </p:nvSpPr>
          <p:spPr bwMode="auto">
            <a:xfrm>
              <a:off x="5859404" y="3041356"/>
              <a:ext cx="136344" cy="147037"/>
            </a:xfrm>
            <a:custGeom>
              <a:avLst/>
              <a:gdLst>
                <a:gd name="T0" fmla="*/ 37 w 49"/>
                <a:gd name="T1" fmla="*/ 10 h 53"/>
                <a:gd name="T2" fmla="*/ 43 w 49"/>
                <a:gd name="T3" fmla="*/ 42 h 53"/>
                <a:gd name="T4" fmla="*/ 13 w 49"/>
                <a:gd name="T5" fmla="*/ 44 h 53"/>
                <a:gd name="T6" fmla="*/ 4 w 49"/>
                <a:gd name="T7" fmla="*/ 15 h 53"/>
                <a:gd name="T8" fmla="*/ 37 w 49"/>
                <a:gd name="T9" fmla="*/ 10 h 53"/>
              </a:gdLst>
              <a:ahLst/>
              <a:cxnLst>
                <a:cxn ang="0">
                  <a:pos x="T0" y="T1"/>
                </a:cxn>
                <a:cxn ang="0">
                  <a:pos x="T2" y="T3"/>
                </a:cxn>
                <a:cxn ang="0">
                  <a:pos x="T4" y="T5"/>
                </a:cxn>
                <a:cxn ang="0">
                  <a:pos x="T6" y="T7"/>
                </a:cxn>
                <a:cxn ang="0">
                  <a:pos x="T8" y="T9"/>
                </a:cxn>
              </a:cxnLst>
              <a:rect l="0" t="0" r="r" b="b"/>
              <a:pathLst>
                <a:path w="49" h="53">
                  <a:moveTo>
                    <a:pt x="37" y="10"/>
                  </a:moveTo>
                  <a:cubicBezTo>
                    <a:pt x="45" y="18"/>
                    <a:pt x="49" y="33"/>
                    <a:pt x="43" y="42"/>
                  </a:cubicBezTo>
                  <a:cubicBezTo>
                    <a:pt x="36" y="53"/>
                    <a:pt x="22" y="52"/>
                    <a:pt x="13" y="44"/>
                  </a:cubicBezTo>
                  <a:cubicBezTo>
                    <a:pt x="5" y="37"/>
                    <a:pt x="0" y="24"/>
                    <a:pt x="4" y="15"/>
                  </a:cubicBezTo>
                  <a:cubicBezTo>
                    <a:pt x="9" y="2"/>
                    <a:pt x="26" y="0"/>
                    <a:pt x="37" y="10"/>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iṣļîḓe"/>
            <p:cNvSpPr/>
            <p:nvPr/>
          </p:nvSpPr>
          <p:spPr bwMode="auto">
            <a:xfrm>
              <a:off x="5859404" y="3098834"/>
              <a:ext cx="72182" cy="172435"/>
            </a:xfrm>
            <a:custGeom>
              <a:avLst/>
              <a:gdLst>
                <a:gd name="T0" fmla="*/ 23 w 26"/>
                <a:gd name="T1" fmla="*/ 1 h 62"/>
                <a:gd name="T2" fmla="*/ 3 w 26"/>
                <a:gd name="T3" fmla="*/ 0 h 62"/>
                <a:gd name="T4" fmla="*/ 1 w 26"/>
                <a:gd name="T5" fmla="*/ 49 h 62"/>
                <a:gd name="T6" fmla="*/ 12 w 26"/>
                <a:gd name="T7" fmla="*/ 62 h 62"/>
                <a:gd name="T8" fmla="*/ 26 w 26"/>
                <a:gd name="T9" fmla="*/ 49 h 62"/>
                <a:gd name="T10" fmla="*/ 23 w 26"/>
                <a:gd name="T11" fmla="*/ 1 h 62"/>
              </a:gdLst>
              <a:ahLst/>
              <a:cxnLst>
                <a:cxn ang="0">
                  <a:pos x="T0" y="T1"/>
                </a:cxn>
                <a:cxn ang="0">
                  <a:pos x="T2" y="T3"/>
                </a:cxn>
                <a:cxn ang="0">
                  <a:pos x="T4" y="T5"/>
                </a:cxn>
                <a:cxn ang="0">
                  <a:pos x="T6" y="T7"/>
                </a:cxn>
                <a:cxn ang="0">
                  <a:pos x="T8" y="T9"/>
                </a:cxn>
                <a:cxn ang="0">
                  <a:pos x="T10" y="T11"/>
                </a:cxn>
              </a:cxnLst>
              <a:rect l="0" t="0" r="r" b="b"/>
              <a:pathLst>
                <a:path w="26" h="62">
                  <a:moveTo>
                    <a:pt x="23" y="1"/>
                  </a:moveTo>
                  <a:cubicBezTo>
                    <a:pt x="3" y="0"/>
                    <a:pt x="3" y="0"/>
                    <a:pt x="3" y="0"/>
                  </a:cubicBezTo>
                  <a:cubicBezTo>
                    <a:pt x="1" y="49"/>
                    <a:pt x="1" y="49"/>
                    <a:pt x="1" y="49"/>
                  </a:cubicBezTo>
                  <a:cubicBezTo>
                    <a:pt x="0" y="55"/>
                    <a:pt x="6" y="61"/>
                    <a:pt x="12" y="62"/>
                  </a:cubicBezTo>
                  <a:cubicBezTo>
                    <a:pt x="20" y="62"/>
                    <a:pt x="26" y="56"/>
                    <a:pt x="26" y="49"/>
                  </a:cubicBezTo>
                  <a:lnTo>
                    <a:pt x="23" y="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ïṡḷiḓé"/>
            <p:cNvSpPr/>
            <p:nvPr/>
          </p:nvSpPr>
          <p:spPr bwMode="auto">
            <a:xfrm>
              <a:off x="5807273" y="3010612"/>
              <a:ext cx="201842" cy="135007"/>
            </a:xfrm>
            <a:custGeom>
              <a:avLst/>
              <a:gdLst>
                <a:gd name="T0" fmla="*/ 43 w 73"/>
                <a:gd name="T1" fmla="*/ 16 h 49"/>
                <a:gd name="T2" fmla="*/ 19 w 73"/>
                <a:gd name="T3" fmla="*/ 48 h 49"/>
                <a:gd name="T4" fmla="*/ 36 w 73"/>
                <a:gd name="T5" fmla="*/ 5 h 49"/>
                <a:gd name="T6" fmla="*/ 62 w 73"/>
                <a:gd name="T7" fmla="*/ 29 h 49"/>
                <a:gd name="T8" fmla="*/ 43 w 73"/>
                <a:gd name="T9" fmla="*/ 16 h 49"/>
              </a:gdLst>
              <a:ahLst/>
              <a:cxnLst>
                <a:cxn ang="0">
                  <a:pos x="T0" y="T1"/>
                </a:cxn>
                <a:cxn ang="0">
                  <a:pos x="T2" y="T3"/>
                </a:cxn>
                <a:cxn ang="0">
                  <a:pos x="T4" y="T5"/>
                </a:cxn>
                <a:cxn ang="0">
                  <a:pos x="T6" y="T7"/>
                </a:cxn>
                <a:cxn ang="0">
                  <a:pos x="T8" y="T9"/>
                </a:cxn>
              </a:cxnLst>
              <a:rect l="0" t="0" r="r" b="b"/>
              <a:pathLst>
                <a:path w="73" h="49">
                  <a:moveTo>
                    <a:pt x="43" y="16"/>
                  </a:moveTo>
                  <a:cubicBezTo>
                    <a:pt x="43" y="16"/>
                    <a:pt x="47" y="47"/>
                    <a:pt x="19" y="48"/>
                  </a:cubicBezTo>
                  <a:cubicBezTo>
                    <a:pt x="0" y="49"/>
                    <a:pt x="11" y="0"/>
                    <a:pt x="36" y="5"/>
                  </a:cubicBezTo>
                  <a:cubicBezTo>
                    <a:pt x="73" y="11"/>
                    <a:pt x="62" y="29"/>
                    <a:pt x="62" y="29"/>
                  </a:cubicBezTo>
                  <a:cubicBezTo>
                    <a:pt x="62" y="29"/>
                    <a:pt x="56" y="16"/>
                    <a:pt x="43" y="16"/>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isľïḑé"/>
            <p:cNvSpPr/>
            <p:nvPr/>
          </p:nvSpPr>
          <p:spPr bwMode="auto">
            <a:xfrm>
              <a:off x="5776528" y="3023979"/>
              <a:ext cx="118967" cy="183129"/>
            </a:xfrm>
            <a:custGeom>
              <a:avLst/>
              <a:gdLst>
                <a:gd name="T0" fmla="*/ 41 w 43"/>
                <a:gd name="T1" fmla="*/ 0 h 66"/>
                <a:gd name="T2" fmla="*/ 16 w 43"/>
                <a:gd name="T3" fmla="*/ 60 h 66"/>
                <a:gd name="T4" fmla="*/ 43 w 43"/>
                <a:gd name="T5" fmla="*/ 63 h 66"/>
                <a:gd name="T6" fmla="*/ 37 w 43"/>
                <a:gd name="T7" fmla="*/ 35 h 66"/>
                <a:gd name="T8" fmla="*/ 41 w 43"/>
                <a:gd name="T9" fmla="*/ 0 h 66"/>
              </a:gdLst>
              <a:ahLst/>
              <a:cxnLst>
                <a:cxn ang="0">
                  <a:pos x="T0" y="T1"/>
                </a:cxn>
                <a:cxn ang="0">
                  <a:pos x="T2" y="T3"/>
                </a:cxn>
                <a:cxn ang="0">
                  <a:pos x="T4" y="T5"/>
                </a:cxn>
                <a:cxn ang="0">
                  <a:pos x="T6" y="T7"/>
                </a:cxn>
                <a:cxn ang="0">
                  <a:pos x="T8" y="T9"/>
                </a:cxn>
              </a:cxnLst>
              <a:rect l="0" t="0" r="r" b="b"/>
              <a:pathLst>
                <a:path w="43" h="66">
                  <a:moveTo>
                    <a:pt x="41" y="0"/>
                  </a:moveTo>
                  <a:cubicBezTo>
                    <a:pt x="41" y="0"/>
                    <a:pt x="0" y="0"/>
                    <a:pt x="16" y="60"/>
                  </a:cubicBezTo>
                  <a:cubicBezTo>
                    <a:pt x="16" y="60"/>
                    <a:pt x="26" y="66"/>
                    <a:pt x="43" y="63"/>
                  </a:cubicBezTo>
                  <a:cubicBezTo>
                    <a:pt x="43" y="63"/>
                    <a:pt x="33" y="61"/>
                    <a:pt x="37" y="35"/>
                  </a:cubicBezTo>
                  <a:lnTo>
                    <a:pt x="41" y="0"/>
                  </a:ln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íṧ1íďé"/>
            <p:cNvSpPr/>
            <p:nvPr/>
          </p:nvSpPr>
          <p:spPr bwMode="auto">
            <a:xfrm>
              <a:off x="5867424" y="3129579"/>
              <a:ext cx="25398" cy="22724"/>
            </a:xfrm>
            <a:custGeom>
              <a:avLst/>
              <a:gdLst>
                <a:gd name="T0" fmla="*/ 1 w 9"/>
                <a:gd name="T1" fmla="*/ 6 h 8"/>
                <a:gd name="T2" fmla="*/ 6 w 9"/>
                <a:gd name="T3" fmla="*/ 8 h 8"/>
                <a:gd name="T4" fmla="*/ 8 w 9"/>
                <a:gd name="T5" fmla="*/ 3 h 8"/>
                <a:gd name="T6" fmla="*/ 3 w 9"/>
                <a:gd name="T7" fmla="*/ 1 h 8"/>
                <a:gd name="T8" fmla="*/ 1 w 9"/>
                <a:gd name="T9" fmla="*/ 6 h 8"/>
              </a:gdLst>
              <a:ahLst/>
              <a:cxnLst>
                <a:cxn ang="0">
                  <a:pos x="T0" y="T1"/>
                </a:cxn>
                <a:cxn ang="0">
                  <a:pos x="T2" y="T3"/>
                </a:cxn>
                <a:cxn ang="0">
                  <a:pos x="T4" y="T5"/>
                </a:cxn>
                <a:cxn ang="0">
                  <a:pos x="T6" y="T7"/>
                </a:cxn>
                <a:cxn ang="0">
                  <a:pos x="T8" y="T9"/>
                </a:cxn>
              </a:cxnLst>
              <a:rect l="0" t="0" r="r" b="b"/>
              <a:pathLst>
                <a:path w="9" h="8">
                  <a:moveTo>
                    <a:pt x="1" y="6"/>
                  </a:moveTo>
                  <a:cubicBezTo>
                    <a:pt x="2" y="8"/>
                    <a:pt x="4" y="8"/>
                    <a:pt x="6" y="8"/>
                  </a:cubicBezTo>
                  <a:cubicBezTo>
                    <a:pt x="8" y="7"/>
                    <a:pt x="9" y="5"/>
                    <a:pt x="8" y="3"/>
                  </a:cubicBezTo>
                  <a:cubicBezTo>
                    <a:pt x="7" y="1"/>
                    <a:pt x="5" y="0"/>
                    <a:pt x="3" y="1"/>
                  </a:cubicBezTo>
                  <a:cubicBezTo>
                    <a:pt x="1" y="2"/>
                    <a:pt x="0" y="4"/>
                    <a:pt x="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íŝľïde"/>
            <p:cNvSpPr/>
            <p:nvPr/>
          </p:nvSpPr>
          <p:spPr bwMode="auto">
            <a:xfrm>
              <a:off x="5890148" y="3165669"/>
              <a:ext cx="38765" cy="25398"/>
            </a:xfrm>
            <a:custGeom>
              <a:avLst/>
              <a:gdLst>
                <a:gd name="T0" fmla="*/ 29 w 29"/>
                <a:gd name="T1" fmla="*/ 19 h 19"/>
                <a:gd name="T2" fmla="*/ 0 w 29"/>
                <a:gd name="T3" fmla="*/ 0 h 19"/>
                <a:gd name="T4" fmla="*/ 29 w 29"/>
                <a:gd name="T5" fmla="*/ 10 h 19"/>
                <a:gd name="T6" fmla="*/ 29 w 29"/>
                <a:gd name="T7" fmla="*/ 19 h 19"/>
              </a:gdLst>
              <a:ahLst/>
              <a:cxnLst>
                <a:cxn ang="0">
                  <a:pos x="T0" y="T1"/>
                </a:cxn>
                <a:cxn ang="0">
                  <a:pos x="T2" y="T3"/>
                </a:cxn>
                <a:cxn ang="0">
                  <a:pos x="T4" y="T5"/>
                </a:cxn>
                <a:cxn ang="0">
                  <a:pos x="T6" y="T7"/>
                </a:cxn>
              </a:cxnLst>
              <a:rect l="0" t="0" r="r" b="b"/>
              <a:pathLst>
                <a:path w="29" h="19">
                  <a:moveTo>
                    <a:pt x="29" y="19"/>
                  </a:moveTo>
                  <a:lnTo>
                    <a:pt x="0" y="0"/>
                  </a:lnTo>
                  <a:lnTo>
                    <a:pt x="29" y="10"/>
                  </a:lnTo>
                  <a:lnTo>
                    <a:pt x="29" y="19"/>
                  </a:lnTo>
                  <a:close/>
                </a:path>
              </a:pathLst>
            </a:custGeom>
            <a:solidFill>
              <a:srgbClr val="CC94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îsļîḍé"/>
            <p:cNvSpPr/>
            <p:nvPr/>
          </p:nvSpPr>
          <p:spPr bwMode="auto">
            <a:xfrm>
              <a:off x="5828660" y="3026652"/>
              <a:ext cx="72182" cy="77529"/>
            </a:xfrm>
            <a:custGeom>
              <a:avLst/>
              <a:gdLst>
                <a:gd name="T0" fmla="*/ 1 w 26"/>
                <a:gd name="T1" fmla="*/ 28 h 28"/>
                <a:gd name="T2" fmla="*/ 1 w 26"/>
                <a:gd name="T3" fmla="*/ 17 h 28"/>
                <a:gd name="T4" fmla="*/ 6 w 26"/>
                <a:gd name="T5" fmla="*/ 7 h 28"/>
                <a:gd name="T6" fmla="*/ 16 w 26"/>
                <a:gd name="T7" fmla="*/ 2 h 28"/>
                <a:gd name="T8" fmla="*/ 21 w 26"/>
                <a:gd name="T9" fmla="*/ 0 h 28"/>
                <a:gd name="T10" fmla="*/ 26 w 26"/>
                <a:gd name="T11" fmla="*/ 1 h 28"/>
                <a:gd name="T12" fmla="*/ 21 w 26"/>
                <a:gd name="T13" fmla="*/ 2 h 28"/>
                <a:gd name="T14" fmla="*/ 17 w 26"/>
                <a:gd name="T15" fmla="*/ 4 h 28"/>
                <a:gd name="T16" fmla="*/ 15 w 26"/>
                <a:gd name="T17" fmla="*/ 6 h 28"/>
                <a:gd name="T18" fmla="*/ 13 w 26"/>
                <a:gd name="T19" fmla="*/ 7 h 28"/>
                <a:gd name="T20" fmla="*/ 11 w 26"/>
                <a:gd name="T21" fmla="*/ 8 h 28"/>
                <a:gd name="T22" fmla="*/ 9 w 26"/>
                <a:gd name="T23" fmla="*/ 10 h 28"/>
                <a:gd name="T24" fmla="*/ 1 w 26"/>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8">
                  <a:moveTo>
                    <a:pt x="1" y="28"/>
                  </a:moveTo>
                  <a:cubicBezTo>
                    <a:pt x="0" y="24"/>
                    <a:pt x="0" y="21"/>
                    <a:pt x="1" y="17"/>
                  </a:cubicBezTo>
                  <a:cubicBezTo>
                    <a:pt x="2" y="14"/>
                    <a:pt x="4" y="10"/>
                    <a:pt x="6" y="7"/>
                  </a:cubicBezTo>
                  <a:cubicBezTo>
                    <a:pt x="9" y="5"/>
                    <a:pt x="12" y="2"/>
                    <a:pt x="16" y="2"/>
                  </a:cubicBezTo>
                  <a:cubicBezTo>
                    <a:pt x="17" y="1"/>
                    <a:pt x="19" y="1"/>
                    <a:pt x="21" y="0"/>
                  </a:cubicBezTo>
                  <a:cubicBezTo>
                    <a:pt x="23" y="0"/>
                    <a:pt x="25" y="0"/>
                    <a:pt x="26" y="1"/>
                  </a:cubicBezTo>
                  <a:cubicBezTo>
                    <a:pt x="25" y="1"/>
                    <a:pt x="23" y="2"/>
                    <a:pt x="21" y="2"/>
                  </a:cubicBezTo>
                  <a:cubicBezTo>
                    <a:pt x="20" y="3"/>
                    <a:pt x="18" y="3"/>
                    <a:pt x="17" y="4"/>
                  </a:cubicBezTo>
                  <a:cubicBezTo>
                    <a:pt x="16" y="5"/>
                    <a:pt x="15" y="5"/>
                    <a:pt x="15" y="6"/>
                  </a:cubicBezTo>
                  <a:cubicBezTo>
                    <a:pt x="13" y="7"/>
                    <a:pt x="13" y="7"/>
                    <a:pt x="13" y="7"/>
                  </a:cubicBezTo>
                  <a:cubicBezTo>
                    <a:pt x="12" y="7"/>
                    <a:pt x="12" y="8"/>
                    <a:pt x="11" y="8"/>
                  </a:cubicBezTo>
                  <a:cubicBezTo>
                    <a:pt x="10" y="9"/>
                    <a:pt x="10" y="9"/>
                    <a:pt x="9" y="10"/>
                  </a:cubicBezTo>
                  <a:cubicBezTo>
                    <a:pt x="5" y="15"/>
                    <a:pt x="3" y="21"/>
                    <a:pt x="1" y="28"/>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işḻiḍe"/>
            <p:cNvSpPr/>
            <p:nvPr/>
          </p:nvSpPr>
          <p:spPr bwMode="auto">
            <a:xfrm>
              <a:off x="5547953" y="4140125"/>
              <a:ext cx="159068" cy="141690"/>
            </a:xfrm>
            <a:custGeom>
              <a:avLst/>
              <a:gdLst>
                <a:gd name="T0" fmla="*/ 18 w 57"/>
                <a:gd name="T1" fmla="*/ 8 h 51"/>
                <a:gd name="T2" fmla="*/ 47 w 57"/>
                <a:gd name="T3" fmla="*/ 46 h 51"/>
                <a:gd name="T4" fmla="*/ 37 w 57"/>
                <a:gd name="T5" fmla="*/ 46 h 51"/>
                <a:gd name="T6" fmla="*/ 16 w 57"/>
                <a:gd name="T7" fmla="*/ 31 h 51"/>
                <a:gd name="T8" fmla="*/ 2 w 57"/>
                <a:gd name="T9" fmla="*/ 11 h 51"/>
                <a:gd name="T10" fmla="*/ 2 w 57"/>
                <a:gd name="T11" fmla="*/ 11 h 51"/>
                <a:gd name="T12" fmla="*/ 8 w 57"/>
                <a:gd name="T13" fmla="*/ 3 h 51"/>
                <a:gd name="T14" fmla="*/ 18 w 57"/>
                <a:gd name="T15" fmla="*/ 8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1">
                  <a:moveTo>
                    <a:pt x="18" y="8"/>
                  </a:moveTo>
                  <a:cubicBezTo>
                    <a:pt x="18" y="8"/>
                    <a:pt x="38" y="40"/>
                    <a:pt x="47" y="46"/>
                  </a:cubicBezTo>
                  <a:cubicBezTo>
                    <a:pt x="57" y="51"/>
                    <a:pt x="48" y="51"/>
                    <a:pt x="37" y="46"/>
                  </a:cubicBezTo>
                  <a:cubicBezTo>
                    <a:pt x="26" y="42"/>
                    <a:pt x="22" y="36"/>
                    <a:pt x="16" y="31"/>
                  </a:cubicBezTo>
                  <a:cubicBezTo>
                    <a:pt x="11" y="26"/>
                    <a:pt x="5" y="19"/>
                    <a:pt x="2" y="11"/>
                  </a:cubicBezTo>
                  <a:cubicBezTo>
                    <a:pt x="2" y="11"/>
                    <a:pt x="2" y="11"/>
                    <a:pt x="2" y="11"/>
                  </a:cubicBezTo>
                  <a:cubicBezTo>
                    <a:pt x="0" y="6"/>
                    <a:pt x="3" y="0"/>
                    <a:pt x="8" y="3"/>
                  </a:cubicBezTo>
                  <a:lnTo>
                    <a:pt x="18" y="8"/>
                  </a:ln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îṡ1îḑê"/>
            <p:cNvSpPr/>
            <p:nvPr/>
          </p:nvSpPr>
          <p:spPr bwMode="auto">
            <a:xfrm>
              <a:off x="5570676" y="4125421"/>
              <a:ext cx="49458" cy="36091"/>
            </a:xfrm>
            <a:custGeom>
              <a:avLst/>
              <a:gdLst>
                <a:gd name="T0" fmla="*/ 21 w 37"/>
                <a:gd name="T1" fmla="*/ 27 h 27"/>
                <a:gd name="T2" fmla="*/ 37 w 37"/>
                <a:gd name="T3" fmla="*/ 4 h 27"/>
                <a:gd name="T4" fmla="*/ 8 w 37"/>
                <a:gd name="T5" fmla="*/ 0 h 27"/>
                <a:gd name="T6" fmla="*/ 0 w 37"/>
                <a:gd name="T7" fmla="*/ 17 h 27"/>
                <a:gd name="T8" fmla="*/ 21 w 37"/>
                <a:gd name="T9" fmla="*/ 27 h 27"/>
              </a:gdLst>
              <a:ahLst/>
              <a:cxnLst>
                <a:cxn ang="0">
                  <a:pos x="T0" y="T1"/>
                </a:cxn>
                <a:cxn ang="0">
                  <a:pos x="T2" y="T3"/>
                </a:cxn>
                <a:cxn ang="0">
                  <a:pos x="T4" y="T5"/>
                </a:cxn>
                <a:cxn ang="0">
                  <a:pos x="T6" y="T7"/>
                </a:cxn>
                <a:cxn ang="0">
                  <a:pos x="T8" y="T9"/>
                </a:cxn>
              </a:cxnLst>
              <a:rect l="0" t="0" r="r" b="b"/>
              <a:pathLst>
                <a:path w="37" h="27">
                  <a:moveTo>
                    <a:pt x="21" y="27"/>
                  </a:moveTo>
                  <a:lnTo>
                    <a:pt x="37" y="4"/>
                  </a:lnTo>
                  <a:lnTo>
                    <a:pt x="8" y="0"/>
                  </a:lnTo>
                  <a:lnTo>
                    <a:pt x="0" y="17"/>
                  </a:lnTo>
                  <a:lnTo>
                    <a:pt x="21" y="27"/>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iṥḻïdé"/>
            <p:cNvSpPr/>
            <p:nvPr/>
          </p:nvSpPr>
          <p:spPr bwMode="auto">
            <a:xfrm>
              <a:off x="5570676" y="4148146"/>
              <a:ext cx="85549" cy="100253"/>
            </a:xfrm>
            <a:custGeom>
              <a:avLst/>
              <a:gdLst>
                <a:gd name="T0" fmla="*/ 10 w 31"/>
                <a:gd name="T1" fmla="*/ 5 h 36"/>
                <a:gd name="T2" fmla="*/ 23 w 31"/>
                <a:gd name="T3" fmla="*/ 24 h 36"/>
                <a:gd name="T4" fmla="*/ 17 w 31"/>
                <a:gd name="T5" fmla="*/ 26 h 36"/>
                <a:gd name="T6" fmla="*/ 0 w 31"/>
                <a:gd name="T7" fmla="*/ 0 h 36"/>
                <a:gd name="T8" fmla="*/ 10 w 31"/>
                <a:gd name="T9" fmla="*/ 5 h 36"/>
              </a:gdLst>
              <a:ahLst/>
              <a:cxnLst>
                <a:cxn ang="0">
                  <a:pos x="T0" y="T1"/>
                </a:cxn>
                <a:cxn ang="0">
                  <a:pos x="T2" y="T3"/>
                </a:cxn>
                <a:cxn ang="0">
                  <a:pos x="T4" y="T5"/>
                </a:cxn>
                <a:cxn ang="0">
                  <a:pos x="T6" y="T7"/>
                </a:cxn>
                <a:cxn ang="0">
                  <a:pos x="T8" y="T9"/>
                </a:cxn>
              </a:cxnLst>
              <a:rect l="0" t="0" r="r" b="b"/>
              <a:pathLst>
                <a:path w="31" h="36">
                  <a:moveTo>
                    <a:pt x="10" y="5"/>
                  </a:moveTo>
                  <a:cubicBezTo>
                    <a:pt x="10" y="5"/>
                    <a:pt x="14" y="11"/>
                    <a:pt x="23" y="24"/>
                  </a:cubicBezTo>
                  <a:cubicBezTo>
                    <a:pt x="31" y="36"/>
                    <a:pt x="23" y="31"/>
                    <a:pt x="17" y="26"/>
                  </a:cubicBezTo>
                  <a:cubicBezTo>
                    <a:pt x="6" y="15"/>
                    <a:pt x="0" y="0"/>
                    <a:pt x="0" y="0"/>
                  </a:cubicBezTo>
                  <a:lnTo>
                    <a:pt x="10" y="5"/>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išḷidê"/>
            <p:cNvSpPr/>
            <p:nvPr/>
          </p:nvSpPr>
          <p:spPr bwMode="auto">
            <a:xfrm>
              <a:off x="5578696" y="3487815"/>
              <a:ext cx="388981" cy="663004"/>
            </a:xfrm>
            <a:custGeom>
              <a:avLst/>
              <a:gdLst>
                <a:gd name="T0" fmla="*/ 140 w 140"/>
                <a:gd name="T1" fmla="*/ 14 h 239"/>
                <a:gd name="T2" fmla="*/ 85 w 140"/>
                <a:gd name="T3" fmla="*/ 0 h 239"/>
                <a:gd name="T4" fmla="*/ 69 w 140"/>
                <a:gd name="T5" fmla="*/ 134 h 239"/>
                <a:gd name="T6" fmla="*/ 0 w 140"/>
                <a:gd name="T7" fmla="*/ 233 h 239"/>
                <a:gd name="T8" fmla="*/ 9 w 140"/>
                <a:gd name="T9" fmla="*/ 239 h 239"/>
                <a:gd name="T10" fmla="*/ 95 w 140"/>
                <a:gd name="T11" fmla="*/ 161 h 239"/>
                <a:gd name="T12" fmla="*/ 140 w 140"/>
                <a:gd name="T13" fmla="*/ 14 h 239"/>
              </a:gdLst>
              <a:ahLst/>
              <a:cxnLst>
                <a:cxn ang="0">
                  <a:pos x="T0" y="T1"/>
                </a:cxn>
                <a:cxn ang="0">
                  <a:pos x="T2" y="T3"/>
                </a:cxn>
                <a:cxn ang="0">
                  <a:pos x="T4" y="T5"/>
                </a:cxn>
                <a:cxn ang="0">
                  <a:pos x="T6" y="T7"/>
                </a:cxn>
                <a:cxn ang="0">
                  <a:pos x="T8" y="T9"/>
                </a:cxn>
                <a:cxn ang="0">
                  <a:pos x="T10" y="T11"/>
                </a:cxn>
                <a:cxn ang="0">
                  <a:pos x="T12" y="T13"/>
                </a:cxn>
              </a:cxnLst>
              <a:rect l="0" t="0" r="r" b="b"/>
              <a:pathLst>
                <a:path w="140" h="239">
                  <a:moveTo>
                    <a:pt x="140" y="14"/>
                  </a:moveTo>
                  <a:cubicBezTo>
                    <a:pt x="85" y="0"/>
                    <a:pt x="85" y="0"/>
                    <a:pt x="85" y="0"/>
                  </a:cubicBezTo>
                  <a:cubicBezTo>
                    <a:pt x="85" y="0"/>
                    <a:pt x="65" y="93"/>
                    <a:pt x="69" y="134"/>
                  </a:cubicBezTo>
                  <a:cubicBezTo>
                    <a:pt x="69" y="134"/>
                    <a:pt x="9" y="202"/>
                    <a:pt x="0" y="233"/>
                  </a:cubicBezTo>
                  <a:cubicBezTo>
                    <a:pt x="9" y="239"/>
                    <a:pt x="9" y="239"/>
                    <a:pt x="9" y="239"/>
                  </a:cubicBezTo>
                  <a:cubicBezTo>
                    <a:pt x="9" y="239"/>
                    <a:pt x="85" y="172"/>
                    <a:pt x="95" y="161"/>
                  </a:cubicBezTo>
                  <a:cubicBezTo>
                    <a:pt x="108" y="147"/>
                    <a:pt x="132" y="102"/>
                    <a:pt x="140" y="14"/>
                  </a:cubicBezTo>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ïšlîḑé"/>
            <p:cNvSpPr/>
            <p:nvPr/>
          </p:nvSpPr>
          <p:spPr bwMode="auto">
            <a:xfrm>
              <a:off x="5767172" y="3678963"/>
              <a:ext cx="259320" cy="136344"/>
            </a:xfrm>
            <a:custGeom>
              <a:avLst/>
              <a:gdLst>
                <a:gd name="T0" fmla="*/ 92 w 93"/>
                <a:gd name="T1" fmla="*/ 16 h 49"/>
                <a:gd name="T2" fmla="*/ 17 w 93"/>
                <a:gd name="T3" fmla="*/ 0 h 49"/>
                <a:gd name="T4" fmla="*/ 4 w 93"/>
                <a:gd name="T5" fmla="*/ 8 h 49"/>
                <a:gd name="T6" fmla="*/ 0 w 93"/>
                <a:gd name="T7" fmla="*/ 49 h 49"/>
                <a:gd name="T8" fmla="*/ 93 w 93"/>
                <a:gd name="T9" fmla="*/ 18 h 49"/>
                <a:gd name="T10" fmla="*/ 92 w 93"/>
                <a:gd name="T11" fmla="*/ 16 h 49"/>
              </a:gdLst>
              <a:ahLst/>
              <a:cxnLst>
                <a:cxn ang="0">
                  <a:pos x="T0" y="T1"/>
                </a:cxn>
                <a:cxn ang="0">
                  <a:pos x="T2" y="T3"/>
                </a:cxn>
                <a:cxn ang="0">
                  <a:pos x="T4" y="T5"/>
                </a:cxn>
                <a:cxn ang="0">
                  <a:pos x="T6" y="T7"/>
                </a:cxn>
                <a:cxn ang="0">
                  <a:pos x="T8" y="T9"/>
                </a:cxn>
                <a:cxn ang="0">
                  <a:pos x="T10" y="T11"/>
                </a:cxn>
              </a:cxnLst>
              <a:rect l="0" t="0" r="r" b="b"/>
              <a:pathLst>
                <a:path w="93" h="49">
                  <a:moveTo>
                    <a:pt x="92" y="16"/>
                  </a:moveTo>
                  <a:cubicBezTo>
                    <a:pt x="17" y="0"/>
                    <a:pt x="17" y="0"/>
                    <a:pt x="17" y="0"/>
                  </a:cubicBezTo>
                  <a:cubicBezTo>
                    <a:pt x="17" y="0"/>
                    <a:pt x="11" y="3"/>
                    <a:pt x="4" y="8"/>
                  </a:cubicBezTo>
                  <a:cubicBezTo>
                    <a:pt x="2" y="22"/>
                    <a:pt x="1" y="37"/>
                    <a:pt x="0" y="49"/>
                  </a:cubicBezTo>
                  <a:cubicBezTo>
                    <a:pt x="64" y="40"/>
                    <a:pt x="87" y="24"/>
                    <a:pt x="93" y="18"/>
                  </a:cubicBezTo>
                  <a:cubicBezTo>
                    <a:pt x="92" y="17"/>
                    <a:pt x="92" y="17"/>
                    <a:pt x="92" y="16"/>
                  </a:cubicBezTo>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ïṣļïḑé"/>
            <p:cNvSpPr/>
            <p:nvPr/>
          </p:nvSpPr>
          <p:spPr bwMode="auto">
            <a:xfrm>
              <a:off x="5948963" y="3645546"/>
              <a:ext cx="41438" cy="17378"/>
            </a:xfrm>
            <a:custGeom>
              <a:avLst/>
              <a:gdLst>
                <a:gd name="T0" fmla="*/ 15 w 15"/>
                <a:gd name="T1" fmla="*/ 0 h 6"/>
                <a:gd name="T2" fmla="*/ 1 w 15"/>
                <a:gd name="T3" fmla="*/ 1 h 6"/>
                <a:gd name="T4" fmla="*/ 0 w 15"/>
                <a:gd name="T5" fmla="*/ 6 h 6"/>
                <a:gd name="T6" fmla="*/ 15 w 15"/>
                <a:gd name="T7" fmla="*/ 0 h 6"/>
              </a:gdLst>
              <a:ahLst/>
              <a:cxnLst>
                <a:cxn ang="0">
                  <a:pos x="T0" y="T1"/>
                </a:cxn>
                <a:cxn ang="0">
                  <a:pos x="T2" y="T3"/>
                </a:cxn>
                <a:cxn ang="0">
                  <a:pos x="T4" y="T5"/>
                </a:cxn>
                <a:cxn ang="0">
                  <a:pos x="T6" y="T7"/>
                </a:cxn>
              </a:cxnLst>
              <a:rect l="0" t="0" r="r" b="b"/>
              <a:pathLst>
                <a:path w="15" h="6">
                  <a:moveTo>
                    <a:pt x="15" y="0"/>
                  </a:moveTo>
                  <a:cubicBezTo>
                    <a:pt x="1" y="1"/>
                    <a:pt x="1" y="1"/>
                    <a:pt x="1" y="1"/>
                  </a:cubicBezTo>
                  <a:cubicBezTo>
                    <a:pt x="1" y="2"/>
                    <a:pt x="0" y="4"/>
                    <a:pt x="0" y="6"/>
                  </a:cubicBezTo>
                  <a:cubicBezTo>
                    <a:pt x="15" y="0"/>
                    <a:pt x="15" y="0"/>
                    <a:pt x="15" y="0"/>
                  </a:cubicBezTo>
                </a:path>
              </a:pathLst>
            </a:custGeom>
            <a:solidFill>
              <a:srgbClr val="274A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ïśľiḓé"/>
            <p:cNvSpPr/>
            <p:nvPr/>
          </p:nvSpPr>
          <p:spPr bwMode="auto">
            <a:xfrm>
              <a:off x="5781875" y="3660249"/>
              <a:ext cx="267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íŝ1îḓé"/>
            <p:cNvSpPr/>
            <p:nvPr/>
          </p:nvSpPr>
          <p:spPr bwMode="auto">
            <a:xfrm>
              <a:off x="5784549" y="3648219"/>
              <a:ext cx="167088" cy="41438"/>
            </a:xfrm>
            <a:custGeom>
              <a:avLst/>
              <a:gdLst>
                <a:gd name="T0" fmla="*/ 60 w 60"/>
                <a:gd name="T1" fmla="*/ 0 h 15"/>
                <a:gd name="T2" fmla="*/ 0 w 60"/>
                <a:gd name="T3" fmla="*/ 4 h 15"/>
                <a:gd name="T4" fmla="*/ 0 w 60"/>
                <a:gd name="T5" fmla="*/ 4 h 15"/>
                <a:gd name="T6" fmla="*/ 6 w 60"/>
                <a:gd name="T7" fmla="*/ 13 h 15"/>
                <a:gd name="T8" fmla="*/ 11 w 60"/>
                <a:gd name="T9" fmla="*/ 11 h 15"/>
                <a:gd name="T10" fmla="*/ 32 w 60"/>
                <a:gd name="T11" fmla="*/ 15 h 15"/>
                <a:gd name="T12" fmla="*/ 59 w 60"/>
                <a:gd name="T13" fmla="*/ 5 h 15"/>
                <a:gd name="T14" fmla="*/ 60 w 60"/>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5">
                  <a:moveTo>
                    <a:pt x="60" y="0"/>
                  </a:moveTo>
                  <a:cubicBezTo>
                    <a:pt x="0" y="4"/>
                    <a:pt x="0" y="4"/>
                    <a:pt x="0" y="4"/>
                  </a:cubicBezTo>
                  <a:cubicBezTo>
                    <a:pt x="0" y="4"/>
                    <a:pt x="0" y="4"/>
                    <a:pt x="0" y="4"/>
                  </a:cubicBezTo>
                  <a:cubicBezTo>
                    <a:pt x="6" y="13"/>
                    <a:pt x="6" y="13"/>
                    <a:pt x="6" y="13"/>
                  </a:cubicBezTo>
                  <a:cubicBezTo>
                    <a:pt x="9" y="12"/>
                    <a:pt x="11" y="11"/>
                    <a:pt x="11" y="11"/>
                  </a:cubicBezTo>
                  <a:cubicBezTo>
                    <a:pt x="32" y="15"/>
                    <a:pt x="32" y="15"/>
                    <a:pt x="32" y="15"/>
                  </a:cubicBezTo>
                  <a:cubicBezTo>
                    <a:pt x="59" y="5"/>
                    <a:pt x="59" y="5"/>
                    <a:pt x="59" y="5"/>
                  </a:cubicBezTo>
                  <a:cubicBezTo>
                    <a:pt x="59" y="3"/>
                    <a:pt x="60" y="1"/>
                    <a:pt x="60" y="0"/>
                  </a:cubicBezTo>
                </a:path>
              </a:pathLst>
            </a:custGeom>
            <a:solidFill>
              <a:srgbClr val="274A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iṣ1ïḍé"/>
            <p:cNvSpPr/>
            <p:nvPr/>
          </p:nvSpPr>
          <p:spPr bwMode="auto">
            <a:xfrm>
              <a:off x="5800589" y="3678963"/>
              <a:ext cx="72182" cy="30745"/>
            </a:xfrm>
            <a:custGeom>
              <a:avLst/>
              <a:gdLst>
                <a:gd name="T0" fmla="*/ 5 w 26"/>
                <a:gd name="T1" fmla="*/ 0 h 11"/>
                <a:gd name="T2" fmla="*/ 0 w 26"/>
                <a:gd name="T3" fmla="*/ 2 h 11"/>
                <a:gd name="T4" fmla="*/ 7 w 26"/>
                <a:gd name="T5" fmla="*/ 11 h 11"/>
                <a:gd name="T6" fmla="*/ 26 w 26"/>
                <a:gd name="T7" fmla="*/ 4 h 11"/>
                <a:gd name="T8" fmla="*/ 5 w 26"/>
                <a:gd name="T9" fmla="*/ 0 h 11"/>
              </a:gdLst>
              <a:ahLst/>
              <a:cxnLst>
                <a:cxn ang="0">
                  <a:pos x="T0" y="T1"/>
                </a:cxn>
                <a:cxn ang="0">
                  <a:pos x="T2" y="T3"/>
                </a:cxn>
                <a:cxn ang="0">
                  <a:pos x="T4" y="T5"/>
                </a:cxn>
                <a:cxn ang="0">
                  <a:pos x="T6" y="T7"/>
                </a:cxn>
                <a:cxn ang="0">
                  <a:pos x="T8" y="T9"/>
                </a:cxn>
              </a:cxnLst>
              <a:rect l="0" t="0" r="r" b="b"/>
              <a:pathLst>
                <a:path w="26" h="11">
                  <a:moveTo>
                    <a:pt x="5" y="0"/>
                  </a:moveTo>
                  <a:cubicBezTo>
                    <a:pt x="5" y="0"/>
                    <a:pt x="3" y="1"/>
                    <a:pt x="0" y="2"/>
                  </a:cubicBezTo>
                  <a:cubicBezTo>
                    <a:pt x="7" y="11"/>
                    <a:pt x="7" y="11"/>
                    <a:pt x="7" y="11"/>
                  </a:cubicBezTo>
                  <a:cubicBezTo>
                    <a:pt x="26" y="4"/>
                    <a:pt x="26" y="4"/>
                    <a:pt x="26" y="4"/>
                  </a:cubicBezTo>
                  <a:cubicBezTo>
                    <a:pt x="5" y="0"/>
                    <a:pt x="5" y="0"/>
                    <a:pt x="5" y="0"/>
                  </a:cubicBezTo>
                </a:path>
              </a:pathLst>
            </a:custGeom>
            <a:solidFill>
              <a:srgbClr val="1A31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ïsḷïḍè"/>
            <p:cNvSpPr/>
            <p:nvPr/>
          </p:nvSpPr>
          <p:spPr bwMode="auto">
            <a:xfrm>
              <a:off x="5848710" y="3312707"/>
              <a:ext cx="155057" cy="343533"/>
            </a:xfrm>
            <a:custGeom>
              <a:avLst/>
              <a:gdLst>
                <a:gd name="T0" fmla="*/ 85 w 116"/>
                <a:gd name="T1" fmla="*/ 35 h 257"/>
                <a:gd name="T2" fmla="*/ 116 w 116"/>
                <a:gd name="T3" fmla="*/ 247 h 257"/>
                <a:gd name="T4" fmla="*/ 0 w 116"/>
                <a:gd name="T5" fmla="*/ 257 h 257"/>
                <a:gd name="T6" fmla="*/ 27 w 116"/>
                <a:gd name="T7" fmla="*/ 0 h 257"/>
                <a:gd name="T8" fmla="*/ 85 w 116"/>
                <a:gd name="T9" fmla="*/ 35 h 257"/>
              </a:gdLst>
              <a:ahLst/>
              <a:cxnLst>
                <a:cxn ang="0">
                  <a:pos x="T0" y="T1"/>
                </a:cxn>
                <a:cxn ang="0">
                  <a:pos x="T2" y="T3"/>
                </a:cxn>
                <a:cxn ang="0">
                  <a:pos x="T4" y="T5"/>
                </a:cxn>
                <a:cxn ang="0">
                  <a:pos x="T6" y="T7"/>
                </a:cxn>
                <a:cxn ang="0">
                  <a:pos x="T8" y="T9"/>
                </a:cxn>
              </a:cxnLst>
              <a:rect l="0" t="0" r="r" b="b"/>
              <a:pathLst>
                <a:path w="116" h="257">
                  <a:moveTo>
                    <a:pt x="85" y="35"/>
                  </a:moveTo>
                  <a:lnTo>
                    <a:pt x="116" y="247"/>
                  </a:lnTo>
                  <a:lnTo>
                    <a:pt x="0" y="257"/>
                  </a:lnTo>
                  <a:lnTo>
                    <a:pt x="27" y="0"/>
                  </a:lnTo>
                  <a:lnTo>
                    <a:pt x="85"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šḷîḓe"/>
            <p:cNvSpPr/>
            <p:nvPr/>
          </p:nvSpPr>
          <p:spPr bwMode="auto">
            <a:xfrm>
              <a:off x="5748458" y="3193740"/>
              <a:ext cx="314125" cy="606863"/>
            </a:xfrm>
            <a:custGeom>
              <a:avLst/>
              <a:gdLst>
                <a:gd name="T0" fmla="*/ 72 w 113"/>
                <a:gd name="T1" fmla="*/ 17 h 219"/>
                <a:gd name="T2" fmla="*/ 62 w 113"/>
                <a:gd name="T3" fmla="*/ 5 h 219"/>
                <a:gd name="T4" fmla="*/ 25 w 113"/>
                <a:gd name="T5" fmla="*/ 37 h 219"/>
                <a:gd name="T6" fmla="*/ 0 w 113"/>
                <a:gd name="T7" fmla="*/ 204 h 219"/>
                <a:gd name="T8" fmla="*/ 113 w 113"/>
                <a:gd name="T9" fmla="*/ 191 h 219"/>
                <a:gd name="T10" fmla="*/ 72 w 113"/>
                <a:gd name="T11" fmla="*/ 17 h 219"/>
              </a:gdLst>
              <a:ahLst/>
              <a:cxnLst>
                <a:cxn ang="0">
                  <a:pos x="T0" y="T1"/>
                </a:cxn>
                <a:cxn ang="0">
                  <a:pos x="T2" y="T3"/>
                </a:cxn>
                <a:cxn ang="0">
                  <a:pos x="T4" y="T5"/>
                </a:cxn>
                <a:cxn ang="0">
                  <a:pos x="T6" y="T7"/>
                </a:cxn>
                <a:cxn ang="0">
                  <a:pos x="T8" y="T9"/>
                </a:cxn>
                <a:cxn ang="0">
                  <a:pos x="T10" y="T11"/>
                </a:cxn>
              </a:cxnLst>
              <a:rect l="0" t="0" r="r" b="b"/>
              <a:pathLst>
                <a:path w="113" h="219">
                  <a:moveTo>
                    <a:pt x="72" y="17"/>
                  </a:moveTo>
                  <a:cubicBezTo>
                    <a:pt x="71" y="11"/>
                    <a:pt x="67" y="7"/>
                    <a:pt x="62" y="5"/>
                  </a:cubicBezTo>
                  <a:cubicBezTo>
                    <a:pt x="50" y="1"/>
                    <a:pt x="32" y="0"/>
                    <a:pt x="25" y="37"/>
                  </a:cubicBezTo>
                  <a:cubicBezTo>
                    <a:pt x="18" y="82"/>
                    <a:pt x="0" y="204"/>
                    <a:pt x="0" y="204"/>
                  </a:cubicBezTo>
                  <a:cubicBezTo>
                    <a:pt x="0" y="204"/>
                    <a:pt x="68" y="219"/>
                    <a:pt x="113" y="191"/>
                  </a:cubicBezTo>
                  <a:lnTo>
                    <a:pt x="72" y="17"/>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śḻíḋé"/>
            <p:cNvSpPr/>
            <p:nvPr/>
          </p:nvSpPr>
          <p:spPr bwMode="auto">
            <a:xfrm>
              <a:off x="5809946" y="3263249"/>
              <a:ext cx="193822" cy="216546"/>
            </a:xfrm>
            <a:custGeom>
              <a:avLst/>
              <a:gdLst>
                <a:gd name="T0" fmla="*/ 55 w 70"/>
                <a:gd name="T1" fmla="*/ 12 h 78"/>
                <a:gd name="T2" fmla="*/ 32 w 70"/>
                <a:gd name="T3" fmla="*/ 2 h 78"/>
                <a:gd name="T4" fmla="*/ 70 w 70"/>
                <a:gd name="T5" fmla="*/ 78 h 78"/>
                <a:gd name="T6" fmla="*/ 55 w 70"/>
                <a:gd name="T7" fmla="*/ 12 h 78"/>
              </a:gdLst>
              <a:ahLst/>
              <a:cxnLst>
                <a:cxn ang="0">
                  <a:pos x="T0" y="T1"/>
                </a:cxn>
                <a:cxn ang="0">
                  <a:pos x="T2" y="T3"/>
                </a:cxn>
                <a:cxn ang="0">
                  <a:pos x="T4" y="T5"/>
                </a:cxn>
                <a:cxn ang="0">
                  <a:pos x="T6" y="T7"/>
                </a:cxn>
              </a:cxnLst>
              <a:rect l="0" t="0" r="r" b="b"/>
              <a:pathLst>
                <a:path w="70" h="78">
                  <a:moveTo>
                    <a:pt x="55" y="12"/>
                  </a:moveTo>
                  <a:cubicBezTo>
                    <a:pt x="41" y="0"/>
                    <a:pt x="32" y="2"/>
                    <a:pt x="32" y="2"/>
                  </a:cubicBezTo>
                  <a:cubicBezTo>
                    <a:pt x="0" y="7"/>
                    <a:pt x="40" y="53"/>
                    <a:pt x="70" y="78"/>
                  </a:cubicBezTo>
                  <a:lnTo>
                    <a:pt x="55" y="12"/>
                  </a:lnTo>
                  <a:close/>
                </a:path>
              </a:pathLst>
            </a:custGeom>
            <a:solidFill>
              <a:srgbClr val="C9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íS1iḑè"/>
            <p:cNvSpPr/>
            <p:nvPr/>
          </p:nvSpPr>
          <p:spPr bwMode="auto">
            <a:xfrm>
              <a:off x="6243038" y="3110865"/>
              <a:ext cx="66835" cy="113620"/>
            </a:xfrm>
            <a:custGeom>
              <a:avLst/>
              <a:gdLst>
                <a:gd name="T0" fmla="*/ 0 w 24"/>
                <a:gd name="T1" fmla="*/ 38 h 41"/>
                <a:gd name="T2" fmla="*/ 18 w 24"/>
                <a:gd name="T3" fmla="*/ 6 h 41"/>
                <a:gd name="T4" fmla="*/ 19 w 24"/>
                <a:gd name="T5" fmla="*/ 14 h 41"/>
                <a:gd name="T6" fmla="*/ 7 w 24"/>
                <a:gd name="T7" fmla="*/ 41 h 41"/>
                <a:gd name="T8" fmla="*/ 0 w 24"/>
                <a:gd name="T9" fmla="*/ 38 h 41"/>
              </a:gdLst>
              <a:ahLst/>
              <a:cxnLst>
                <a:cxn ang="0">
                  <a:pos x="T0" y="T1"/>
                </a:cxn>
                <a:cxn ang="0">
                  <a:pos x="T2" y="T3"/>
                </a:cxn>
                <a:cxn ang="0">
                  <a:pos x="T4" y="T5"/>
                </a:cxn>
                <a:cxn ang="0">
                  <a:pos x="T6" y="T7"/>
                </a:cxn>
                <a:cxn ang="0">
                  <a:pos x="T8" y="T9"/>
                </a:cxn>
              </a:cxnLst>
              <a:rect l="0" t="0" r="r" b="b"/>
              <a:pathLst>
                <a:path w="24" h="41">
                  <a:moveTo>
                    <a:pt x="0" y="38"/>
                  </a:moveTo>
                  <a:cubicBezTo>
                    <a:pt x="0" y="38"/>
                    <a:pt x="12" y="12"/>
                    <a:pt x="18" y="6"/>
                  </a:cubicBezTo>
                  <a:cubicBezTo>
                    <a:pt x="24" y="0"/>
                    <a:pt x="19" y="14"/>
                    <a:pt x="19" y="14"/>
                  </a:cubicBezTo>
                  <a:cubicBezTo>
                    <a:pt x="7" y="41"/>
                    <a:pt x="7" y="41"/>
                    <a:pt x="7" y="41"/>
                  </a:cubicBezTo>
                  <a:lnTo>
                    <a:pt x="0" y="38"/>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ïślîḍê"/>
            <p:cNvSpPr/>
            <p:nvPr/>
          </p:nvSpPr>
          <p:spPr bwMode="auto">
            <a:xfrm>
              <a:off x="5761825" y="3221811"/>
              <a:ext cx="509284" cy="251300"/>
            </a:xfrm>
            <a:custGeom>
              <a:avLst/>
              <a:gdLst>
                <a:gd name="T0" fmla="*/ 42 w 183"/>
                <a:gd name="T1" fmla="*/ 5 h 91"/>
                <a:gd name="T2" fmla="*/ 78 w 183"/>
                <a:gd name="T3" fmla="*/ 24 h 91"/>
                <a:gd name="T4" fmla="*/ 114 w 183"/>
                <a:gd name="T5" fmla="*/ 60 h 91"/>
                <a:gd name="T6" fmla="*/ 172 w 183"/>
                <a:gd name="T7" fmla="*/ 1 h 91"/>
                <a:gd name="T8" fmla="*/ 183 w 183"/>
                <a:gd name="T9" fmla="*/ 16 h 91"/>
                <a:gd name="T10" fmla="*/ 112 w 183"/>
                <a:gd name="T11" fmla="*/ 90 h 91"/>
                <a:gd name="T12" fmla="*/ 42 w 183"/>
                <a:gd name="T13" fmla="*/ 5 h 91"/>
              </a:gdLst>
              <a:ahLst/>
              <a:cxnLst>
                <a:cxn ang="0">
                  <a:pos x="T0" y="T1"/>
                </a:cxn>
                <a:cxn ang="0">
                  <a:pos x="T2" y="T3"/>
                </a:cxn>
                <a:cxn ang="0">
                  <a:pos x="T4" y="T5"/>
                </a:cxn>
                <a:cxn ang="0">
                  <a:pos x="T6" y="T7"/>
                </a:cxn>
                <a:cxn ang="0">
                  <a:pos x="T8" y="T9"/>
                </a:cxn>
                <a:cxn ang="0">
                  <a:pos x="T10" y="T11"/>
                </a:cxn>
                <a:cxn ang="0">
                  <a:pos x="T12" y="T13"/>
                </a:cxn>
              </a:cxnLst>
              <a:rect l="0" t="0" r="r" b="b"/>
              <a:pathLst>
                <a:path w="183" h="91">
                  <a:moveTo>
                    <a:pt x="42" y="5"/>
                  </a:moveTo>
                  <a:cubicBezTo>
                    <a:pt x="42" y="5"/>
                    <a:pt x="56" y="0"/>
                    <a:pt x="78" y="24"/>
                  </a:cubicBezTo>
                  <a:cubicBezTo>
                    <a:pt x="99" y="47"/>
                    <a:pt x="114" y="60"/>
                    <a:pt x="114" y="60"/>
                  </a:cubicBezTo>
                  <a:cubicBezTo>
                    <a:pt x="172" y="1"/>
                    <a:pt x="172" y="1"/>
                    <a:pt x="172" y="1"/>
                  </a:cubicBezTo>
                  <a:cubicBezTo>
                    <a:pt x="183" y="16"/>
                    <a:pt x="183" y="16"/>
                    <a:pt x="183" y="16"/>
                  </a:cubicBezTo>
                  <a:cubicBezTo>
                    <a:pt x="183" y="16"/>
                    <a:pt x="131" y="91"/>
                    <a:pt x="112" y="90"/>
                  </a:cubicBezTo>
                  <a:cubicBezTo>
                    <a:pt x="92" y="88"/>
                    <a:pt x="0" y="16"/>
                    <a:pt x="42" y="5"/>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íş1iďè"/>
            <p:cNvSpPr/>
            <p:nvPr/>
          </p:nvSpPr>
          <p:spPr bwMode="auto">
            <a:xfrm>
              <a:off x="6240364" y="3162996"/>
              <a:ext cx="80202" cy="102926"/>
            </a:xfrm>
            <a:custGeom>
              <a:avLst/>
              <a:gdLst>
                <a:gd name="T0" fmla="*/ 11 w 29"/>
                <a:gd name="T1" fmla="*/ 37 h 37"/>
                <a:gd name="T2" fmla="*/ 26 w 29"/>
                <a:gd name="T3" fmla="*/ 12 h 37"/>
                <a:gd name="T4" fmla="*/ 11 w 29"/>
                <a:gd name="T5" fmla="*/ 2 h 37"/>
                <a:gd name="T6" fmla="*/ 8 w 29"/>
                <a:gd name="T7" fmla="*/ 6 h 37"/>
                <a:gd name="T8" fmla="*/ 1 w 29"/>
                <a:gd name="T9" fmla="*/ 19 h 37"/>
                <a:gd name="T10" fmla="*/ 0 w 29"/>
                <a:gd name="T11" fmla="*/ 22 h 37"/>
                <a:gd name="T12" fmla="*/ 11 w 29"/>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9" h="37">
                  <a:moveTo>
                    <a:pt x="11" y="37"/>
                  </a:moveTo>
                  <a:cubicBezTo>
                    <a:pt x="11" y="37"/>
                    <a:pt x="29" y="23"/>
                    <a:pt x="26" y="12"/>
                  </a:cubicBezTo>
                  <a:cubicBezTo>
                    <a:pt x="23" y="0"/>
                    <a:pt x="13" y="0"/>
                    <a:pt x="11" y="2"/>
                  </a:cubicBezTo>
                  <a:cubicBezTo>
                    <a:pt x="10" y="3"/>
                    <a:pt x="9" y="4"/>
                    <a:pt x="8" y="6"/>
                  </a:cubicBezTo>
                  <a:cubicBezTo>
                    <a:pt x="5" y="10"/>
                    <a:pt x="2" y="14"/>
                    <a:pt x="1" y="19"/>
                  </a:cubicBezTo>
                  <a:cubicBezTo>
                    <a:pt x="0" y="22"/>
                    <a:pt x="0" y="22"/>
                    <a:pt x="0" y="22"/>
                  </a:cubicBezTo>
                  <a:lnTo>
                    <a:pt x="11" y="37"/>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ïšḻïḋê"/>
            <p:cNvSpPr/>
            <p:nvPr/>
          </p:nvSpPr>
          <p:spPr bwMode="auto">
            <a:xfrm>
              <a:off x="6129418" y="4686836"/>
              <a:ext cx="514631" cy="140354"/>
            </a:xfrm>
            <a:custGeom>
              <a:avLst/>
              <a:gdLst>
                <a:gd name="T0" fmla="*/ 180 w 185"/>
                <a:gd name="T1" fmla="*/ 26 h 51"/>
                <a:gd name="T2" fmla="*/ 154 w 185"/>
                <a:gd name="T3" fmla="*/ 6 h 51"/>
                <a:gd name="T4" fmla="*/ 80 w 185"/>
                <a:gd name="T5" fmla="*/ 20 h 51"/>
                <a:gd name="T6" fmla="*/ 3 w 185"/>
                <a:gd name="T7" fmla="*/ 7 h 51"/>
                <a:gd name="T8" fmla="*/ 0 w 185"/>
                <a:gd name="T9" fmla="*/ 24 h 51"/>
                <a:gd name="T10" fmla="*/ 80 w 185"/>
                <a:gd name="T11" fmla="*/ 48 h 51"/>
                <a:gd name="T12" fmla="*/ 180 w 185"/>
                <a:gd name="T13" fmla="*/ 26 h 51"/>
              </a:gdLst>
              <a:ahLst/>
              <a:cxnLst>
                <a:cxn ang="0">
                  <a:pos x="T0" y="T1"/>
                </a:cxn>
                <a:cxn ang="0">
                  <a:pos x="T2" y="T3"/>
                </a:cxn>
                <a:cxn ang="0">
                  <a:pos x="T4" y="T5"/>
                </a:cxn>
                <a:cxn ang="0">
                  <a:pos x="T6" y="T7"/>
                </a:cxn>
                <a:cxn ang="0">
                  <a:pos x="T8" y="T9"/>
                </a:cxn>
                <a:cxn ang="0">
                  <a:pos x="T10" y="T11"/>
                </a:cxn>
                <a:cxn ang="0">
                  <a:pos x="T12" y="T13"/>
                </a:cxn>
              </a:cxnLst>
              <a:rect l="0" t="0" r="r" b="b"/>
              <a:pathLst>
                <a:path w="185" h="51">
                  <a:moveTo>
                    <a:pt x="180" y="26"/>
                  </a:moveTo>
                  <a:cubicBezTo>
                    <a:pt x="180" y="26"/>
                    <a:pt x="185" y="0"/>
                    <a:pt x="154" y="6"/>
                  </a:cubicBezTo>
                  <a:cubicBezTo>
                    <a:pt x="103" y="16"/>
                    <a:pt x="80" y="20"/>
                    <a:pt x="80" y="20"/>
                  </a:cubicBezTo>
                  <a:cubicBezTo>
                    <a:pt x="3" y="7"/>
                    <a:pt x="3" y="7"/>
                    <a:pt x="3" y="7"/>
                  </a:cubicBezTo>
                  <a:cubicBezTo>
                    <a:pt x="0" y="24"/>
                    <a:pt x="0" y="24"/>
                    <a:pt x="0" y="24"/>
                  </a:cubicBezTo>
                  <a:cubicBezTo>
                    <a:pt x="0" y="24"/>
                    <a:pt x="61" y="47"/>
                    <a:pt x="80" y="48"/>
                  </a:cubicBezTo>
                  <a:cubicBezTo>
                    <a:pt x="104" y="48"/>
                    <a:pt x="179" y="51"/>
                    <a:pt x="180" y="26"/>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ïṧḻiḋè"/>
            <p:cNvSpPr/>
            <p:nvPr/>
          </p:nvSpPr>
          <p:spPr bwMode="auto">
            <a:xfrm>
              <a:off x="6062582" y="4614654"/>
              <a:ext cx="74855" cy="137681"/>
            </a:xfrm>
            <a:custGeom>
              <a:avLst/>
              <a:gdLst>
                <a:gd name="T0" fmla="*/ 27 w 27"/>
                <a:gd name="T1" fmla="*/ 33 h 50"/>
                <a:gd name="T2" fmla="*/ 10 w 27"/>
                <a:gd name="T3" fmla="*/ 16 h 50"/>
                <a:gd name="T4" fmla="*/ 14 w 27"/>
                <a:gd name="T5" fmla="*/ 35 h 50"/>
                <a:gd name="T6" fmla="*/ 4 w 27"/>
                <a:gd name="T7" fmla="*/ 36 h 50"/>
                <a:gd name="T8" fmla="*/ 24 w 27"/>
                <a:gd name="T9" fmla="*/ 50 h 50"/>
                <a:gd name="T10" fmla="*/ 27 w 27"/>
                <a:gd name="T11" fmla="*/ 33 h 50"/>
              </a:gdLst>
              <a:ahLst/>
              <a:cxnLst>
                <a:cxn ang="0">
                  <a:pos x="T0" y="T1"/>
                </a:cxn>
                <a:cxn ang="0">
                  <a:pos x="T2" y="T3"/>
                </a:cxn>
                <a:cxn ang="0">
                  <a:pos x="T4" y="T5"/>
                </a:cxn>
                <a:cxn ang="0">
                  <a:pos x="T6" y="T7"/>
                </a:cxn>
                <a:cxn ang="0">
                  <a:pos x="T8" y="T9"/>
                </a:cxn>
                <a:cxn ang="0">
                  <a:pos x="T10" y="T11"/>
                </a:cxn>
              </a:cxnLst>
              <a:rect l="0" t="0" r="r" b="b"/>
              <a:pathLst>
                <a:path w="27" h="50">
                  <a:moveTo>
                    <a:pt x="27" y="33"/>
                  </a:moveTo>
                  <a:cubicBezTo>
                    <a:pt x="27" y="33"/>
                    <a:pt x="8" y="0"/>
                    <a:pt x="10" y="16"/>
                  </a:cubicBezTo>
                  <a:cubicBezTo>
                    <a:pt x="12" y="33"/>
                    <a:pt x="15" y="32"/>
                    <a:pt x="14" y="35"/>
                  </a:cubicBezTo>
                  <a:cubicBezTo>
                    <a:pt x="13" y="39"/>
                    <a:pt x="9" y="35"/>
                    <a:pt x="4" y="36"/>
                  </a:cubicBezTo>
                  <a:cubicBezTo>
                    <a:pt x="0" y="37"/>
                    <a:pt x="24" y="50"/>
                    <a:pt x="24" y="50"/>
                  </a:cubicBezTo>
                  <a:lnTo>
                    <a:pt x="27" y="33"/>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îṧľíḓè"/>
            <p:cNvSpPr/>
            <p:nvPr/>
          </p:nvSpPr>
          <p:spPr bwMode="auto">
            <a:xfrm>
              <a:off x="6402105" y="5718770"/>
              <a:ext cx="693749" cy="64162"/>
            </a:xfrm>
            <a:custGeom>
              <a:avLst/>
              <a:gdLst>
                <a:gd name="T0" fmla="*/ 125 w 250"/>
                <a:gd name="T1" fmla="*/ 0 h 23"/>
                <a:gd name="T2" fmla="*/ 0 w 250"/>
                <a:gd name="T3" fmla="*/ 11 h 23"/>
                <a:gd name="T4" fmla="*/ 125 w 250"/>
                <a:gd name="T5" fmla="*/ 23 h 23"/>
                <a:gd name="T6" fmla="*/ 125 w 250"/>
                <a:gd name="T7" fmla="*/ 23 h 23"/>
                <a:gd name="T8" fmla="*/ 250 w 250"/>
                <a:gd name="T9" fmla="*/ 11 h 23"/>
                <a:gd name="T10" fmla="*/ 125 w 250"/>
                <a:gd name="T11" fmla="*/ 0 h 23"/>
              </a:gdLst>
              <a:ahLst/>
              <a:cxnLst>
                <a:cxn ang="0">
                  <a:pos x="T0" y="T1"/>
                </a:cxn>
                <a:cxn ang="0">
                  <a:pos x="T2" y="T3"/>
                </a:cxn>
                <a:cxn ang="0">
                  <a:pos x="T4" y="T5"/>
                </a:cxn>
                <a:cxn ang="0">
                  <a:pos x="T6" y="T7"/>
                </a:cxn>
                <a:cxn ang="0">
                  <a:pos x="T8" y="T9"/>
                </a:cxn>
                <a:cxn ang="0">
                  <a:pos x="T10" y="T11"/>
                </a:cxn>
              </a:cxnLst>
              <a:rect l="0" t="0" r="r" b="b"/>
              <a:pathLst>
                <a:path w="250" h="23">
                  <a:moveTo>
                    <a:pt x="125" y="0"/>
                  </a:moveTo>
                  <a:cubicBezTo>
                    <a:pt x="56" y="0"/>
                    <a:pt x="0" y="5"/>
                    <a:pt x="0" y="11"/>
                  </a:cubicBezTo>
                  <a:cubicBezTo>
                    <a:pt x="0" y="18"/>
                    <a:pt x="56" y="23"/>
                    <a:pt x="125" y="23"/>
                  </a:cubicBezTo>
                  <a:cubicBezTo>
                    <a:pt x="125" y="23"/>
                    <a:pt x="125" y="23"/>
                    <a:pt x="125" y="23"/>
                  </a:cubicBezTo>
                  <a:cubicBezTo>
                    <a:pt x="194" y="23"/>
                    <a:pt x="250" y="18"/>
                    <a:pt x="250" y="11"/>
                  </a:cubicBezTo>
                  <a:cubicBezTo>
                    <a:pt x="250" y="5"/>
                    <a:pt x="194" y="0"/>
                    <a:pt x="125"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íṧľíďe"/>
            <p:cNvSpPr/>
            <p:nvPr/>
          </p:nvSpPr>
          <p:spPr bwMode="auto">
            <a:xfrm>
              <a:off x="6315219" y="5708076"/>
              <a:ext cx="197832" cy="65499"/>
            </a:xfrm>
            <a:custGeom>
              <a:avLst/>
              <a:gdLst>
                <a:gd name="T0" fmla="*/ 57 w 71"/>
                <a:gd name="T1" fmla="*/ 0 h 24"/>
                <a:gd name="T2" fmla="*/ 11 w 71"/>
                <a:gd name="T3" fmla="*/ 15 h 24"/>
                <a:gd name="T4" fmla="*/ 20 w 71"/>
                <a:gd name="T5" fmla="*/ 22 h 24"/>
                <a:gd name="T6" fmla="*/ 71 w 71"/>
                <a:gd name="T7" fmla="*/ 21 h 24"/>
                <a:gd name="T8" fmla="*/ 70 w 71"/>
                <a:gd name="T9" fmla="*/ 1 h 24"/>
                <a:gd name="T10" fmla="*/ 57 w 71"/>
                <a:gd name="T11" fmla="*/ 0 h 24"/>
              </a:gdLst>
              <a:ahLst/>
              <a:cxnLst>
                <a:cxn ang="0">
                  <a:pos x="T0" y="T1"/>
                </a:cxn>
                <a:cxn ang="0">
                  <a:pos x="T2" y="T3"/>
                </a:cxn>
                <a:cxn ang="0">
                  <a:pos x="T4" y="T5"/>
                </a:cxn>
                <a:cxn ang="0">
                  <a:pos x="T6" y="T7"/>
                </a:cxn>
                <a:cxn ang="0">
                  <a:pos x="T8" y="T9"/>
                </a:cxn>
                <a:cxn ang="0">
                  <a:pos x="T10" y="T11"/>
                </a:cxn>
              </a:cxnLst>
              <a:rect l="0" t="0" r="r" b="b"/>
              <a:pathLst>
                <a:path w="71" h="24">
                  <a:moveTo>
                    <a:pt x="57" y="0"/>
                  </a:moveTo>
                  <a:cubicBezTo>
                    <a:pt x="57" y="0"/>
                    <a:pt x="22" y="16"/>
                    <a:pt x="11" y="15"/>
                  </a:cubicBezTo>
                  <a:cubicBezTo>
                    <a:pt x="0" y="15"/>
                    <a:pt x="7" y="20"/>
                    <a:pt x="20" y="22"/>
                  </a:cubicBezTo>
                  <a:cubicBezTo>
                    <a:pt x="29" y="24"/>
                    <a:pt x="71" y="21"/>
                    <a:pt x="71" y="21"/>
                  </a:cubicBezTo>
                  <a:cubicBezTo>
                    <a:pt x="71" y="15"/>
                    <a:pt x="70" y="1"/>
                    <a:pt x="70" y="1"/>
                  </a:cubicBezTo>
                  <a:lnTo>
                    <a:pt x="57" y="0"/>
                  </a:ln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sľïḋê"/>
            <p:cNvSpPr/>
            <p:nvPr/>
          </p:nvSpPr>
          <p:spPr bwMode="auto">
            <a:xfrm>
              <a:off x="6098674" y="4725601"/>
              <a:ext cx="72182" cy="137681"/>
            </a:xfrm>
            <a:custGeom>
              <a:avLst/>
              <a:gdLst>
                <a:gd name="T0" fmla="*/ 26 w 26"/>
                <a:gd name="T1" fmla="*/ 31 h 50"/>
                <a:gd name="T2" fmla="*/ 8 w 26"/>
                <a:gd name="T3" fmla="*/ 15 h 50"/>
                <a:gd name="T4" fmla="*/ 13 w 26"/>
                <a:gd name="T5" fmla="*/ 36 h 50"/>
                <a:gd name="T6" fmla="*/ 4 w 26"/>
                <a:gd name="T7" fmla="*/ 38 h 50"/>
                <a:gd name="T8" fmla="*/ 26 w 26"/>
                <a:gd name="T9" fmla="*/ 50 h 50"/>
                <a:gd name="T10" fmla="*/ 26 w 26"/>
                <a:gd name="T11" fmla="*/ 31 h 50"/>
              </a:gdLst>
              <a:ahLst/>
              <a:cxnLst>
                <a:cxn ang="0">
                  <a:pos x="T0" y="T1"/>
                </a:cxn>
                <a:cxn ang="0">
                  <a:pos x="T2" y="T3"/>
                </a:cxn>
                <a:cxn ang="0">
                  <a:pos x="T4" y="T5"/>
                </a:cxn>
                <a:cxn ang="0">
                  <a:pos x="T6" y="T7"/>
                </a:cxn>
                <a:cxn ang="0">
                  <a:pos x="T8" y="T9"/>
                </a:cxn>
                <a:cxn ang="0">
                  <a:pos x="T10" y="T11"/>
                </a:cxn>
              </a:cxnLst>
              <a:rect l="0" t="0" r="r" b="b"/>
              <a:pathLst>
                <a:path w="26" h="50">
                  <a:moveTo>
                    <a:pt x="26" y="31"/>
                  </a:moveTo>
                  <a:cubicBezTo>
                    <a:pt x="26" y="31"/>
                    <a:pt x="3" y="0"/>
                    <a:pt x="8" y="15"/>
                  </a:cubicBezTo>
                  <a:cubicBezTo>
                    <a:pt x="13" y="32"/>
                    <a:pt x="14" y="32"/>
                    <a:pt x="13" y="36"/>
                  </a:cubicBezTo>
                  <a:cubicBezTo>
                    <a:pt x="13" y="39"/>
                    <a:pt x="8" y="36"/>
                    <a:pt x="4" y="38"/>
                  </a:cubicBezTo>
                  <a:cubicBezTo>
                    <a:pt x="0" y="40"/>
                    <a:pt x="26" y="50"/>
                    <a:pt x="26" y="50"/>
                  </a:cubicBezTo>
                  <a:lnTo>
                    <a:pt x="26" y="3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ïslîḓè"/>
            <p:cNvSpPr/>
            <p:nvPr/>
          </p:nvSpPr>
          <p:spPr bwMode="auto">
            <a:xfrm>
              <a:off x="6098674" y="4725601"/>
              <a:ext cx="72182" cy="137681"/>
            </a:xfrm>
            <a:custGeom>
              <a:avLst/>
              <a:gdLst>
                <a:gd name="T0" fmla="*/ 26 w 26"/>
                <a:gd name="T1" fmla="*/ 31 h 50"/>
                <a:gd name="T2" fmla="*/ 8 w 26"/>
                <a:gd name="T3" fmla="*/ 15 h 50"/>
                <a:gd name="T4" fmla="*/ 13 w 26"/>
                <a:gd name="T5" fmla="*/ 36 h 50"/>
                <a:gd name="T6" fmla="*/ 4 w 26"/>
                <a:gd name="T7" fmla="*/ 38 h 50"/>
                <a:gd name="T8" fmla="*/ 26 w 26"/>
                <a:gd name="T9" fmla="*/ 50 h 50"/>
                <a:gd name="T10" fmla="*/ 26 w 26"/>
                <a:gd name="T11" fmla="*/ 31 h 50"/>
              </a:gdLst>
              <a:ahLst/>
              <a:cxnLst>
                <a:cxn ang="0">
                  <a:pos x="T0" y="T1"/>
                </a:cxn>
                <a:cxn ang="0">
                  <a:pos x="T2" y="T3"/>
                </a:cxn>
                <a:cxn ang="0">
                  <a:pos x="T4" y="T5"/>
                </a:cxn>
                <a:cxn ang="0">
                  <a:pos x="T6" y="T7"/>
                </a:cxn>
                <a:cxn ang="0">
                  <a:pos x="T8" y="T9"/>
                </a:cxn>
                <a:cxn ang="0">
                  <a:pos x="T10" y="T11"/>
                </a:cxn>
              </a:cxnLst>
              <a:rect l="0" t="0" r="r" b="b"/>
              <a:pathLst>
                <a:path w="26" h="50">
                  <a:moveTo>
                    <a:pt x="26" y="31"/>
                  </a:moveTo>
                  <a:cubicBezTo>
                    <a:pt x="26" y="31"/>
                    <a:pt x="3" y="0"/>
                    <a:pt x="8" y="15"/>
                  </a:cubicBezTo>
                  <a:cubicBezTo>
                    <a:pt x="13" y="32"/>
                    <a:pt x="14" y="32"/>
                    <a:pt x="13" y="36"/>
                  </a:cubicBezTo>
                  <a:cubicBezTo>
                    <a:pt x="13" y="39"/>
                    <a:pt x="8" y="36"/>
                    <a:pt x="4" y="38"/>
                  </a:cubicBezTo>
                  <a:cubicBezTo>
                    <a:pt x="0" y="40"/>
                    <a:pt x="26" y="50"/>
                    <a:pt x="26" y="50"/>
                  </a:cubicBezTo>
                  <a:lnTo>
                    <a:pt x="26" y="3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ïśḷíḋê"/>
            <p:cNvSpPr/>
            <p:nvPr/>
          </p:nvSpPr>
          <p:spPr bwMode="auto">
            <a:xfrm>
              <a:off x="6474287" y="5682679"/>
              <a:ext cx="38765" cy="28071"/>
            </a:xfrm>
            <a:custGeom>
              <a:avLst/>
              <a:gdLst>
                <a:gd name="T0" fmla="*/ 0 w 29"/>
                <a:gd name="T1" fmla="*/ 19 h 21"/>
                <a:gd name="T2" fmla="*/ 4 w 29"/>
                <a:gd name="T3" fmla="*/ 0 h 21"/>
                <a:gd name="T4" fmla="*/ 29 w 29"/>
                <a:gd name="T5" fmla="*/ 2 h 21"/>
                <a:gd name="T6" fmla="*/ 27 w 29"/>
                <a:gd name="T7" fmla="*/ 21 h 21"/>
                <a:gd name="T8" fmla="*/ 0 w 29"/>
                <a:gd name="T9" fmla="*/ 19 h 21"/>
              </a:gdLst>
              <a:ahLst/>
              <a:cxnLst>
                <a:cxn ang="0">
                  <a:pos x="T0" y="T1"/>
                </a:cxn>
                <a:cxn ang="0">
                  <a:pos x="T2" y="T3"/>
                </a:cxn>
                <a:cxn ang="0">
                  <a:pos x="T4" y="T5"/>
                </a:cxn>
                <a:cxn ang="0">
                  <a:pos x="T6" y="T7"/>
                </a:cxn>
                <a:cxn ang="0">
                  <a:pos x="T8" y="T9"/>
                </a:cxn>
              </a:cxnLst>
              <a:rect l="0" t="0" r="r" b="b"/>
              <a:pathLst>
                <a:path w="29" h="21">
                  <a:moveTo>
                    <a:pt x="0" y="19"/>
                  </a:moveTo>
                  <a:lnTo>
                    <a:pt x="4" y="0"/>
                  </a:lnTo>
                  <a:lnTo>
                    <a:pt x="29" y="2"/>
                  </a:lnTo>
                  <a:lnTo>
                    <a:pt x="27" y="21"/>
                  </a:lnTo>
                  <a:lnTo>
                    <a:pt x="0" y="19"/>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îšḻïďé"/>
            <p:cNvSpPr/>
            <p:nvPr/>
          </p:nvSpPr>
          <p:spPr bwMode="auto">
            <a:xfrm>
              <a:off x="6438196" y="4950167"/>
              <a:ext cx="201842" cy="745880"/>
            </a:xfrm>
            <a:custGeom>
              <a:avLst/>
              <a:gdLst>
                <a:gd name="T0" fmla="*/ 33 w 73"/>
                <a:gd name="T1" fmla="*/ 0 h 269"/>
                <a:gd name="T2" fmla="*/ 73 w 73"/>
                <a:gd name="T3" fmla="*/ 10 h 269"/>
                <a:gd name="T4" fmla="*/ 37 w 73"/>
                <a:gd name="T5" fmla="*/ 158 h 269"/>
                <a:gd name="T6" fmla="*/ 28 w 73"/>
                <a:gd name="T7" fmla="*/ 269 h 269"/>
                <a:gd name="T8" fmla="*/ 12 w 73"/>
                <a:gd name="T9" fmla="*/ 268 h 269"/>
                <a:gd name="T10" fmla="*/ 3 w 73"/>
                <a:gd name="T11" fmla="*/ 159 h 269"/>
                <a:gd name="T12" fmla="*/ 33 w 73"/>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73" h="269">
                  <a:moveTo>
                    <a:pt x="33" y="0"/>
                  </a:moveTo>
                  <a:cubicBezTo>
                    <a:pt x="73" y="10"/>
                    <a:pt x="73" y="10"/>
                    <a:pt x="73" y="10"/>
                  </a:cubicBezTo>
                  <a:cubicBezTo>
                    <a:pt x="73" y="10"/>
                    <a:pt x="53" y="116"/>
                    <a:pt x="37" y="158"/>
                  </a:cubicBezTo>
                  <a:cubicBezTo>
                    <a:pt x="37" y="158"/>
                    <a:pt x="40" y="230"/>
                    <a:pt x="28" y="269"/>
                  </a:cubicBezTo>
                  <a:cubicBezTo>
                    <a:pt x="12" y="268"/>
                    <a:pt x="12" y="268"/>
                    <a:pt x="12" y="268"/>
                  </a:cubicBezTo>
                  <a:cubicBezTo>
                    <a:pt x="12" y="268"/>
                    <a:pt x="5" y="175"/>
                    <a:pt x="3" y="159"/>
                  </a:cubicBezTo>
                  <a:cubicBezTo>
                    <a:pt x="0" y="140"/>
                    <a:pt x="9" y="95"/>
                    <a:pt x="33" y="0"/>
                  </a:cubicBezTo>
                  <a:close/>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îSlîḓe"/>
            <p:cNvSpPr/>
            <p:nvPr/>
          </p:nvSpPr>
          <p:spPr bwMode="auto">
            <a:xfrm>
              <a:off x="6567856" y="5089184"/>
              <a:ext cx="0" cy="267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ṡḻîḓe"/>
            <p:cNvSpPr/>
            <p:nvPr/>
          </p:nvSpPr>
          <p:spPr bwMode="auto">
            <a:xfrm>
              <a:off x="6551815" y="5141314"/>
              <a:ext cx="52132" cy="219219"/>
            </a:xfrm>
            <a:custGeom>
              <a:avLst/>
              <a:gdLst>
                <a:gd name="T0" fmla="*/ 0 w 19"/>
                <a:gd name="T1" fmla="*/ 79 h 79"/>
                <a:gd name="T2" fmla="*/ 19 w 19"/>
                <a:gd name="T3" fmla="*/ 4 h 79"/>
                <a:gd name="T4" fmla="*/ 16 w 19"/>
                <a:gd name="T5" fmla="*/ 0 h 79"/>
                <a:gd name="T6" fmla="*/ 0 w 19"/>
                <a:gd name="T7" fmla="*/ 79 h 79"/>
              </a:gdLst>
              <a:ahLst/>
              <a:cxnLst>
                <a:cxn ang="0">
                  <a:pos x="T0" y="T1"/>
                </a:cxn>
                <a:cxn ang="0">
                  <a:pos x="T2" y="T3"/>
                </a:cxn>
                <a:cxn ang="0">
                  <a:pos x="T4" y="T5"/>
                </a:cxn>
                <a:cxn ang="0">
                  <a:pos x="T6" y="T7"/>
                </a:cxn>
              </a:cxnLst>
              <a:rect l="0" t="0" r="r" b="b"/>
              <a:pathLst>
                <a:path w="19" h="79">
                  <a:moveTo>
                    <a:pt x="0" y="79"/>
                  </a:moveTo>
                  <a:cubicBezTo>
                    <a:pt x="4" y="65"/>
                    <a:pt x="15" y="24"/>
                    <a:pt x="19" y="4"/>
                  </a:cubicBezTo>
                  <a:cubicBezTo>
                    <a:pt x="16" y="0"/>
                    <a:pt x="16" y="0"/>
                    <a:pt x="16" y="0"/>
                  </a:cubicBezTo>
                  <a:cubicBezTo>
                    <a:pt x="17" y="9"/>
                    <a:pt x="9" y="19"/>
                    <a:pt x="0" y="79"/>
                  </a:cubicBez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íşļïde"/>
            <p:cNvSpPr/>
            <p:nvPr/>
          </p:nvSpPr>
          <p:spPr bwMode="auto">
            <a:xfrm>
              <a:off x="6915398" y="5587773"/>
              <a:ext cx="128323" cy="180455"/>
            </a:xfrm>
            <a:custGeom>
              <a:avLst/>
              <a:gdLst>
                <a:gd name="T0" fmla="*/ 21 w 46"/>
                <a:gd name="T1" fmla="*/ 10 h 65"/>
                <a:gd name="T2" fmla="*/ 7 w 46"/>
                <a:gd name="T3" fmla="*/ 57 h 65"/>
                <a:gd name="T4" fmla="*/ 17 w 46"/>
                <a:gd name="T5" fmla="*/ 53 h 65"/>
                <a:gd name="T6" fmla="*/ 46 w 46"/>
                <a:gd name="T7" fmla="*/ 11 h 65"/>
                <a:gd name="T8" fmla="*/ 29 w 46"/>
                <a:gd name="T9" fmla="*/ 0 h 65"/>
                <a:gd name="T10" fmla="*/ 21 w 46"/>
                <a:gd name="T11" fmla="*/ 10 h 65"/>
              </a:gdLst>
              <a:ahLst/>
              <a:cxnLst>
                <a:cxn ang="0">
                  <a:pos x="T0" y="T1"/>
                </a:cxn>
                <a:cxn ang="0">
                  <a:pos x="T2" y="T3"/>
                </a:cxn>
                <a:cxn ang="0">
                  <a:pos x="T4" y="T5"/>
                </a:cxn>
                <a:cxn ang="0">
                  <a:pos x="T6" y="T7"/>
                </a:cxn>
                <a:cxn ang="0">
                  <a:pos x="T8" y="T9"/>
                </a:cxn>
                <a:cxn ang="0">
                  <a:pos x="T10" y="T11"/>
                </a:cxn>
              </a:cxnLst>
              <a:rect l="0" t="0" r="r" b="b"/>
              <a:pathLst>
                <a:path w="46" h="65">
                  <a:moveTo>
                    <a:pt x="21" y="10"/>
                  </a:moveTo>
                  <a:cubicBezTo>
                    <a:pt x="21" y="10"/>
                    <a:pt x="14" y="48"/>
                    <a:pt x="7" y="57"/>
                  </a:cubicBezTo>
                  <a:cubicBezTo>
                    <a:pt x="0" y="65"/>
                    <a:pt x="9" y="62"/>
                    <a:pt x="17" y="53"/>
                  </a:cubicBezTo>
                  <a:cubicBezTo>
                    <a:pt x="24" y="46"/>
                    <a:pt x="46" y="11"/>
                    <a:pt x="46" y="11"/>
                  </a:cubicBezTo>
                  <a:cubicBezTo>
                    <a:pt x="42" y="7"/>
                    <a:pt x="29" y="0"/>
                    <a:pt x="29" y="0"/>
                  </a:cubicBezTo>
                  <a:lnTo>
                    <a:pt x="21" y="10"/>
                  </a:ln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is1iḑè"/>
            <p:cNvSpPr/>
            <p:nvPr/>
          </p:nvSpPr>
          <p:spPr bwMode="auto">
            <a:xfrm>
              <a:off x="6958173" y="5571732"/>
              <a:ext cx="38765" cy="44112"/>
            </a:xfrm>
            <a:custGeom>
              <a:avLst/>
              <a:gdLst>
                <a:gd name="T0" fmla="*/ 12 w 29"/>
                <a:gd name="T1" fmla="*/ 33 h 33"/>
                <a:gd name="T2" fmla="*/ 0 w 29"/>
                <a:gd name="T3" fmla="*/ 18 h 33"/>
                <a:gd name="T4" fmla="*/ 16 w 29"/>
                <a:gd name="T5" fmla="*/ 0 h 33"/>
                <a:gd name="T6" fmla="*/ 29 w 29"/>
                <a:gd name="T7" fmla="*/ 12 h 33"/>
                <a:gd name="T8" fmla="*/ 12 w 29"/>
                <a:gd name="T9" fmla="*/ 33 h 33"/>
              </a:gdLst>
              <a:ahLst/>
              <a:cxnLst>
                <a:cxn ang="0">
                  <a:pos x="T0" y="T1"/>
                </a:cxn>
                <a:cxn ang="0">
                  <a:pos x="T2" y="T3"/>
                </a:cxn>
                <a:cxn ang="0">
                  <a:pos x="T4" y="T5"/>
                </a:cxn>
                <a:cxn ang="0">
                  <a:pos x="T6" y="T7"/>
                </a:cxn>
                <a:cxn ang="0">
                  <a:pos x="T8" y="T9"/>
                </a:cxn>
              </a:cxnLst>
              <a:rect l="0" t="0" r="r" b="b"/>
              <a:pathLst>
                <a:path w="29" h="33">
                  <a:moveTo>
                    <a:pt x="12" y="33"/>
                  </a:moveTo>
                  <a:lnTo>
                    <a:pt x="0" y="18"/>
                  </a:lnTo>
                  <a:lnTo>
                    <a:pt x="16" y="0"/>
                  </a:lnTo>
                  <a:lnTo>
                    <a:pt x="29" y="12"/>
                  </a:lnTo>
                  <a:lnTo>
                    <a:pt x="12" y="33"/>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îsľîḓe"/>
            <p:cNvSpPr/>
            <p:nvPr/>
          </p:nvSpPr>
          <p:spPr bwMode="auto">
            <a:xfrm>
              <a:off x="6505031" y="5019675"/>
              <a:ext cx="489233" cy="593496"/>
            </a:xfrm>
            <a:custGeom>
              <a:avLst/>
              <a:gdLst>
                <a:gd name="T0" fmla="*/ 0 w 176"/>
                <a:gd name="T1" fmla="*/ 0 h 214"/>
                <a:gd name="T2" fmla="*/ 54 w 176"/>
                <a:gd name="T3" fmla="*/ 6 h 214"/>
                <a:gd name="T4" fmla="*/ 110 w 176"/>
                <a:gd name="T5" fmla="*/ 111 h 214"/>
                <a:gd name="T6" fmla="*/ 176 w 176"/>
                <a:gd name="T7" fmla="*/ 204 h 214"/>
                <a:gd name="T8" fmla="*/ 164 w 176"/>
                <a:gd name="T9" fmla="*/ 214 h 214"/>
                <a:gd name="T10" fmla="*/ 82 w 176"/>
                <a:gd name="T11" fmla="*/ 130 h 214"/>
                <a:gd name="T12" fmla="*/ 0 w 176"/>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176" h="214">
                  <a:moveTo>
                    <a:pt x="0" y="0"/>
                  </a:moveTo>
                  <a:cubicBezTo>
                    <a:pt x="54" y="6"/>
                    <a:pt x="54" y="6"/>
                    <a:pt x="54" y="6"/>
                  </a:cubicBezTo>
                  <a:cubicBezTo>
                    <a:pt x="54" y="6"/>
                    <a:pt x="77" y="16"/>
                    <a:pt x="110" y="111"/>
                  </a:cubicBezTo>
                  <a:cubicBezTo>
                    <a:pt x="110" y="111"/>
                    <a:pt x="155" y="147"/>
                    <a:pt x="176" y="204"/>
                  </a:cubicBezTo>
                  <a:cubicBezTo>
                    <a:pt x="164" y="214"/>
                    <a:pt x="164" y="214"/>
                    <a:pt x="164" y="214"/>
                  </a:cubicBezTo>
                  <a:cubicBezTo>
                    <a:pt x="164" y="214"/>
                    <a:pt x="95" y="140"/>
                    <a:pt x="82" y="130"/>
                  </a:cubicBezTo>
                  <a:cubicBezTo>
                    <a:pt x="67" y="118"/>
                    <a:pt x="36" y="77"/>
                    <a:pt x="0" y="0"/>
                  </a:cubicBezTo>
                  <a:close/>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iṩlïḋe"/>
            <p:cNvSpPr/>
            <p:nvPr/>
          </p:nvSpPr>
          <p:spPr bwMode="auto">
            <a:xfrm>
              <a:off x="6459583" y="4472964"/>
              <a:ext cx="81539" cy="85549"/>
            </a:xfrm>
            <a:custGeom>
              <a:avLst/>
              <a:gdLst>
                <a:gd name="T0" fmla="*/ 29 w 29"/>
                <a:gd name="T1" fmla="*/ 2 h 31"/>
                <a:gd name="T2" fmla="*/ 8 w 29"/>
                <a:gd name="T3" fmla="*/ 1 h 31"/>
                <a:gd name="T4" fmla="*/ 6 w 29"/>
                <a:gd name="T5" fmla="*/ 31 h 31"/>
                <a:gd name="T6" fmla="*/ 29 w 29"/>
                <a:gd name="T7" fmla="*/ 2 h 31"/>
              </a:gdLst>
              <a:ahLst/>
              <a:cxnLst>
                <a:cxn ang="0">
                  <a:pos x="T0" y="T1"/>
                </a:cxn>
                <a:cxn ang="0">
                  <a:pos x="T2" y="T3"/>
                </a:cxn>
                <a:cxn ang="0">
                  <a:pos x="T4" y="T5"/>
                </a:cxn>
                <a:cxn ang="0">
                  <a:pos x="T6" y="T7"/>
                </a:cxn>
              </a:cxnLst>
              <a:rect l="0" t="0" r="r" b="b"/>
              <a:pathLst>
                <a:path w="29" h="31">
                  <a:moveTo>
                    <a:pt x="29" y="2"/>
                  </a:moveTo>
                  <a:cubicBezTo>
                    <a:pt x="29" y="2"/>
                    <a:pt x="16" y="2"/>
                    <a:pt x="8" y="1"/>
                  </a:cubicBezTo>
                  <a:cubicBezTo>
                    <a:pt x="0" y="0"/>
                    <a:pt x="6" y="31"/>
                    <a:pt x="6" y="31"/>
                  </a:cubicBezTo>
                  <a:lnTo>
                    <a:pt x="29" y="2"/>
                  </a:ln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î$ľiḑè"/>
            <p:cNvSpPr/>
            <p:nvPr/>
          </p:nvSpPr>
          <p:spPr bwMode="auto">
            <a:xfrm>
              <a:off x="6493000" y="5066459"/>
              <a:ext cx="197832" cy="28071"/>
            </a:xfrm>
            <a:custGeom>
              <a:avLst/>
              <a:gdLst>
                <a:gd name="T0" fmla="*/ 4 w 148"/>
                <a:gd name="T1" fmla="*/ 0 h 21"/>
                <a:gd name="T2" fmla="*/ 0 w 148"/>
                <a:gd name="T3" fmla="*/ 21 h 21"/>
                <a:gd name="T4" fmla="*/ 148 w 148"/>
                <a:gd name="T5" fmla="*/ 2 h 21"/>
                <a:gd name="T6" fmla="*/ 4 w 148"/>
                <a:gd name="T7" fmla="*/ 0 h 21"/>
              </a:gdLst>
              <a:ahLst/>
              <a:cxnLst>
                <a:cxn ang="0">
                  <a:pos x="T0" y="T1"/>
                </a:cxn>
                <a:cxn ang="0">
                  <a:pos x="T2" y="T3"/>
                </a:cxn>
                <a:cxn ang="0">
                  <a:pos x="T4" y="T5"/>
                </a:cxn>
                <a:cxn ang="0">
                  <a:pos x="T6" y="T7"/>
                </a:cxn>
              </a:cxnLst>
              <a:rect l="0" t="0" r="r" b="b"/>
              <a:pathLst>
                <a:path w="148" h="21">
                  <a:moveTo>
                    <a:pt x="4" y="0"/>
                  </a:moveTo>
                  <a:lnTo>
                    <a:pt x="0" y="21"/>
                  </a:lnTo>
                  <a:lnTo>
                    <a:pt x="148" y="2"/>
                  </a:lnTo>
                  <a:lnTo>
                    <a:pt x="4" y="0"/>
                  </a:ln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í$ļîďè"/>
            <p:cNvSpPr/>
            <p:nvPr/>
          </p:nvSpPr>
          <p:spPr bwMode="auto">
            <a:xfrm>
              <a:off x="6493000" y="5066459"/>
              <a:ext cx="197832" cy="28071"/>
            </a:xfrm>
            <a:custGeom>
              <a:avLst/>
              <a:gdLst>
                <a:gd name="T0" fmla="*/ 4 w 148"/>
                <a:gd name="T1" fmla="*/ 0 h 21"/>
                <a:gd name="T2" fmla="*/ 0 w 148"/>
                <a:gd name="T3" fmla="*/ 21 h 21"/>
                <a:gd name="T4" fmla="*/ 148 w 148"/>
                <a:gd name="T5" fmla="*/ 2 h 21"/>
              </a:gdLst>
              <a:ahLst/>
              <a:cxnLst>
                <a:cxn ang="0">
                  <a:pos x="T0" y="T1"/>
                </a:cxn>
                <a:cxn ang="0">
                  <a:pos x="T2" y="T3"/>
                </a:cxn>
                <a:cxn ang="0">
                  <a:pos x="T4" y="T5"/>
                </a:cxn>
              </a:cxnLst>
              <a:rect l="0" t="0" r="r" b="b"/>
              <a:pathLst>
                <a:path w="148" h="21">
                  <a:moveTo>
                    <a:pt x="4" y="0"/>
                  </a:moveTo>
                  <a:lnTo>
                    <a:pt x="0" y="21"/>
                  </a:lnTo>
                  <a:lnTo>
                    <a:pt x="148"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iṣḷîḓê"/>
            <p:cNvSpPr/>
            <p:nvPr/>
          </p:nvSpPr>
          <p:spPr bwMode="auto">
            <a:xfrm>
              <a:off x="6454236" y="4666786"/>
              <a:ext cx="239270" cy="413041"/>
            </a:xfrm>
            <a:custGeom>
              <a:avLst/>
              <a:gdLst>
                <a:gd name="T0" fmla="*/ 23 w 86"/>
                <a:gd name="T1" fmla="*/ 9 h 149"/>
                <a:gd name="T2" fmla="*/ 5 w 86"/>
                <a:gd name="T3" fmla="*/ 49 h 149"/>
                <a:gd name="T4" fmla="*/ 8 w 86"/>
                <a:gd name="T5" fmla="*/ 104 h 149"/>
                <a:gd name="T6" fmla="*/ 11 w 86"/>
                <a:gd name="T7" fmla="*/ 149 h 149"/>
                <a:gd name="T8" fmla="*/ 85 w 86"/>
                <a:gd name="T9" fmla="*/ 145 h 149"/>
                <a:gd name="T10" fmla="*/ 80 w 86"/>
                <a:gd name="T11" fmla="*/ 28 h 149"/>
                <a:gd name="T12" fmla="*/ 23 w 86"/>
                <a:gd name="T13" fmla="*/ 9 h 149"/>
              </a:gdLst>
              <a:ahLst/>
              <a:cxnLst>
                <a:cxn ang="0">
                  <a:pos x="T0" y="T1"/>
                </a:cxn>
                <a:cxn ang="0">
                  <a:pos x="T2" y="T3"/>
                </a:cxn>
                <a:cxn ang="0">
                  <a:pos x="T4" y="T5"/>
                </a:cxn>
                <a:cxn ang="0">
                  <a:pos x="T6" y="T7"/>
                </a:cxn>
                <a:cxn ang="0">
                  <a:pos x="T8" y="T9"/>
                </a:cxn>
                <a:cxn ang="0">
                  <a:pos x="T10" y="T11"/>
                </a:cxn>
                <a:cxn ang="0">
                  <a:pos x="T12" y="T13"/>
                </a:cxn>
              </a:cxnLst>
              <a:rect l="0" t="0" r="r" b="b"/>
              <a:pathLst>
                <a:path w="86" h="149">
                  <a:moveTo>
                    <a:pt x="23" y="9"/>
                  </a:moveTo>
                  <a:cubicBezTo>
                    <a:pt x="23" y="9"/>
                    <a:pt x="12" y="20"/>
                    <a:pt x="5" y="49"/>
                  </a:cubicBezTo>
                  <a:cubicBezTo>
                    <a:pt x="0" y="74"/>
                    <a:pt x="8" y="88"/>
                    <a:pt x="8" y="104"/>
                  </a:cubicBezTo>
                  <a:cubicBezTo>
                    <a:pt x="8" y="139"/>
                    <a:pt x="11" y="149"/>
                    <a:pt x="11" y="149"/>
                  </a:cubicBezTo>
                  <a:cubicBezTo>
                    <a:pt x="85" y="145"/>
                    <a:pt x="85" y="145"/>
                    <a:pt x="85" y="145"/>
                  </a:cubicBezTo>
                  <a:cubicBezTo>
                    <a:pt x="85" y="145"/>
                    <a:pt x="86" y="91"/>
                    <a:pt x="80" y="28"/>
                  </a:cubicBezTo>
                  <a:cubicBezTo>
                    <a:pt x="78" y="5"/>
                    <a:pt x="52" y="0"/>
                    <a:pt x="23" y="9"/>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îṩľïďé"/>
            <p:cNvSpPr/>
            <p:nvPr/>
          </p:nvSpPr>
          <p:spPr bwMode="auto">
            <a:xfrm>
              <a:off x="6464930" y="4480984"/>
              <a:ext cx="151048" cy="180455"/>
            </a:xfrm>
            <a:custGeom>
              <a:avLst/>
              <a:gdLst>
                <a:gd name="T0" fmla="*/ 9 w 54"/>
                <a:gd name="T1" fmla="*/ 14 h 65"/>
                <a:gd name="T2" fmla="*/ 9 w 54"/>
                <a:gd name="T3" fmla="*/ 53 h 65"/>
                <a:gd name="T4" fmla="*/ 43 w 54"/>
                <a:gd name="T5" fmla="*/ 50 h 65"/>
                <a:gd name="T6" fmla="*/ 47 w 54"/>
                <a:gd name="T7" fmla="*/ 15 h 65"/>
                <a:gd name="T8" fmla="*/ 9 w 54"/>
                <a:gd name="T9" fmla="*/ 14 h 65"/>
              </a:gdLst>
              <a:ahLst/>
              <a:cxnLst>
                <a:cxn ang="0">
                  <a:pos x="T0" y="T1"/>
                </a:cxn>
                <a:cxn ang="0">
                  <a:pos x="T2" y="T3"/>
                </a:cxn>
                <a:cxn ang="0">
                  <a:pos x="T4" y="T5"/>
                </a:cxn>
                <a:cxn ang="0">
                  <a:pos x="T6" y="T7"/>
                </a:cxn>
                <a:cxn ang="0">
                  <a:pos x="T8" y="T9"/>
                </a:cxn>
              </a:cxnLst>
              <a:rect l="0" t="0" r="r" b="b"/>
              <a:pathLst>
                <a:path w="54" h="65">
                  <a:moveTo>
                    <a:pt x="9" y="14"/>
                  </a:moveTo>
                  <a:cubicBezTo>
                    <a:pt x="0" y="27"/>
                    <a:pt x="4" y="43"/>
                    <a:pt x="9" y="53"/>
                  </a:cubicBezTo>
                  <a:cubicBezTo>
                    <a:pt x="16" y="65"/>
                    <a:pt x="33" y="61"/>
                    <a:pt x="43" y="50"/>
                  </a:cubicBezTo>
                  <a:cubicBezTo>
                    <a:pt x="51" y="41"/>
                    <a:pt x="54" y="25"/>
                    <a:pt x="47" y="15"/>
                  </a:cubicBezTo>
                  <a:cubicBezTo>
                    <a:pt x="40" y="1"/>
                    <a:pt x="18" y="0"/>
                    <a:pt x="9" y="14"/>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ïśļïḑe"/>
            <p:cNvSpPr/>
            <p:nvPr/>
          </p:nvSpPr>
          <p:spPr bwMode="auto">
            <a:xfrm>
              <a:off x="6513051" y="4545146"/>
              <a:ext cx="72182" cy="188475"/>
            </a:xfrm>
            <a:custGeom>
              <a:avLst/>
              <a:gdLst>
                <a:gd name="T0" fmla="*/ 5 w 26"/>
                <a:gd name="T1" fmla="*/ 0 h 68"/>
                <a:gd name="T2" fmla="*/ 26 w 26"/>
                <a:gd name="T3" fmla="*/ 0 h 68"/>
                <a:gd name="T4" fmla="*/ 26 w 26"/>
                <a:gd name="T5" fmla="*/ 49 h 68"/>
                <a:gd name="T6" fmla="*/ 5 w 26"/>
                <a:gd name="T7" fmla="*/ 67 h 68"/>
                <a:gd name="T8" fmla="*/ 3 w 26"/>
                <a:gd name="T9" fmla="*/ 48 h 68"/>
                <a:gd name="T10" fmla="*/ 5 w 26"/>
                <a:gd name="T11" fmla="*/ 0 h 68"/>
              </a:gdLst>
              <a:ahLst/>
              <a:cxnLst>
                <a:cxn ang="0">
                  <a:pos x="T0" y="T1"/>
                </a:cxn>
                <a:cxn ang="0">
                  <a:pos x="T2" y="T3"/>
                </a:cxn>
                <a:cxn ang="0">
                  <a:pos x="T4" y="T5"/>
                </a:cxn>
                <a:cxn ang="0">
                  <a:pos x="T6" y="T7"/>
                </a:cxn>
                <a:cxn ang="0">
                  <a:pos x="T8" y="T9"/>
                </a:cxn>
                <a:cxn ang="0">
                  <a:pos x="T10" y="T11"/>
                </a:cxn>
              </a:cxnLst>
              <a:rect l="0" t="0" r="r" b="b"/>
              <a:pathLst>
                <a:path w="26" h="68">
                  <a:moveTo>
                    <a:pt x="5" y="0"/>
                  </a:moveTo>
                  <a:cubicBezTo>
                    <a:pt x="26" y="0"/>
                    <a:pt x="26" y="0"/>
                    <a:pt x="26" y="0"/>
                  </a:cubicBezTo>
                  <a:cubicBezTo>
                    <a:pt x="26" y="49"/>
                    <a:pt x="26" y="49"/>
                    <a:pt x="26" y="49"/>
                  </a:cubicBezTo>
                  <a:cubicBezTo>
                    <a:pt x="26" y="58"/>
                    <a:pt x="5" y="67"/>
                    <a:pt x="5" y="67"/>
                  </a:cubicBezTo>
                  <a:cubicBezTo>
                    <a:pt x="0" y="68"/>
                    <a:pt x="2" y="56"/>
                    <a:pt x="3" y="48"/>
                  </a:cubicBezTo>
                  <a:cubicBezTo>
                    <a:pt x="5" y="0"/>
                    <a:pt x="5" y="0"/>
                    <a:pt x="5" y="0"/>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ïṥļíḋê"/>
            <p:cNvSpPr/>
            <p:nvPr/>
          </p:nvSpPr>
          <p:spPr bwMode="auto">
            <a:xfrm>
              <a:off x="6459583" y="4464943"/>
              <a:ext cx="259320" cy="204516"/>
            </a:xfrm>
            <a:custGeom>
              <a:avLst/>
              <a:gdLst>
                <a:gd name="T0" fmla="*/ 19 w 93"/>
                <a:gd name="T1" fmla="*/ 18 h 74"/>
                <a:gd name="T2" fmla="*/ 39 w 93"/>
                <a:gd name="T3" fmla="*/ 52 h 74"/>
                <a:gd name="T4" fmla="*/ 33 w 93"/>
                <a:gd name="T5" fmla="*/ 5 h 74"/>
                <a:gd name="T6" fmla="*/ 6 w 93"/>
                <a:gd name="T7" fmla="*/ 33 h 74"/>
                <a:gd name="T8" fmla="*/ 19 w 93"/>
                <a:gd name="T9" fmla="*/ 18 h 74"/>
              </a:gdLst>
              <a:ahLst/>
              <a:cxnLst>
                <a:cxn ang="0">
                  <a:pos x="T0" y="T1"/>
                </a:cxn>
                <a:cxn ang="0">
                  <a:pos x="T2" y="T3"/>
                </a:cxn>
                <a:cxn ang="0">
                  <a:pos x="T4" y="T5"/>
                </a:cxn>
                <a:cxn ang="0">
                  <a:pos x="T6" y="T7"/>
                </a:cxn>
                <a:cxn ang="0">
                  <a:pos x="T8" y="T9"/>
                </a:cxn>
              </a:cxnLst>
              <a:rect l="0" t="0" r="r" b="b"/>
              <a:pathLst>
                <a:path w="93" h="74">
                  <a:moveTo>
                    <a:pt x="19" y="18"/>
                  </a:moveTo>
                  <a:cubicBezTo>
                    <a:pt x="19" y="18"/>
                    <a:pt x="44" y="12"/>
                    <a:pt x="39" y="52"/>
                  </a:cubicBezTo>
                  <a:cubicBezTo>
                    <a:pt x="37" y="74"/>
                    <a:pt x="93" y="15"/>
                    <a:pt x="33" y="5"/>
                  </a:cubicBezTo>
                  <a:cubicBezTo>
                    <a:pt x="0" y="0"/>
                    <a:pt x="6" y="33"/>
                    <a:pt x="6" y="33"/>
                  </a:cubicBezTo>
                  <a:cubicBezTo>
                    <a:pt x="6" y="33"/>
                    <a:pt x="6" y="17"/>
                    <a:pt x="19" y="18"/>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ïşļïḑè"/>
            <p:cNvSpPr/>
            <p:nvPr/>
          </p:nvSpPr>
          <p:spPr bwMode="auto">
            <a:xfrm>
              <a:off x="6521072" y="4641388"/>
              <a:ext cx="36091" cy="22724"/>
            </a:xfrm>
            <a:custGeom>
              <a:avLst/>
              <a:gdLst>
                <a:gd name="T0" fmla="*/ 27 w 27"/>
                <a:gd name="T1" fmla="*/ 0 h 17"/>
                <a:gd name="T2" fmla="*/ 2 w 27"/>
                <a:gd name="T3" fmla="*/ 7 h 17"/>
                <a:gd name="T4" fmla="*/ 0 w 27"/>
                <a:gd name="T5" fmla="*/ 17 h 17"/>
                <a:gd name="T6" fmla="*/ 27 w 27"/>
                <a:gd name="T7" fmla="*/ 0 h 17"/>
              </a:gdLst>
              <a:ahLst/>
              <a:cxnLst>
                <a:cxn ang="0">
                  <a:pos x="T0" y="T1"/>
                </a:cxn>
                <a:cxn ang="0">
                  <a:pos x="T2" y="T3"/>
                </a:cxn>
                <a:cxn ang="0">
                  <a:pos x="T4" y="T5"/>
                </a:cxn>
                <a:cxn ang="0">
                  <a:pos x="T6" y="T7"/>
                </a:cxn>
              </a:cxnLst>
              <a:rect l="0" t="0" r="r" b="b"/>
              <a:pathLst>
                <a:path w="27" h="17">
                  <a:moveTo>
                    <a:pt x="27" y="0"/>
                  </a:moveTo>
                  <a:lnTo>
                    <a:pt x="2" y="7"/>
                  </a:lnTo>
                  <a:lnTo>
                    <a:pt x="0" y="17"/>
                  </a:lnTo>
                  <a:lnTo>
                    <a:pt x="27" y="0"/>
                  </a:lnTo>
                  <a:close/>
                </a:path>
              </a:pathLst>
            </a:custGeom>
            <a:solidFill>
              <a:srgbClr val="D9A4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ïsliḍe"/>
            <p:cNvSpPr/>
            <p:nvPr/>
          </p:nvSpPr>
          <p:spPr bwMode="auto">
            <a:xfrm>
              <a:off x="6521072" y="4641388"/>
              <a:ext cx="36091" cy="22724"/>
            </a:xfrm>
            <a:custGeom>
              <a:avLst/>
              <a:gdLst>
                <a:gd name="T0" fmla="*/ 27 w 27"/>
                <a:gd name="T1" fmla="*/ 0 h 17"/>
                <a:gd name="T2" fmla="*/ 2 w 27"/>
                <a:gd name="T3" fmla="*/ 7 h 17"/>
                <a:gd name="T4" fmla="*/ 0 w 27"/>
                <a:gd name="T5" fmla="*/ 17 h 17"/>
                <a:gd name="T6" fmla="*/ 27 w 27"/>
                <a:gd name="T7" fmla="*/ 0 h 17"/>
              </a:gdLst>
              <a:ahLst/>
              <a:cxnLst>
                <a:cxn ang="0">
                  <a:pos x="T0" y="T1"/>
                </a:cxn>
                <a:cxn ang="0">
                  <a:pos x="T2" y="T3"/>
                </a:cxn>
                <a:cxn ang="0">
                  <a:pos x="T4" y="T5"/>
                </a:cxn>
                <a:cxn ang="0">
                  <a:pos x="T6" y="T7"/>
                </a:cxn>
              </a:cxnLst>
              <a:rect l="0" t="0" r="r" b="b"/>
              <a:pathLst>
                <a:path w="27" h="17">
                  <a:moveTo>
                    <a:pt x="27" y="0"/>
                  </a:moveTo>
                  <a:lnTo>
                    <a:pt x="2" y="7"/>
                  </a:lnTo>
                  <a:lnTo>
                    <a:pt x="0" y="17"/>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ṩḷíḋê"/>
            <p:cNvSpPr/>
            <p:nvPr/>
          </p:nvSpPr>
          <p:spPr bwMode="auto">
            <a:xfrm>
              <a:off x="6484980" y="4444893"/>
              <a:ext cx="105600" cy="139017"/>
            </a:xfrm>
            <a:custGeom>
              <a:avLst/>
              <a:gdLst>
                <a:gd name="T0" fmla="*/ 0 w 38"/>
                <a:gd name="T1" fmla="*/ 28 h 50"/>
                <a:gd name="T2" fmla="*/ 25 w 38"/>
                <a:gd name="T3" fmla="*/ 42 h 50"/>
                <a:gd name="T4" fmla="*/ 37 w 38"/>
                <a:gd name="T5" fmla="*/ 42 h 50"/>
                <a:gd name="T6" fmla="*/ 0 w 38"/>
                <a:gd name="T7" fmla="*/ 28 h 50"/>
              </a:gdLst>
              <a:ahLst/>
              <a:cxnLst>
                <a:cxn ang="0">
                  <a:pos x="T0" y="T1"/>
                </a:cxn>
                <a:cxn ang="0">
                  <a:pos x="T2" y="T3"/>
                </a:cxn>
                <a:cxn ang="0">
                  <a:pos x="T4" y="T5"/>
                </a:cxn>
                <a:cxn ang="0">
                  <a:pos x="T6" y="T7"/>
                </a:cxn>
              </a:cxnLst>
              <a:rect l="0" t="0" r="r" b="b"/>
              <a:pathLst>
                <a:path w="38" h="50">
                  <a:moveTo>
                    <a:pt x="0" y="28"/>
                  </a:moveTo>
                  <a:cubicBezTo>
                    <a:pt x="0" y="28"/>
                    <a:pt x="26" y="25"/>
                    <a:pt x="25" y="42"/>
                  </a:cubicBezTo>
                  <a:cubicBezTo>
                    <a:pt x="25" y="50"/>
                    <a:pt x="38" y="48"/>
                    <a:pt x="37" y="42"/>
                  </a:cubicBezTo>
                  <a:cubicBezTo>
                    <a:pt x="29" y="0"/>
                    <a:pt x="0" y="28"/>
                    <a:pt x="0" y="28"/>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îšlïḍè"/>
            <p:cNvSpPr/>
            <p:nvPr/>
          </p:nvSpPr>
          <p:spPr bwMode="auto">
            <a:xfrm>
              <a:off x="6559835" y="4563859"/>
              <a:ext cx="28071" cy="33418"/>
            </a:xfrm>
            <a:custGeom>
              <a:avLst/>
              <a:gdLst>
                <a:gd name="T0" fmla="*/ 8 w 10"/>
                <a:gd name="T1" fmla="*/ 9 h 12"/>
                <a:gd name="T2" fmla="*/ 2 w 10"/>
                <a:gd name="T3" fmla="*/ 11 h 12"/>
                <a:gd name="T4" fmla="*/ 2 w 10"/>
                <a:gd name="T5" fmla="*/ 3 h 12"/>
                <a:gd name="T6" fmla="*/ 8 w 10"/>
                <a:gd name="T7" fmla="*/ 2 h 12"/>
                <a:gd name="T8" fmla="*/ 8 w 10"/>
                <a:gd name="T9" fmla="*/ 9 h 12"/>
              </a:gdLst>
              <a:ahLst/>
              <a:cxnLst>
                <a:cxn ang="0">
                  <a:pos x="T0" y="T1"/>
                </a:cxn>
                <a:cxn ang="0">
                  <a:pos x="T2" y="T3"/>
                </a:cxn>
                <a:cxn ang="0">
                  <a:pos x="T4" y="T5"/>
                </a:cxn>
                <a:cxn ang="0">
                  <a:pos x="T6" y="T7"/>
                </a:cxn>
                <a:cxn ang="0">
                  <a:pos x="T8" y="T9"/>
                </a:cxn>
              </a:cxnLst>
              <a:rect l="0" t="0" r="r" b="b"/>
              <a:pathLst>
                <a:path w="10" h="12">
                  <a:moveTo>
                    <a:pt x="8" y="9"/>
                  </a:moveTo>
                  <a:cubicBezTo>
                    <a:pt x="6" y="12"/>
                    <a:pt x="4" y="12"/>
                    <a:pt x="2" y="11"/>
                  </a:cubicBezTo>
                  <a:cubicBezTo>
                    <a:pt x="0" y="9"/>
                    <a:pt x="0" y="6"/>
                    <a:pt x="2" y="3"/>
                  </a:cubicBezTo>
                  <a:cubicBezTo>
                    <a:pt x="4" y="1"/>
                    <a:pt x="6" y="0"/>
                    <a:pt x="8" y="2"/>
                  </a:cubicBezTo>
                  <a:cubicBezTo>
                    <a:pt x="10" y="4"/>
                    <a:pt x="10" y="7"/>
                    <a:pt x="8" y="9"/>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îŝļíḑè"/>
            <p:cNvSpPr/>
            <p:nvPr/>
          </p:nvSpPr>
          <p:spPr bwMode="auto">
            <a:xfrm>
              <a:off x="6170856" y="4708223"/>
              <a:ext cx="502600" cy="183129"/>
            </a:xfrm>
            <a:custGeom>
              <a:avLst/>
              <a:gdLst>
                <a:gd name="T0" fmla="*/ 178 w 181"/>
                <a:gd name="T1" fmla="*/ 26 h 66"/>
                <a:gd name="T2" fmla="*/ 149 w 181"/>
                <a:gd name="T3" fmla="*/ 11 h 66"/>
                <a:gd name="T4" fmla="*/ 78 w 181"/>
                <a:gd name="T5" fmla="*/ 37 h 66"/>
                <a:gd name="T6" fmla="*/ 0 w 181"/>
                <a:gd name="T7" fmla="*/ 37 h 66"/>
                <a:gd name="T8" fmla="*/ 0 w 181"/>
                <a:gd name="T9" fmla="*/ 56 h 66"/>
                <a:gd name="T10" fmla="*/ 83 w 181"/>
                <a:gd name="T11" fmla="*/ 64 h 66"/>
                <a:gd name="T12" fmla="*/ 178 w 181"/>
                <a:gd name="T13" fmla="*/ 26 h 66"/>
              </a:gdLst>
              <a:ahLst/>
              <a:cxnLst>
                <a:cxn ang="0">
                  <a:pos x="T0" y="T1"/>
                </a:cxn>
                <a:cxn ang="0">
                  <a:pos x="T2" y="T3"/>
                </a:cxn>
                <a:cxn ang="0">
                  <a:pos x="T4" y="T5"/>
                </a:cxn>
                <a:cxn ang="0">
                  <a:pos x="T6" y="T7"/>
                </a:cxn>
                <a:cxn ang="0">
                  <a:pos x="T8" y="T9"/>
                </a:cxn>
                <a:cxn ang="0">
                  <a:pos x="T10" y="T11"/>
                </a:cxn>
                <a:cxn ang="0">
                  <a:pos x="T12" y="T13"/>
                </a:cxn>
              </a:cxnLst>
              <a:rect l="0" t="0" r="r" b="b"/>
              <a:pathLst>
                <a:path w="181" h="66">
                  <a:moveTo>
                    <a:pt x="178" y="26"/>
                  </a:moveTo>
                  <a:cubicBezTo>
                    <a:pt x="178" y="26"/>
                    <a:pt x="178" y="0"/>
                    <a:pt x="149" y="11"/>
                  </a:cubicBezTo>
                  <a:cubicBezTo>
                    <a:pt x="101" y="29"/>
                    <a:pt x="78" y="37"/>
                    <a:pt x="78" y="37"/>
                  </a:cubicBezTo>
                  <a:cubicBezTo>
                    <a:pt x="0" y="37"/>
                    <a:pt x="0" y="37"/>
                    <a:pt x="0" y="37"/>
                  </a:cubicBezTo>
                  <a:cubicBezTo>
                    <a:pt x="0" y="56"/>
                    <a:pt x="0" y="56"/>
                    <a:pt x="0" y="56"/>
                  </a:cubicBezTo>
                  <a:cubicBezTo>
                    <a:pt x="0" y="56"/>
                    <a:pt x="64" y="66"/>
                    <a:pt x="83" y="64"/>
                  </a:cubicBezTo>
                  <a:cubicBezTo>
                    <a:pt x="106" y="61"/>
                    <a:pt x="181" y="51"/>
                    <a:pt x="178" y="26"/>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îṧlïďê"/>
            <p:cNvSpPr/>
            <p:nvPr/>
          </p:nvSpPr>
          <p:spPr bwMode="auto">
            <a:xfrm>
              <a:off x="6098674" y="4725601"/>
              <a:ext cx="72182" cy="137681"/>
            </a:xfrm>
            <a:custGeom>
              <a:avLst/>
              <a:gdLst>
                <a:gd name="T0" fmla="*/ 26 w 26"/>
                <a:gd name="T1" fmla="*/ 31 h 50"/>
                <a:gd name="T2" fmla="*/ 8 w 26"/>
                <a:gd name="T3" fmla="*/ 15 h 50"/>
                <a:gd name="T4" fmla="*/ 13 w 26"/>
                <a:gd name="T5" fmla="*/ 36 h 50"/>
                <a:gd name="T6" fmla="*/ 4 w 26"/>
                <a:gd name="T7" fmla="*/ 38 h 50"/>
                <a:gd name="T8" fmla="*/ 26 w 26"/>
                <a:gd name="T9" fmla="*/ 50 h 50"/>
                <a:gd name="T10" fmla="*/ 26 w 26"/>
                <a:gd name="T11" fmla="*/ 31 h 50"/>
              </a:gdLst>
              <a:ahLst/>
              <a:cxnLst>
                <a:cxn ang="0">
                  <a:pos x="T0" y="T1"/>
                </a:cxn>
                <a:cxn ang="0">
                  <a:pos x="T2" y="T3"/>
                </a:cxn>
                <a:cxn ang="0">
                  <a:pos x="T4" y="T5"/>
                </a:cxn>
                <a:cxn ang="0">
                  <a:pos x="T6" y="T7"/>
                </a:cxn>
                <a:cxn ang="0">
                  <a:pos x="T8" y="T9"/>
                </a:cxn>
                <a:cxn ang="0">
                  <a:pos x="T10" y="T11"/>
                </a:cxn>
              </a:cxnLst>
              <a:rect l="0" t="0" r="r" b="b"/>
              <a:pathLst>
                <a:path w="26" h="50">
                  <a:moveTo>
                    <a:pt x="26" y="31"/>
                  </a:moveTo>
                  <a:cubicBezTo>
                    <a:pt x="26" y="31"/>
                    <a:pt x="3" y="0"/>
                    <a:pt x="8" y="15"/>
                  </a:cubicBezTo>
                  <a:cubicBezTo>
                    <a:pt x="13" y="32"/>
                    <a:pt x="14" y="32"/>
                    <a:pt x="13" y="36"/>
                  </a:cubicBezTo>
                  <a:cubicBezTo>
                    <a:pt x="13" y="39"/>
                    <a:pt x="8" y="36"/>
                    <a:pt x="4" y="38"/>
                  </a:cubicBezTo>
                  <a:cubicBezTo>
                    <a:pt x="0" y="40"/>
                    <a:pt x="26" y="50"/>
                    <a:pt x="26" y="50"/>
                  </a:cubicBezTo>
                  <a:lnTo>
                    <a:pt x="26" y="3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íŝḻiďê"/>
            <p:cNvSpPr/>
            <p:nvPr/>
          </p:nvSpPr>
          <p:spPr bwMode="auto">
            <a:xfrm>
              <a:off x="6948816" y="3098834"/>
              <a:ext cx="261994" cy="69508"/>
            </a:xfrm>
            <a:prstGeom prst="rect">
              <a:avLst/>
            </a:prstGeom>
            <a:solidFill>
              <a:srgbClr val="3D74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0" name="íŝḻíḑe"/>
            <p:cNvSpPr/>
            <p:nvPr/>
          </p:nvSpPr>
          <p:spPr bwMode="auto">
            <a:xfrm>
              <a:off x="7030354" y="2998582"/>
              <a:ext cx="383634" cy="205852"/>
            </a:xfrm>
            <a:custGeom>
              <a:avLst/>
              <a:gdLst>
                <a:gd name="T0" fmla="*/ 1 w 138"/>
                <a:gd name="T1" fmla="*/ 42 h 74"/>
                <a:gd name="T2" fmla="*/ 131 w 138"/>
                <a:gd name="T3" fmla="*/ 61 h 74"/>
                <a:gd name="T4" fmla="*/ 138 w 138"/>
                <a:gd name="T5" fmla="*/ 55 h 74"/>
                <a:gd name="T6" fmla="*/ 94 w 138"/>
                <a:gd name="T7" fmla="*/ 21 h 74"/>
                <a:gd name="T8" fmla="*/ 40 w 138"/>
                <a:gd name="T9" fmla="*/ 4 h 74"/>
                <a:gd name="T10" fmla="*/ 0 w 138"/>
                <a:gd name="T11" fmla="*/ 42 h 74"/>
                <a:gd name="T12" fmla="*/ 1 w 138"/>
                <a:gd name="T13" fmla="*/ 42 h 74"/>
              </a:gdLst>
              <a:ahLst/>
              <a:cxnLst>
                <a:cxn ang="0">
                  <a:pos x="T0" y="T1"/>
                </a:cxn>
                <a:cxn ang="0">
                  <a:pos x="T2" y="T3"/>
                </a:cxn>
                <a:cxn ang="0">
                  <a:pos x="T4" y="T5"/>
                </a:cxn>
                <a:cxn ang="0">
                  <a:pos x="T6" y="T7"/>
                </a:cxn>
                <a:cxn ang="0">
                  <a:pos x="T8" y="T9"/>
                </a:cxn>
                <a:cxn ang="0">
                  <a:pos x="T10" y="T11"/>
                </a:cxn>
                <a:cxn ang="0">
                  <a:pos x="T12" y="T13"/>
                </a:cxn>
              </a:cxnLst>
              <a:rect l="0" t="0" r="r" b="b"/>
              <a:pathLst>
                <a:path w="138" h="74">
                  <a:moveTo>
                    <a:pt x="1" y="42"/>
                  </a:moveTo>
                  <a:cubicBezTo>
                    <a:pt x="40" y="72"/>
                    <a:pt x="101" y="74"/>
                    <a:pt x="131" y="61"/>
                  </a:cubicBezTo>
                  <a:cubicBezTo>
                    <a:pt x="133" y="61"/>
                    <a:pt x="137" y="55"/>
                    <a:pt x="138" y="55"/>
                  </a:cubicBezTo>
                  <a:cubicBezTo>
                    <a:pt x="131" y="46"/>
                    <a:pt x="118" y="34"/>
                    <a:pt x="94" y="21"/>
                  </a:cubicBezTo>
                  <a:cubicBezTo>
                    <a:pt x="94" y="21"/>
                    <a:pt x="60" y="0"/>
                    <a:pt x="40" y="4"/>
                  </a:cubicBezTo>
                  <a:cubicBezTo>
                    <a:pt x="29" y="5"/>
                    <a:pt x="12" y="25"/>
                    <a:pt x="0" y="42"/>
                  </a:cubicBezTo>
                  <a:lnTo>
                    <a:pt x="1" y="42"/>
                  </a:lnTo>
                  <a:close/>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íṣlïḓè"/>
            <p:cNvSpPr/>
            <p:nvPr/>
          </p:nvSpPr>
          <p:spPr bwMode="auto">
            <a:xfrm>
              <a:off x="7321755" y="3162996"/>
              <a:ext cx="13367" cy="25398"/>
            </a:xfrm>
            <a:custGeom>
              <a:avLst/>
              <a:gdLst>
                <a:gd name="T0" fmla="*/ 5 w 5"/>
                <a:gd name="T1" fmla="*/ 8 h 9"/>
                <a:gd name="T2" fmla="*/ 2 w 5"/>
                <a:gd name="T3" fmla="*/ 0 h 9"/>
                <a:gd name="T4" fmla="*/ 0 w 5"/>
                <a:gd name="T5" fmla="*/ 9 h 9"/>
                <a:gd name="T6" fmla="*/ 5 w 5"/>
                <a:gd name="T7" fmla="*/ 8 h 9"/>
              </a:gdLst>
              <a:ahLst/>
              <a:cxnLst>
                <a:cxn ang="0">
                  <a:pos x="T0" y="T1"/>
                </a:cxn>
                <a:cxn ang="0">
                  <a:pos x="T2" y="T3"/>
                </a:cxn>
                <a:cxn ang="0">
                  <a:pos x="T4" y="T5"/>
                </a:cxn>
                <a:cxn ang="0">
                  <a:pos x="T6" y="T7"/>
                </a:cxn>
              </a:cxnLst>
              <a:rect l="0" t="0" r="r" b="b"/>
              <a:pathLst>
                <a:path w="5" h="9">
                  <a:moveTo>
                    <a:pt x="5" y="8"/>
                  </a:moveTo>
                  <a:cubicBezTo>
                    <a:pt x="2" y="0"/>
                    <a:pt x="2" y="0"/>
                    <a:pt x="2" y="0"/>
                  </a:cubicBezTo>
                  <a:cubicBezTo>
                    <a:pt x="0" y="9"/>
                    <a:pt x="0" y="9"/>
                    <a:pt x="0" y="9"/>
                  </a:cubicBezTo>
                  <a:cubicBezTo>
                    <a:pt x="1" y="8"/>
                    <a:pt x="3" y="8"/>
                    <a:pt x="5" y="8"/>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îšļidê"/>
            <p:cNvSpPr/>
            <p:nvPr/>
          </p:nvSpPr>
          <p:spPr bwMode="auto">
            <a:xfrm>
              <a:off x="6971540" y="3116212"/>
              <a:ext cx="128323" cy="52132"/>
            </a:xfrm>
            <a:custGeom>
              <a:avLst/>
              <a:gdLst>
                <a:gd name="T0" fmla="*/ 5 w 46"/>
                <a:gd name="T1" fmla="*/ 19 h 19"/>
                <a:gd name="T2" fmla="*/ 46 w 46"/>
                <a:gd name="T3" fmla="*/ 0 h 19"/>
                <a:gd name="T4" fmla="*/ 0 w 46"/>
                <a:gd name="T5" fmla="*/ 10 h 19"/>
                <a:gd name="T6" fmla="*/ 5 w 46"/>
                <a:gd name="T7" fmla="*/ 19 h 19"/>
              </a:gdLst>
              <a:ahLst/>
              <a:cxnLst>
                <a:cxn ang="0">
                  <a:pos x="T0" y="T1"/>
                </a:cxn>
                <a:cxn ang="0">
                  <a:pos x="T2" y="T3"/>
                </a:cxn>
                <a:cxn ang="0">
                  <a:pos x="T4" y="T5"/>
                </a:cxn>
                <a:cxn ang="0">
                  <a:pos x="T6" y="T7"/>
                </a:cxn>
              </a:cxnLst>
              <a:rect l="0" t="0" r="r" b="b"/>
              <a:pathLst>
                <a:path w="46" h="19">
                  <a:moveTo>
                    <a:pt x="5" y="19"/>
                  </a:moveTo>
                  <a:cubicBezTo>
                    <a:pt x="46" y="0"/>
                    <a:pt x="46" y="0"/>
                    <a:pt x="46" y="0"/>
                  </a:cubicBezTo>
                  <a:cubicBezTo>
                    <a:pt x="0" y="10"/>
                    <a:pt x="0" y="10"/>
                    <a:pt x="0" y="10"/>
                  </a:cubicBezTo>
                  <a:cubicBezTo>
                    <a:pt x="2" y="11"/>
                    <a:pt x="3" y="18"/>
                    <a:pt x="5" y="19"/>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îṡľïḍé"/>
            <p:cNvSpPr/>
            <p:nvPr/>
          </p:nvSpPr>
          <p:spPr bwMode="auto">
            <a:xfrm>
              <a:off x="7133281" y="3044030"/>
              <a:ext cx="224566" cy="149711"/>
            </a:xfrm>
            <a:custGeom>
              <a:avLst/>
              <a:gdLst>
                <a:gd name="T0" fmla="*/ 51 w 81"/>
                <a:gd name="T1" fmla="*/ 53 h 54"/>
                <a:gd name="T2" fmla="*/ 81 w 81"/>
                <a:gd name="T3" fmla="*/ 20 h 54"/>
                <a:gd name="T4" fmla="*/ 47 w 81"/>
                <a:gd name="T5" fmla="*/ 0 h 54"/>
                <a:gd name="T6" fmla="*/ 0 w 81"/>
                <a:gd name="T7" fmla="*/ 45 h 54"/>
                <a:gd name="T8" fmla="*/ 51 w 81"/>
                <a:gd name="T9" fmla="*/ 53 h 54"/>
              </a:gdLst>
              <a:ahLst/>
              <a:cxnLst>
                <a:cxn ang="0">
                  <a:pos x="T0" y="T1"/>
                </a:cxn>
                <a:cxn ang="0">
                  <a:pos x="T2" y="T3"/>
                </a:cxn>
                <a:cxn ang="0">
                  <a:pos x="T4" y="T5"/>
                </a:cxn>
                <a:cxn ang="0">
                  <a:pos x="T6" y="T7"/>
                </a:cxn>
                <a:cxn ang="0">
                  <a:pos x="T8" y="T9"/>
                </a:cxn>
              </a:cxnLst>
              <a:rect l="0" t="0" r="r" b="b"/>
              <a:pathLst>
                <a:path w="81" h="54">
                  <a:moveTo>
                    <a:pt x="51" y="53"/>
                  </a:moveTo>
                  <a:cubicBezTo>
                    <a:pt x="81" y="20"/>
                    <a:pt x="81" y="20"/>
                    <a:pt x="81" y="20"/>
                  </a:cubicBezTo>
                  <a:cubicBezTo>
                    <a:pt x="81" y="20"/>
                    <a:pt x="62" y="6"/>
                    <a:pt x="47" y="0"/>
                  </a:cubicBezTo>
                  <a:cubicBezTo>
                    <a:pt x="0" y="45"/>
                    <a:pt x="0" y="45"/>
                    <a:pt x="0" y="45"/>
                  </a:cubicBezTo>
                  <a:cubicBezTo>
                    <a:pt x="17" y="51"/>
                    <a:pt x="34" y="54"/>
                    <a:pt x="51"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ïṡľïdé"/>
            <p:cNvSpPr/>
            <p:nvPr/>
          </p:nvSpPr>
          <p:spPr bwMode="auto">
            <a:xfrm>
              <a:off x="7319082" y="2946450"/>
              <a:ext cx="124314" cy="155057"/>
            </a:xfrm>
            <a:custGeom>
              <a:avLst/>
              <a:gdLst>
                <a:gd name="T0" fmla="*/ 44 w 45"/>
                <a:gd name="T1" fmla="*/ 23 h 56"/>
                <a:gd name="T2" fmla="*/ 24 w 45"/>
                <a:gd name="T3" fmla="*/ 52 h 56"/>
                <a:gd name="T4" fmla="*/ 2 w 45"/>
                <a:gd name="T5" fmla="*/ 36 h 56"/>
                <a:gd name="T6" fmla="*/ 14 w 45"/>
                <a:gd name="T7" fmla="*/ 6 h 56"/>
                <a:gd name="T8" fmla="*/ 44 w 45"/>
                <a:gd name="T9" fmla="*/ 23 h 56"/>
              </a:gdLst>
              <a:ahLst/>
              <a:cxnLst>
                <a:cxn ang="0">
                  <a:pos x="T0" y="T1"/>
                </a:cxn>
                <a:cxn ang="0">
                  <a:pos x="T2" y="T3"/>
                </a:cxn>
                <a:cxn ang="0">
                  <a:pos x="T4" y="T5"/>
                </a:cxn>
                <a:cxn ang="0">
                  <a:pos x="T6" y="T7"/>
                </a:cxn>
                <a:cxn ang="0">
                  <a:pos x="T8" y="T9"/>
                </a:cxn>
              </a:cxnLst>
              <a:rect l="0" t="0" r="r" b="b"/>
              <a:pathLst>
                <a:path w="45" h="56">
                  <a:moveTo>
                    <a:pt x="44" y="23"/>
                  </a:moveTo>
                  <a:cubicBezTo>
                    <a:pt x="45" y="35"/>
                    <a:pt x="35" y="48"/>
                    <a:pt x="24" y="52"/>
                  </a:cubicBezTo>
                  <a:cubicBezTo>
                    <a:pt x="12" y="56"/>
                    <a:pt x="4" y="48"/>
                    <a:pt x="2" y="36"/>
                  </a:cubicBezTo>
                  <a:cubicBezTo>
                    <a:pt x="0" y="25"/>
                    <a:pt x="5" y="12"/>
                    <a:pt x="14" y="6"/>
                  </a:cubicBezTo>
                  <a:cubicBezTo>
                    <a:pt x="26" y="0"/>
                    <a:pt x="41" y="8"/>
                    <a:pt x="44" y="23"/>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iṥḻíḑé"/>
            <p:cNvSpPr/>
            <p:nvPr/>
          </p:nvSpPr>
          <p:spPr bwMode="auto">
            <a:xfrm>
              <a:off x="7234870" y="2977195"/>
              <a:ext cx="151048" cy="168424"/>
            </a:xfrm>
            <a:custGeom>
              <a:avLst/>
              <a:gdLst>
                <a:gd name="T0" fmla="*/ 54 w 54"/>
                <a:gd name="T1" fmla="*/ 14 h 61"/>
                <a:gd name="T2" fmla="*/ 39 w 54"/>
                <a:gd name="T3" fmla="*/ 0 h 61"/>
                <a:gd name="T4" fmla="*/ 5 w 54"/>
                <a:gd name="T5" fmla="*/ 37 h 61"/>
                <a:gd name="T6" fmla="*/ 6 w 54"/>
                <a:gd name="T7" fmla="*/ 56 h 61"/>
                <a:gd name="T8" fmla="*/ 25 w 54"/>
                <a:gd name="T9" fmla="*/ 54 h 61"/>
                <a:gd name="T10" fmla="*/ 54 w 54"/>
                <a:gd name="T11" fmla="*/ 14 h 61"/>
              </a:gdLst>
              <a:ahLst/>
              <a:cxnLst>
                <a:cxn ang="0">
                  <a:pos x="T0" y="T1"/>
                </a:cxn>
                <a:cxn ang="0">
                  <a:pos x="T2" y="T3"/>
                </a:cxn>
                <a:cxn ang="0">
                  <a:pos x="T4" y="T5"/>
                </a:cxn>
                <a:cxn ang="0">
                  <a:pos x="T6" y="T7"/>
                </a:cxn>
                <a:cxn ang="0">
                  <a:pos x="T8" y="T9"/>
                </a:cxn>
                <a:cxn ang="0">
                  <a:pos x="T10" y="T11"/>
                </a:cxn>
              </a:cxnLst>
              <a:rect l="0" t="0" r="r" b="b"/>
              <a:pathLst>
                <a:path w="54" h="61">
                  <a:moveTo>
                    <a:pt x="54" y="14"/>
                  </a:moveTo>
                  <a:cubicBezTo>
                    <a:pt x="39" y="0"/>
                    <a:pt x="39" y="0"/>
                    <a:pt x="39" y="0"/>
                  </a:cubicBezTo>
                  <a:cubicBezTo>
                    <a:pt x="5" y="37"/>
                    <a:pt x="5" y="37"/>
                    <a:pt x="5" y="37"/>
                  </a:cubicBezTo>
                  <a:cubicBezTo>
                    <a:pt x="0" y="43"/>
                    <a:pt x="1" y="51"/>
                    <a:pt x="6" y="56"/>
                  </a:cubicBezTo>
                  <a:cubicBezTo>
                    <a:pt x="12" y="61"/>
                    <a:pt x="21" y="60"/>
                    <a:pt x="25" y="54"/>
                  </a:cubicBezTo>
                  <a:lnTo>
                    <a:pt x="54" y="14"/>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íṩ1íďe"/>
            <p:cNvSpPr/>
            <p:nvPr/>
          </p:nvSpPr>
          <p:spPr bwMode="auto">
            <a:xfrm>
              <a:off x="7299032" y="2910360"/>
              <a:ext cx="180455" cy="139017"/>
            </a:xfrm>
            <a:custGeom>
              <a:avLst/>
              <a:gdLst>
                <a:gd name="T0" fmla="*/ 9 w 65"/>
                <a:gd name="T1" fmla="*/ 14 h 50"/>
                <a:gd name="T2" fmla="*/ 0 w 65"/>
                <a:gd name="T3" fmla="*/ 41 h 50"/>
                <a:gd name="T4" fmla="*/ 1 w 65"/>
                <a:gd name="T5" fmla="*/ 40 h 50"/>
                <a:gd name="T6" fmla="*/ 0 w 65"/>
                <a:gd name="T7" fmla="*/ 41 h 50"/>
                <a:gd name="T8" fmla="*/ 12 w 65"/>
                <a:gd name="T9" fmla="*/ 36 h 50"/>
                <a:gd name="T10" fmla="*/ 14 w 65"/>
                <a:gd name="T11" fmla="*/ 28 h 50"/>
                <a:gd name="T12" fmla="*/ 24 w 65"/>
                <a:gd name="T13" fmla="*/ 33 h 50"/>
                <a:gd name="T14" fmla="*/ 28 w 65"/>
                <a:gd name="T15" fmla="*/ 23 h 50"/>
                <a:gd name="T16" fmla="*/ 63 w 65"/>
                <a:gd name="T17" fmla="*/ 32 h 50"/>
                <a:gd name="T18" fmla="*/ 9 w 65"/>
                <a:gd name="T19" fmla="*/ 1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0">
                  <a:moveTo>
                    <a:pt x="9" y="14"/>
                  </a:moveTo>
                  <a:cubicBezTo>
                    <a:pt x="3" y="28"/>
                    <a:pt x="0" y="41"/>
                    <a:pt x="0" y="41"/>
                  </a:cubicBezTo>
                  <a:cubicBezTo>
                    <a:pt x="0" y="41"/>
                    <a:pt x="0" y="41"/>
                    <a:pt x="1" y="40"/>
                  </a:cubicBezTo>
                  <a:cubicBezTo>
                    <a:pt x="0" y="41"/>
                    <a:pt x="0" y="41"/>
                    <a:pt x="0" y="41"/>
                  </a:cubicBezTo>
                  <a:cubicBezTo>
                    <a:pt x="12" y="36"/>
                    <a:pt x="12" y="36"/>
                    <a:pt x="12" y="36"/>
                  </a:cubicBezTo>
                  <a:cubicBezTo>
                    <a:pt x="12" y="36"/>
                    <a:pt x="8" y="32"/>
                    <a:pt x="14" y="28"/>
                  </a:cubicBezTo>
                  <a:cubicBezTo>
                    <a:pt x="21" y="25"/>
                    <a:pt x="19" y="39"/>
                    <a:pt x="24" y="33"/>
                  </a:cubicBezTo>
                  <a:cubicBezTo>
                    <a:pt x="29" y="27"/>
                    <a:pt x="28" y="23"/>
                    <a:pt x="28" y="23"/>
                  </a:cubicBezTo>
                  <a:cubicBezTo>
                    <a:pt x="28" y="23"/>
                    <a:pt x="61" y="50"/>
                    <a:pt x="63" y="32"/>
                  </a:cubicBezTo>
                  <a:cubicBezTo>
                    <a:pt x="65" y="3"/>
                    <a:pt x="16" y="0"/>
                    <a:pt x="9" y="14"/>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iş1ïḋe"/>
            <p:cNvSpPr/>
            <p:nvPr/>
          </p:nvSpPr>
          <p:spPr bwMode="auto">
            <a:xfrm>
              <a:off x="7313735" y="3054724"/>
              <a:ext cx="24061" cy="33418"/>
            </a:xfrm>
            <a:custGeom>
              <a:avLst/>
              <a:gdLst>
                <a:gd name="T0" fmla="*/ 9 w 9"/>
                <a:gd name="T1" fmla="*/ 9 h 12"/>
                <a:gd name="T2" fmla="*/ 0 w 9"/>
                <a:gd name="T3" fmla="*/ 0 h 12"/>
                <a:gd name="T4" fmla="*/ 6 w 9"/>
                <a:gd name="T5" fmla="*/ 12 h 12"/>
                <a:gd name="T6" fmla="*/ 8 w 9"/>
                <a:gd name="T7" fmla="*/ 11 h 12"/>
                <a:gd name="T8" fmla="*/ 9 w 9"/>
                <a:gd name="T9" fmla="*/ 9 h 12"/>
              </a:gdLst>
              <a:ahLst/>
              <a:cxnLst>
                <a:cxn ang="0">
                  <a:pos x="T0" y="T1"/>
                </a:cxn>
                <a:cxn ang="0">
                  <a:pos x="T2" y="T3"/>
                </a:cxn>
                <a:cxn ang="0">
                  <a:pos x="T4" y="T5"/>
                </a:cxn>
                <a:cxn ang="0">
                  <a:pos x="T6" y="T7"/>
                </a:cxn>
                <a:cxn ang="0">
                  <a:pos x="T8" y="T9"/>
                </a:cxn>
              </a:cxnLst>
              <a:rect l="0" t="0" r="r" b="b"/>
              <a:pathLst>
                <a:path w="9" h="12">
                  <a:moveTo>
                    <a:pt x="9" y="9"/>
                  </a:moveTo>
                  <a:cubicBezTo>
                    <a:pt x="9" y="9"/>
                    <a:pt x="3" y="3"/>
                    <a:pt x="0" y="0"/>
                  </a:cubicBezTo>
                  <a:cubicBezTo>
                    <a:pt x="6" y="12"/>
                    <a:pt x="6" y="12"/>
                    <a:pt x="6" y="12"/>
                  </a:cubicBezTo>
                  <a:cubicBezTo>
                    <a:pt x="8" y="11"/>
                    <a:pt x="8" y="11"/>
                    <a:pt x="8" y="11"/>
                  </a:cubicBezTo>
                  <a:lnTo>
                    <a:pt x="9" y="9"/>
                  </a:lnTo>
                  <a:close/>
                </a:path>
              </a:pathLst>
            </a:custGeom>
            <a:solidFill>
              <a:srgbClr val="CC94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sļïḍé"/>
            <p:cNvSpPr/>
            <p:nvPr/>
          </p:nvSpPr>
          <p:spPr bwMode="auto">
            <a:xfrm>
              <a:off x="7023671" y="3312707"/>
              <a:ext cx="78866" cy="147037"/>
            </a:xfrm>
            <a:custGeom>
              <a:avLst/>
              <a:gdLst>
                <a:gd name="T0" fmla="*/ 0 w 28"/>
                <a:gd name="T1" fmla="*/ 10 h 53"/>
                <a:gd name="T2" fmla="*/ 8 w 28"/>
                <a:gd name="T3" fmla="*/ 37 h 53"/>
                <a:gd name="T4" fmla="*/ 14 w 28"/>
                <a:gd name="T5" fmla="*/ 16 h 53"/>
                <a:gd name="T6" fmla="*/ 24 w 28"/>
                <a:gd name="T7" fmla="*/ 20 h 53"/>
                <a:gd name="T8" fmla="*/ 10 w 28"/>
                <a:gd name="T9" fmla="*/ 0 h 53"/>
                <a:gd name="T10" fmla="*/ 0 w 28"/>
                <a:gd name="T11" fmla="*/ 10 h 53"/>
              </a:gdLst>
              <a:ahLst/>
              <a:cxnLst>
                <a:cxn ang="0">
                  <a:pos x="T0" y="T1"/>
                </a:cxn>
                <a:cxn ang="0">
                  <a:pos x="T2" y="T3"/>
                </a:cxn>
                <a:cxn ang="0">
                  <a:pos x="T4" y="T5"/>
                </a:cxn>
                <a:cxn ang="0">
                  <a:pos x="T6" y="T7"/>
                </a:cxn>
                <a:cxn ang="0">
                  <a:pos x="T8" y="T9"/>
                </a:cxn>
                <a:cxn ang="0">
                  <a:pos x="T10" y="T11"/>
                </a:cxn>
              </a:cxnLst>
              <a:rect l="0" t="0" r="r" b="b"/>
              <a:pathLst>
                <a:path w="28" h="53">
                  <a:moveTo>
                    <a:pt x="0" y="10"/>
                  </a:moveTo>
                  <a:cubicBezTo>
                    <a:pt x="0" y="10"/>
                    <a:pt x="2" y="53"/>
                    <a:pt x="8" y="37"/>
                  </a:cubicBezTo>
                  <a:cubicBezTo>
                    <a:pt x="14" y="18"/>
                    <a:pt x="12" y="18"/>
                    <a:pt x="14" y="16"/>
                  </a:cubicBezTo>
                  <a:cubicBezTo>
                    <a:pt x="16" y="13"/>
                    <a:pt x="18" y="19"/>
                    <a:pt x="24" y="20"/>
                  </a:cubicBezTo>
                  <a:cubicBezTo>
                    <a:pt x="28" y="21"/>
                    <a:pt x="10" y="0"/>
                    <a:pt x="10" y="0"/>
                  </a:cubicBezTo>
                  <a:lnTo>
                    <a:pt x="0" y="10"/>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íṩliḍe"/>
            <p:cNvSpPr/>
            <p:nvPr/>
          </p:nvSpPr>
          <p:spPr bwMode="auto">
            <a:xfrm>
              <a:off x="6888664" y="3029326"/>
              <a:ext cx="177782" cy="314125"/>
            </a:xfrm>
            <a:custGeom>
              <a:avLst/>
              <a:gdLst>
                <a:gd name="T0" fmla="*/ 64 w 64"/>
                <a:gd name="T1" fmla="*/ 34 h 113"/>
                <a:gd name="T2" fmla="*/ 36 w 64"/>
                <a:gd name="T3" fmla="*/ 42 h 113"/>
                <a:gd name="T4" fmla="*/ 61 w 64"/>
                <a:gd name="T5" fmla="*/ 106 h 113"/>
                <a:gd name="T6" fmla="*/ 49 w 64"/>
                <a:gd name="T7" fmla="*/ 113 h 113"/>
                <a:gd name="T8" fmla="*/ 9 w 64"/>
                <a:gd name="T9" fmla="*/ 27 h 113"/>
                <a:gd name="T10" fmla="*/ 58 w 64"/>
                <a:gd name="T11" fmla="*/ 0 h 113"/>
              </a:gdLst>
              <a:ahLst/>
              <a:cxnLst>
                <a:cxn ang="0">
                  <a:pos x="T0" y="T1"/>
                </a:cxn>
                <a:cxn ang="0">
                  <a:pos x="T2" y="T3"/>
                </a:cxn>
                <a:cxn ang="0">
                  <a:pos x="T4" y="T5"/>
                </a:cxn>
                <a:cxn ang="0">
                  <a:pos x="T6" y="T7"/>
                </a:cxn>
                <a:cxn ang="0">
                  <a:pos x="T8" y="T9"/>
                </a:cxn>
                <a:cxn ang="0">
                  <a:pos x="T10" y="T11"/>
                </a:cxn>
              </a:cxnLst>
              <a:rect l="0" t="0" r="r" b="b"/>
              <a:pathLst>
                <a:path w="64" h="113">
                  <a:moveTo>
                    <a:pt x="64" y="34"/>
                  </a:moveTo>
                  <a:cubicBezTo>
                    <a:pt x="47" y="40"/>
                    <a:pt x="36" y="42"/>
                    <a:pt x="36" y="42"/>
                  </a:cubicBezTo>
                  <a:cubicBezTo>
                    <a:pt x="61" y="106"/>
                    <a:pt x="61" y="106"/>
                    <a:pt x="61" y="106"/>
                  </a:cubicBezTo>
                  <a:cubicBezTo>
                    <a:pt x="49" y="113"/>
                    <a:pt x="49" y="113"/>
                    <a:pt x="49" y="113"/>
                  </a:cubicBezTo>
                  <a:cubicBezTo>
                    <a:pt x="49" y="113"/>
                    <a:pt x="0" y="42"/>
                    <a:pt x="9" y="27"/>
                  </a:cubicBezTo>
                  <a:cubicBezTo>
                    <a:pt x="12" y="20"/>
                    <a:pt x="35" y="8"/>
                    <a:pt x="58" y="0"/>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îṥļîḓe"/>
            <p:cNvSpPr/>
            <p:nvPr/>
          </p:nvSpPr>
          <p:spPr bwMode="auto">
            <a:xfrm>
              <a:off x="7049068" y="2993235"/>
              <a:ext cx="153721" cy="130997"/>
            </a:xfrm>
            <a:custGeom>
              <a:avLst/>
              <a:gdLst>
                <a:gd name="T0" fmla="*/ 0 w 55"/>
                <a:gd name="T1" fmla="*/ 13 h 47"/>
                <a:gd name="T2" fmla="*/ 51 w 55"/>
                <a:gd name="T3" fmla="*/ 21 h 47"/>
                <a:gd name="T4" fmla="*/ 23 w 55"/>
                <a:gd name="T5" fmla="*/ 42 h 47"/>
                <a:gd name="T6" fmla="*/ 6 w 55"/>
                <a:gd name="T7" fmla="*/ 47 h 47"/>
              </a:gdLst>
              <a:ahLst/>
              <a:cxnLst>
                <a:cxn ang="0">
                  <a:pos x="T0" y="T1"/>
                </a:cxn>
                <a:cxn ang="0">
                  <a:pos x="T2" y="T3"/>
                </a:cxn>
                <a:cxn ang="0">
                  <a:pos x="T4" y="T5"/>
                </a:cxn>
                <a:cxn ang="0">
                  <a:pos x="T6" y="T7"/>
                </a:cxn>
              </a:cxnLst>
              <a:rect l="0" t="0" r="r" b="b"/>
              <a:pathLst>
                <a:path w="55" h="47">
                  <a:moveTo>
                    <a:pt x="0" y="13"/>
                  </a:moveTo>
                  <a:cubicBezTo>
                    <a:pt x="27" y="3"/>
                    <a:pt x="55" y="0"/>
                    <a:pt x="51" y="21"/>
                  </a:cubicBezTo>
                  <a:cubicBezTo>
                    <a:pt x="51" y="21"/>
                    <a:pt x="50" y="33"/>
                    <a:pt x="23" y="42"/>
                  </a:cubicBezTo>
                  <a:cubicBezTo>
                    <a:pt x="17" y="44"/>
                    <a:pt x="11" y="46"/>
                    <a:pt x="6" y="47"/>
                  </a:cubicBezTo>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íslïḓé"/>
            <p:cNvSpPr/>
            <p:nvPr/>
          </p:nvSpPr>
          <p:spPr bwMode="auto">
            <a:xfrm>
              <a:off x="7174718" y="3410286"/>
              <a:ext cx="90896" cy="126987"/>
            </a:xfrm>
            <a:custGeom>
              <a:avLst/>
              <a:gdLst>
                <a:gd name="T0" fmla="*/ 31 w 33"/>
                <a:gd name="T1" fmla="*/ 18 h 46"/>
                <a:gd name="T2" fmla="*/ 7 w 33"/>
                <a:gd name="T3" fmla="*/ 30 h 46"/>
                <a:gd name="T4" fmla="*/ 18 w 33"/>
                <a:gd name="T5" fmla="*/ 11 h 46"/>
                <a:gd name="T6" fmla="*/ 8 w 33"/>
                <a:gd name="T7" fmla="*/ 7 h 46"/>
                <a:gd name="T8" fmla="*/ 33 w 33"/>
                <a:gd name="T9" fmla="*/ 0 h 46"/>
                <a:gd name="T10" fmla="*/ 31 w 33"/>
                <a:gd name="T11" fmla="*/ 18 h 46"/>
              </a:gdLst>
              <a:ahLst/>
              <a:cxnLst>
                <a:cxn ang="0">
                  <a:pos x="T0" y="T1"/>
                </a:cxn>
                <a:cxn ang="0">
                  <a:pos x="T2" y="T3"/>
                </a:cxn>
                <a:cxn ang="0">
                  <a:pos x="T4" y="T5"/>
                </a:cxn>
                <a:cxn ang="0">
                  <a:pos x="T6" y="T7"/>
                </a:cxn>
                <a:cxn ang="0">
                  <a:pos x="T8" y="T9"/>
                </a:cxn>
                <a:cxn ang="0">
                  <a:pos x="T10" y="T11"/>
                </a:cxn>
              </a:cxnLst>
              <a:rect l="0" t="0" r="r" b="b"/>
              <a:pathLst>
                <a:path w="33" h="46">
                  <a:moveTo>
                    <a:pt x="31" y="18"/>
                  </a:moveTo>
                  <a:cubicBezTo>
                    <a:pt x="31" y="18"/>
                    <a:pt x="0" y="46"/>
                    <a:pt x="7" y="30"/>
                  </a:cubicBezTo>
                  <a:cubicBezTo>
                    <a:pt x="16" y="13"/>
                    <a:pt x="18" y="15"/>
                    <a:pt x="18" y="11"/>
                  </a:cubicBezTo>
                  <a:cubicBezTo>
                    <a:pt x="18" y="8"/>
                    <a:pt x="13" y="10"/>
                    <a:pt x="8" y="7"/>
                  </a:cubicBezTo>
                  <a:cubicBezTo>
                    <a:pt x="4" y="5"/>
                    <a:pt x="33" y="0"/>
                    <a:pt x="33" y="0"/>
                  </a:cubicBezTo>
                  <a:lnTo>
                    <a:pt x="31" y="18"/>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śľíḑè"/>
            <p:cNvSpPr/>
            <p:nvPr/>
          </p:nvSpPr>
          <p:spPr bwMode="auto">
            <a:xfrm>
              <a:off x="7311062" y="3088141"/>
              <a:ext cx="136344" cy="165751"/>
            </a:xfrm>
            <a:custGeom>
              <a:avLst/>
              <a:gdLst>
                <a:gd name="T0" fmla="*/ 49 w 49"/>
                <a:gd name="T1" fmla="*/ 39 h 60"/>
                <a:gd name="T2" fmla="*/ 10 w 49"/>
                <a:gd name="T3" fmla="*/ 16 h 60"/>
                <a:gd name="T4" fmla="*/ 14 w 49"/>
                <a:gd name="T5" fmla="*/ 49 h 60"/>
                <a:gd name="T6" fmla="*/ 20 w 49"/>
                <a:gd name="T7" fmla="*/ 60 h 60"/>
              </a:gdLst>
              <a:ahLst/>
              <a:cxnLst>
                <a:cxn ang="0">
                  <a:pos x="T0" y="T1"/>
                </a:cxn>
                <a:cxn ang="0">
                  <a:pos x="T2" y="T3"/>
                </a:cxn>
                <a:cxn ang="0">
                  <a:pos x="T4" y="T5"/>
                </a:cxn>
                <a:cxn ang="0">
                  <a:pos x="T6" y="T7"/>
                </a:cxn>
              </a:cxnLst>
              <a:rect l="0" t="0" r="r" b="b"/>
              <a:pathLst>
                <a:path w="49" h="60">
                  <a:moveTo>
                    <a:pt x="49" y="39"/>
                  </a:moveTo>
                  <a:cubicBezTo>
                    <a:pt x="36" y="16"/>
                    <a:pt x="20" y="0"/>
                    <a:pt x="10" y="16"/>
                  </a:cubicBezTo>
                  <a:cubicBezTo>
                    <a:pt x="10" y="16"/>
                    <a:pt x="0" y="25"/>
                    <a:pt x="14" y="49"/>
                  </a:cubicBezTo>
                  <a:cubicBezTo>
                    <a:pt x="16" y="53"/>
                    <a:pt x="18" y="56"/>
                    <a:pt x="20" y="60"/>
                  </a:cubicBezTo>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îş1íḓê"/>
            <p:cNvSpPr/>
            <p:nvPr/>
          </p:nvSpPr>
          <p:spPr bwMode="auto">
            <a:xfrm>
              <a:off x="7244227" y="3196414"/>
              <a:ext cx="260657" cy="263331"/>
            </a:xfrm>
            <a:custGeom>
              <a:avLst/>
              <a:gdLst>
                <a:gd name="T0" fmla="*/ 44 w 94"/>
                <a:gd name="T1" fmla="*/ 21 h 95"/>
                <a:gd name="T2" fmla="*/ 64 w 94"/>
                <a:gd name="T3" fmla="*/ 51 h 95"/>
                <a:gd name="T4" fmla="*/ 0 w 94"/>
                <a:gd name="T5" fmla="*/ 78 h 95"/>
                <a:gd name="T6" fmla="*/ 6 w 94"/>
                <a:gd name="T7" fmla="*/ 95 h 95"/>
                <a:gd name="T8" fmla="*/ 92 w 94"/>
                <a:gd name="T9" fmla="*/ 58 h 95"/>
                <a:gd name="T10" fmla="*/ 73 w 94"/>
                <a:gd name="T11" fmla="*/ 0 h 95"/>
              </a:gdLst>
              <a:ahLst/>
              <a:cxnLst>
                <a:cxn ang="0">
                  <a:pos x="T0" y="T1"/>
                </a:cxn>
                <a:cxn ang="0">
                  <a:pos x="T2" y="T3"/>
                </a:cxn>
                <a:cxn ang="0">
                  <a:pos x="T4" y="T5"/>
                </a:cxn>
                <a:cxn ang="0">
                  <a:pos x="T6" y="T7"/>
                </a:cxn>
                <a:cxn ang="0">
                  <a:pos x="T8" y="T9"/>
                </a:cxn>
                <a:cxn ang="0">
                  <a:pos x="T10" y="T11"/>
                </a:cxn>
              </a:cxnLst>
              <a:rect l="0" t="0" r="r" b="b"/>
              <a:pathLst>
                <a:path w="94" h="95">
                  <a:moveTo>
                    <a:pt x="44" y="21"/>
                  </a:moveTo>
                  <a:cubicBezTo>
                    <a:pt x="55" y="39"/>
                    <a:pt x="64" y="51"/>
                    <a:pt x="64" y="51"/>
                  </a:cubicBezTo>
                  <a:cubicBezTo>
                    <a:pt x="0" y="78"/>
                    <a:pt x="0" y="78"/>
                    <a:pt x="0" y="78"/>
                  </a:cubicBezTo>
                  <a:cubicBezTo>
                    <a:pt x="6" y="95"/>
                    <a:pt x="6" y="95"/>
                    <a:pt x="6" y="95"/>
                  </a:cubicBezTo>
                  <a:cubicBezTo>
                    <a:pt x="6" y="95"/>
                    <a:pt x="88" y="75"/>
                    <a:pt x="92" y="58"/>
                  </a:cubicBezTo>
                  <a:cubicBezTo>
                    <a:pt x="94" y="50"/>
                    <a:pt x="85" y="22"/>
                    <a:pt x="73" y="0"/>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ïs1íde"/>
            <p:cNvSpPr/>
            <p:nvPr/>
          </p:nvSpPr>
          <p:spPr bwMode="auto">
            <a:xfrm>
              <a:off x="7724103" y="4478310"/>
              <a:ext cx="339522" cy="538691"/>
            </a:xfrm>
            <a:custGeom>
              <a:avLst/>
              <a:gdLst>
                <a:gd name="T0" fmla="*/ 19 w 122"/>
                <a:gd name="T1" fmla="*/ 77 h 194"/>
                <a:gd name="T2" fmla="*/ 1 w 122"/>
                <a:gd name="T3" fmla="*/ 36 h 194"/>
                <a:gd name="T4" fmla="*/ 13 w 122"/>
                <a:gd name="T5" fmla="*/ 14 h 194"/>
                <a:gd name="T6" fmla="*/ 47 w 122"/>
                <a:gd name="T7" fmla="*/ 8 h 194"/>
                <a:gd name="T8" fmla="*/ 77 w 122"/>
                <a:gd name="T9" fmla="*/ 55 h 194"/>
                <a:gd name="T10" fmla="*/ 109 w 122"/>
                <a:gd name="T11" fmla="*/ 97 h 194"/>
                <a:gd name="T12" fmla="*/ 98 w 122"/>
                <a:gd name="T13" fmla="*/ 168 h 194"/>
                <a:gd name="T14" fmla="*/ 15 w 122"/>
                <a:gd name="T15" fmla="*/ 166 h 194"/>
                <a:gd name="T16" fmla="*/ 8 w 122"/>
                <a:gd name="T17" fmla="*/ 120 h 194"/>
                <a:gd name="T18" fmla="*/ 19 w 122"/>
                <a:gd name="T19" fmla="*/ 7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94">
                  <a:moveTo>
                    <a:pt x="19" y="77"/>
                  </a:moveTo>
                  <a:cubicBezTo>
                    <a:pt x="14" y="58"/>
                    <a:pt x="0" y="49"/>
                    <a:pt x="1" y="36"/>
                  </a:cubicBezTo>
                  <a:cubicBezTo>
                    <a:pt x="3" y="23"/>
                    <a:pt x="11" y="15"/>
                    <a:pt x="13" y="14"/>
                  </a:cubicBezTo>
                  <a:cubicBezTo>
                    <a:pt x="30" y="0"/>
                    <a:pt x="46" y="7"/>
                    <a:pt x="47" y="8"/>
                  </a:cubicBezTo>
                  <a:cubicBezTo>
                    <a:pt x="71" y="16"/>
                    <a:pt x="77" y="52"/>
                    <a:pt x="77" y="55"/>
                  </a:cubicBezTo>
                  <a:cubicBezTo>
                    <a:pt x="81" y="79"/>
                    <a:pt x="99" y="77"/>
                    <a:pt x="109" y="97"/>
                  </a:cubicBezTo>
                  <a:cubicBezTo>
                    <a:pt x="122" y="121"/>
                    <a:pt x="112" y="158"/>
                    <a:pt x="98" y="168"/>
                  </a:cubicBezTo>
                  <a:cubicBezTo>
                    <a:pt x="81" y="182"/>
                    <a:pt x="26" y="194"/>
                    <a:pt x="15" y="166"/>
                  </a:cubicBezTo>
                  <a:cubicBezTo>
                    <a:pt x="11" y="157"/>
                    <a:pt x="5" y="150"/>
                    <a:pt x="8" y="120"/>
                  </a:cubicBezTo>
                  <a:cubicBezTo>
                    <a:pt x="10" y="103"/>
                    <a:pt x="23" y="90"/>
                    <a:pt x="19" y="77"/>
                  </a:cubicBezTo>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íś1ïḓè"/>
            <p:cNvSpPr/>
            <p:nvPr/>
          </p:nvSpPr>
          <p:spPr bwMode="auto">
            <a:xfrm>
              <a:off x="7496864" y="4733621"/>
              <a:ext cx="525324" cy="316799"/>
            </a:xfrm>
            <a:custGeom>
              <a:avLst/>
              <a:gdLst>
                <a:gd name="T0" fmla="*/ 142 w 189"/>
                <a:gd name="T1" fmla="*/ 1 h 114"/>
                <a:gd name="T2" fmla="*/ 110 w 189"/>
                <a:gd name="T3" fmla="*/ 30 h 114"/>
                <a:gd name="T4" fmla="*/ 82 w 189"/>
                <a:gd name="T5" fmla="*/ 77 h 114"/>
                <a:gd name="T6" fmla="*/ 6 w 189"/>
                <a:gd name="T7" fmla="*/ 31 h 114"/>
                <a:gd name="T8" fmla="*/ 0 w 189"/>
                <a:gd name="T9" fmla="*/ 46 h 114"/>
                <a:gd name="T10" fmla="*/ 92 w 189"/>
                <a:gd name="T11" fmla="*/ 107 h 114"/>
                <a:gd name="T12" fmla="*/ 142 w 189"/>
                <a:gd name="T13" fmla="*/ 1 h 114"/>
              </a:gdLst>
              <a:ahLst/>
              <a:cxnLst>
                <a:cxn ang="0">
                  <a:pos x="T0" y="T1"/>
                </a:cxn>
                <a:cxn ang="0">
                  <a:pos x="T2" y="T3"/>
                </a:cxn>
                <a:cxn ang="0">
                  <a:pos x="T4" y="T5"/>
                </a:cxn>
                <a:cxn ang="0">
                  <a:pos x="T6" y="T7"/>
                </a:cxn>
                <a:cxn ang="0">
                  <a:pos x="T8" y="T9"/>
                </a:cxn>
                <a:cxn ang="0">
                  <a:pos x="T10" y="T11"/>
                </a:cxn>
                <a:cxn ang="0">
                  <a:pos x="T12" y="T13"/>
                </a:cxn>
              </a:cxnLst>
              <a:rect l="0" t="0" r="r" b="b"/>
              <a:pathLst>
                <a:path w="189" h="114">
                  <a:moveTo>
                    <a:pt x="142" y="1"/>
                  </a:moveTo>
                  <a:cubicBezTo>
                    <a:pt x="142" y="1"/>
                    <a:pt x="126" y="0"/>
                    <a:pt x="110" y="30"/>
                  </a:cubicBezTo>
                  <a:cubicBezTo>
                    <a:pt x="94" y="60"/>
                    <a:pt x="82" y="77"/>
                    <a:pt x="82" y="77"/>
                  </a:cubicBezTo>
                  <a:cubicBezTo>
                    <a:pt x="6" y="31"/>
                    <a:pt x="6" y="31"/>
                    <a:pt x="6" y="31"/>
                  </a:cubicBezTo>
                  <a:cubicBezTo>
                    <a:pt x="0" y="46"/>
                    <a:pt x="0" y="46"/>
                    <a:pt x="0" y="46"/>
                  </a:cubicBezTo>
                  <a:cubicBezTo>
                    <a:pt x="0" y="46"/>
                    <a:pt x="72" y="114"/>
                    <a:pt x="92" y="107"/>
                  </a:cubicBezTo>
                  <a:cubicBezTo>
                    <a:pt x="112" y="100"/>
                    <a:pt x="189" y="1"/>
                    <a:pt x="142" y="1"/>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íṣlïḑe"/>
            <p:cNvSpPr/>
            <p:nvPr/>
          </p:nvSpPr>
          <p:spPr bwMode="auto">
            <a:xfrm>
              <a:off x="7393937" y="4780405"/>
              <a:ext cx="130997" cy="82876"/>
            </a:xfrm>
            <a:custGeom>
              <a:avLst/>
              <a:gdLst>
                <a:gd name="T0" fmla="*/ 38 w 47"/>
                <a:gd name="T1" fmla="*/ 30 h 30"/>
                <a:gd name="T2" fmla="*/ 17 w 47"/>
                <a:gd name="T3" fmla="*/ 10 h 30"/>
                <a:gd name="T4" fmla="*/ 35 w 47"/>
                <a:gd name="T5" fmla="*/ 14 h 30"/>
                <a:gd name="T6" fmla="*/ 30 w 47"/>
                <a:gd name="T7" fmla="*/ 4 h 30"/>
                <a:gd name="T8" fmla="*/ 47 w 47"/>
                <a:gd name="T9" fmla="*/ 16 h 30"/>
                <a:gd name="T10" fmla="*/ 38 w 47"/>
                <a:gd name="T11" fmla="*/ 30 h 30"/>
              </a:gdLst>
              <a:ahLst/>
              <a:cxnLst>
                <a:cxn ang="0">
                  <a:pos x="T0" y="T1"/>
                </a:cxn>
                <a:cxn ang="0">
                  <a:pos x="T2" y="T3"/>
                </a:cxn>
                <a:cxn ang="0">
                  <a:pos x="T4" y="T5"/>
                </a:cxn>
                <a:cxn ang="0">
                  <a:pos x="T6" y="T7"/>
                </a:cxn>
                <a:cxn ang="0">
                  <a:pos x="T8" y="T9"/>
                </a:cxn>
                <a:cxn ang="0">
                  <a:pos x="T10" y="T11"/>
                </a:cxn>
              </a:cxnLst>
              <a:rect l="0" t="0" r="r" b="b"/>
              <a:pathLst>
                <a:path w="47" h="30">
                  <a:moveTo>
                    <a:pt x="38" y="30"/>
                  </a:moveTo>
                  <a:cubicBezTo>
                    <a:pt x="38" y="30"/>
                    <a:pt x="0" y="7"/>
                    <a:pt x="17" y="10"/>
                  </a:cubicBezTo>
                  <a:cubicBezTo>
                    <a:pt x="25" y="11"/>
                    <a:pt x="32" y="16"/>
                    <a:pt x="35" y="14"/>
                  </a:cubicBezTo>
                  <a:cubicBezTo>
                    <a:pt x="37" y="11"/>
                    <a:pt x="31" y="9"/>
                    <a:pt x="30" y="4"/>
                  </a:cubicBezTo>
                  <a:cubicBezTo>
                    <a:pt x="28" y="0"/>
                    <a:pt x="47" y="16"/>
                    <a:pt x="47" y="16"/>
                  </a:cubicBezTo>
                  <a:lnTo>
                    <a:pt x="38" y="30"/>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î$ľïde"/>
            <p:cNvSpPr/>
            <p:nvPr/>
          </p:nvSpPr>
          <p:spPr bwMode="auto">
            <a:xfrm>
              <a:off x="7561025" y="4877985"/>
              <a:ext cx="97580" cy="69508"/>
            </a:xfrm>
            <a:custGeom>
              <a:avLst/>
              <a:gdLst>
                <a:gd name="T0" fmla="*/ 6 w 73"/>
                <a:gd name="T1" fmla="*/ 0 h 52"/>
                <a:gd name="T2" fmla="*/ 0 w 73"/>
                <a:gd name="T3" fmla="*/ 25 h 52"/>
                <a:gd name="T4" fmla="*/ 73 w 73"/>
                <a:gd name="T5" fmla="*/ 52 h 52"/>
                <a:gd name="T6" fmla="*/ 6 w 73"/>
                <a:gd name="T7" fmla="*/ 0 h 52"/>
              </a:gdLst>
              <a:ahLst/>
              <a:cxnLst>
                <a:cxn ang="0">
                  <a:pos x="T0" y="T1"/>
                </a:cxn>
                <a:cxn ang="0">
                  <a:pos x="T2" y="T3"/>
                </a:cxn>
                <a:cxn ang="0">
                  <a:pos x="T4" y="T5"/>
                </a:cxn>
                <a:cxn ang="0">
                  <a:pos x="T6" y="T7"/>
                </a:cxn>
              </a:cxnLst>
              <a:rect l="0" t="0" r="r" b="b"/>
              <a:pathLst>
                <a:path w="73" h="52">
                  <a:moveTo>
                    <a:pt x="6" y="0"/>
                  </a:moveTo>
                  <a:lnTo>
                    <a:pt x="0" y="25"/>
                  </a:lnTo>
                  <a:lnTo>
                    <a:pt x="73" y="52"/>
                  </a:lnTo>
                  <a:lnTo>
                    <a:pt x="6" y="0"/>
                  </a:lnTo>
                  <a:close/>
                </a:path>
              </a:pathLst>
            </a:custGeom>
            <a:solidFill>
              <a:srgbClr val="D9A4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işḻïḑè"/>
            <p:cNvSpPr/>
            <p:nvPr/>
          </p:nvSpPr>
          <p:spPr bwMode="auto">
            <a:xfrm>
              <a:off x="7561025" y="4877985"/>
              <a:ext cx="97580" cy="69508"/>
            </a:xfrm>
            <a:custGeom>
              <a:avLst/>
              <a:gdLst>
                <a:gd name="T0" fmla="*/ 6 w 73"/>
                <a:gd name="T1" fmla="*/ 0 h 52"/>
                <a:gd name="T2" fmla="*/ 0 w 73"/>
                <a:gd name="T3" fmla="*/ 25 h 52"/>
                <a:gd name="T4" fmla="*/ 73 w 73"/>
                <a:gd name="T5" fmla="*/ 52 h 52"/>
                <a:gd name="T6" fmla="*/ 6 w 73"/>
                <a:gd name="T7" fmla="*/ 0 h 52"/>
              </a:gdLst>
              <a:ahLst/>
              <a:cxnLst>
                <a:cxn ang="0">
                  <a:pos x="T0" y="T1"/>
                </a:cxn>
                <a:cxn ang="0">
                  <a:pos x="T2" y="T3"/>
                </a:cxn>
                <a:cxn ang="0">
                  <a:pos x="T4" y="T5"/>
                </a:cxn>
                <a:cxn ang="0">
                  <a:pos x="T6" y="T7"/>
                </a:cxn>
              </a:cxnLst>
              <a:rect l="0" t="0" r="r" b="b"/>
              <a:pathLst>
                <a:path w="73" h="52">
                  <a:moveTo>
                    <a:pt x="6" y="0"/>
                  </a:moveTo>
                  <a:lnTo>
                    <a:pt x="0" y="25"/>
                  </a:lnTo>
                  <a:lnTo>
                    <a:pt x="73" y="52"/>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i$ḷîḑé"/>
            <p:cNvSpPr/>
            <p:nvPr/>
          </p:nvSpPr>
          <p:spPr bwMode="auto">
            <a:xfrm>
              <a:off x="7688012" y="5677332"/>
              <a:ext cx="211199" cy="82876"/>
            </a:xfrm>
            <a:custGeom>
              <a:avLst/>
              <a:gdLst>
                <a:gd name="T0" fmla="*/ 57 w 76"/>
                <a:gd name="T1" fmla="*/ 1 h 30"/>
                <a:gd name="T2" fmla="*/ 12 w 76"/>
                <a:gd name="T3" fmla="*/ 25 h 30"/>
                <a:gd name="T4" fmla="*/ 22 w 76"/>
                <a:gd name="T5" fmla="*/ 30 h 30"/>
                <a:gd name="T6" fmla="*/ 48 w 76"/>
                <a:gd name="T7" fmla="*/ 24 h 30"/>
                <a:gd name="T8" fmla="*/ 71 w 76"/>
                <a:gd name="T9" fmla="*/ 11 h 30"/>
                <a:gd name="T10" fmla="*/ 71 w 76"/>
                <a:gd name="T11" fmla="*/ 11 h 30"/>
                <a:gd name="T12" fmla="*/ 69 w 76"/>
                <a:gd name="T13" fmla="*/ 0 h 30"/>
                <a:gd name="T14" fmla="*/ 57 w 76"/>
                <a:gd name="T15" fmla="*/ 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30">
                  <a:moveTo>
                    <a:pt x="57" y="1"/>
                  </a:moveTo>
                  <a:cubicBezTo>
                    <a:pt x="57" y="1"/>
                    <a:pt x="23" y="24"/>
                    <a:pt x="12" y="25"/>
                  </a:cubicBezTo>
                  <a:cubicBezTo>
                    <a:pt x="0" y="26"/>
                    <a:pt x="9" y="30"/>
                    <a:pt x="22" y="30"/>
                  </a:cubicBezTo>
                  <a:cubicBezTo>
                    <a:pt x="35" y="30"/>
                    <a:pt x="41" y="27"/>
                    <a:pt x="48" y="24"/>
                  </a:cubicBezTo>
                  <a:cubicBezTo>
                    <a:pt x="56" y="22"/>
                    <a:pt x="65" y="17"/>
                    <a:pt x="71" y="11"/>
                  </a:cubicBezTo>
                  <a:cubicBezTo>
                    <a:pt x="71" y="11"/>
                    <a:pt x="71" y="11"/>
                    <a:pt x="71" y="11"/>
                  </a:cubicBezTo>
                  <a:cubicBezTo>
                    <a:pt x="76" y="7"/>
                    <a:pt x="75" y="0"/>
                    <a:pt x="69" y="0"/>
                  </a:cubicBezTo>
                  <a:cubicBezTo>
                    <a:pt x="57" y="1"/>
                    <a:pt x="57" y="1"/>
                    <a:pt x="57" y="1"/>
                  </a:cubicBezTo>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iS1iḑè"/>
            <p:cNvSpPr/>
            <p:nvPr/>
          </p:nvSpPr>
          <p:spPr bwMode="auto">
            <a:xfrm>
              <a:off x="7744153" y="5698720"/>
              <a:ext cx="149711" cy="61488"/>
            </a:xfrm>
            <a:custGeom>
              <a:avLst/>
              <a:gdLst>
                <a:gd name="T0" fmla="*/ 2 w 54"/>
                <a:gd name="T1" fmla="*/ 22 h 22"/>
                <a:gd name="T2" fmla="*/ 28 w 54"/>
                <a:gd name="T3" fmla="*/ 16 h 22"/>
                <a:gd name="T4" fmla="*/ 51 w 54"/>
                <a:gd name="T5" fmla="*/ 3 h 22"/>
                <a:gd name="T6" fmla="*/ 51 w 54"/>
                <a:gd name="T7" fmla="*/ 3 h 22"/>
                <a:gd name="T8" fmla="*/ 54 w 54"/>
                <a:gd name="T9" fmla="*/ 0 h 22"/>
                <a:gd name="T10" fmla="*/ 5 w 54"/>
                <a:gd name="T11" fmla="*/ 21 h 22"/>
                <a:gd name="T12" fmla="*/ 0 w 54"/>
                <a:gd name="T13" fmla="*/ 22 h 22"/>
                <a:gd name="T14" fmla="*/ 2 w 54"/>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22">
                  <a:moveTo>
                    <a:pt x="2" y="22"/>
                  </a:moveTo>
                  <a:cubicBezTo>
                    <a:pt x="15" y="22"/>
                    <a:pt x="21" y="19"/>
                    <a:pt x="28" y="16"/>
                  </a:cubicBezTo>
                  <a:cubicBezTo>
                    <a:pt x="36" y="14"/>
                    <a:pt x="45" y="9"/>
                    <a:pt x="51" y="3"/>
                  </a:cubicBezTo>
                  <a:cubicBezTo>
                    <a:pt x="51" y="3"/>
                    <a:pt x="51" y="3"/>
                    <a:pt x="51" y="3"/>
                  </a:cubicBezTo>
                  <a:cubicBezTo>
                    <a:pt x="52" y="2"/>
                    <a:pt x="53" y="1"/>
                    <a:pt x="54" y="0"/>
                  </a:cubicBezTo>
                  <a:cubicBezTo>
                    <a:pt x="45" y="4"/>
                    <a:pt x="15" y="20"/>
                    <a:pt x="5" y="21"/>
                  </a:cubicBezTo>
                  <a:cubicBezTo>
                    <a:pt x="2" y="21"/>
                    <a:pt x="0" y="22"/>
                    <a:pt x="0" y="22"/>
                  </a:cubicBezTo>
                  <a:cubicBezTo>
                    <a:pt x="1" y="22"/>
                    <a:pt x="1" y="22"/>
                    <a:pt x="2" y="22"/>
                  </a:cubicBezTo>
                </a:path>
              </a:pathLst>
            </a:custGeom>
            <a:solidFill>
              <a:srgbClr val="C9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îšļiďe"/>
            <p:cNvSpPr/>
            <p:nvPr/>
          </p:nvSpPr>
          <p:spPr bwMode="auto">
            <a:xfrm>
              <a:off x="7844406" y="5651935"/>
              <a:ext cx="36091" cy="28071"/>
            </a:xfrm>
            <a:custGeom>
              <a:avLst/>
              <a:gdLst>
                <a:gd name="T0" fmla="*/ 2 w 27"/>
                <a:gd name="T1" fmla="*/ 21 h 21"/>
                <a:gd name="T2" fmla="*/ 0 w 27"/>
                <a:gd name="T3" fmla="*/ 2 h 21"/>
                <a:gd name="T4" fmla="*/ 27 w 27"/>
                <a:gd name="T5" fmla="*/ 0 h 21"/>
                <a:gd name="T6" fmla="*/ 27 w 27"/>
                <a:gd name="T7" fmla="*/ 19 h 21"/>
                <a:gd name="T8" fmla="*/ 2 w 27"/>
                <a:gd name="T9" fmla="*/ 21 h 21"/>
              </a:gdLst>
              <a:ahLst/>
              <a:cxnLst>
                <a:cxn ang="0">
                  <a:pos x="T0" y="T1"/>
                </a:cxn>
                <a:cxn ang="0">
                  <a:pos x="T2" y="T3"/>
                </a:cxn>
                <a:cxn ang="0">
                  <a:pos x="T4" y="T5"/>
                </a:cxn>
                <a:cxn ang="0">
                  <a:pos x="T6" y="T7"/>
                </a:cxn>
                <a:cxn ang="0">
                  <a:pos x="T8" y="T9"/>
                </a:cxn>
              </a:cxnLst>
              <a:rect l="0" t="0" r="r" b="b"/>
              <a:pathLst>
                <a:path w="27" h="21">
                  <a:moveTo>
                    <a:pt x="2" y="21"/>
                  </a:moveTo>
                  <a:lnTo>
                    <a:pt x="0" y="2"/>
                  </a:lnTo>
                  <a:lnTo>
                    <a:pt x="27" y="0"/>
                  </a:lnTo>
                  <a:lnTo>
                    <a:pt x="27" y="19"/>
                  </a:lnTo>
                  <a:lnTo>
                    <a:pt x="2" y="2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iṧľïḓé"/>
            <p:cNvSpPr/>
            <p:nvPr/>
          </p:nvSpPr>
          <p:spPr bwMode="auto">
            <a:xfrm>
              <a:off x="7752173" y="5677332"/>
              <a:ext cx="128323" cy="60152"/>
            </a:xfrm>
            <a:custGeom>
              <a:avLst/>
              <a:gdLst>
                <a:gd name="T0" fmla="*/ 34 w 46"/>
                <a:gd name="T1" fmla="*/ 1 h 22"/>
                <a:gd name="T2" fmla="*/ 13 w 46"/>
                <a:gd name="T3" fmla="*/ 14 h 22"/>
                <a:gd name="T4" fmla="*/ 18 w 46"/>
                <a:gd name="T5" fmla="*/ 18 h 22"/>
                <a:gd name="T6" fmla="*/ 46 w 46"/>
                <a:gd name="T7" fmla="*/ 0 h 22"/>
                <a:gd name="T8" fmla="*/ 34 w 46"/>
                <a:gd name="T9" fmla="*/ 1 h 22"/>
              </a:gdLst>
              <a:ahLst/>
              <a:cxnLst>
                <a:cxn ang="0">
                  <a:pos x="T0" y="T1"/>
                </a:cxn>
                <a:cxn ang="0">
                  <a:pos x="T2" y="T3"/>
                </a:cxn>
                <a:cxn ang="0">
                  <a:pos x="T4" y="T5"/>
                </a:cxn>
                <a:cxn ang="0">
                  <a:pos x="T6" y="T7"/>
                </a:cxn>
                <a:cxn ang="0">
                  <a:pos x="T8" y="T9"/>
                </a:cxn>
              </a:cxnLst>
              <a:rect l="0" t="0" r="r" b="b"/>
              <a:pathLst>
                <a:path w="46" h="22">
                  <a:moveTo>
                    <a:pt x="34" y="1"/>
                  </a:moveTo>
                  <a:cubicBezTo>
                    <a:pt x="34" y="1"/>
                    <a:pt x="27" y="6"/>
                    <a:pt x="13" y="14"/>
                  </a:cubicBezTo>
                  <a:cubicBezTo>
                    <a:pt x="0" y="22"/>
                    <a:pt x="10" y="21"/>
                    <a:pt x="18" y="18"/>
                  </a:cubicBezTo>
                  <a:cubicBezTo>
                    <a:pt x="33" y="12"/>
                    <a:pt x="46" y="0"/>
                    <a:pt x="46" y="0"/>
                  </a:cubicBezTo>
                  <a:cubicBezTo>
                    <a:pt x="34" y="1"/>
                    <a:pt x="34" y="1"/>
                    <a:pt x="34" y="1"/>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îS1ïḋe"/>
            <p:cNvSpPr/>
            <p:nvPr/>
          </p:nvSpPr>
          <p:spPr bwMode="auto">
            <a:xfrm>
              <a:off x="7764204" y="4869964"/>
              <a:ext cx="201842" cy="798011"/>
            </a:xfrm>
            <a:custGeom>
              <a:avLst/>
              <a:gdLst>
                <a:gd name="T0" fmla="*/ 16 w 73"/>
                <a:gd name="T1" fmla="*/ 0 h 288"/>
                <a:gd name="T2" fmla="*/ 59 w 73"/>
                <a:gd name="T3" fmla="*/ 38 h 288"/>
                <a:gd name="T4" fmla="*/ 44 w 73"/>
                <a:gd name="T5" fmla="*/ 164 h 288"/>
                <a:gd name="T6" fmla="*/ 44 w 73"/>
                <a:gd name="T7" fmla="*/ 286 h 288"/>
                <a:gd name="T8" fmla="*/ 27 w 73"/>
                <a:gd name="T9" fmla="*/ 288 h 288"/>
                <a:gd name="T10" fmla="*/ 8 w 73"/>
                <a:gd name="T11" fmla="*/ 164 h 288"/>
                <a:gd name="T12" fmla="*/ 16 w 73"/>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73" h="288">
                  <a:moveTo>
                    <a:pt x="16" y="0"/>
                  </a:moveTo>
                  <a:cubicBezTo>
                    <a:pt x="59" y="38"/>
                    <a:pt x="59" y="38"/>
                    <a:pt x="59" y="38"/>
                  </a:cubicBezTo>
                  <a:cubicBezTo>
                    <a:pt x="59" y="38"/>
                    <a:pt x="73" y="61"/>
                    <a:pt x="44" y="164"/>
                  </a:cubicBezTo>
                  <a:cubicBezTo>
                    <a:pt x="44" y="164"/>
                    <a:pt x="61" y="223"/>
                    <a:pt x="44" y="286"/>
                  </a:cubicBezTo>
                  <a:cubicBezTo>
                    <a:pt x="27" y="288"/>
                    <a:pt x="27" y="288"/>
                    <a:pt x="27" y="288"/>
                  </a:cubicBezTo>
                  <a:cubicBezTo>
                    <a:pt x="27" y="288"/>
                    <a:pt x="13" y="180"/>
                    <a:pt x="8" y="164"/>
                  </a:cubicBezTo>
                  <a:cubicBezTo>
                    <a:pt x="2" y="144"/>
                    <a:pt x="0" y="90"/>
                    <a:pt x="16" y="0"/>
                  </a:cubicBezTo>
                  <a:close/>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iṩḷîḓé"/>
            <p:cNvSpPr/>
            <p:nvPr/>
          </p:nvSpPr>
          <p:spPr bwMode="auto">
            <a:xfrm>
              <a:off x="7597116" y="5716096"/>
              <a:ext cx="497253" cy="69508"/>
            </a:xfrm>
            <a:custGeom>
              <a:avLst/>
              <a:gdLst>
                <a:gd name="T0" fmla="*/ 101 w 179"/>
                <a:gd name="T1" fmla="*/ 0 h 25"/>
                <a:gd name="T2" fmla="*/ 81 w 179"/>
                <a:gd name="T3" fmla="*/ 10 h 25"/>
                <a:gd name="T4" fmla="*/ 55 w 179"/>
                <a:gd name="T5" fmla="*/ 16 h 25"/>
                <a:gd name="T6" fmla="*/ 55 w 179"/>
                <a:gd name="T7" fmla="*/ 16 h 25"/>
                <a:gd name="T8" fmla="*/ 55 w 179"/>
                <a:gd name="T9" fmla="*/ 16 h 25"/>
                <a:gd name="T10" fmla="*/ 55 w 179"/>
                <a:gd name="T11" fmla="*/ 16 h 25"/>
                <a:gd name="T12" fmla="*/ 45 w 179"/>
                <a:gd name="T13" fmla="*/ 11 h 25"/>
                <a:gd name="T14" fmla="*/ 68 w 179"/>
                <a:gd name="T15" fmla="*/ 0 h 25"/>
                <a:gd name="T16" fmla="*/ 0 w 179"/>
                <a:gd name="T17" fmla="*/ 13 h 25"/>
                <a:gd name="T18" fmla="*/ 90 w 179"/>
                <a:gd name="T19" fmla="*/ 25 h 25"/>
                <a:gd name="T20" fmla="*/ 179 w 179"/>
                <a:gd name="T21" fmla="*/ 13 h 25"/>
                <a:gd name="T22" fmla="*/ 101 w 179"/>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5">
                  <a:moveTo>
                    <a:pt x="101" y="0"/>
                  </a:moveTo>
                  <a:cubicBezTo>
                    <a:pt x="95" y="5"/>
                    <a:pt x="88" y="8"/>
                    <a:pt x="81" y="10"/>
                  </a:cubicBezTo>
                  <a:cubicBezTo>
                    <a:pt x="74" y="13"/>
                    <a:pt x="68" y="16"/>
                    <a:pt x="55" y="16"/>
                  </a:cubicBezTo>
                  <a:cubicBezTo>
                    <a:pt x="55" y="16"/>
                    <a:pt x="55" y="16"/>
                    <a:pt x="55" y="16"/>
                  </a:cubicBezTo>
                  <a:cubicBezTo>
                    <a:pt x="55" y="16"/>
                    <a:pt x="55" y="16"/>
                    <a:pt x="55" y="16"/>
                  </a:cubicBezTo>
                  <a:cubicBezTo>
                    <a:pt x="55" y="16"/>
                    <a:pt x="55" y="16"/>
                    <a:pt x="55" y="16"/>
                  </a:cubicBezTo>
                  <a:cubicBezTo>
                    <a:pt x="42" y="16"/>
                    <a:pt x="33" y="12"/>
                    <a:pt x="45" y="11"/>
                  </a:cubicBezTo>
                  <a:cubicBezTo>
                    <a:pt x="50" y="10"/>
                    <a:pt x="59" y="6"/>
                    <a:pt x="68" y="0"/>
                  </a:cubicBezTo>
                  <a:cubicBezTo>
                    <a:pt x="29" y="2"/>
                    <a:pt x="0" y="7"/>
                    <a:pt x="0" y="13"/>
                  </a:cubicBezTo>
                  <a:cubicBezTo>
                    <a:pt x="0" y="20"/>
                    <a:pt x="40" y="25"/>
                    <a:pt x="90" y="25"/>
                  </a:cubicBezTo>
                  <a:cubicBezTo>
                    <a:pt x="139" y="25"/>
                    <a:pt x="179" y="20"/>
                    <a:pt x="179" y="13"/>
                  </a:cubicBezTo>
                  <a:cubicBezTo>
                    <a:pt x="179" y="6"/>
                    <a:pt x="145" y="1"/>
                    <a:pt x="101"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š1îḓé"/>
            <p:cNvSpPr/>
            <p:nvPr/>
          </p:nvSpPr>
          <p:spPr bwMode="auto">
            <a:xfrm>
              <a:off x="7688012" y="5716096"/>
              <a:ext cx="169762" cy="44112"/>
            </a:xfrm>
            <a:custGeom>
              <a:avLst/>
              <a:gdLst>
                <a:gd name="T0" fmla="*/ 57 w 61"/>
                <a:gd name="T1" fmla="*/ 0 h 16"/>
                <a:gd name="T2" fmla="*/ 49 w 61"/>
                <a:gd name="T3" fmla="*/ 0 h 16"/>
                <a:gd name="T4" fmla="*/ 41 w 61"/>
                <a:gd name="T5" fmla="*/ 4 h 16"/>
                <a:gd name="T6" fmla="*/ 31 w 61"/>
                <a:gd name="T7" fmla="*/ 6 h 16"/>
                <a:gd name="T8" fmla="*/ 35 w 61"/>
                <a:gd name="T9" fmla="*/ 0 h 16"/>
                <a:gd name="T10" fmla="*/ 35 w 61"/>
                <a:gd name="T11" fmla="*/ 0 h 16"/>
                <a:gd name="T12" fmla="*/ 12 w 61"/>
                <a:gd name="T13" fmla="*/ 11 h 16"/>
                <a:gd name="T14" fmla="*/ 22 w 61"/>
                <a:gd name="T15" fmla="*/ 16 h 16"/>
                <a:gd name="T16" fmla="*/ 20 w 61"/>
                <a:gd name="T17" fmla="*/ 16 h 16"/>
                <a:gd name="T18" fmla="*/ 25 w 61"/>
                <a:gd name="T19" fmla="*/ 15 h 16"/>
                <a:gd name="T20" fmla="*/ 61 w 61"/>
                <a:gd name="T21" fmla="*/ 0 h 16"/>
                <a:gd name="T22" fmla="*/ 57 w 61"/>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16">
                  <a:moveTo>
                    <a:pt x="57" y="0"/>
                  </a:moveTo>
                  <a:cubicBezTo>
                    <a:pt x="54" y="0"/>
                    <a:pt x="52" y="0"/>
                    <a:pt x="49" y="0"/>
                  </a:cubicBezTo>
                  <a:cubicBezTo>
                    <a:pt x="46" y="1"/>
                    <a:pt x="44" y="3"/>
                    <a:pt x="41" y="4"/>
                  </a:cubicBezTo>
                  <a:cubicBezTo>
                    <a:pt x="37" y="5"/>
                    <a:pt x="33" y="6"/>
                    <a:pt x="31" y="6"/>
                  </a:cubicBezTo>
                  <a:cubicBezTo>
                    <a:pt x="29" y="6"/>
                    <a:pt x="29" y="5"/>
                    <a:pt x="35" y="0"/>
                  </a:cubicBezTo>
                  <a:cubicBezTo>
                    <a:pt x="35" y="0"/>
                    <a:pt x="35" y="0"/>
                    <a:pt x="35" y="0"/>
                  </a:cubicBezTo>
                  <a:cubicBezTo>
                    <a:pt x="26" y="6"/>
                    <a:pt x="17" y="10"/>
                    <a:pt x="12" y="11"/>
                  </a:cubicBezTo>
                  <a:cubicBezTo>
                    <a:pt x="0" y="12"/>
                    <a:pt x="9" y="16"/>
                    <a:pt x="22" y="16"/>
                  </a:cubicBezTo>
                  <a:cubicBezTo>
                    <a:pt x="21" y="16"/>
                    <a:pt x="20" y="16"/>
                    <a:pt x="20" y="16"/>
                  </a:cubicBezTo>
                  <a:cubicBezTo>
                    <a:pt x="20" y="16"/>
                    <a:pt x="22" y="15"/>
                    <a:pt x="25" y="15"/>
                  </a:cubicBezTo>
                  <a:cubicBezTo>
                    <a:pt x="32" y="14"/>
                    <a:pt x="49" y="6"/>
                    <a:pt x="61" y="0"/>
                  </a:cubicBezTo>
                  <a:cubicBezTo>
                    <a:pt x="60" y="0"/>
                    <a:pt x="58" y="0"/>
                    <a:pt x="57" y="0"/>
                  </a:cubicBezTo>
                </a:path>
              </a:pathLst>
            </a:custGeom>
            <a:solidFill>
              <a:srgbClr val="E63A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iṩļïḍè"/>
            <p:cNvSpPr/>
            <p:nvPr/>
          </p:nvSpPr>
          <p:spPr bwMode="auto">
            <a:xfrm>
              <a:off x="7744153" y="5716096"/>
              <a:ext cx="133670" cy="44112"/>
            </a:xfrm>
            <a:custGeom>
              <a:avLst/>
              <a:gdLst>
                <a:gd name="T0" fmla="*/ 41 w 48"/>
                <a:gd name="T1" fmla="*/ 0 h 16"/>
                <a:gd name="T2" fmla="*/ 5 w 48"/>
                <a:gd name="T3" fmla="*/ 15 h 16"/>
                <a:gd name="T4" fmla="*/ 0 w 48"/>
                <a:gd name="T5" fmla="*/ 16 h 16"/>
                <a:gd name="T6" fmla="*/ 2 w 48"/>
                <a:gd name="T7" fmla="*/ 16 h 16"/>
                <a:gd name="T8" fmla="*/ 2 w 48"/>
                <a:gd name="T9" fmla="*/ 16 h 16"/>
                <a:gd name="T10" fmla="*/ 2 w 48"/>
                <a:gd name="T11" fmla="*/ 16 h 16"/>
                <a:gd name="T12" fmla="*/ 2 w 48"/>
                <a:gd name="T13" fmla="*/ 16 h 16"/>
                <a:gd name="T14" fmla="*/ 28 w 48"/>
                <a:gd name="T15" fmla="*/ 10 h 16"/>
                <a:gd name="T16" fmla="*/ 48 w 48"/>
                <a:gd name="T17" fmla="*/ 0 h 16"/>
                <a:gd name="T18" fmla="*/ 41 w 48"/>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6">
                  <a:moveTo>
                    <a:pt x="41" y="0"/>
                  </a:moveTo>
                  <a:cubicBezTo>
                    <a:pt x="29" y="6"/>
                    <a:pt x="12" y="14"/>
                    <a:pt x="5" y="15"/>
                  </a:cubicBezTo>
                  <a:cubicBezTo>
                    <a:pt x="2" y="15"/>
                    <a:pt x="0" y="16"/>
                    <a:pt x="0" y="16"/>
                  </a:cubicBezTo>
                  <a:cubicBezTo>
                    <a:pt x="0" y="16"/>
                    <a:pt x="1" y="16"/>
                    <a:pt x="2" y="16"/>
                  </a:cubicBezTo>
                  <a:cubicBezTo>
                    <a:pt x="2" y="16"/>
                    <a:pt x="2" y="16"/>
                    <a:pt x="2" y="16"/>
                  </a:cubicBezTo>
                  <a:cubicBezTo>
                    <a:pt x="2" y="16"/>
                    <a:pt x="2" y="16"/>
                    <a:pt x="2" y="16"/>
                  </a:cubicBezTo>
                  <a:cubicBezTo>
                    <a:pt x="2" y="16"/>
                    <a:pt x="2" y="16"/>
                    <a:pt x="2" y="16"/>
                  </a:cubicBezTo>
                  <a:cubicBezTo>
                    <a:pt x="15" y="16"/>
                    <a:pt x="21" y="13"/>
                    <a:pt x="28" y="10"/>
                  </a:cubicBezTo>
                  <a:cubicBezTo>
                    <a:pt x="35" y="8"/>
                    <a:pt x="42" y="5"/>
                    <a:pt x="48" y="0"/>
                  </a:cubicBezTo>
                  <a:cubicBezTo>
                    <a:pt x="45" y="0"/>
                    <a:pt x="43" y="0"/>
                    <a:pt x="41" y="0"/>
                  </a:cubicBezTo>
                </a:path>
              </a:pathLst>
            </a:custGeom>
            <a:solidFill>
              <a:srgbClr val="B52E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îş1ïḓê"/>
            <p:cNvSpPr/>
            <p:nvPr/>
          </p:nvSpPr>
          <p:spPr bwMode="auto">
            <a:xfrm>
              <a:off x="7769551" y="5716096"/>
              <a:ext cx="54805" cy="16040"/>
            </a:xfrm>
            <a:custGeom>
              <a:avLst/>
              <a:gdLst>
                <a:gd name="T0" fmla="*/ 20 w 20"/>
                <a:gd name="T1" fmla="*/ 0 h 6"/>
                <a:gd name="T2" fmla="*/ 6 w 20"/>
                <a:gd name="T3" fmla="*/ 0 h 6"/>
                <a:gd name="T4" fmla="*/ 2 w 20"/>
                <a:gd name="T5" fmla="*/ 6 h 6"/>
                <a:gd name="T6" fmla="*/ 12 w 20"/>
                <a:gd name="T7" fmla="*/ 4 h 6"/>
                <a:gd name="T8" fmla="*/ 20 w 20"/>
                <a:gd name="T9" fmla="*/ 0 h 6"/>
              </a:gdLst>
              <a:ahLst/>
              <a:cxnLst>
                <a:cxn ang="0">
                  <a:pos x="T0" y="T1"/>
                </a:cxn>
                <a:cxn ang="0">
                  <a:pos x="T2" y="T3"/>
                </a:cxn>
                <a:cxn ang="0">
                  <a:pos x="T4" y="T5"/>
                </a:cxn>
                <a:cxn ang="0">
                  <a:pos x="T6" y="T7"/>
                </a:cxn>
                <a:cxn ang="0">
                  <a:pos x="T8" y="T9"/>
                </a:cxn>
              </a:cxnLst>
              <a:rect l="0" t="0" r="r" b="b"/>
              <a:pathLst>
                <a:path w="20" h="6">
                  <a:moveTo>
                    <a:pt x="20" y="0"/>
                  </a:moveTo>
                  <a:cubicBezTo>
                    <a:pt x="15" y="0"/>
                    <a:pt x="11" y="0"/>
                    <a:pt x="6" y="0"/>
                  </a:cubicBezTo>
                  <a:cubicBezTo>
                    <a:pt x="0" y="5"/>
                    <a:pt x="0" y="6"/>
                    <a:pt x="2" y="6"/>
                  </a:cubicBezTo>
                  <a:cubicBezTo>
                    <a:pt x="4" y="6"/>
                    <a:pt x="8" y="5"/>
                    <a:pt x="12" y="4"/>
                  </a:cubicBezTo>
                  <a:cubicBezTo>
                    <a:pt x="15" y="3"/>
                    <a:pt x="17" y="1"/>
                    <a:pt x="20" y="0"/>
                  </a:cubicBezTo>
                </a:path>
              </a:pathLst>
            </a:custGeom>
            <a:solidFill>
              <a:srgbClr val="DAA5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iśľíďé"/>
            <p:cNvSpPr/>
            <p:nvPr/>
          </p:nvSpPr>
          <p:spPr bwMode="auto">
            <a:xfrm>
              <a:off x="7752173" y="5682679"/>
              <a:ext cx="208525" cy="85549"/>
            </a:xfrm>
            <a:custGeom>
              <a:avLst/>
              <a:gdLst>
                <a:gd name="T0" fmla="*/ 56 w 75"/>
                <a:gd name="T1" fmla="*/ 2 h 31"/>
                <a:gd name="T2" fmla="*/ 11 w 75"/>
                <a:gd name="T3" fmla="*/ 26 h 31"/>
                <a:gd name="T4" fmla="*/ 21 w 75"/>
                <a:gd name="T5" fmla="*/ 31 h 31"/>
                <a:gd name="T6" fmla="*/ 48 w 75"/>
                <a:gd name="T7" fmla="*/ 25 h 31"/>
                <a:gd name="T8" fmla="*/ 70 w 75"/>
                <a:gd name="T9" fmla="*/ 12 h 31"/>
                <a:gd name="T10" fmla="*/ 71 w 75"/>
                <a:gd name="T11" fmla="*/ 12 h 31"/>
                <a:gd name="T12" fmla="*/ 68 w 75"/>
                <a:gd name="T13" fmla="*/ 1 h 31"/>
                <a:gd name="T14" fmla="*/ 56 w 75"/>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31">
                  <a:moveTo>
                    <a:pt x="56" y="2"/>
                  </a:moveTo>
                  <a:cubicBezTo>
                    <a:pt x="56" y="2"/>
                    <a:pt x="23" y="24"/>
                    <a:pt x="11" y="26"/>
                  </a:cubicBezTo>
                  <a:cubicBezTo>
                    <a:pt x="0" y="27"/>
                    <a:pt x="9" y="31"/>
                    <a:pt x="21" y="31"/>
                  </a:cubicBezTo>
                  <a:cubicBezTo>
                    <a:pt x="34" y="31"/>
                    <a:pt x="40" y="28"/>
                    <a:pt x="48" y="25"/>
                  </a:cubicBezTo>
                  <a:cubicBezTo>
                    <a:pt x="55" y="23"/>
                    <a:pt x="64" y="18"/>
                    <a:pt x="70" y="12"/>
                  </a:cubicBezTo>
                  <a:cubicBezTo>
                    <a:pt x="71" y="12"/>
                    <a:pt x="71" y="12"/>
                    <a:pt x="71" y="12"/>
                  </a:cubicBezTo>
                  <a:cubicBezTo>
                    <a:pt x="75" y="8"/>
                    <a:pt x="74" y="0"/>
                    <a:pt x="68" y="1"/>
                  </a:cubicBezTo>
                  <a:lnTo>
                    <a:pt x="56" y="2"/>
                  </a:ln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îsḷïďe"/>
            <p:cNvSpPr/>
            <p:nvPr/>
          </p:nvSpPr>
          <p:spPr bwMode="auto">
            <a:xfrm>
              <a:off x="7908568" y="5659955"/>
              <a:ext cx="33418" cy="28071"/>
            </a:xfrm>
            <a:custGeom>
              <a:avLst/>
              <a:gdLst>
                <a:gd name="T0" fmla="*/ 0 w 25"/>
                <a:gd name="T1" fmla="*/ 21 h 21"/>
                <a:gd name="T2" fmla="*/ 0 w 25"/>
                <a:gd name="T3" fmla="*/ 2 h 21"/>
                <a:gd name="T4" fmla="*/ 25 w 25"/>
                <a:gd name="T5" fmla="*/ 0 h 21"/>
                <a:gd name="T6" fmla="*/ 25 w 25"/>
                <a:gd name="T7" fmla="*/ 19 h 21"/>
                <a:gd name="T8" fmla="*/ 0 w 25"/>
                <a:gd name="T9" fmla="*/ 21 h 21"/>
              </a:gdLst>
              <a:ahLst/>
              <a:cxnLst>
                <a:cxn ang="0">
                  <a:pos x="T0" y="T1"/>
                </a:cxn>
                <a:cxn ang="0">
                  <a:pos x="T2" y="T3"/>
                </a:cxn>
                <a:cxn ang="0">
                  <a:pos x="T4" y="T5"/>
                </a:cxn>
                <a:cxn ang="0">
                  <a:pos x="T6" y="T7"/>
                </a:cxn>
                <a:cxn ang="0">
                  <a:pos x="T8" y="T9"/>
                </a:cxn>
              </a:cxnLst>
              <a:rect l="0" t="0" r="r" b="b"/>
              <a:pathLst>
                <a:path w="25" h="21">
                  <a:moveTo>
                    <a:pt x="0" y="21"/>
                  </a:moveTo>
                  <a:lnTo>
                    <a:pt x="0" y="2"/>
                  </a:lnTo>
                  <a:lnTo>
                    <a:pt x="25" y="0"/>
                  </a:lnTo>
                  <a:lnTo>
                    <a:pt x="25" y="19"/>
                  </a:lnTo>
                  <a:lnTo>
                    <a:pt x="0" y="2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s1ïḑe"/>
            <p:cNvSpPr/>
            <p:nvPr/>
          </p:nvSpPr>
          <p:spPr bwMode="auto">
            <a:xfrm>
              <a:off x="7813662" y="5685353"/>
              <a:ext cx="128323" cy="61488"/>
            </a:xfrm>
            <a:custGeom>
              <a:avLst/>
              <a:gdLst>
                <a:gd name="T0" fmla="*/ 34 w 46"/>
                <a:gd name="T1" fmla="*/ 1 h 22"/>
                <a:gd name="T2" fmla="*/ 13 w 46"/>
                <a:gd name="T3" fmla="*/ 14 h 22"/>
                <a:gd name="T4" fmla="*/ 18 w 46"/>
                <a:gd name="T5" fmla="*/ 18 h 22"/>
                <a:gd name="T6" fmla="*/ 46 w 46"/>
                <a:gd name="T7" fmla="*/ 0 h 22"/>
                <a:gd name="T8" fmla="*/ 34 w 46"/>
                <a:gd name="T9" fmla="*/ 1 h 22"/>
              </a:gdLst>
              <a:ahLst/>
              <a:cxnLst>
                <a:cxn ang="0">
                  <a:pos x="T0" y="T1"/>
                </a:cxn>
                <a:cxn ang="0">
                  <a:pos x="T2" y="T3"/>
                </a:cxn>
                <a:cxn ang="0">
                  <a:pos x="T4" y="T5"/>
                </a:cxn>
                <a:cxn ang="0">
                  <a:pos x="T6" y="T7"/>
                </a:cxn>
                <a:cxn ang="0">
                  <a:pos x="T8" y="T9"/>
                </a:cxn>
              </a:cxnLst>
              <a:rect l="0" t="0" r="r" b="b"/>
              <a:pathLst>
                <a:path w="46" h="22">
                  <a:moveTo>
                    <a:pt x="34" y="1"/>
                  </a:moveTo>
                  <a:cubicBezTo>
                    <a:pt x="34" y="1"/>
                    <a:pt x="27" y="5"/>
                    <a:pt x="13" y="14"/>
                  </a:cubicBezTo>
                  <a:cubicBezTo>
                    <a:pt x="0" y="22"/>
                    <a:pt x="10" y="20"/>
                    <a:pt x="18" y="18"/>
                  </a:cubicBezTo>
                  <a:cubicBezTo>
                    <a:pt x="34" y="12"/>
                    <a:pt x="46" y="0"/>
                    <a:pt x="46" y="0"/>
                  </a:cubicBezTo>
                  <a:lnTo>
                    <a:pt x="34" y="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iṥ1ïḓè"/>
            <p:cNvSpPr/>
            <p:nvPr/>
          </p:nvSpPr>
          <p:spPr bwMode="auto">
            <a:xfrm>
              <a:off x="7802968" y="4849914"/>
              <a:ext cx="105600" cy="796674"/>
            </a:xfrm>
            <a:custGeom>
              <a:avLst/>
              <a:gdLst>
                <a:gd name="T0" fmla="*/ 23 w 38"/>
                <a:gd name="T1" fmla="*/ 171 h 287"/>
                <a:gd name="T2" fmla="*/ 33 w 38"/>
                <a:gd name="T3" fmla="*/ 18 h 287"/>
                <a:gd name="T4" fmla="*/ 11 w 38"/>
                <a:gd name="T5" fmla="*/ 0 h 287"/>
                <a:gd name="T6" fmla="*/ 12 w 38"/>
                <a:gd name="T7" fmla="*/ 164 h 287"/>
                <a:gd name="T8" fmla="*/ 36 w 38"/>
                <a:gd name="T9" fmla="*/ 287 h 287"/>
                <a:gd name="T10" fmla="*/ 38 w 38"/>
                <a:gd name="T11" fmla="*/ 287 h 287"/>
                <a:gd name="T12" fmla="*/ 23 w 38"/>
                <a:gd name="T13" fmla="*/ 171 h 287"/>
              </a:gdLst>
              <a:ahLst/>
              <a:cxnLst>
                <a:cxn ang="0">
                  <a:pos x="T0" y="T1"/>
                </a:cxn>
                <a:cxn ang="0">
                  <a:pos x="T2" y="T3"/>
                </a:cxn>
                <a:cxn ang="0">
                  <a:pos x="T4" y="T5"/>
                </a:cxn>
                <a:cxn ang="0">
                  <a:pos x="T6" y="T7"/>
                </a:cxn>
                <a:cxn ang="0">
                  <a:pos x="T8" y="T9"/>
                </a:cxn>
                <a:cxn ang="0">
                  <a:pos x="T10" y="T11"/>
                </a:cxn>
                <a:cxn ang="0">
                  <a:pos x="T12" y="T13"/>
                </a:cxn>
              </a:cxnLst>
              <a:rect l="0" t="0" r="r" b="b"/>
              <a:pathLst>
                <a:path w="38" h="287">
                  <a:moveTo>
                    <a:pt x="23" y="171"/>
                  </a:moveTo>
                  <a:cubicBezTo>
                    <a:pt x="18" y="151"/>
                    <a:pt x="17" y="101"/>
                    <a:pt x="33" y="18"/>
                  </a:cubicBezTo>
                  <a:cubicBezTo>
                    <a:pt x="11" y="0"/>
                    <a:pt x="11" y="0"/>
                    <a:pt x="11" y="0"/>
                  </a:cubicBezTo>
                  <a:cubicBezTo>
                    <a:pt x="0" y="91"/>
                    <a:pt x="5" y="145"/>
                    <a:pt x="12" y="164"/>
                  </a:cubicBezTo>
                  <a:cubicBezTo>
                    <a:pt x="17" y="181"/>
                    <a:pt x="36" y="287"/>
                    <a:pt x="36" y="287"/>
                  </a:cubicBezTo>
                  <a:cubicBezTo>
                    <a:pt x="38" y="287"/>
                    <a:pt x="38" y="287"/>
                    <a:pt x="38" y="287"/>
                  </a:cubicBezTo>
                  <a:cubicBezTo>
                    <a:pt x="35" y="262"/>
                    <a:pt x="27" y="185"/>
                    <a:pt x="23" y="171"/>
                  </a:cubicBez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ïŝḷîḋè"/>
            <p:cNvSpPr/>
            <p:nvPr/>
          </p:nvSpPr>
          <p:spPr bwMode="auto">
            <a:xfrm>
              <a:off x="7827029" y="4872638"/>
              <a:ext cx="203179" cy="799348"/>
            </a:xfrm>
            <a:custGeom>
              <a:avLst/>
              <a:gdLst>
                <a:gd name="T0" fmla="*/ 15 w 73"/>
                <a:gd name="T1" fmla="*/ 0 h 288"/>
                <a:gd name="T2" fmla="*/ 57 w 73"/>
                <a:gd name="T3" fmla="*/ 36 h 288"/>
                <a:gd name="T4" fmla="*/ 44 w 73"/>
                <a:gd name="T5" fmla="*/ 164 h 288"/>
                <a:gd name="T6" fmla="*/ 44 w 73"/>
                <a:gd name="T7" fmla="*/ 286 h 288"/>
                <a:gd name="T8" fmla="*/ 27 w 73"/>
                <a:gd name="T9" fmla="*/ 288 h 288"/>
                <a:gd name="T10" fmla="*/ 8 w 73"/>
                <a:gd name="T11" fmla="*/ 164 h 288"/>
                <a:gd name="T12" fmla="*/ 15 w 73"/>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73" h="288">
                  <a:moveTo>
                    <a:pt x="15" y="0"/>
                  </a:moveTo>
                  <a:cubicBezTo>
                    <a:pt x="57" y="36"/>
                    <a:pt x="57" y="36"/>
                    <a:pt x="57" y="36"/>
                  </a:cubicBezTo>
                  <a:cubicBezTo>
                    <a:pt x="57" y="36"/>
                    <a:pt x="73" y="61"/>
                    <a:pt x="44" y="164"/>
                  </a:cubicBezTo>
                  <a:cubicBezTo>
                    <a:pt x="44" y="164"/>
                    <a:pt x="60" y="223"/>
                    <a:pt x="44" y="286"/>
                  </a:cubicBezTo>
                  <a:cubicBezTo>
                    <a:pt x="27" y="288"/>
                    <a:pt x="27" y="288"/>
                    <a:pt x="27" y="288"/>
                  </a:cubicBezTo>
                  <a:cubicBezTo>
                    <a:pt x="27" y="288"/>
                    <a:pt x="12" y="180"/>
                    <a:pt x="8" y="164"/>
                  </a:cubicBezTo>
                  <a:cubicBezTo>
                    <a:pt x="2" y="144"/>
                    <a:pt x="0" y="89"/>
                    <a:pt x="15" y="0"/>
                  </a:cubicBezTo>
                  <a:close/>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iṡḷïḍé"/>
            <p:cNvSpPr/>
            <p:nvPr/>
          </p:nvSpPr>
          <p:spPr bwMode="auto">
            <a:xfrm>
              <a:off x="7733460" y="5113244"/>
              <a:ext cx="211199" cy="28071"/>
            </a:xfrm>
            <a:custGeom>
              <a:avLst/>
              <a:gdLst>
                <a:gd name="T0" fmla="*/ 6 w 158"/>
                <a:gd name="T1" fmla="*/ 0 h 21"/>
                <a:gd name="T2" fmla="*/ 0 w 158"/>
                <a:gd name="T3" fmla="*/ 21 h 21"/>
                <a:gd name="T4" fmla="*/ 158 w 158"/>
                <a:gd name="T5" fmla="*/ 0 h 21"/>
                <a:gd name="T6" fmla="*/ 6 w 158"/>
                <a:gd name="T7" fmla="*/ 0 h 21"/>
              </a:gdLst>
              <a:ahLst/>
              <a:cxnLst>
                <a:cxn ang="0">
                  <a:pos x="T0" y="T1"/>
                </a:cxn>
                <a:cxn ang="0">
                  <a:pos x="T2" y="T3"/>
                </a:cxn>
                <a:cxn ang="0">
                  <a:pos x="T4" y="T5"/>
                </a:cxn>
                <a:cxn ang="0">
                  <a:pos x="T6" y="T7"/>
                </a:cxn>
              </a:cxnLst>
              <a:rect l="0" t="0" r="r" b="b"/>
              <a:pathLst>
                <a:path w="158" h="21">
                  <a:moveTo>
                    <a:pt x="6" y="0"/>
                  </a:moveTo>
                  <a:lnTo>
                    <a:pt x="0" y="21"/>
                  </a:lnTo>
                  <a:lnTo>
                    <a:pt x="158" y="0"/>
                  </a:lnTo>
                  <a:lnTo>
                    <a:pt x="6" y="0"/>
                  </a:ln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iśḻídé"/>
            <p:cNvSpPr/>
            <p:nvPr/>
          </p:nvSpPr>
          <p:spPr bwMode="auto">
            <a:xfrm>
              <a:off x="7733460" y="5113244"/>
              <a:ext cx="211199" cy="28071"/>
            </a:xfrm>
            <a:custGeom>
              <a:avLst/>
              <a:gdLst>
                <a:gd name="T0" fmla="*/ 6 w 158"/>
                <a:gd name="T1" fmla="*/ 0 h 21"/>
                <a:gd name="T2" fmla="*/ 0 w 158"/>
                <a:gd name="T3" fmla="*/ 21 h 21"/>
                <a:gd name="T4" fmla="*/ 158 w 158"/>
                <a:gd name="T5" fmla="*/ 0 h 21"/>
              </a:gdLst>
              <a:ahLst/>
              <a:cxnLst>
                <a:cxn ang="0">
                  <a:pos x="T0" y="T1"/>
                </a:cxn>
                <a:cxn ang="0">
                  <a:pos x="T2" y="T3"/>
                </a:cxn>
                <a:cxn ang="0">
                  <a:pos x="T4" y="T5"/>
                </a:cxn>
              </a:cxnLst>
              <a:rect l="0" t="0" r="r" b="b"/>
              <a:pathLst>
                <a:path w="158" h="21">
                  <a:moveTo>
                    <a:pt x="6" y="0"/>
                  </a:moveTo>
                  <a:lnTo>
                    <a:pt x="0" y="21"/>
                  </a:lnTo>
                  <a:lnTo>
                    <a:pt x="1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îśļíḋe"/>
            <p:cNvSpPr/>
            <p:nvPr/>
          </p:nvSpPr>
          <p:spPr bwMode="auto">
            <a:xfrm>
              <a:off x="7702716" y="4650745"/>
              <a:ext cx="332839" cy="648301"/>
            </a:xfrm>
            <a:custGeom>
              <a:avLst/>
              <a:gdLst>
                <a:gd name="T0" fmla="*/ 43 w 120"/>
                <a:gd name="T1" fmla="*/ 18 h 234"/>
                <a:gd name="T2" fmla="*/ 54 w 120"/>
                <a:gd name="T3" fmla="*/ 6 h 234"/>
                <a:gd name="T4" fmla="*/ 93 w 120"/>
                <a:gd name="T5" fmla="*/ 39 h 234"/>
                <a:gd name="T6" fmla="*/ 120 w 120"/>
                <a:gd name="T7" fmla="*/ 218 h 234"/>
                <a:gd name="T8" fmla="*/ 0 w 120"/>
                <a:gd name="T9" fmla="*/ 204 h 234"/>
                <a:gd name="T10" fmla="*/ 43 w 120"/>
                <a:gd name="T11" fmla="*/ 18 h 234"/>
              </a:gdLst>
              <a:ahLst/>
              <a:cxnLst>
                <a:cxn ang="0">
                  <a:pos x="T0" y="T1"/>
                </a:cxn>
                <a:cxn ang="0">
                  <a:pos x="T2" y="T3"/>
                </a:cxn>
                <a:cxn ang="0">
                  <a:pos x="T4" y="T5"/>
                </a:cxn>
                <a:cxn ang="0">
                  <a:pos x="T6" y="T7"/>
                </a:cxn>
                <a:cxn ang="0">
                  <a:pos x="T8" y="T9"/>
                </a:cxn>
                <a:cxn ang="0">
                  <a:pos x="T10" y="T11"/>
                </a:cxn>
              </a:cxnLst>
              <a:rect l="0" t="0" r="r" b="b"/>
              <a:pathLst>
                <a:path w="120" h="234">
                  <a:moveTo>
                    <a:pt x="43" y="18"/>
                  </a:moveTo>
                  <a:cubicBezTo>
                    <a:pt x="44" y="13"/>
                    <a:pt x="48" y="8"/>
                    <a:pt x="54" y="6"/>
                  </a:cubicBezTo>
                  <a:cubicBezTo>
                    <a:pt x="66" y="1"/>
                    <a:pt x="86" y="0"/>
                    <a:pt x="93" y="39"/>
                  </a:cubicBezTo>
                  <a:cubicBezTo>
                    <a:pt x="101" y="88"/>
                    <a:pt x="120" y="218"/>
                    <a:pt x="120" y="218"/>
                  </a:cubicBezTo>
                  <a:cubicBezTo>
                    <a:pt x="120" y="218"/>
                    <a:pt x="47" y="234"/>
                    <a:pt x="0" y="204"/>
                  </a:cubicBezTo>
                  <a:cubicBezTo>
                    <a:pt x="43" y="18"/>
                    <a:pt x="43" y="18"/>
                    <a:pt x="43" y="18"/>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íŝľiḓe"/>
            <p:cNvSpPr/>
            <p:nvPr/>
          </p:nvSpPr>
          <p:spPr bwMode="auto">
            <a:xfrm>
              <a:off x="7831039" y="4730947"/>
              <a:ext cx="163078" cy="307441"/>
            </a:xfrm>
            <a:custGeom>
              <a:avLst/>
              <a:gdLst>
                <a:gd name="T0" fmla="*/ 3 w 59"/>
                <a:gd name="T1" fmla="*/ 39 h 111"/>
                <a:gd name="T2" fmla="*/ 23 w 59"/>
                <a:gd name="T3" fmla="*/ 22 h 111"/>
                <a:gd name="T4" fmla="*/ 0 w 59"/>
                <a:gd name="T5" fmla="*/ 111 h 111"/>
                <a:gd name="T6" fmla="*/ 3 w 59"/>
                <a:gd name="T7" fmla="*/ 39 h 111"/>
              </a:gdLst>
              <a:ahLst/>
              <a:cxnLst>
                <a:cxn ang="0">
                  <a:pos x="T0" y="T1"/>
                </a:cxn>
                <a:cxn ang="0">
                  <a:pos x="T2" y="T3"/>
                </a:cxn>
                <a:cxn ang="0">
                  <a:pos x="T4" y="T5"/>
                </a:cxn>
                <a:cxn ang="0">
                  <a:pos x="T6" y="T7"/>
                </a:cxn>
              </a:cxnLst>
              <a:rect l="0" t="0" r="r" b="b"/>
              <a:pathLst>
                <a:path w="59" h="111">
                  <a:moveTo>
                    <a:pt x="3" y="39"/>
                  </a:moveTo>
                  <a:cubicBezTo>
                    <a:pt x="13" y="22"/>
                    <a:pt x="23" y="22"/>
                    <a:pt x="23" y="22"/>
                  </a:cubicBezTo>
                  <a:cubicBezTo>
                    <a:pt x="59" y="0"/>
                    <a:pt x="32" y="88"/>
                    <a:pt x="0" y="111"/>
                  </a:cubicBezTo>
                  <a:lnTo>
                    <a:pt x="3" y="39"/>
                  </a:lnTo>
                  <a:close/>
                </a:path>
              </a:pathLst>
            </a:custGeom>
            <a:solidFill>
              <a:srgbClr val="C9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îśļiḍè"/>
            <p:cNvSpPr/>
            <p:nvPr/>
          </p:nvSpPr>
          <p:spPr bwMode="auto">
            <a:xfrm>
              <a:off x="7821682" y="4547819"/>
              <a:ext cx="56141" cy="175108"/>
            </a:xfrm>
            <a:custGeom>
              <a:avLst/>
              <a:gdLst>
                <a:gd name="T0" fmla="*/ 4 w 20"/>
                <a:gd name="T1" fmla="*/ 0 h 63"/>
                <a:gd name="T2" fmla="*/ 20 w 20"/>
                <a:gd name="T3" fmla="*/ 0 h 63"/>
                <a:gd name="T4" fmla="*/ 18 w 20"/>
                <a:gd name="T5" fmla="*/ 47 h 63"/>
                <a:gd name="T6" fmla="*/ 5 w 20"/>
                <a:gd name="T7" fmla="*/ 62 h 63"/>
                <a:gd name="T8" fmla="*/ 3 w 20"/>
                <a:gd name="T9" fmla="*/ 41 h 63"/>
                <a:gd name="T10" fmla="*/ 4 w 20"/>
                <a:gd name="T11" fmla="*/ 0 h 63"/>
              </a:gdLst>
              <a:ahLst/>
              <a:cxnLst>
                <a:cxn ang="0">
                  <a:pos x="T0" y="T1"/>
                </a:cxn>
                <a:cxn ang="0">
                  <a:pos x="T2" y="T3"/>
                </a:cxn>
                <a:cxn ang="0">
                  <a:pos x="T4" y="T5"/>
                </a:cxn>
                <a:cxn ang="0">
                  <a:pos x="T6" y="T7"/>
                </a:cxn>
                <a:cxn ang="0">
                  <a:pos x="T8" y="T9"/>
                </a:cxn>
                <a:cxn ang="0">
                  <a:pos x="T10" y="T11"/>
                </a:cxn>
              </a:cxnLst>
              <a:rect l="0" t="0" r="r" b="b"/>
              <a:pathLst>
                <a:path w="20" h="63">
                  <a:moveTo>
                    <a:pt x="4" y="0"/>
                  </a:moveTo>
                  <a:cubicBezTo>
                    <a:pt x="20" y="0"/>
                    <a:pt x="20" y="0"/>
                    <a:pt x="20" y="0"/>
                  </a:cubicBezTo>
                  <a:cubicBezTo>
                    <a:pt x="18" y="47"/>
                    <a:pt x="18" y="47"/>
                    <a:pt x="18" y="47"/>
                  </a:cubicBezTo>
                  <a:cubicBezTo>
                    <a:pt x="8" y="63"/>
                    <a:pt x="5" y="62"/>
                    <a:pt x="5" y="62"/>
                  </a:cubicBezTo>
                  <a:cubicBezTo>
                    <a:pt x="0" y="63"/>
                    <a:pt x="3" y="49"/>
                    <a:pt x="3" y="41"/>
                  </a:cubicBezTo>
                  <a:cubicBezTo>
                    <a:pt x="4" y="0"/>
                    <a:pt x="4" y="0"/>
                    <a:pt x="4" y="0"/>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ïšḷíḓé"/>
            <p:cNvSpPr/>
            <p:nvPr/>
          </p:nvSpPr>
          <p:spPr bwMode="auto">
            <a:xfrm>
              <a:off x="7749500" y="4486331"/>
              <a:ext cx="141690" cy="200505"/>
            </a:xfrm>
            <a:custGeom>
              <a:avLst/>
              <a:gdLst>
                <a:gd name="T0" fmla="*/ 2 w 51"/>
                <a:gd name="T1" fmla="*/ 28 h 72"/>
                <a:gd name="T2" fmla="*/ 20 w 51"/>
                <a:gd name="T3" fmla="*/ 64 h 72"/>
                <a:gd name="T4" fmla="*/ 48 w 51"/>
                <a:gd name="T5" fmla="*/ 45 h 72"/>
                <a:gd name="T6" fmla="*/ 36 w 51"/>
                <a:gd name="T7" fmla="*/ 9 h 72"/>
                <a:gd name="T8" fmla="*/ 2 w 51"/>
                <a:gd name="T9" fmla="*/ 28 h 72"/>
              </a:gdLst>
              <a:ahLst/>
              <a:cxnLst>
                <a:cxn ang="0">
                  <a:pos x="T0" y="T1"/>
                </a:cxn>
                <a:cxn ang="0">
                  <a:pos x="T2" y="T3"/>
                </a:cxn>
                <a:cxn ang="0">
                  <a:pos x="T4" y="T5"/>
                </a:cxn>
                <a:cxn ang="0">
                  <a:pos x="T6" y="T7"/>
                </a:cxn>
                <a:cxn ang="0">
                  <a:pos x="T8" y="T9"/>
                </a:cxn>
              </a:cxnLst>
              <a:rect l="0" t="0" r="r" b="b"/>
              <a:pathLst>
                <a:path w="51" h="72">
                  <a:moveTo>
                    <a:pt x="2" y="28"/>
                  </a:moveTo>
                  <a:cubicBezTo>
                    <a:pt x="0" y="45"/>
                    <a:pt x="10" y="58"/>
                    <a:pt x="20" y="64"/>
                  </a:cubicBezTo>
                  <a:cubicBezTo>
                    <a:pt x="33" y="72"/>
                    <a:pt x="45" y="59"/>
                    <a:pt x="48" y="45"/>
                  </a:cubicBezTo>
                  <a:cubicBezTo>
                    <a:pt x="51" y="31"/>
                    <a:pt x="47" y="15"/>
                    <a:pt x="36" y="9"/>
                  </a:cubicBezTo>
                  <a:cubicBezTo>
                    <a:pt x="21" y="0"/>
                    <a:pt x="3" y="10"/>
                    <a:pt x="2" y="28"/>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íšḷíḓè"/>
            <p:cNvSpPr/>
            <p:nvPr/>
          </p:nvSpPr>
          <p:spPr bwMode="auto">
            <a:xfrm>
              <a:off x="7705389" y="4450240"/>
              <a:ext cx="203179" cy="172435"/>
            </a:xfrm>
            <a:custGeom>
              <a:avLst/>
              <a:gdLst>
                <a:gd name="T0" fmla="*/ 21 w 73"/>
                <a:gd name="T1" fmla="*/ 35 h 62"/>
                <a:gd name="T2" fmla="*/ 65 w 73"/>
                <a:gd name="T3" fmla="*/ 55 h 62"/>
                <a:gd name="T4" fmla="*/ 28 w 73"/>
                <a:gd name="T5" fmla="*/ 19 h 62"/>
                <a:gd name="T6" fmla="*/ 17 w 73"/>
                <a:gd name="T7" fmla="*/ 56 h 62"/>
                <a:gd name="T8" fmla="*/ 21 w 73"/>
                <a:gd name="T9" fmla="*/ 35 h 62"/>
              </a:gdLst>
              <a:ahLst/>
              <a:cxnLst>
                <a:cxn ang="0">
                  <a:pos x="T0" y="T1"/>
                </a:cxn>
                <a:cxn ang="0">
                  <a:pos x="T2" y="T3"/>
                </a:cxn>
                <a:cxn ang="0">
                  <a:pos x="T4" y="T5"/>
                </a:cxn>
                <a:cxn ang="0">
                  <a:pos x="T6" y="T7"/>
                </a:cxn>
                <a:cxn ang="0">
                  <a:pos x="T8" y="T9"/>
                </a:cxn>
              </a:cxnLst>
              <a:rect l="0" t="0" r="r" b="b"/>
              <a:pathLst>
                <a:path w="73" h="62">
                  <a:moveTo>
                    <a:pt x="21" y="35"/>
                  </a:moveTo>
                  <a:cubicBezTo>
                    <a:pt x="21" y="35"/>
                    <a:pt x="39" y="23"/>
                    <a:pt x="65" y="55"/>
                  </a:cubicBezTo>
                  <a:cubicBezTo>
                    <a:pt x="71" y="62"/>
                    <a:pt x="73" y="0"/>
                    <a:pt x="28" y="19"/>
                  </a:cubicBezTo>
                  <a:cubicBezTo>
                    <a:pt x="0" y="31"/>
                    <a:pt x="17" y="56"/>
                    <a:pt x="17" y="56"/>
                  </a:cubicBezTo>
                  <a:cubicBezTo>
                    <a:pt x="17" y="56"/>
                    <a:pt x="9" y="41"/>
                    <a:pt x="21" y="35"/>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iṣľîdè"/>
            <p:cNvSpPr/>
            <p:nvPr/>
          </p:nvSpPr>
          <p:spPr bwMode="auto">
            <a:xfrm>
              <a:off x="7827029" y="4672133"/>
              <a:ext cx="4011" cy="12031"/>
            </a:xfrm>
            <a:custGeom>
              <a:avLst/>
              <a:gdLst>
                <a:gd name="T0" fmla="*/ 1 w 1"/>
                <a:gd name="T1" fmla="*/ 0 h 4"/>
                <a:gd name="T2" fmla="*/ 1 w 1"/>
                <a:gd name="T3" fmla="*/ 0 h 4"/>
                <a:gd name="T4" fmla="*/ 1 w 1"/>
                <a:gd name="T5" fmla="*/ 0 h 4"/>
                <a:gd name="T6" fmla="*/ 0 w 1"/>
                <a:gd name="T7" fmla="*/ 4 h 4"/>
                <a:gd name="T8" fmla="*/ 0 w 1"/>
                <a:gd name="T9" fmla="*/ 4 h 4"/>
                <a:gd name="T10" fmla="*/ 1 w 1"/>
                <a:gd name="T11" fmla="*/ 0 h 4"/>
              </a:gdLst>
              <a:ahLst/>
              <a:cxnLst>
                <a:cxn ang="0">
                  <a:pos x="T0" y="T1"/>
                </a:cxn>
                <a:cxn ang="0">
                  <a:pos x="T2" y="T3"/>
                </a:cxn>
                <a:cxn ang="0">
                  <a:pos x="T4" y="T5"/>
                </a:cxn>
                <a:cxn ang="0">
                  <a:pos x="T6" y="T7"/>
                </a:cxn>
                <a:cxn ang="0">
                  <a:pos x="T8" y="T9"/>
                </a:cxn>
                <a:cxn ang="0">
                  <a:pos x="T10" y="T11"/>
                </a:cxn>
              </a:cxnLst>
              <a:rect l="0" t="0" r="r" b="b"/>
              <a:pathLst>
                <a:path w="1" h="4">
                  <a:moveTo>
                    <a:pt x="1" y="0"/>
                  </a:moveTo>
                  <a:cubicBezTo>
                    <a:pt x="1" y="0"/>
                    <a:pt x="1" y="0"/>
                    <a:pt x="1" y="0"/>
                  </a:cubicBezTo>
                  <a:cubicBezTo>
                    <a:pt x="1" y="0"/>
                    <a:pt x="1" y="0"/>
                    <a:pt x="1" y="0"/>
                  </a:cubicBezTo>
                  <a:cubicBezTo>
                    <a:pt x="0" y="4"/>
                    <a:pt x="0" y="4"/>
                    <a:pt x="0" y="4"/>
                  </a:cubicBezTo>
                  <a:cubicBezTo>
                    <a:pt x="0" y="4"/>
                    <a:pt x="0" y="4"/>
                    <a:pt x="0" y="4"/>
                  </a:cubicBezTo>
                  <a:cubicBezTo>
                    <a:pt x="1" y="2"/>
                    <a:pt x="1" y="1"/>
                    <a:pt x="1" y="0"/>
                  </a:cubicBezTo>
                </a:path>
              </a:pathLst>
            </a:custGeom>
            <a:solidFill>
              <a:srgbClr val="703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ïṩľíḍé"/>
            <p:cNvSpPr/>
            <p:nvPr/>
          </p:nvSpPr>
          <p:spPr bwMode="auto">
            <a:xfrm>
              <a:off x="7827029" y="4664112"/>
              <a:ext cx="30745" cy="20051"/>
            </a:xfrm>
            <a:custGeom>
              <a:avLst/>
              <a:gdLst>
                <a:gd name="T0" fmla="*/ 11 w 11"/>
                <a:gd name="T1" fmla="*/ 0 h 7"/>
                <a:gd name="T2" fmla="*/ 7 w 11"/>
                <a:gd name="T3" fmla="*/ 1 h 7"/>
                <a:gd name="T4" fmla="*/ 1 w 11"/>
                <a:gd name="T5" fmla="*/ 3 h 7"/>
                <a:gd name="T6" fmla="*/ 0 w 11"/>
                <a:gd name="T7" fmla="*/ 7 h 7"/>
                <a:gd name="T8" fmla="*/ 11 w 11"/>
                <a:gd name="T9" fmla="*/ 0 h 7"/>
              </a:gdLst>
              <a:ahLst/>
              <a:cxnLst>
                <a:cxn ang="0">
                  <a:pos x="T0" y="T1"/>
                </a:cxn>
                <a:cxn ang="0">
                  <a:pos x="T2" y="T3"/>
                </a:cxn>
                <a:cxn ang="0">
                  <a:pos x="T4" y="T5"/>
                </a:cxn>
                <a:cxn ang="0">
                  <a:pos x="T6" y="T7"/>
                </a:cxn>
                <a:cxn ang="0">
                  <a:pos x="T8" y="T9"/>
                </a:cxn>
              </a:cxnLst>
              <a:rect l="0" t="0" r="r" b="b"/>
              <a:pathLst>
                <a:path w="11" h="7">
                  <a:moveTo>
                    <a:pt x="11" y="0"/>
                  </a:moveTo>
                  <a:cubicBezTo>
                    <a:pt x="7" y="1"/>
                    <a:pt x="7" y="1"/>
                    <a:pt x="7" y="1"/>
                  </a:cubicBezTo>
                  <a:cubicBezTo>
                    <a:pt x="5" y="2"/>
                    <a:pt x="3" y="3"/>
                    <a:pt x="1" y="3"/>
                  </a:cubicBezTo>
                  <a:cubicBezTo>
                    <a:pt x="1" y="4"/>
                    <a:pt x="1" y="5"/>
                    <a:pt x="0" y="7"/>
                  </a:cubicBezTo>
                  <a:cubicBezTo>
                    <a:pt x="11" y="0"/>
                    <a:pt x="11" y="0"/>
                    <a:pt x="11" y="0"/>
                  </a:cubicBezTo>
                </a:path>
              </a:pathLst>
            </a:custGeom>
            <a:solidFill>
              <a:srgbClr val="D9A4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ïsļíḋe"/>
            <p:cNvSpPr/>
            <p:nvPr/>
          </p:nvSpPr>
          <p:spPr bwMode="auto">
            <a:xfrm>
              <a:off x="7831039" y="4666786"/>
              <a:ext cx="16040" cy="5347"/>
            </a:xfrm>
            <a:custGeom>
              <a:avLst/>
              <a:gdLst>
                <a:gd name="T0" fmla="*/ 6 w 6"/>
                <a:gd name="T1" fmla="*/ 0 h 2"/>
                <a:gd name="T2" fmla="*/ 0 w 6"/>
                <a:gd name="T3" fmla="*/ 2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cubicBezTo>
                    <a:pt x="0" y="2"/>
                    <a:pt x="0" y="2"/>
                    <a:pt x="0" y="2"/>
                  </a:cubicBezTo>
                  <a:cubicBezTo>
                    <a:pt x="0" y="2"/>
                    <a:pt x="0" y="2"/>
                    <a:pt x="0" y="2"/>
                  </a:cubicBezTo>
                  <a:cubicBezTo>
                    <a:pt x="2" y="2"/>
                    <a:pt x="4" y="1"/>
                    <a:pt x="6" y="0"/>
                  </a:cubicBezTo>
                </a:path>
              </a:pathLst>
            </a:custGeom>
            <a:solidFill>
              <a:srgbClr val="D9A4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ïSḻîḑe"/>
            <p:cNvSpPr/>
            <p:nvPr/>
          </p:nvSpPr>
          <p:spPr bwMode="auto">
            <a:xfrm>
              <a:off x="7718756" y="4450240"/>
              <a:ext cx="156395" cy="152384"/>
            </a:xfrm>
            <a:custGeom>
              <a:avLst/>
              <a:gdLst>
                <a:gd name="T0" fmla="*/ 11 w 56"/>
                <a:gd name="T1" fmla="*/ 53 h 55"/>
                <a:gd name="T2" fmla="*/ 40 w 56"/>
                <a:gd name="T3" fmla="*/ 48 h 55"/>
                <a:gd name="T4" fmla="*/ 51 w 56"/>
                <a:gd name="T5" fmla="*/ 37 h 55"/>
                <a:gd name="T6" fmla="*/ 11 w 56"/>
                <a:gd name="T7" fmla="*/ 53 h 55"/>
              </a:gdLst>
              <a:ahLst/>
              <a:cxnLst>
                <a:cxn ang="0">
                  <a:pos x="T0" y="T1"/>
                </a:cxn>
                <a:cxn ang="0">
                  <a:pos x="T2" y="T3"/>
                </a:cxn>
                <a:cxn ang="0">
                  <a:pos x="T4" y="T5"/>
                </a:cxn>
                <a:cxn ang="0">
                  <a:pos x="T6" y="T7"/>
                </a:cxn>
              </a:cxnLst>
              <a:rect l="0" t="0" r="r" b="b"/>
              <a:pathLst>
                <a:path w="56" h="55">
                  <a:moveTo>
                    <a:pt x="11" y="53"/>
                  </a:moveTo>
                  <a:cubicBezTo>
                    <a:pt x="11" y="53"/>
                    <a:pt x="32" y="31"/>
                    <a:pt x="40" y="48"/>
                  </a:cubicBezTo>
                  <a:cubicBezTo>
                    <a:pt x="44" y="55"/>
                    <a:pt x="56" y="41"/>
                    <a:pt x="51" y="37"/>
                  </a:cubicBezTo>
                  <a:cubicBezTo>
                    <a:pt x="0" y="0"/>
                    <a:pt x="11" y="53"/>
                    <a:pt x="11" y="53"/>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îśļïďè"/>
            <p:cNvSpPr/>
            <p:nvPr/>
          </p:nvSpPr>
          <p:spPr bwMode="auto">
            <a:xfrm>
              <a:off x="7774898" y="5249588"/>
              <a:ext cx="191149" cy="33418"/>
            </a:xfrm>
            <a:custGeom>
              <a:avLst/>
              <a:gdLst>
                <a:gd name="T0" fmla="*/ 0 w 69"/>
                <a:gd name="T1" fmla="*/ 0 h 12"/>
                <a:gd name="T2" fmla="*/ 1 w 69"/>
                <a:gd name="T3" fmla="*/ 4 h 12"/>
                <a:gd name="T4" fmla="*/ 67 w 69"/>
                <a:gd name="T5" fmla="*/ 11 h 12"/>
                <a:gd name="T6" fmla="*/ 69 w 69"/>
                <a:gd name="T7" fmla="*/ 6 h 12"/>
                <a:gd name="T8" fmla="*/ 0 w 69"/>
                <a:gd name="T9" fmla="*/ 0 h 12"/>
              </a:gdLst>
              <a:ahLst/>
              <a:cxnLst>
                <a:cxn ang="0">
                  <a:pos x="T0" y="T1"/>
                </a:cxn>
                <a:cxn ang="0">
                  <a:pos x="T2" y="T3"/>
                </a:cxn>
                <a:cxn ang="0">
                  <a:pos x="T4" y="T5"/>
                </a:cxn>
                <a:cxn ang="0">
                  <a:pos x="T6" y="T7"/>
                </a:cxn>
                <a:cxn ang="0">
                  <a:pos x="T8" y="T9"/>
                </a:cxn>
              </a:cxnLst>
              <a:rect l="0" t="0" r="r" b="b"/>
              <a:pathLst>
                <a:path w="69" h="12">
                  <a:moveTo>
                    <a:pt x="0" y="0"/>
                  </a:moveTo>
                  <a:cubicBezTo>
                    <a:pt x="0" y="2"/>
                    <a:pt x="1" y="3"/>
                    <a:pt x="1" y="4"/>
                  </a:cubicBezTo>
                  <a:cubicBezTo>
                    <a:pt x="24" y="12"/>
                    <a:pt x="49" y="12"/>
                    <a:pt x="67" y="11"/>
                  </a:cubicBezTo>
                  <a:cubicBezTo>
                    <a:pt x="68" y="9"/>
                    <a:pt x="68" y="8"/>
                    <a:pt x="69" y="6"/>
                  </a:cubicBezTo>
                  <a:cubicBezTo>
                    <a:pt x="50" y="7"/>
                    <a:pt x="24" y="7"/>
                    <a:pt x="0" y="0"/>
                  </a:cubicBez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îṧ1iďe"/>
            <p:cNvSpPr/>
            <p:nvPr/>
          </p:nvSpPr>
          <p:spPr bwMode="auto">
            <a:xfrm>
              <a:off x="7994117" y="4988930"/>
              <a:ext cx="5347" cy="28071"/>
            </a:xfrm>
            <a:custGeom>
              <a:avLst/>
              <a:gdLst>
                <a:gd name="T0" fmla="*/ 2 w 2"/>
                <a:gd name="T1" fmla="*/ 10 h 10"/>
                <a:gd name="T2" fmla="*/ 0 w 2"/>
                <a:gd name="T3" fmla="*/ 0 h 10"/>
                <a:gd name="T4" fmla="*/ 2 w 2"/>
                <a:gd name="T5" fmla="*/ 10 h 10"/>
              </a:gdLst>
              <a:ahLst/>
              <a:cxnLst>
                <a:cxn ang="0">
                  <a:pos x="T0" y="T1"/>
                </a:cxn>
                <a:cxn ang="0">
                  <a:pos x="T2" y="T3"/>
                </a:cxn>
                <a:cxn ang="0">
                  <a:pos x="T4" y="T5"/>
                </a:cxn>
              </a:cxnLst>
              <a:rect l="0" t="0" r="r" b="b"/>
              <a:pathLst>
                <a:path w="2" h="10">
                  <a:moveTo>
                    <a:pt x="2" y="10"/>
                  </a:moveTo>
                  <a:cubicBezTo>
                    <a:pt x="2" y="6"/>
                    <a:pt x="1" y="2"/>
                    <a:pt x="0" y="0"/>
                  </a:cubicBezTo>
                  <a:cubicBezTo>
                    <a:pt x="1" y="4"/>
                    <a:pt x="1" y="7"/>
                    <a:pt x="2" y="10"/>
                  </a:cubicBez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ïs1iḋê"/>
            <p:cNvSpPr/>
            <p:nvPr/>
          </p:nvSpPr>
          <p:spPr bwMode="auto">
            <a:xfrm>
              <a:off x="7344480" y="4767038"/>
              <a:ext cx="232586" cy="177782"/>
            </a:xfrm>
            <a:custGeom>
              <a:avLst/>
              <a:gdLst>
                <a:gd name="T0" fmla="*/ 174 w 174"/>
                <a:gd name="T1" fmla="*/ 120 h 133"/>
                <a:gd name="T2" fmla="*/ 164 w 174"/>
                <a:gd name="T3" fmla="*/ 133 h 133"/>
                <a:gd name="T4" fmla="*/ 0 w 174"/>
                <a:gd name="T5" fmla="*/ 12 h 133"/>
                <a:gd name="T6" fmla="*/ 8 w 174"/>
                <a:gd name="T7" fmla="*/ 0 h 133"/>
                <a:gd name="T8" fmla="*/ 174 w 174"/>
                <a:gd name="T9" fmla="*/ 120 h 133"/>
              </a:gdLst>
              <a:ahLst/>
              <a:cxnLst>
                <a:cxn ang="0">
                  <a:pos x="T0" y="T1"/>
                </a:cxn>
                <a:cxn ang="0">
                  <a:pos x="T2" y="T3"/>
                </a:cxn>
                <a:cxn ang="0">
                  <a:pos x="T4" y="T5"/>
                </a:cxn>
                <a:cxn ang="0">
                  <a:pos x="T6" y="T7"/>
                </a:cxn>
                <a:cxn ang="0">
                  <a:pos x="T8" y="T9"/>
                </a:cxn>
              </a:cxnLst>
              <a:rect l="0" t="0" r="r" b="b"/>
              <a:pathLst>
                <a:path w="174" h="133">
                  <a:moveTo>
                    <a:pt x="174" y="120"/>
                  </a:moveTo>
                  <a:lnTo>
                    <a:pt x="164" y="133"/>
                  </a:lnTo>
                  <a:lnTo>
                    <a:pt x="0" y="12"/>
                  </a:lnTo>
                  <a:lnTo>
                    <a:pt x="8" y="0"/>
                  </a:lnTo>
                  <a:lnTo>
                    <a:pt x="174" y="120"/>
                  </a:ln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ïṩľiḍé"/>
            <p:cNvSpPr/>
            <p:nvPr/>
          </p:nvSpPr>
          <p:spPr bwMode="auto">
            <a:xfrm>
              <a:off x="7355173" y="4767038"/>
              <a:ext cx="221892" cy="160404"/>
            </a:xfrm>
            <a:custGeom>
              <a:avLst/>
              <a:gdLst>
                <a:gd name="T0" fmla="*/ 162 w 166"/>
                <a:gd name="T1" fmla="*/ 81 h 120"/>
                <a:gd name="T2" fmla="*/ 166 w 166"/>
                <a:gd name="T3" fmla="*/ 120 h 120"/>
                <a:gd name="T4" fmla="*/ 0 w 166"/>
                <a:gd name="T5" fmla="*/ 0 h 120"/>
                <a:gd name="T6" fmla="*/ 52 w 166"/>
                <a:gd name="T7" fmla="*/ 2 h 120"/>
                <a:gd name="T8" fmla="*/ 162 w 166"/>
                <a:gd name="T9" fmla="*/ 81 h 120"/>
              </a:gdLst>
              <a:ahLst/>
              <a:cxnLst>
                <a:cxn ang="0">
                  <a:pos x="T0" y="T1"/>
                </a:cxn>
                <a:cxn ang="0">
                  <a:pos x="T2" y="T3"/>
                </a:cxn>
                <a:cxn ang="0">
                  <a:pos x="T4" y="T5"/>
                </a:cxn>
                <a:cxn ang="0">
                  <a:pos x="T6" y="T7"/>
                </a:cxn>
                <a:cxn ang="0">
                  <a:pos x="T8" y="T9"/>
                </a:cxn>
              </a:cxnLst>
              <a:rect l="0" t="0" r="r" b="b"/>
              <a:pathLst>
                <a:path w="166" h="120">
                  <a:moveTo>
                    <a:pt x="162" y="81"/>
                  </a:moveTo>
                  <a:lnTo>
                    <a:pt x="166" y="120"/>
                  </a:lnTo>
                  <a:lnTo>
                    <a:pt x="0" y="0"/>
                  </a:lnTo>
                  <a:lnTo>
                    <a:pt x="52" y="2"/>
                  </a:lnTo>
                  <a:lnTo>
                    <a:pt x="162"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ïSļîḑé"/>
            <p:cNvSpPr/>
            <p:nvPr/>
          </p:nvSpPr>
          <p:spPr bwMode="auto">
            <a:xfrm>
              <a:off x="7538301" y="4697530"/>
              <a:ext cx="481213" cy="379623"/>
            </a:xfrm>
            <a:custGeom>
              <a:avLst/>
              <a:gdLst>
                <a:gd name="T0" fmla="*/ 128 w 173"/>
                <a:gd name="T1" fmla="*/ 11 h 137"/>
                <a:gd name="T2" fmla="*/ 103 w 173"/>
                <a:gd name="T3" fmla="*/ 46 h 137"/>
                <a:gd name="T4" fmla="*/ 86 w 173"/>
                <a:gd name="T5" fmla="*/ 98 h 137"/>
                <a:gd name="T6" fmla="*/ 2 w 173"/>
                <a:gd name="T7" fmla="*/ 70 h 137"/>
                <a:gd name="T8" fmla="*/ 0 w 173"/>
                <a:gd name="T9" fmla="*/ 87 h 137"/>
                <a:gd name="T10" fmla="*/ 103 w 173"/>
                <a:gd name="T11" fmla="*/ 125 h 137"/>
                <a:gd name="T12" fmla="*/ 128 w 173"/>
                <a:gd name="T13" fmla="*/ 11 h 137"/>
              </a:gdLst>
              <a:ahLst/>
              <a:cxnLst>
                <a:cxn ang="0">
                  <a:pos x="T0" y="T1"/>
                </a:cxn>
                <a:cxn ang="0">
                  <a:pos x="T2" y="T3"/>
                </a:cxn>
                <a:cxn ang="0">
                  <a:pos x="T4" y="T5"/>
                </a:cxn>
                <a:cxn ang="0">
                  <a:pos x="T6" y="T7"/>
                </a:cxn>
                <a:cxn ang="0">
                  <a:pos x="T8" y="T9"/>
                </a:cxn>
                <a:cxn ang="0">
                  <a:pos x="T10" y="T11"/>
                </a:cxn>
                <a:cxn ang="0">
                  <a:pos x="T12" y="T13"/>
                </a:cxn>
              </a:cxnLst>
              <a:rect l="0" t="0" r="r" b="b"/>
              <a:pathLst>
                <a:path w="173" h="137">
                  <a:moveTo>
                    <a:pt x="128" y="11"/>
                  </a:moveTo>
                  <a:cubicBezTo>
                    <a:pt x="128" y="11"/>
                    <a:pt x="112" y="13"/>
                    <a:pt x="103" y="46"/>
                  </a:cubicBezTo>
                  <a:cubicBezTo>
                    <a:pt x="94" y="79"/>
                    <a:pt x="86" y="98"/>
                    <a:pt x="86" y="98"/>
                  </a:cubicBezTo>
                  <a:cubicBezTo>
                    <a:pt x="2" y="70"/>
                    <a:pt x="2" y="70"/>
                    <a:pt x="2" y="70"/>
                  </a:cubicBezTo>
                  <a:cubicBezTo>
                    <a:pt x="0" y="87"/>
                    <a:pt x="0" y="87"/>
                    <a:pt x="0" y="87"/>
                  </a:cubicBezTo>
                  <a:cubicBezTo>
                    <a:pt x="0" y="87"/>
                    <a:pt x="85" y="137"/>
                    <a:pt x="103" y="125"/>
                  </a:cubicBezTo>
                  <a:cubicBezTo>
                    <a:pt x="121" y="114"/>
                    <a:pt x="173" y="0"/>
                    <a:pt x="128" y="11"/>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íṩ1íďê"/>
            <p:cNvSpPr/>
            <p:nvPr/>
          </p:nvSpPr>
          <p:spPr bwMode="auto">
            <a:xfrm>
              <a:off x="7424682" y="4863281"/>
              <a:ext cx="130997" cy="76192"/>
            </a:xfrm>
            <a:custGeom>
              <a:avLst/>
              <a:gdLst>
                <a:gd name="T0" fmla="*/ 41 w 47"/>
                <a:gd name="T1" fmla="*/ 27 h 27"/>
                <a:gd name="T2" fmla="*/ 17 w 47"/>
                <a:gd name="T3" fmla="*/ 12 h 27"/>
                <a:gd name="T4" fmla="*/ 35 w 47"/>
                <a:gd name="T5" fmla="*/ 12 h 27"/>
                <a:gd name="T6" fmla="*/ 28 w 47"/>
                <a:gd name="T7" fmla="*/ 4 h 27"/>
                <a:gd name="T8" fmla="*/ 47 w 47"/>
                <a:gd name="T9" fmla="*/ 11 h 27"/>
                <a:gd name="T10" fmla="*/ 41 w 47"/>
                <a:gd name="T11" fmla="*/ 27 h 27"/>
              </a:gdLst>
              <a:ahLst/>
              <a:cxnLst>
                <a:cxn ang="0">
                  <a:pos x="T0" y="T1"/>
                </a:cxn>
                <a:cxn ang="0">
                  <a:pos x="T2" y="T3"/>
                </a:cxn>
                <a:cxn ang="0">
                  <a:pos x="T4" y="T5"/>
                </a:cxn>
                <a:cxn ang="0">
                  <a:pos x="T6" y="T7"/>
                </a:cxn>
                <a:cxn ang="0">
                  <a:pos x="T8" y="T9"/>
                </a:cxn>
                <a:cxn ang="0">
                  <a:pos x="T10" y="T11"/>
                </a:cxn>
              </a:cxnLst>
              <a:rect l="0" t="0" r="r" b="b"/>
              <a:pathLst>
                <a:path w="47" h="27">
                  <a:moveTo>
                    <a:pt x="41" y="27"/>
                  </a:moveTo>
                  <a:cubicBezTo>
                    <a:pt x="41" y="27"/>
                    <a:pt x="0" y="13"/>
                    <a:pt x="17" y="12"/>
                  </a:cubicBezTo>
                  <a:cubicBezTo>
                    <a:pt x="25" y="12"/>
                    <a:pt x="33" y="15"/>
                    <a:pt x="35" y="12"/>
                  </a:cubicBezTo>
                  <a:cubicBezTo>
                    <a:pt x="36" y="9"/>
                    <a:pt x="30" y="9"/>
                    <a:pt x="28" y="4"/>
                  </a:cubicBezTo>
                  <a:cubicBezTo>
                    <a:pt x="26" y="0"/>
                    <a:pt x="47" y="11"/>
                    <a:pt x="47" y="11"/>
                  </a:cubicBezTo>
                  <a:lnTo>
                    <a:pt x="41" y="27"/>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ïšľiďé"/>
            <p:cNvSpPr/>
            <p:nvPr/>
          </p:nvSpPr>
          <p:spPr bwMode="auto">
            <a:xfrm>
              <a:off x="7860447" y="4553166"/>
              <a:ext cx="66835" cy="139017"/>
            </a:xfrm>
            <a:custGeom>
              <a:avLst/>
              <a:gdLst>
                <a:gd name="T0" fmla="*/ 5 w 24"/>
                <a:gd name="T1" fmla="*/ 1 h 50"/>
                <a:gd name="T2" fmla="*/ 0 w 24"/>
                <a:gd name="T3" fmla="*/ 30 h 50"/>
                <a:gd name="T4" fmla="*/ 13 w 24"/>
                <a:gd name="T5" fmla="*/ 39 h 50"/>
                <a:gd name="T6" fmla="*/ 20 w 24"/>
                <a:gd name="T7" fmla="*/ 13 h 50"/>
                <a:gd name="T8" fmla="*/ 5 w 24"/>
                <a:gd name="T9" fmla="*/ 1 h 50"/>
              </a:gdLst>
              <a:ahLst/>
              <a:cxnLst>
                <a:cxn ang="0">
                  <a:pos x="T0" y="T1"/>
                </a:cxn>
                <a:cxn ang="0">
                  <a:pos x="T2" y="T3"/>
                </a:cxn>
                <a:cxn ang="0">
                  <a:pos x="T4" y="T5"/>
                </a:cxn>
                <a:cxn ang="0">
                  <a:pos x="T6" y="T7"/>
                </a:cxn>
                <a:cxn ang="0">
                  <a:pos x="T8" y="T9"/>
                </a:cxn>
              </a:cxnLst>
              <a:rect l="0" t="0" r="r" b="b"/>
              <a:pathLst>
                <a:path w="24" h="50">
                  <a:moveTo>
                    <a:pt x="5" y="1"/>
                  </a:moveTo>
                  <a:cubicBezTo>
                    <a:pt x="0" y="3"/>
                    <a:pt x="1" y="20"/>
                    <a:pt x="0" y="30"/>
                  </a:cubicBezTo>
                  <a:cubicBezTo>
                    <a:pt x="0" y="37"/>
                    <a:pt x="3" y="50"/>
                    <a:pt x="13" y="39"/>
                  </a:cubicBezTo>
                  <a:cubicBezTo>
                    <a:pt x="18" y="34"/>
                    <a:pt x="24" y="24"/>
                    <a:pt x="20" y="13"/>
                  </a:cubicBezTo>
                  <a:cubicBezTo>
                    <a:pt x="17" y="6"/>
                    <a:pt x="9" y="0"/>
                    <a:pt x="5" y="1"/>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îšlíḑe"/>
            <p:cNvSpPr/>
            <p:nvPr/>
          </p:nvSpPr>
          <p:spPr bwMode="auto">
            <a:xfrm>
              <a:off x="7841733" y="4569206"/>
              <a:ext cx="28071" cy="36091"/>
            </a:xfrm>
            <a:custGeom>
              <a:avLst/>
              <a:gdLst>
                <a:gd name="T0" fmla="*/ 9 w 10"/>
                <a:gd name="T1" fmla="*/ 7 h 13"/>
                <a:gd name="T2" fmla="*/ 4 w 10"/>
                <a:gd name="T3" fmla="*/ 12 h 13"/>
                <a:gd name="T4" fmla="*/ 0 w 10"/>
                <a:gd name="T5" fmla="*/ 5 h 13"/>
                <a:gd name="T6" fmla="*/ 5 w 10"/>
                <a:gd name="T7" fmla="*/ 1 h 13"/>
                <a:gd name="T8" fmla="*/ 9 w 10"/>
                <a:gd name="T9" fmla="*/ 7 h 13"/>
              </a:gdLst>
              <a:ahLst/>
              <a:cxnLst>
                <a:cxn ang="0">
                  <a:pos x="T0" y="T1"/>
                </a:cxn>
                <a:cxn ang="0">
                  <a:pos x="T2" y="T3"/>
                </a:cxn>
                <a:cxn ang="0">
                  <a:pos x="T4" y="T5"/>
                </a:cxn>
                <a:cxn ang="0">
                  <a:pos x="T6" y="T7"/>
                </a:cxn>
                <a:cxn ang="0">
                  <a:pos x="T8" y="T9"/>
                </a:cxn>
              </a:cxnLst>
              <a:rect l="0" t="0" r="r" b="b"/>
              <a:pathLst>
                <a:path w="10" h="13">
                  <a:moveTo>
                    <a:pt x="9" y="7"/>
                  </a:moveTo>
                  <a:cubicBezTo>
                    <a:pt x="9" y="11"/>
                    <a:pt x="7" y="13"/>
                    <a:pt x="4" y="12"/>
                  </a:cubicBezTo>
                  <a:cubicBezTo>
                    <a:pt x="1" y="11"/>
                    <a:pt x="0" y="8"/>
                    <a:pt x="0" y="5"/>
                  </a:cubicBezTo>
                  <a:cubicBezTo>
                    <a:pt x="0" y="2"/>
                    <a:pt x="3" y="0"/>
                    <a:pt x="5" y="1"/>
                  </a:cubicBezTo>
                  <a:cubicBezTo>
                    <a:pt x="8" y="1"/>
                    <a:pt x="10" y="4"/>
                    <a:pt x="9" y="7"/>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ïšḷiḓe"/>
            <p:cNvSpPr/>
            <p:nvPr/>
          </p:nvSpPr>
          <p:spPr bwMode="auto">
            <a:xfrm>
              <a:off x="7852426" y="4586584"/>
              <a:ext cx="22724" cy="21387"/>
            </a:xfrm>
            <a:custGeom>
              <a:avLst/>
              <a:gdLst>
                <a:gd name="T0" fmla="*/ 1 w 8"/>
                <a:gd name="T1" fmla="*/ 5 h 8"/>
                <a:gd name="T2" fmla="*/ 5 w 8"/>
                <a:gd name="T3" fmla="*/ 7 h 8"/>
                <a:gd name="T4" fmla="*/ 7 w 8"/>
                <a:gd name="T5" fmla="*/ 3 h 8"/>
                <a:gd name="T6" fmla="*/ 3 w 8"/>
                <a:gd name="T7" fmla="*/ 1 h 8"/>
                <a:gd name="T8" fmla="*/ 1 w 8"/>
                <a:gd name="T9" fmla="*/ 5 h 8"/>
              </a:gdLst>
              <a:ahLst/>
              <a:cxnLst>
                <a:cxn ang="0">
                  <a:pos x="T0" y="T1"/>
                </a:cxn>
                <a:cxn ang="0">
                  <a:pos x="T2" y="T3"/>
                </a:cxn>
                <a:cxn ang="0">
                  <a:pos x="T4" y="T5"/>
                </a:cxn>
                <a:cxn ang="0">
                  <a:pos x="T6" y="T7"/>
                </a:cxn>
                <a:cxn ang="0">
                  <a:pos x="T8" y="T9"/>
                </a:cxn>
              </a:cxnLst>
              <a:rect l="0" t="0" r="r" b="b"/>
              <a:pathLst>
                <a:path w="8" h="8">
                  <a:moveTo>
                    <a:pt x="1" y="5"/>
                  </a:moveTo>
                  <a:cubicBezTo>
                    <a:pt x="2" y="7"/>
                    <a:pt x="4" y="8"/>
                    <a:pt x="5" y="7"/>
                  </a:cubicBezTo>
                  <a:cubicBezTo>
                    <a:pt x="7" y="7"/>
                    <a:pt x="8" y="5"/>
                    <a:pt x="7" y="3"/>
                  </a:cubicBezTo>
                  <a:cubicBezTo>
                    <a:pt x="7" y="1"/>
                    <a:pt x="5" y="0"/>
                    <a:pt x="3" y="1"/>
                  </a:cubicBezTo>
                  <a:cubicBezTo>
                    <a:pt x="1" y="2"/>
                    <a:pt x="0" y="4"/>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ïṩḷïďê"/>
            <p:cNvSpPr/>
            <p:nvPr/>
          </p:nvSpPr>
          <p:spPr bwMode="auto">
            <a:xfrm>
              <a:off x="4193874" y="4725601"/>
              <a:ext cx="522651" cy="315462"/>
            </a:xfrm>
            <a:custGeom>
              <a:avLst/>
              <a:gdLst>
                <a:gd name="T0" fmla="*/ 46 w 188"/>
                <a:gd name="T1" fmla="*/ 1 h 114"/>
                <a:gd name="T2" fmla="*/ 78 w 188"/>
                <a:gd name="T3" fmla="*/ 30 h 114"/>
                <a:gd name="T4" fmla="*/ 106 w 188"/>
                <a:gd name="T5" fmla="*/ 77 h 114"/>
                <a:gd name="T6" fmla="*/ 182 w 188"/>
                <a:gd name="T7" fmla="*/ 31 h 114"/>
                <a:gd name="T8" fmla="*/ 188 w 188"/>
                <a:gd name="T9" fmla="*/ 47 h 114"/>
                <a:gd name="T10" fmla="*/ 96 w 188"/>
                <a:gd name="T11" fmla="*/ 107 h 114"/>
                <a:gd name="T12" fmla="*/ 46 w 188"/>
                <a:gd name="T13" fmla="*/ 1 h 114"/>
              </a:gdLst>
              <a:ahLst/>
              <a:cxnLst>
                <a:cxn ang="0">
                  <a:pos x="T0" y="T1"/>
                </a:cxn>
                <a:cxn ang="0">
                  <a:pos x="T2" y="T3"/>
                </a:cxn>
                <a:cxn ang="0">
                  <a:pos x="T4" y="T5"/>
                </a:cxn>
                <a:cxn ang="0">
                  <a:pos x="T6" y="T7"/>
                </a:cxn>
                <a:cxn ang="0">
                  <a:pos x="T8" y="T9"/>
                </a:cxn>
                <a:cxn ang="0">
                  <a:pos x="T10" y="T11"/>
                </a:cxn>
                <a:cxn ang="0">
                  <a:pos x="T12" y="T13"/>
                </a:cxn>
              </a:cxnLst>
              <a:rect l="0" t="0" r="r" b="b"/>
              <a:pathLst>
                <a:path w="188" h="114">
                  <a:moveTo>
                    <a:pt x="46" y="1"/>
                  </a:moveTo>
                  <a:cubicBezTo>
                    <a:pt x="46" y="1"/>
                    <a:pt x="62" y="0"/>
                    <a:pt x="78" y="30"/>
                  </a:cubicBezTo>
                  <a:cubicBezTo>
                    <a:pt x="94" y="60"/>
                    <a:pt x="106" y="77"/>
                    <a:pt x="106" y="77"/>
                  </a:cubicBezTo>
                  <a:cubicBezTo>
                    <a:pt x="182" y="31"/>
                    <a:pt x="182" y="31"/>
                    <a:pt x="182" y="31"/>
                  </a:cubicBezTo>
                  <a:cubicBezTo>
                    <a:pt x="188" y="47"/>
                    <a:pt x="188" y="47"/>
                    <a:pt x="188" y="47"/>
                  </a:cubicBezTo>
                  <a:cubicBezTo>
                    <a:pt x="188" y="47"/>
                    <a:pt x="116" y="114"/>
                    <a:pt x="96" y="107"/>
                  </a:cubicBezTo>
                  <a:cubicBezTo>
                    <a:pt x="76" y="100"/>
                    <a:pt x="0" y="1"/>
                    <a:pt x="46" y="1"/>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îşlíḓè"/>
            <p:cNvSpPr/>
            <p:nvPr/>
          </p:nvSpPr>
          <p:spPr bwMode="auto">
            <a:xfrm>
              <a:off x="4692464" y="4772385"/>
              <a:ext cx="126987" cy="82876"/>
            </a:xfrm>
            <a:custGeom>
              <a:avLst/>
              <a:gdLst>
                <a:gd name="T0" fmla="*/ 8 w 46"/>
                <a:gd name="T1" fmla="*/ 30 h 30"/>
                <a:gd name="T2" fmla="*/ 29 w 46"/>
                <a:gd name="T3" fmla="*/ 10 h 30"/>
                <a:gd name="T4" fmla="*/ 11 w 46"/>
                <a:gd name="T5" fmla="*/ 14 h 30"/>
                <a:gd name="T6" fmla="*/ 16 w 46"/>
                <a:gd name="T7" fmla="*/ 5 h 30"/>
                <a:gd name="T8" fmla="*/ 0 w 46"/>
                <a:gd name="T9" fmla="*/ 16 h 30"/>
                <a:gd name="T10" fmla="*/ 8 w 46"/>
                <a:gd name="T11" fmla="*/ 30 h 30"/>
              </a:gdLst>
              <a:ahLst/>
              <a:cxnLst>
                <a:cxn ang="0">
                  <a:pos x="T0" y="T1"/>
                </a:cxn>
                <a:cxn ang="0">
                  <a:pos x="T2" y="T3"/>
                </a:cxn>
                <a:cxn ang="0">
                  <a:pos x="T4" y="T5"/>
                </a:cxn>
                <a:cxn ang="0">
                  <a:pos x="T6" y="T7"/>
                </a:cxn>
                <a:cxn ang="0">
                  <a:pos x="T8" y="T9"/>
                </a:cxn>
                <a:cxn ang="0">
                  <a:pos x="T10" y="T11"/>
                </a:cxn>
              </a:cxnLst>
              <a:rect l="0" t="0" r="r" b="b"/>
              <a:pathLst>
                <a:path w="46" h="30">
                  <a:moveTo>
                    <a:pt x="8" y="30"/>
                  </a:moveTo>
                  <a:cubicBezTo>
                    <a:pt x="8" y="30"/>
                    <a:pt x="46" y="7"/>
                    <a:pt x="29" y="10"/>
                  </a:cubicBezTo>
                  <a:cubicBezTo>
                    <a:pt x="21" y="12"/>
                    <a:pt x="14" y="17"/>
                    <a:pt x="11" y="14"/>
                  </a:cubicBezTo>
                  <a:cubicBezTo>
                    <a:pt x="9" y="11"/>
                    <a:pt x="15" y="10"/>
                    <a:pt x="16" y="5"/>
                  </a:cubicBezTo>
                  <a:cubicBezTo>
                    <a:pt x="18" y="0"/>
                    <a:pt x="0" y="16"/>
                    <a:pt x="0" y="16"/>
                  </a:cubicBezTo>
                  <a:lnTo>
                    <a:pt x="8" y="30"/>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iṥlíḋè"/>
            <p:cNvSpPr/>
            <p:nvPr/>
          </p:nvSpPr>
          <p:spPr bwMode="auto">
            <a:xfrm>
              <a:off x="4556120" y="4869964"/>
              <a:ext cx="97580" cy="69508"/>
            </a:xfrm>
            <a:custGeom>
              <a:avLst/>
              <a:gdLst>
                <a:gd name="T0" fmla="*/ 66 w 73"/>
                <a:gd name="T1" fmla="*/ 0 h 52"/>
                <a:gd name="T2" fmla="*/ 0 w 73"/>
                <a:gd name="T3" fmla="*/ 52 h 52"/>
                <a:gd name="T4" fmla="*/ 73 w 73"/>
                <a:gd name="T5" fmla="*/ 27 h 52"/>
                <a:gd name="T6" fmla="*/ 66 w 73"/>
                <a:gd name="T7" fmla="*/ 0 h 52"/>
              </a:gdLst>
              <a:ahLst/>
              <a:cxnLst>
                <a:cxn ang="0">
                  <a:pos x="T0" y="T1"/>
                </a:cxn>
                <a:cxn ang="0">
                  <a:pos x="T2" y="T3"/>
                </a:cxn>
                <a:cxn ang="0">
                  <a:pos x="T4" y="T5"/>
                </a:cxn>
                <a:cxn ang="0">
                  <a:pos x="T6" y="T7"/>
                </a:cxn>
              </a:cxnLst>
              <a:rect l="0" t="0" r="r" b="b"/>
              <a:pathLst>
                <a:path w="73" h="52">
                  <a:moveTo>
                    <a:pt x="66" y="0"/>
                  </a:moveTo>
                  <a:lnTo>
                    <a:pt x="0" y="52"/>
                  </a:lnTo>
                  <a:lnTo>
                    <a:pt x="73" y="27"/>
                  </a:lnTo>
                  <a:lnTo>
                    <a:pt x="66" y="0"/>
                  </a:lnTo>
                  <a:close/>
                </a:path>
              </a:pathLst>
            </a:custGeom>
            <a:solidFill>
              <a:srgbClr val="D9A4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íṣļîḓé"/>
            <p:cNvSpPr/>
            <p:nvPr/>
          </p:nvSpPr>
          <p:spPr bwMode="auto">
            <a:xfrm>
              <a:off x="4556120" y="4869964"/>
              <a:ext cx="97580" cy="69508"/>
            </a:xfrm>
            <a:custGeom>
              <a:avLst/>
              <a:gdLst>
                <a:gd name="T0" fmla="*/ 66 w 73"/>
                <a:gd name="T1" fmla="*/ 0 h 52"/>
                <a:gd name="T2" fmla="*/ 0 w 73"/>
                <a:gd name="T3" fmla="*/ 52 h 52"/>
                <a:gd name="T4" fmla="*/ 73 w 73"/>
                <a:gd name="T5" fmla="*/ 27 h 52"/>
                <a:gd name="T6" fmla="*/ 66 w 73"/>
                <a:gd name="T7" fmla="*/ 0 h 52"/>
              </a:gdLst>
              <a:ahLst/>
              <a:cxnLst>
                <a:cxn ang="0">
                  <a:pos x="T0" y="T1"/>
                </a:cxn>
                <a:cxn ang="0">
                  <a:pos x="T2" y="T3"/>
                </a:cxn>
                <a:cxn ang="0">
                  <a:pos x="T4" y="T5"/>
                </a:cxn>
                <a:cxn ang="0">
                  <a:pos x="T6" y="T7"/>
                </a:cxn>
              </a:cxnLst>
              <a:rect l="0" t="0" r="r" b="b"/>
              <a:pathLst>
                <a:path w="73" h="52">
                  <a:moveTo>
                    <a:pt x="66" y="0"/>
                  </a:moveTo>
                  <a:lnTo>
                    <a:pt x="0" y="52"/>
                  </a:lnTo>
                  <a:lnTo>
                    <a:pt x="73" y="27"/>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íṥľîḑé"/>
            <p:cNvSpPr/>
            <p:nvPr/>
          </p:nvSpPr>
          <p:spPr bwMode="auto">
            <a:xfrm>
              <a:off x="4314177" y="5667975"/>
              <a:ext cx="211199" cy="86886"/>
            </a:xfrm>
            <a:custGeom>
              <a:avLst/>
              <a:gdLst>
                <a:gd name="T0" fmla="*/ 19 w 76"/>
                <a:gd name="T1" fmla="*/ 2 h 31"/>
                <a:gd name="T2" fmla="*/ 64 w 76"/>
                <a:gd name="T3" fmla="*/ 25 h 31"/>
                <a:gd name="T4" fmla="*/ 54 w 76"/>
                <a:gd name="T5" fmla="*/ 31 h 31"/>
                <a:gd name="T6" fmla="*/ 28 w 76"/>
                <a:gd name="T7" fmla="*/ 25 h 31"/>
                <a:gd name="T8" fmla="*/ 5 w 76"/>
                <a:gd name="T9" fmla="*/ 12 h 31"/>
                <a:gd name="T10" fmla="*/ 5 w 76"/>
                <a:gd name="T11" fmla="*/ 11 h 31"/>
                <a:gd name="T12" fmla="*/ 7 w 76"/>
                <a:gd name="T13" fmla="*/ 1 h 31"/>
                <a:gd name="T14" fmla="*/ 19 w 76"/>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31">
                  <a:moveTo>
                    <a:pt x="19" y="2"/>
                  </a:moveTo>
                  <a:cubicBezTo>
                    <a:pt x="19" y="2"/>
                    <a:pt x="53" y="24"/>
                    <a:pt x="64" y="25"/>
                  </a:cubicBezTo>
                  <a:cubicBezTo>
                    <a:pt x="76" y="26"/>
                    <a:pt x="67" y="30"/>
                    <a:pt x="54" y="31"/>
                  </a:cubicBezTo>
                  <a:cubicBezTo>
                    <a:pt x="42" y="31"/>
                    <a:pt x="35" y="27"/>
                    <a:pt x="28" y="25"/>
                  </a:cubicBezTo>
                  <a:cubicBezTo>
                    <a:pt x="20" y="22"/>
                    <a:pt x="11" y="17"/>
                    <a:pt x="5" y="12"/>
                  </a:cubicBezTo>
                  <a:cubicBezTo>
                    <a:pt x="5" y="11"/>
                    <a:pt x="5" y="11"/>
                    <a:pt x="5" y="11"/>
                  </a:cubicBezTo>
                  <a:cubicBezTo>
                    <a:pt x="0" y="7"/>
                    <a:pt x="1" y="0"/>
                    <a:pt x="7" y="1"/>
                  </a:cubicBezTo>
                  <a:cubicBezTo>
                    <a:pt x="19" y="2"/>
                    <a:pt x="19" y="2"/>
                    <a:pt x="19" y="2"/>
                  </a:cubicBezTo>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ïśḷïḍè"/>
            <p:cNvSpPr/>
            <p:nvPr/>
          </p:nvSpPr>
          <p:spPr bwMode="auto">
            <a:xfrm>
              <a:off x="4319523" y="5690699"/>
              <a:ext cx="149711" cy="64162"/>
            </a:xfrm>
            <a:custGeom>
              <a:avLst/>
              <a:gdLst>
                <a:gd name="T0" fmla="*/ 52 w 54"/>
                <a:gd name="T1" fmla="*/ 23 h 23"/>
                <a:gd name="T2" fmla="*/ 26 w 54"/>
                <a:gd name="T3" fmla="*/ 17 h 23"/>
                <a:gd name="T4" fmla="*/ 3 w 54"/>
                <a:gd name="T5" fmla="*/ 4 h 23"/>
                <a:gd name="T6" fmla="*/ 3 w 54"/>
                <a:gd name="T7" fmla="*/ 3 h 23"/>
                <a:gd name="T8" fmla="*/ 0 w 54"/>
                <a:gd name="T9" fmla="*/ 0 h 23"/>
                <a:gd name="T10" fmla="*/ 49 w 54"/>
                <a:gd name="T11" fmla="*/ 21 h 23"/>
                <a:gd name="T12" fmla="*/ 54 w 54"/>
                <a:gd name="T13" fmla="*/ 22 h 23"/>
                <a:gd name="T14" fmla="*/ 52 w 54"/>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23">
                  <a:moveTo>
                    <a:pt x="52" y="23"/>
                  </a:moveTo>
                  <a:cubicBezTo>
                    <a:pt x="40" y="23"/>
                    <a:pt x="33" y="19"/>
                    <a:pt x="26" y="17"/>
                  </a:cubicBezTo>
                  <a:cubicBezTo>
                    <a:pt x="18" y="14"/>
                    <a:pt x="9" y="9"/>
                    <a:pt x="3" y="4"/>
                  </a:cubicBezTo>
                  <a:cubicBezTo>
                    <a:pt x="3" y="3"/>
                    <a:pt x="3" y="3"/>
                    <a:pt x="3" y="3"/>
                  </a:cubicBezTo>
                  <a:cubicBezTo>
                    <a:pt x="2" y="2"/>
                    <a:pt x="1" y="1"/>
                    <a:pt x="0" y="0"/>
                  </a:cubicBezTo>
                  <a:cubicBezTo>
                    <a:pt x="9" y="5"/>
                    <a:pt x="39" y="20"/>
                    <a:pt x="49" y="21"/>
                  </a:cubicBezTo>
                  <a:cubicBezTo>
                    <a:pt x="52" y="21"/>
                    <a:pt x="54" y="22"/>
                    <a:pt x="54" y="22"/>
                  </a:cubicBezTo>
                  <a:cubicBezTo>
                    <a:pt x="54" y="23"/>
                    <a:pt x="53" y="23"/>
                    <a:pt x="52" y="23"/>
                  </a:cubicBezTo>
                </a:path>
              </a:pathLst>
            </a:custGeom>
            <a:solidFill>
              <a:srgbClr val="C9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işḻîḍê"/>
            <p:cNvSpPr/>
            <p:nvPr/>
          </p:nvSpPr>
          <p:spPr bwMode="auto">
            <a:xfrm>
              <a:off x="4332890" y="5646588"/>
              <a:ext cx="36091" cy="28071"/>
            </a:xfrm>
            <a:custGeom>
              <a:avLst/>
              <a:gdLst>
                <a:gd name="T0" fmla="*/ 25 w 27"/>
                <a:gd name="T1" fmla="*/ 21 h 21"/>
                <a:gd name="T2" fmla="*/ 27 w 27"/>
                <a:gd name="T3" fmla="*/ 0 h 21"/>
                <a:gd name="T4" fmla="*/ 0 w 27"/>
                <a:gd name="T5" fmla="*/ 0 h 21"/>
                <a:gd name="T6" fmla="*/ 0 w 27"/>
                <a:gd name="T7" fmla="*/ 19 h 21"/>
                <a:gd name="T8" fmla="*/ 25 w 27"/>
                <a:gd name="T9" fmla="*/ 21 h 21"/>
              </a:gdLst>
              <a:ahLst/>
              <a:cxnLst>
                <a:cxn ang="0">
                  <a:pos x="T0" y="T1"/>
                </a:cxn>
                <a:cxn ang="0">
                  <a:pos x="T2" y="T3"/>
                </a:cxn>
                <a:cxn ang="0">
                  <a:pos x="T4" y="T5"/>
                </a:cxn>
                <a:cxn ang="0">
                  <a:pos x="T6" y="T7"/>
                </a:cxn>
                <a:cxn ang="0">
                  <a:pos x="T8" y="T9"/>
                </a:cxn>
              </a:cxnLst>
              <a:rect l="0" t="0" r="r" b="b"/>
              <a:pathLst>
                <a:path w="27" h="21">
                  <a:moveTo>
                    <a:pt x="25" y="21"/>
                  </a:moveTo>
                  <a:lnTo>
                    <a:pt x="27" y="0"/>
                  </a:lnTo>
                  <a:lnTo>
                    <a:pt x="0" y="0"/>
                  </a:lnTo>
                  <a:lnTo>
                    <a:pt x="0" y="19"/>
                  </a:lnTo>
                  <a:lnTo>
                    <a:pt x="25" y="2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ís1ïḋe"/>
            <p:cNvSpPr/>
            <p:nvPr/>
          </p:nvSpPr>
          <p:spPr bwMode="auto">
            <a:xfrm>
              <a:off x="4332890" y="5671985"/>
              <a:ext cx="130997" cy="60152"/>
            </a:xfrm>
            <a:custGeom>
              <a:avLst/>
              <a:gdLst>
                <a:gd name="T0" fmla="*/ 12 w 47"/>
                <a:gd name="T1" fmla="*/ 1 h 22"/>
                <a:gd name="T2" fmla="*/ 33 w 47"/>
                <a:gd name="T3" fmla="*/ 13 h 22"/>
                <a:gd name="T4" fmla="*/ 28 w 47"/>
                <a:gd name="T5" fmla="*/ 17 h 22"/>
                <a:gd name="T6" fmla="*/ 0 w 47"/>
                <a:gd name="T7" fmla="*/ 0 h 22"/>
                <a:gd name="T8" fmla="*/ 12 w 47"/>
                <a:gd name="T9" fmla="*/ 1 h 22"/>
              </a:gdLst>
              <a:ahLst/>
              <a:cxnLst>
                <a:cxn ang="0">
                  <a:pos x="T0" y="T1"/>
                </a:cxn>
                <a:cxn ang="0">
                  <a:pos x="T2" y="T3"/>
                </a:cxn>
                <a:cxn ang="0">
                  <a:pos x="T4" y="T5"/>
                </a:cxn>
                <a:cxn ang="0">
                  <a:pos x="T6" y="T7"/>
                </a:cxn>
                <a:cxn ang="0">
                  <a:pos x="T8" y="T9"/>
                </a:cxn>
              </a:cxnLst>
              <a:rect l="0" t="0" r="r" b="b"/>
              <a:pathLst>
                <a:path w="47" h="22">
                  <a:moveTo>
                    <a:pt x="12" y="1"/>
                  </a:moveTo>
                  <a:cubicBezTo>
                    <a:pt x="12" y="1"/>
                    <a:pt x="19" y="5"/>
                    <a:pt x="33" y="13"/>
                  </a:cubicBezTo>
                  <a:cubicBezTo>
                    <a:pt x="47" y="22"/>
                    <a:pt x="36" y="20"/>
                    <a:pt x="28" y="17"/>
                  </a:cubicBezTo>
                  <a:cubicBezTo>
                    <a:pt x="13" y="11"/>
                    <a:pt x="0" y="0"/>
                    <a:pt x="0" y="0"/>
                  </a:cubicBezTo>
                  <a:cubicBezTo>
                    <a:pt x="12" y="1"/>
                    <a:pt x="12" y="1"/>
                    <a:pt x="12" y="1"/>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îŝļíḑe"/>
            <p:cNvSpPr/>
            <p:nvPr/>
          </p:nvSpPr>
          <p:spPr bwMode="auto">
            <a:xfrm>
              <a:off x="4247342" y="4860607"/>
              <a:ext cx="203179" cy="799348"/>
            </a:xfrm>
            <a:custGeom>
              <a:avLst/>
              <a:gdLst>
                <a:gd name="T0" fmla="*/ 57 w 73"/>
                <a:gd name="T1" fmla="*/ 0 h 288"/>
                <a:gd name="T2" fmla="*/ 14 w 73"/>
                <a:gd name="T3" fmla="*/ 39 h 288"/>
                <a:gd name="T4" fmla="*/ 29 w 73"/>
                <a:gd name="T5" fmla="*/ 165 h 288"/>
                <a:gd name="T6" fmla="*/ 29 w 73"/>
                <a:gd name="T7" fmla="*/ 287 h 288"/>
                <a:gd name="T8" fmla="*/ 46 w 73"/>
                <a:gd name="T9" fmla="*/ 288 h 288"/>
                <a:gd name="T10" fmla="*/ 65 w 73"/>
                <a:gd name="T11" fmla="*/ 164 h 288"/>
                <a:gd name="T12" fmla="*/ 57 w 73"/>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73" h="288">
                  <a:moveTo>
                    <a:pt x="57" y="0"/>
                  </a:moveTo>
                  <a:cubicBezTo>
                    <a:pt x="14" y="39"/>
                    <a:pt x="14" y="39"/>
                    <a:pt x="14" y="39"/>
                  </a:cubicBezTo>
                  <a:cubicBezTo>
                    <a:pt x="14" y="39"/>
                    <a:pt x="0" y="62"/>
                    <a:pt x="29" y="165"/>
                  </a:cubicBezTo>
                  <a:cubicBezTo>
                    <a:pt x="29" y="165"/>
                    <a:pt x="13" y="223"/>
                    <a:pt x="29" y="287"/>
                  </a:cubicBezTo>
                  <a:cubicBezTo>
                    <a:pt x="46" y="288"/>
                    <a:pt x="46" y="288"/>
                    <a:pt x="46" y="288"/>
                  </a:cubicBezTo>
                  <a:cubicBezTo>
                    <a:pt x="46" y="288"/>
                    <a:pt x="60" y="181"/>
                    <a:pt x="65" y="164"/>
                  </a:cubicBezTo>
                  <a:cubicBezTo>
                    <a:pt x="71" y="144"/>
                    <a:pt x="73" y="90"/>
                    <a:pt x="57" y="0"/>
                  </a:cubicBezTo>
                  <a:close/>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î$ḷiḑè"/>
            <p:cNvSpPr/>
            <p:nvPr/>
          </p:nvSpPr>
          <p:spPr bwMode="auto">
            <a:xfrm>
              <a:off x="4119018" y="5710749"/>
              <a:ext cx="498590" cy="68172"/>
            </a:xfrm>
            <a:custGeom>
              <a:avLst/>
              <a:gdLst>
                <a:gd name="T0" fmla="*/ 78 w 179"/>
                <a:gd name="T1" fmla="*/ 0 h 25"/>
                <a:gd name="T2" fmla="*/ 0 w 179"/>
                <a:gd name="T3" fmla="*/ 12 h 25"/>
                <a:gd name="T4" fmla="*/ 89 w 179"/>
                <a:gd name="T5" fmla="*/ 25 h 25"/>
                <a:gd name="T6" fmla="*/ 179 w 179"/>
                <a:gd name="T7" fmla="*/ 12 h 25"/>
                <a:gd name="T8" fmla="*/ 111 w 179"/>
                <a:gd name="T9" fmla="*/ 0 h 25"/>
                <a:gd name="T10" fmla="*/ 134 w 179"/>
                <a:gd name="T11" fmla="*/ 10 h 25"/>
                <a:gd name="T12" fmla="*/ 124 w 179"/>
                <a:gd name="T13" fmla="*/ 16 h 25"/>
                <a:gd name="T14" fmla="*/ 124 w 179"/>
                <a:gd name="T15" fmla="*/ 16 h 25"/>
                <a:gd name="T16" fmla="*/ 124 w 179"/>
                <a:gd name="T17" fmla="*/ 16 h 25"/>
                <a:gd name="T18" fmla="*/ 124 w 179"/>
                <a:gd name="T19" fmla="*/ 16 h 25"/>
                <a:gd name="T20" fmla="*/ 98 w 179"/>
                <a:gd name="T21" fmla="*/ 10 h 25"/>
                <a:gd name="T22" fmla="*/ 78 w 179"/>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5">
                  <a:moveTo>
                    <a:pt x="78" y="0"/>
                  </a:moveTo>
                  <a:cubicBezTo>
                    <a:pt x="34" y="0"/>
                    <a:pt x="0" y="6"/>
                    <a:pt x="0" y="12"/>
                  </a:cubicBezTo>
                  <a:cubicBezTo>
                    <a:pt x="0" y="19"/>
                    <a:pt x="40" y="25"/>
                    <a:pt x="89" y="25"/>
                  </a:cubicBezTo>
                  <a:cubicBezTo>
                    <a:pt x="139" y="25"/>
                    <a:pt x="179" y="19"/>
                    <a:pt x="179" y="12"/>
                  </a:cubicBezTo>
                  <a:cubicBezTo>
                    <a:pt x="179" y="6"/>
                    <a:pt x="150" y="1"/>
                    <a:pt x="111" y="0"/>
                  </a:cubicBezTo>
                  <a:cubicBezTo>
                    <a:pt x="120" y="5"/>
                    <a:pt x="129" y="10"/>
                    <a:pt x="134" y="10"/>
                  </a:cubicBezTo>
                  <a:cubicBezTo>
                    <a:pt x="146" y="11"/>
                    <a:pt x="137" y="15"/>
                    <a:pt x="124" y="16"/>
                  </a:cubicBezTo>
                  <a:cubicBezTo>
                    <a:pt x="124" y="16"/>
                    <a:pt x="124" y="16"/>
                    <a:pt x="124" y="16"/>
                  </a:cubicBezTo>
                  <a:cubicBezTo>
                    <a:pt x="124" y="16"/>
                    <a:pt x="124" y="16"/>
                    <a:pt x="124" y="16"/>
                  </a:cubicBezTo>
                  <a:cubicBezTo>
                    <a:pt x="124" y="16"/>
                    <a:pt x="124" y="16"/>
                    <a:pt x="124" y="16"/>
                  </a:cubicBezTo>
                  <a:cubicBezTo>
                    <a:pt x="111" y="16"/>
                    <a:pt x="105" y="12"/>
                    <a:pt x="98" y="10"/>
                  </a:cubicBezTo>
                  <a:cubicBezTo>
                    <a:pt x="92" y="8"/>
                    <a:pt x="84" y="4"/>
                    <a:pt x="78"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íSľîḑè"/>
            <p:cNvSpPr/>
            <p:nvPr/>
          </p:nvSpPr>
          <p:spPr bwMode="auto">
            <a:xfrm>
              <a:off x="4335564" y="5708076"/>
              <a:ext cx="189812" cy="46785"/>
            </a:xfrm>
            <a:custGeom>
              <a:avLst/>
              <a:gdLst>
                <a:gd name="T0" fmla="*/ 0 w 68"/>
                <a:gd name="T1" fmla="*/ 1 h 17"/>
                <a:gd name="T2" fmla="*/ 0 w 68"/>
                <a:gd name="T3" fmla="*/ 1 h 17"/>
                <a:gd name="T4" fmla="*/ 20 w 68"/>
                <a:gd name="T5" fmla="*/ 11 h 17"/>
                <a:gd name="T6" fmla="*/ 46 w 68"/>
                <a:gd name="T7" fmla="*/ 17 h 17"/>
                <a:gd name="T8" fmla="*/ 46 w 68"/>
                <a:gd name="T9" fmla="*/ 17 h 17"/>
                <a:gd name="T10" fmla="*/ 46 w 68"/>
                <a:gd name="T11" fmla="*/ 17 h 17"/>
                <a:gd name="T12" fmla="*/ 46 w 68"/>
                <a:gd name="T13" fmla="*/ 17 h 17"/>
                <a:gd name="T14" fmla="*/ 46 w 68"/>
                <a:gd name="T15" fmla="*/ 17 h 17"/>
                <a:gd name="T16" fmla="*/ 20 w 68"/>
                <a:gd name="T17" fmla="*/ 11 h 17"/>
                <a:gd name="T18" fmla="*/ 0 w 68"/>
                <a:gd name="T19" fmla="*/ 1 h 17"/>
                <a:gd name="T20" fmla="*/ 11 w 68"/>
                <a:gd name="T21" fmla="*/ 0 h 17"/>
                <a:gd name="T22" fmla="*/ 7 w 68"/>
                <a:gd name="T23" fmla="*/ 1 h 17"/>
                <a:gd name="T24" fmla="*/ 43 w 68"/>
                <a:gd name="T25" fmla="*/ 15 h 17"/>
                <a:gd name="T26" fmla="*/ 48 w 68"/>
                <a:gd name="T27" fmla="*/ 16 h 17"/>
                <a:gd name="T28" fmla="*/ 46 w 68"/>
                <a:gd name="T29" fmla="*/ 17 h 17"/>
                <a:gd name="T30" fmla="*/ 56 w 68"/>
                <a:gd name="T31" fmla="*/ 11 h 17"/>
                <a:gd name="T32" fmla="*/ 33 w 68"/>
                <a:gd name="T33" fmla="*/ 1 h 17"/>
                <a:gd name="T34" fmla="*/ 33 w 68"/>
                <a:gd name="T35" fmla="*/ 1 h 17"/>
                <a:gd name="T36" fmla="*/ 37 w 68"/>
                <a:gd name="T37" fmla="*/ 6 h 17"/>
                <a:gd name="T38" fmla="*/ 27 w 68"/>
                <a:gd name="T39" fmla="*/ 4 h 17"/>
                <a:gd name="T40" fmla="*/ 19 w 68"/>
                <a:gd name="T41" fmla="*/ 1 h 17"/>
                <a:gd name="T42" fmla="*/ 11 w 68"/>
                <a:gd name="T4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7">
                  <a:moveTo>
                    <a:pt x="0" y="1"/>
                  </a:moveTo>
                  <a:cubicBezTo>
                    <a:pt x="0" y="1"/>
                    <a:pt x="0" y="1"/>
                    <a:pt x="0" y="1"/>
                  </a:cubicBezTo>
                  <a:cubicBezTo>
                    <a:pt x="6" y="5"/>
                    <a:pt x="14" y="9"/>
                    <a:pt x="20" y="11"/>
                  </a:cubicBezTo>
                  <a:cubicBezTo>
                    <a:pt x="27" y="13"/>
                    <a:pt x="33"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33" y="17"/>
                    <a:pt x="27" y="13"/>
                    <a:pt x="20" y="11"/>
                  </a:cubicBezTo>
                  <a:cubicBezTo>
                    <a:pt x="14" y="9"/>
                    <a:pt x="6" y="5"/>
                    <a:pt x="0" y="1"/>
                  </a:cubicBezTo>
                  <a:moveTo>
                    <a:pt x="11" y="0"/>
                  </a:moveTo>
                  <a:cubicBezTo>
                    <a:pt x="10" y="0"/>
                    <a:pt x="8" y="0"/>
                    <a:pt x="7" y="1"/>
                  </a:cubicBezTo>
                  <a:cubicBezTo>
                    <a:pt x="20" y="7"/>
                    <a:pt x="36" y="14"/>
                    <a:pt x="43" y="15"/>
                  </a:cubicBezTo>
                  <a:cubicBezTo>
                    <a:pt x="46" y="15"/>
                    <a:pt x="48" y="16"/>
                    <a:pt x="48" y="16"/>
                  </a:cubicBezTo>
                  <a:cubicBezTo>
                    <a:pt x="48" y="17"/>
                    <a:pt x="47" y="17"/>
                    <a:pt x="46" y="17"/>
                  </a:cubicBezTo>
                  <a:cubicBezTo>
                    <a:pt x="59" y="16"/>
                    <a:pt x="68" y="12"/>
                    <a:pt x="56" y="11"/>
                  </a:cubicBezTo>
                  <a:cubicBezTo>
                    <a:pt x="51" y="11"/>
                    <a:pt x="42" y="6"/>
                    <a:pt x="33" y="1"/>
                  </a:cubicBezTo>
                  <a:cubicBezTo>
                    <a:pt x="33" y="1"/>
                    <a:pt x="33" y="1"/>
                    <a:pt x="33" y="1"/>
                  </a:cubicBezTo>
                  <a:cubicBezTo>
                    <a:pt x="39" y="5"/>
                    <a:pt x="40" y="6"/>
                    <a:pt x="37" y="6"/>
                  </a:cubicBezTo>
                  <a:cubicBezTo>
                    <a:pt x="35" y="6"/>
                    <a:pt x="31" y="5"/>
                    <a:pt x="27" y="4"/>
                  </a:cubicBezTo>
                  <a:cubicBezTo>
                    <a:pt x="25" y="3"/>
                    <a:pt x="22" y="2"/>
                    <a:pt x="19" y="1"/>
                  </a:cubicBezTo>
                  <a:cubicBezTo>
                    <a:pt x="17" y="1"/>
                    <a:pt x="14" y="0"/>
                    <a:pt x="11" y="0"/>
                  </a:cubicBezTo>
                </a:path>
              </a:pathLst>
            </a:custGeom>
            <a:solidFill>
              <a:srgbClr val="E63A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îs1ïḋe"/>
            <p:cNvSpPr/>
            <p:nvPr/>
          </p:nvSpPr>
          <p:spPr bwMode="auto">
            <a:xfrm>
              <a:off x="4335564" y="5710749"/>
              <a:ext cx="133670" cy="44112"/>
            </a:xfrm>
            <a:custGeom>
              <a:avLst/>
              <a:gdLst>
                <a:gd name="T0" fmla="*/ 7 w 48"/>
                <a:gd name="T1" fmla="*/ 0 h 16"/>
                <a:gd name="T2" fmla="*/ 0 w 48"/>
                <a:gd name="T3" fmla="*/ 0 h 16"/>
                <a:gd name="T4" fmla="*/ 20 w 48"/>
                <a:gd name="T5" fmla="*/ 10 h 16"/>
                <a:gd name="T6" fmla="*/ 46 w 48"/>
                <a:gd name="T7" fmla="*/ 16 h 16"/>
                <a:gd name="T8" fmla="*/ 46 w 48"/>
                <a:gd name="T9" fmla="*/ 16 h 16"/>
                <a:gd name="T10" fmla="*/ 46 w 48"/>
                <a:gd name="T11" fmla="*/ 16 h 16"/>
                <a:gd name="T12" fmla="*/ 46 w 48"/>
                <a:gd name="T13" fmla="*/ 16 h 16"/>
                <a:gd name="T14" fmla="*/ 48 w 48"/>
                <a:gd name="T15" fmla="*/ 15 h 16"/>
                <a:gd name="T16" fmla="*/ 43 w 48"/>
                <a:gd name="T17" fmla="*/ 14 h 16"/>
                <a:gd name="T18" fmla="*/ 7 w 48"/>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6">
                  <a:moveTo>
                    <a:pt x="7" y="0"/>
                  </a:moveTo>
                  <a:cubicBezTo>
                    <a:pt x="5" y="0"/>
                    <a:pt x="3" y="0"/>
                    <a:pt x="0" y="0"/>
                  </a:cubicBezTo>
                  <a:cubicBezTo>
                    <a:pt x="6" y="4"/>
                    <a:pt x="14" y="8"/>
                    <a:pt x="20" y="10"/>
                  </a:cubicBezTo>
                  <a:cubicBezTo>
                    <a:pt x="27" y="12"/>
                    <a:pt x="33" y="16"/>
                    <a:pt x="46" y="16"/>
                  </a:cubicBezTo>
                  <a:cubicBezTo>
                    <a:pt x="46" y="16"/>
                    <a:pt x="46" y="16"/>
                    <a:pt x="46" y="16"/>
                  </a:cubicBezTo>
                  <a:cubicBezTo>
                    <a:pt x="46" y="16"/>
                    <a:pt x="46" y="16"/>
                    <a:pt x="46" y="16"/>
                  </a:cubicBezTo>
                  <a:cubicBezTo>
                    <a:pt x="46" y="16"/>
                    <a:pt x="46" y="16"/>
                    <a:pt x="46" y="16"/>
                  </a:cubicBezTo>
                  <a:cubicBezTo>
                    <a:pt x="47" y="16"/>
                    <a:pt x="48" y="16"/>
                    <a:pt x="48" y="15"/>
                  </a:cubicBezTo>
                  <a:cubicBezTo>
                    <a:pt x="48" y="15"/>
                    <a:pt x="46" y="14"/>
                    <a:pt x="43" y="14"/>
                  </a:cubicBezTo>
                  <a:cubicBezTo>
                    <a:pt x="36" y="13"/>
                    <a:pt x="20" y="6"/>
                    <a:pt x="7" y="0"/>
                  </a:cubicBezTo>
                </a:path>
              </a:pathLst>
            </a:custGeom>
            <a:solidFill>
              <a:srgbClr val="B52E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îš1îḋé"/>
            <p:cNvSpPr/>
            <p:nvPr/>
          </p:nvSpPr>
          <p:spPr bwMode="auto">
            <a:xfrm>
              <a:off x="4389032" y="5710749"/>
              <a:ext cx="58815" cy="13367"/>
            </a:xfrm>
            <a:custGeom>
              <a:avLst/>
              <a:gdLst>
                <a:gd name="T0" fmla="*/ 0 w 21"/>
                <a:gd name="T1" fmla="*/ 0 h 5"/>
                <a:gd name="T2" fmla="*/ 8 w 21"/>
                <a:gd name="T3" fmla="*/ 3 h 5"/>
                <a:gd name="T4" fmla="*/ 18 w 21"/>
                <a:gd name="T5" fmla="*/ 5 h 5"/>
                <a:gd name="T6" fmla="*/ 14 w 21"/>
                <a:gd name="T7" fmla="*/ 0 h 5"/>
                <a:gd name="T8" fmla="*/ 0 w 21"/>
                <a:gd name="T9" fmla="*/ 0 h 5"/>
              </a:gdLst>
              <a:ahLst/>
              <a:cxnLst>
                <a:cxn ang="0">
                  <a:pos x="T0" y="T1"/>
                </a:cxn>
                <a:cxn ang="0">
                  <a:pos x="T2" y="T3"/>
                </a:cxn>
                <a:cxn ang="0">
                  <a:pos x="T4" y="T5"/>
                </a:cxn>
                <a:cxn ang="0">
                  <a:pos x="T6" y="T7"/>
                </a:cxn>
                <a:cxn ang="0">
                  <a:pos x="T8" y="T9"/>
                </a:cxn>
              </a:cxnLst>
              <a:rect l="0" t="0" r="r" b="b"/>
              <a:pathLst>
                <a:path w="21" h="5">
                  <a:moveTo>
                    <a:pt x="0" y="0"/>
                  </a:moveTo>
                  <a:cubicBezTo>
                    <a:pt x="3" y="1"/>
                    <a:pt x="6" y="2"/>
                    <a:pt x="8" y="3"/>
                  </a:cubicBezTo>
                  <a:cubicBezTo>
                    <a:pt x="12" y="4"/>
                    <a:pt x="16" y="5"/>
                    <a:pt x="18" y="5"/>
                  </a:cubicBezTo>
                  <a:cubicBezTo>
                    <a:pt x="21" y="5"/>
                    <a:pt x="20" y="4"/>
                    <a:pt x="14" y="0"/>
                  </a:cubicBezTo>
                  <a:cubicBezTo>
                    <a:pt x="9" y="0"/>
                    <a:pt x="5" y="0"/>
                    <a:pt x="0" y="0"/>
                  </a:cubicBezTo>
                </a:path>
              </a:pathLst>
            </a:custGeom>
            <a:solidFill>
              <a:srgbClr val="DAA5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ṥlíďê"/>
            <p:cNvSpPr/>
            <p:nvPr/>
          </p:nvSpPr>
          <p:spPr bwMode="auto">
            <a:xfrm>
              <a:off x="4252688" y="5677332"/>
              <a:ext cx="211199" cy="82876"/>
            </a:xfrm>
            <a:custGeom>
              <a:avLst/>
              <a:gdLst>
                <a:gd name="T0" fmla="*/ 19 w 76"/>
                <a:gd name="T1" fmla="*/ 1 h 30"/>
                <a:gd name="T2" fmla="*/ 64 w 76"/>
                <a:gd name="T3" fmla="*/ 25 h 30"/>
                <a:gd name="T4" fmla="*/ 54 w 76"/>
                <a:gd name="T5" fmla="*/ 30 h 30"/>
                <a:gd name="T6" fmla="*/ 28 w 76"/>
                <a:gd name="T7" fmla="*/ 25 h 30"/>
                <a:gd name="T8" fmla="*/ 5 w 76"/>
                <a:gd name="T9" fmla="*/ 11 h 30"/>
                <a:gd name="T10" fmla="*/ 4 w 76"/>
                <a:gd name="T11" fmla="*/ 11 h 30"/>
                <a:gd name="T12" fmla="*/ 7 w 76"/>
                <a:gd name="T13" fmla="*/ 0 h 30"/>
                <a:gd name="T14" fmla="*/ 19 w 76"/>
                <a:gd name="T15" fmla="*/ 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30">
                  <a:moveTo>
                    <a:pt x="19" y="1"/>
                  </a:moveTo>
                  <a:cubicBezTo>
                    <a:pt x="19" y="1"/>
                    <a:pt x="53" y="24"/>
                    <a:pt x="64" y="25"/>
                  </a:cubicBezTo>
                  <a:cubicBezTo>
                    <a:pt x="76" y="26"/>
                    <a:pt x="67" y="30"/>
                    <a:pt x="54" y="30"/>
                  </a:cubicBezTo>
                  <a:cubicBezTo>
                    <a:pt x="41" y="30"/>
                    <a:pt x="35" y="27"/>
                    <a:pt x="28" y="25"/>
                  </a:cubicBezTo>
                  <a:cubicBezTo>
                    <a:pt x="20" y="22"/>
                    <a:pt x="11" y="17"/>
                    <a:pt x="5" y="11"/>
                  </a:cubicBezTo>
                  <a:cubicBezTo>
                    <a:pt x="4" y="11"/>
                    <a:pt x="4" y="11"/>
                    <a:pt x="4" y="11"/>
                  </a:cubicBezTo>
                  <a:cubicBezTo>
                    <a:pt x="0" y="7"/>
                    <a:pt x="1" y="0"/>
                    <a:pt x="7" y="0"/>
                  </a:cubicBezTo>
                  <a:lnTo>
                    <a:pt x="19" y="1"/>
                  </a:ln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iṣḷîḍe"/>
            <p:cNvSpPr/>
            <p:nvPr/>
          </p:nvSpPr>
          <p:spPr bwMode="auto">
            <a:xfrm>
              <a:off x="4272739" y="5654608"/>
              <a:ext cx="36091" cy="25398"/>
            </a:xfrm>
            <a:custGeom>
              <a:avLst/>
              <a:gdLst>
                <a:gd name="T0" fmla="*/ 25 w 27"/>
                <a:gd name="T1" fmla="*/ 19 h 19"/>
                <a:gd name="T2" fmla="*/ 27 w 27"/>
                <a:gd name="T3" fmla="*/ 0 h 19"/>
                <a:gd name="T4" fmla="*/ 0 w 27"/>
                <a:gd name="T5" fmla="*/ 0 h 19"/>
                <a:gd name="T6" fmla="*/ 0 w 27"/>
                <a:gd name="T7" fmla="*/ 17 h 19"/>
                <a:gd name="T8" fmla="*/ 25 w 27"/>
                <a:gd name="T9" fmla="*/ 19 h 19"/>
              </a:gdLst>
              <a:ahLst/>
              <a:cxnLst>
                <a:cxn ang="0">
                  <a:pos x="T0" y="T1"/>
                </a:cxn>
                <a:cxn ang="0">
                  <a:pos x="T2" y="T3"/>
                </a:cxn>
                <a:cxn ang="0">
                  <a:pos x="T4" y="T5"/>
                </a:cxn>
                <a:cxn ang="0">
                  <a:pos x="T6" y="T7"/>
                </a:cxn>
                <a:cxn ang="0">
                  <a:pos x="T8" y="T9"/>
                </a:cxn>
              </a:cxnLst>
              <a:rect l="0" t="0" r="r" b="b"/>
              <a:pathLst>
                <a:path w="27" h="19">
                  <a:moveTo>
                    <a:pt x="25" y="19"/>
                  </a:moveTo>
                  <a:lnTo>
                    <a:pt x="27" y="0"/>
                  </a:lnTo>
                  <a:lnTo>
                    <a:pt x="0" y="0"/>
                  </a:lnTo>
                  <a:lnTo>
                    <a:pt x="0" y="17"/>
                  </a:lnTo>
                  <a:lnTo>
                    <a:pt x="25" y="19"/>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îšľídè"/>
            <p:cNvSpPr/>
            <p:nvPr/>
          </p:nvSpPr>
          <p:spPr bwMode="auto">
            <a:xfrm>
              <a:off x="4272739" y="5677332"/>
              <a:ext cx="126987" cy="60152"/>
            </a:xfrm>
            <a:custGeom>
              <a:avLst/>
              <a:gdLst>
                <a:gd name="T0" fmla="*/ 12 w 46"/>
                <a:gd name="T1" fmla="*/ 1 h 22"/>
                <a:gd name="T2" fmla="*/ 33 w 46"/>
                <a:gd name="T3" fmla="*/ 14 h 22"/>
                <a:gd name="T4" fmla="*/ 28 w 46"/>
                <a:gd name="T5" fmla="*/ 18 h 22"/>
                <a:gd name="T6" fmla="*/ 0 w 46"/>
                <a:gd name="T7" fmla="*/ 0 h 22"/>
                <a:gd name="T8" fmla="*/ 12 w 46"/>
                <a:gd name="T9" fmla="*/ 1 h 22"/>
              </a:gdLst>
              <a:ahLst/>
              <a:cxnLst>
                <a:cxn ang="0">
                  <a:pos x="T0" y="T1"/>
                </a:cxn>
                <a:cxn ang="0">
                  <a:pos x="T2" y="T3"/>
                </a:cxn>
                <a:cxn ang="0">
                  <a:pos x="T4" y="T5"/>
                </a:cxn>
                <a:cxn ang="0">
                  <a:pos x="T6" y="T7"/>
                </a:cxn>
                <a:cxn ang="0">
                  <a:pos x="T8" y="T9"/>
                </a:cxn>
              </a:cxnLst>
              <a:rect l="0" t="0" r="r" b="b"/>
              <a:pathLst>
                <a:path w="46" h="22">
                  <a:moveTo>
                    <a:pt x="12" y="1"/>
                  </a:moveTo>
                  <a:cubicBezTo>
                    <a:pt x="12" y="1"/>
                    <a:pt x="19" y="6"/>
                    <a:pt x="33" y="14"/>
                  </a:cubicBezTo>
                  <a:cubicBezTo>
                    <a:pt x="46" y="22"/>
                    <a:pt x="36" y="21"/>
                    <a:pt x="28" y="18"/>
                  </a:cubicBezTo>
                  <a:cubicBezTo>
                    <a:pt x="12" y="12"/>
                    <a:pt x="0" y="0"/>
                    <a:pt x="0" y="0"/>
                  </a:cubicBezTo>
                  <a:lnTo>
                    <a:pt x="12" y="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îṧļîde"/>
            <p:cNvSpPr/>
            <p:nvPr/>
          </p:nvSpPr>
          <p:spPr bwMode="auto">
            <a:xfrm>
              <a:off x="4306156" y="4844567"/>
              <a:ext cx="105600" cy="796674"/>
            </a:xfrm>
            <a:custGeom>
              <a:avLst/>
              <a:gdLst>
                <a:gd name="T0" fmla="*/ 15 w 38"/>
                <a:gd name="T1" fmla="*/ 170 h 287"/>
                <a:gd name="T2" fmla="*/ 5 w 38"/>
                <a:gd name="T3" fmla="*/ 17 h 287"/>
                <a:gd name="T4" fmla="*/ 27 w 38"/>
                <a:gd name="T5" fmla="*/ 0 h 287"/>
                <a:gd name="T6" fmla="*/ 27 w 38"/>
                <a:gd name="T7" fmla="*/ 164 h 287"/>
                <a:gd name="T8" fmla="*/ 2 w 38"/>
                <a:gd name="T9" fmla="*/ 287 h 287"/>
                <a:gd name="T10" fmla="*/ 0 w 38"/>
                <a:gd name="T11" fmla="*/ 287 h 287"/>
                <a:gd name="T12" fmla="*/ 15 w 38"/>
                <a:gd name="T13" fmla="*/ 170 h 287"/>
              </a:gdLst>
              <a:ahLst/>
              <a:cxnLst>
                <a:cxn ang="0">
                  <a:pos x="T0" y="T1"/>
                </a:cxn>
                <a:cxn ang="0">
                  <a:pos x="T2" y="T3"/>
                </a:cxn>
                <a:cxn ang="0">
                  <a:pos x="T4" y="T5"/>
                </a:cxn>
                <a:cxn ang="0">
                  <a:pos x="T6" y="T7"/>
                </a:cxn>
                <a:cxn ang="0">
                  <a:pos x="T8" y="T9"/>
                </a:cxn>
                <a:cxn ang="0">
                  <a:pos x="T10" y="T11"/>
                </a:cxn>
                <a:cxn ang="0">
                  <a:pos x="T12" y="T13"/>
                </a:cxn>
              </a:cxnLst>
              <a:rect l="0" t="0" r="r" b="b"/>
              <a:pathLst>
                <a:path w="38" h="287">
                  <a:moveTo>
                    <a:pt x="15" y="170"/>
                  </a:moveTo>
                  <a:cubicBezTo>
                    <a:pt x="20" y="151"/>
                    <a:pt x="21" y="100"/>
                    <a:pt x="5" y="17"/>
                  </a:cubicBezTo>
                  <a:cubicBezTo>
                    <a:pt x="27" y="0"/>
                    <a:pt x="27" y="0"/>
                    <a:pt x="27" y="0"/>
                  </a:cubicBezTo>
                  <a:cubicBezTo>
                    <a:pt x="38" y="90"/>
                    <a:pt x="33" y="144"/>
                    <a:pt x="27" y="164"/>
                  </a:cubicBezTo>
                  <a:cubicBezTo>
                    <a:pt x="21" y="180"/>
                    <a:pt x="2" y="287"/>
                    <a:pt x="2" y="287"/>
                  </a:cubicBezTo>
                  <a:cubicBezTo>
                    <a:pt x="0" y="287"/>
                    <a:pt x="0" y="287"/>
                    <a:pt x="0" y="287"/>
                  </a:cubicBezTo>
                  <a:cubicBezTo>
                    <a:pt x="3" y="261"/>
                    <a:pt x="11" y="184"/>
                    <a:pt x="15" y="170"/>
                  </a:cubicBez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ïṧļíḓê"/>
            <p:cNvSpPr/>
            <p:nvPr/>
          </p:nvSpPr>
          <p:spPr bwMode="auto">
            <a:xfrm>
              <a:off x="4183180" y="4863281"/>
              <a:ext cx="203179" cy="799348"/>
            </a:xfrm>
            <a:custGeom>
              <a:avLst/>
              <a:gdLst>
                <a:gd name="T0" fmla="*/ 58 w 73"/>
                <a:gd name="T1" fmla="*/ 0 h 288"/>
                <a:gd name="T2" fmla="*/ 16 w 73"/>
                <a:gd name="T3" fmla="*/ 37 h 288"/>
                <a:gd name="T4" fmla="*/ 29 w 73"/>
                <a:gd name="T5" fmla="*/ 165 h 288"/>
                <a:gd name="T6" fmla="*/ 29 w 73"/>
                <a:gd name="T7" fmla="*/ 287 h 288"/>
                <a:gd name="T8" fmla="*/ 46 w 73"/>
                <a:gd name="T9" fmla="*/ 288 h 288"/>
                <a:gd name="T10" fmla="*/ 65 w 73"/>
                <a:gd name="T11" fmla="*/ 164 h 288"/>
                <a:gd name="T12" fmla="*/ 58 w 73"/>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73" h="288">
                  <a:moveTo>
                    <a:pt x="58" y="0"/>
                  </a:moveTo>
                  <a:cubicBezTo>
                    <a:pt x="16" y="37"/>
                    <a:pt x="16" y="37"/>
                    <a:pt x="16" y="37"/>
                  </a:cubicBezTo>
                  <a:cubicBezTo>
                    <a:pt x="16" y="37"/>
                    <a:pt x="0" y="62"/>
                    <a:pt x="29" y="165"/>
                  </a:cubicBezTo>
                  <a:cubicBezTo>
                    <a:pt x="29" y="165"/>
                    <a:pt x="13" y="223"/>
                    <a:pt x="29" y="287"/>
                  </a:cubicBezTo>
                  <a:cubicBezTo>
                    <a:pt x="46" y="288"/>
                    <a:pt x="46" y="288"/>
                    <a:pt x="46" y="288"/>
                  </a:cubicBezTo>
                  <a:cubicBezTo>
                    <a:pt x="46" y="288"/>
                    <a:pt x="61" y="181"/>
                    <a:pt x="65" y="164"/>
                  </a:cubicBezTo>
                  <a:cubicBezTo>
                    <a:pt x="71" y="144"/>
                    <a:pt x="73" y="90"/>
                    <a:pt x="58" y="0"/>
                  </a:cubicBezTo>
                  <a:close/>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ïšḻiḓe"/>
            <p:cNvSpPr/>
            <p:nvPr/>
          </p:nvSpPr>
          <p:spPr bwMode="auto">
            <a:xfrm>
              <a:off x="4270066" y="5105224"/>
              <a:ext cx="211199" cy="30745"/>
            </a:xfrm>
            <a:custGeom>
              <a:avLst/>
              <a:gdLst>
                <a:gd name="T0" fmla="*/ 151 w 158"/>
                <a:gd name="T1" fmla="*/ 0 h 23"/>
                <a:gd name="T2" fmla="*/ 158 w 158"/>
                <a:gd name="T3" fmla="*/ 23 h 23"/>
                <a:gd name="T4" fmla="*/ 0 w 158"/>
                <a:gd name="T5" fmla="*/ 2 h 23"/>
                <a:gd name="T6" fmla="*/ 151 w 158"/>
                <a:gd name="T7" fmla="*/ 0 h 23"/>
              </a:gdLst>
              <a:ahLst/>
              <a:cxnLst>
                <a:cxn ang="0">
                  <a:pos x="T0" y="T1"/>
                </a:cxn>
                <a:cxn ang="0">
                  <a:pos x="T2" y="T3"/>
                </a:cxn>
                <a:cxn ang="0">
                  <a:pos x="T4" y="T5"/>
                </a:cxn>
                <a:cxn ang="0">
                  <a:pos x="T6" y="T7"/>
                </a:cxn>
              </a:cxnLst>
              <a:rect l="0" t="0" r="r" b="b"/>
              <a:pathLst>
                <a:path w="158" h="23">
                  <a:moveTo>
                    <a:pt x="151" y="0"/>
                  </a:moveTo>
                  <a:lnTo>
                    <a:pt x="158" y="23"/>
                  </a:lnTo>
                  <a:lnTo>
                    <a:pt x="0" y="2"/>
                  </a:lnTo>
                  <a:lnTo>
                    <a:pt x="151" y="0"/>
                  </a:ln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islîḑê"/>
            <p:cNvSpPr/>
            <p:nvPr/>
          </p:nvSpPr>
          <p:spPr bwMode="auto">
            <a:xfrm>
              <a:off x="4270066" y="5105224"/>
              <a:ext cx="211199" cy="30745"/>
            </a:xfrm>
            <a:custGeom>
              <a:avLst/>
              <a:gdLst>
                <a:gd name="T0" fmla="*/ 151 w 158"/>
                <a:gd name="T1" fmla="*/ 0 h 23"/>
                <a:gd name="T2" fmla="*/ 158 w 158"/>
                <a:gd name="T3" fmla="*/ 23 h 23"/>
                <a:gd name="T4" fmla="*/ 0 w 158"/>
                <a:gd name="T5" fmla="*/ 2 h 23"/>
              </a:gdLst>
              <a:ahLst/>
              <a:cxnLst>
                <a:cxn ang="0">
                  <a:pos x="T0" y="T1"/>
                </a:cxn>
                <a:cxn ang="0">
                  <a:pos x="T2" y="T3"/>
                </a:cxn>
                <a:cxn ang="0">
                  <a:pos x="T4" y="T5"/>
                </a:cxn>
              </a:cxnLst>
              <a:rect l="0" t="0" r="r" b="b"/>
              <a:pathLst>
                <a:path w="158" h="23">
                  <a:moveTo>
                    <a:pt x="151" y="0"/>
                  </a:moveTo>
                  <a:lnTo>
                    <a:pt x="158" y="23"/>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î$ļïḍè"/>
            <p:cNvSpPr/>
            <p:nvPr/>
          </p:nvSpPr>
          <p:spPr bwMode="auto">
            <a:xfrm>
              <a:off x="4180507" y="4644061"/>
              <a:ext cx="334175" cy="649637"/>
            </a:xfrm>
            <a:custGeom>
              <a:avLst/>
              <a:gdLst>
                <a:gd name="T0" fmla="*/ 76 w 120"/>
                <a:gd name="T1" fmla="*/ 18 h 234"/>
                <a:gd name="T2" fmla="*/ 65 w 120"/>
                <a:gd name="T3" fmla="*/ 5 h 234"/>
                <a:gd name="T4" fmla="*/ 26 w 120"/>
                <a:gd name="T5" fmla="*/ 39 h 234"/>
                <a:gd name="T6" fmla="*/ 0 w 120"/>
                <a:gd name="T7" fmla="*/ 218 h 234"/>
                <a:gd name="T8" fmla="*/ 120 w 120"/>
                <a:gd name="T9" fmla="*/ 203 h 234"/>
                <a:gd name="T10" fmla="*/ 76 w 120"/>
                <a:gd name="T11" fmla="*/ 18 h 234"/>
              </a:gdLst>
              <a:ahLst/>
              <a:cxnLst>
                <a:cxn ang="0">
                  <a:pos x="T0" y="T1"/>
                </a:cxn>
                <a:cxn ang="0">
                  <a:pos x="T2" y="T3"/>
                </a:cxn>
                <a:cxn ang="0">
                  <a:pos x="T4" y="T5"/>
                </a:cxn>
                <a:cxn ang="0">
                  <a:pos x="T6" y="T7"/>
                </a:cxn>
                <a:cxn ang="0">
                  <a:pos x="T8" y="T9"/>
                </a:cxn>
                <a:cxn ang="0">
                  <a:pos x="T10" y="T11"/>
                </a:cxn>
              </a:cxnLst>
              <a:rect l="0" t="0" r="r" b="b"/>
              <a:pathLst>
                <a:path w="120" h="234">
                  <a:moveTo>
                    <a:pt x="76" y="18"/>
                  </a:moveTo>
                  <a:cubicBezTo>
                    <a:pt x="75" y="12"/>
                    <a:pt x="71" y="7"/>
                    <a:pt x="65" y="5"/>
                  </a:cubicBezTo>
                  <a:cubicBezTo>
                    <a:pt x="53" y="1"/>
                    <a:pt x="33" y="0"/>
                    <a:pt x="26" y="39"/>
                  </a:cubicBezTo>
                  <a:cubicBezTo>
                    <a:pt x="18" y="88"/>
                    <a:pt x="0" y="218"/>
                    <a:pt x="0" y="218"/>
                  </a:cubicBezTo>
                  <a:cubicBezTo>
                    <a:pt x="0" y="218"/>
                    <a:pt x="72" y="234"/>
                    <a:pt x="120" y="203"/>
                  </a:cubicBezTo>
                  <a:cubicBezTo>
                    <a:pt x="76" y="18"/>
                    <a:pt x="76" y="18"/>
                    <a:pt x="76" y="18"/>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ïsḷïdè"/>
            <p:cNvSpPr/>
            <p:nvPr/>
          </p:nvSpPr>
          <p:spPr bwMode="auto">
            <a:xfrm>
              <a:off x="4219271" y="4725601"/>
              <a:ext cx="164415" cy="307441"/>
            </a:xfrm>
            <a:custGeom>
              <a:avLst/>
              <a:gdLst>
                <a:gd name="T0" fmla="*/ 56 w 59"/>
                <a:gd name="T1" fmla="*/ 38 h 111"/>
                <a:gd name="T2" fmla="*/ 36 w 59"/>
                <a:gd name="T3" fmla="*/ 21 h 111"/>
                <a:gd name="T4" fmla="*/ 59 w 59"/>
                <a:gd name="T5" fmla="*/ 111 h 111"/>
                <a:gd name="T6" fmla="*/ 56 w 59"/>
                <a:gd name="T7" fmla="*/ 38 h 111"/>
              </a:gdLst>
              <a:ahLst/>
              <a:cxnLst>
                <a:cxn ang="0">
                  <a:pos x="T0" y="T1"/>
                </a:cxn>
                <a:cxn ang="0">
                  <a:pos x="T2" y="T3"/>
                </a:cxn>
                <a:cxn ang="0">
                  <a:pos x="T4" y="T5"/>
                </a:cxn>
                <a:cxn ang="0">
                  <a:pos x="T6" y="T7"/>
                </a:cxn>
              </a:cxnLst>
              <a:rect l="0" t="0" r="r" b="b"/>
              <a:pathLst>
                <a:path w="59" h="111">
                  <a:moveTo>
                    <a:pt x="56" y="38"/>
                  </a:moveTo>
                  <a:cubicBezTo>
                    <a:pt x="46" y="22"/>
                    <a:pt x="36" y="21"/>
                    <a:pt x="36" y="21"/>
                  </a:cubicBezTo>
                  <a:cubicBezTo>
                    <a:pt x="0" y="0"/>
                    <a:pt x="27" y="87"/>
                    <a:pt x="59" y="111"/>
                  </a:cubicBezTo>
                  <a:lnTo>
                    <a:pt x="56" y="38"/>
                  </a:lnTo>
                  <a:close/>
                </a:path>
              </a:pathLst>
            </a:custGeom>
            <a:solidFill>
              <a:srgbClr val="C9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ïŝľiḍe"/>
            <p:cNvSpPr/>
            <p:nvPr/>
          </p:nvSpPr>
          <p:spPr bwMode="auto">
            <a:xfrm>
              <a:off x="4314177" y="4533116"/>
              <a:ext cx="61488" cy="169762"/>
            </a:xfrm>
            <a:custGeom>
              <a:avLst/>
              <a:gdLst>
                <a:gd name="T0" fmla="*/ 17 w 22"/>
                <a:gd name="T1" fmla="*/ 0 h 61"/>
                <a:gd name="T2" fmla="*/ 0 w 22"/>
                <a:gd name="T3" fmla="*/ 0 h 61"/>
                <a:gd name="T4" fmla="*/ 2 w 22"/>
                <a:gd name="T5" fmla="*/ 45 h 61"/>
                <a:gd name="T6" fmla="*/ 4 w 22"/>
                <a:gd name="T7" fmla="*/ 49 h 61"/>
                <a:gd name="T8" fmla="*/ 16 w 22"/>
                <a:gd name="T9" fmla="*/ 59 h 61"/>
                <a:gd name="T10" fmla="*/ 17 w 22"/>
                <a:gd name="T11" fmla="*/ 42 h 61"/>
                <a:gd name="T12" fmla="*/ 17 w 22"/>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22" h="61">
                  <a:moveTo>
                    <a:pt x="17" y="0"/>
                  </a:moveTo>
                  <a:cubicBezTo>
                    <a:pt x="0" y="0"/>
                    <a:pt x="0" y="0"/>
                    <a:pt x="0" y="0"/>
                  </a:cubicBezTo>
                  <a:cubicBezTo>
                    <a:pt x="2" y="45"/>
                    <a:pt x="2" y="45"/>
                    <a:pt x="2" y="45"/>
                  </a:cubicBezTo>
                  <a:cubicBezTo>
                    <a:pt x="2" y="47"/>
                    <a:pt x="3" y="48"/>
                    <a:pt x="4" y="49"/>
                  </a:cubicBezTo>
                  <a:cubicBezTo>
                    <a:pt x="12" y="61"/>
                    <a:pt x="16" y="59"/>
                    <a:pt x="16" y="59"/>
                  </a:cubicBezTo>
                  <a:cubicBezTo>
                    <a:pt x="22" y="57"/>
                    <a:pt x="18" y="50"/>
                    <a:pt x="17" y="42"/>
                  </a:cubicBezTo>
                  <a:cubicBezTo>
                    <a:pt x="17" y="0"/>
                    <a:pt x="17" y="0"/>
                    <a:pt x="17" y="0"/>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íṣḻïḑé"/>
            <p:cNvSpPr/>
            <p:nvPr/>
          </p:nvSpPr>
          <p:spPr bwMode="auto">
            <a:xfrm>
              <a:off x="4250015" y="4472964"/>
              <a:ext cx="155057" cy="180455"/>
            </a:xfrm>
            <a:custGeom>
              <a:avLst/>
              <a:gdLst>
                <a:gd name="T0" fmla="*/ 40 w 56"/>
                <a:gd name="T1" fmla="*/ 11 h 65"/>
                <a:gd name="T2" fmla="*/ 54 w 56"/>
                <a:gd name="T3" fmla="*/ 49 h 65"/>
                <a:gd name="T4" fmla="*/ 20 w 56"/>
                <a:gd name="T5" fmla="*/ 57 h 65"/>
                <a:gd name="T6" fmla="*/ 3 w 56"/>
                <a:gd name="T7" fmla="*/ 24 h 65"/>
                <a:gd name="T8" fmla="*/ 40 w 56"/>
                <a:gd name="T9" fmla="*/ 11 h 65"/>
              </a:gdLst>
              <a:ahLst/>
              <a:cxnLst>
                <a:cxn ang="0">
                  <a:pos x="T0" y="T1"/>
                </a:cxn>
                <a:cxn ang="0">
                  <a:pos x="T2" y="T3"/>
                </a:cxn>
                <a:cxn ang="0">
                  <a:pos x="T4" y="T5"/>
                </a:cxn>
                <a:cxn ang="0">
                  <a:pos x="T6" y="T7"/>
                </a:cxn>
                <a:cxn ang="0">
                  <a:pos x="T8" y="T9"/>
                </a:cxn>
              </a:cxnLst>
              <a:rect l="0" t="0" r="r" b="b"/>
              <a:pathLst>
                <a:path w="56" h="65">
                  <a:moveTo>
                    <a:pt x="40" y="11"/>
                  </a:moveTo>
                  <a:cubicBezTo>
                    <a:pt x="53" y="21"/>
                    <a:pt x="56" y="37"/>
                    <a:pt x="54" y="49"/>
                  </a:cubicBezTo>
                  <a:cubicBezTo>
                    <a:pt x="51" y="64"/>
                    <a:pt x="33" y="65"/>
                    <a:pt x="20" y="57"/>
                  </a:cubicBezTo>
                  <a:cubicBezTo>
                    <a:pt x="8" y="49"/>
                    <a:pt x="0" y="36"/>
                    <a:pt x="3" y="24"/>
                  </a:cubicBezTo>
                  <a:cubicBezTo>
                    <a:pt x="6" y="8"/>
                    <a:pt x="25" y="0"/>
                    <a:pt x="40" y="11"/>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íṡ1íḍê"/>
            <p:cNvSpPr/>
            <p:nvPr/>
          </p:nvSpPr>
          <p:spPr bwMode="auto">
            <a:xfrm>
              <a:off x="4177833" y="4467617"/>
              <a:ext cx="200505" cy="183129"/>
            </a:xfrm>
            <a:custGeom>
              <a:avLst/>
              <a:gdLst>
                <a:gd name="T0" fmla="*/ 51 w 72"/>
                <a:gd name="T1" fmla="*/ 20 h 66"/>
                <a:gd name="T2" fmla="*/ 46 w 72"/>
                <a:gd name="T3" fmla="*/ 57 h 66"/>
                <a:gd name="T4" fmla="*/ 44 w 72"/>
                <a:gd name="T5" fmla="*/ 9 h 66"/>
                <a:gd name="T6" fmla="*/ 72 w 72"/>
                <a:gd name="T7" fmla="*/ 20 h 66"/>
                <a:gd name="T8" fmla="*/ 51 w 72"/>
                <a:gd name="T9" fmla="*/ 20 h 66"/>
              </a:gdLst>
              <a:ahLst/>
              <a:cxnLst>
                <a:cxn ang="0">
                  <a:pos x="T0" y="T1"/>
                </a:cxn>
                <a:cxn ang="0">
                  <a:pos x="T2" y="T3"/>
                </a:cxn>
                <a:cxn ang="0">
                  <a:pos x="T4" y="T5"/>
                </a:cxn>
                <a:cxn ang="0">
                  <a:pos x="T6" y="T7"/>
                </a:cxn>
                <a:cxn ang="0">
                  <a:pos x="T8" y="T9"/>
                </a:cxn>
              </a:cxnLst>
              <a:rect l="0" t="0" r="r" b="b"/>
              <a:pathLst>
                <a:path w="72" h="66">
                  <a:moveTo>
                    <a:pt x="51" y="20"/>
                  </a:moveTo>
                  <a:cubicBezTo>
                    <a:pt x="51" y="20"/>
                    <a:pt x="43" y="39"/>
                    <a:pt x="46" y="57"/>
                  </a:cubicBezTo>
                  <a:cubicBezTo>
                    <a:pt x="48" y="66"/>
                    <a:pt x="0" y="29"/>
                    <a:pt x="44" y="9"/>
                  </a:cubicBezTo>
                  <a:cubicBezTo>
                    <a:pt x="62" y="0"/>
                    <a:pt x="72" y="20"/>
                    <a:pt x="72" y="20"/>
                  </a:cubicBezTo>
                  <a:cubicBezTo>
                    <a:pt x="72" y="20"/>
                    <a:pt x="64" y="15"/>
                    <a:pt x="51" y="20"/>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iSlîďê"/>
            <p:cNvSpPr/>
            <p:nvPr/>
          </p:nvSpPr>
          <p:spPr bwMode="auto">
            <a:xfrm>
              <a:off x="4332890" y="4650745"/>
              <a:ext cx="33418" cy="21387"/>
            </a:xfrm>
            <a:custGeom>
              <a:avLst/>
              <a:gdLst>
                <a:gd name="T0" fmla="*/ 0 w 25"/>
                <a:gd name="T1" fmla="*/ 0 h 16"/>
                <a:gd name="T2" fmla="*/ 25 w 25"/>
                <a:gd name="T3" fmla="*/ 16 h 16"/>
                <a:gd name="T4" fmla="*/ 23 w 25"/>
                <a:gd name="T5" fmla="*/ 6 h 16"/>
                <a:gd name="T6" fmla="*/ 0 w 25"/>
                <a:gd name="T7" fmla="*/ 0 h 16"/>
              </a:gdLst>
              <a:ahLst/>
              <a:cxnLst>
                <a:cxn ang="0">
                  <a:pos x="T0" y="T1"/>
                </a:cxn>
                <a:cxn ang="0">
                  <a:pos x="T2" y="T3"/>
                </a:cxn>
                <a:cxn ang="0">
                  <a:pos x="T4" y="T5"/>
                </a:cxn>
                <a:cxn ang="0">
                  <a:pos x="T6" y="T7"/>
                </a:cxn>
              </a:cxnLst>
              <a:rect l="0" t="0" r="r" b="b"/>
              <a:pathLst>
                <a:path w="25" h="16">
                  <a:moveTo>
                    <a:pt x="0" y="0"/>
                  </a:moveTo>
                  <a:lnTo>
                    <a:pt x="25" y="16"/>
                  </a:lnTo>
                  <a:lnTo>
                    <a:pt x="23" y="6"/>
                  </a:lnTo>
                  <a:lnTo>
                    <a:pt x="0" y="0"/>
                  </a:lnTo>
                  <a:close/>
                </a:path>
              </a:pathLst>
            </a:custGeom>
            <a:solidFill>
              <a:srgbClr val="D9A4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íSľiḑé"/>
            <p:cNvSpPr/>
            <p:nvPr/>
          </p:nvSpPr>
          <p:spPr bwMode="auto">
            <a:xfrm>
              <a:off x="4332890" y="4650745"/>
              <a:ext cx="33418" cy="21387"/>
            </a:xfrm>
            <a:custGeom>
              <a:avLst/>
              <a:gdLst>
                <a:gd name="T0" fmla="*/ 0 w 25"/>
                <a:gd name="T1" fmla="*/ 0 h 16"/>
                <a:gd name="T2" fmla="*/ 25 w 25"/>
                <a:gd name="T3" fmla="*/ 16 h 16"/>
                <a:gd name="T4" fmla="*/ 23 w 25"/>
                <a:gd name="T5" fmla="*/ 6 h 16"/>
                <a:gd name="T6" fmla="*/ 0 w 25"/>
                <a:gd name="T7" fmla="*/ 0 h 16"/>
              </a:gdLst>
              <a:ahLst/>
              <a:cxnLst>
                <a:cxn ang="0">
                  <a:pos x="T0" y="T1"/>
                </a:cxn>
                <a:cxn ang="0">
                  <a:pos x="T2" y="T3"/>
                </a:cxn>
                <a:cxn ang="0">
                  <a:pos x="T4" y="T5"/>
                </a:cxn>
                <a:cxn ang="0">
                  <a:pos x="T6" y="T7"/>
                </a:cxn>
              </a:cxnLst>
              <a:rect l="0" t="0" r="r" b="b"/>
              <a:pathLst>
                <a:path w="25" h="16">
                  <a:moveTo>
                    <a:pt x="0" y="0"/>
                  </a:moveTo>
                  <a:lnTo>
                    <a:pt x="25" y="16"/>
                  </a:lnTo>
                  <a:lnTo>
                    <a:pt x="23"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i$ḻîḋe"/>
            <p:cNvSpPr/>
            <p:nvPr/>
          </p:nvSpPr>
          <p:spPr bwMode="auto">
            <a:xfrm>
              <a:off x="4275413" y="4447567"/>
              <a:ext cx="100253" cy="147037"/>
            </a:xfrm>
            <a:custGeom>
              <a:avLst/>
              <a:gdLst>
                <a:gd name="T0" fmla="*/ 36 w 36"/>
                <a:gd name="T1" fmla="*/ 25 h 53"/>
                <a:gd name="T2" fmla="*/ 16 w 36"/>
                <a:gd name="T3" fmla="*/ 45 h 53"/>
                <a:gd name="T4" fmla="*/ 1 w 36"/>
                <a:gd name="T5" fmla="*/ 45 h 53"/>
                <a:gd name="T6" fmla="*/ 36 w 36"/>
                <a:gd name="T7" fmla="*/ 25 h 53"/>
              </a:gdLst>
              <a:ahLst/>
              <a:cxnLst>
                <a:cxn ang="0">
                  <a:pos x="T0" y="T1"/>
                </a:cxn>
                <a:cxn ang="0">
                  <a:pos x="T2" y="T3"/>
                </a:cxn>
                <a:cxn ang="0">
                  <a:pos x="T4" y="T5"/>
                </a:cxn>
                <a:cxn ang="0">
                  <a:pos x="T6" y="T7"/>
                </a:cxn>
              </a:cxnLst>
              <a:rect l="0" t="0" r="r" b="b"/>
              <a:pathLst>
                <a:path w="36" h="53">
                  <a:moveTo>
                    <a:pt x="36" y="25"/>
                  </a:moveTo>
                  <a:cubicBezTo>
                    <a:pt x="36" y="25"/>
                    <a:pt x="10" y="28"/>
                    <a:pt x="16" y="45"/>
                  </a:cubicBezTo>
                  <a:cubicBezTo>
                    <a:pt x="20" y="53"/>
                    <a:pt x="0" y="51"/>
                    <a:pt x="1" y="45"/>
                  </a:cubicBezTo>
                  <a:cubicBezTo>
                    <a:pt x="8" y="0"/>
                    <a:pt x="36" y="25"/>
                    <a:pt x="36" y="25"/>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îşḷiḋê"/>
            <p:cNvSpPr/>
            <p:nvPr/>
          </p:nvSpPr>
          <p:spPr bwMode="auto">
            <a:xfrm>
              <a:off x="4247342" y="5241568"/>
              <a:ext cx="191149" cy="36091"/>
            </a:xfrm>
            <a:custGeom>
              <a:avLst/>
              <a:gdLst>
                <a:gd name="T0" fmla="*/ 69 w 69"/>
                <a:gd name="T1" fmla="*/ 0 h 13"/>
                <a:gd name="T2" fmla="*/ 68 w 69"/>
                <a:gd name="T3" fmla="*/ 5 h 13"/>
                <a:gd name="T4" fmla="*/ 2 w 69"/>
                <a:gd name="T5" fmla="*/ 11 h 13"/>
                <a:gd name="T6" fmla="*/ 0 w 69"/>
                <a:gd name="T7" fmla="*/ 6 h 13"/>
                <a:gd name="T8" fmla="*/ 69 w 69"/>
                <a:gd name="T9" fmla="*/ 0 h 13"/>
              </a:gdLst>
              <a:ahLst/>
              <a:cxnLst>
                <a:cxn ang="0">
                  <a:pos x="T0" y="T1"/>
                </a:cxn>
                <a:cxn ang="0">
                  <a:pos x="T2" y="T3"/>
                </a:cxn>
                <a:cxn ang="0">
                  <a:pos x="T4" y="T5"/>
                </a:cxn>
                <a:cxn ang="0">
                  <a:pos x="T6" y="T7"/>
                </a:cxn>
                <a:cxn ang="0">
                  <a:pos x="T8" y="T9"/>
                </a:cxn>
              </a:cxnLst>
              <a:rect l="0" t="0" r="r" b="b"/>
              <a:pathLst>
                <a:path w="69" h="13">
                  <a:moveTo>
                    <a:pt x="69" y="0"/>
                  </a:moveTo>
                  <a:cubicBezTo>
                    <a:pt x="69" y="2"/>
                    <a:pt x="69" y="3"/>
                    <a:pt x="68" y="5"/>
                  </a:cubicBezTo>
                  <a:cubicBezTo>
                    <a:pt x="45" y="12"/>
                    <a:pt x="20" y="13"/>
                    <a:pt x="2" y="11"/>
                  </a:cubicBezTo>
                  <a:cubicBezTo>
                    <a:pt x="1" y="10"/>
                    <a:pt x="1" y="8"/>
                    <a:pt x="0" y="6"/>
                  </a:cubicBezTo>
                  <a:cubicBezTo>
                    <a:pt x="19" y="8"/>
                    <a:pt x="45" y="8"/>
                    <a:pt x="69" y="0"/>
                  </a:cubicBez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iṧļiḑe"/>
            <p:cNvSpPr/>
            <p:nvPr/>
          </p:nvSpPr>
          <p:spPr bwMode="auto">
            <a:xfrm>
              <a:off x="4213924" y="4983584"/>
              <a:ext cx="5347" cy="26734"/>
            </a:xfrm>
            <a:custGeom>
              <a:avLst/>
              <a:gdLst>
                <a:gd name="T0" fmla="*/ 0 w 2"/>
                <a:gd name="T1" fmla="*/ 10 h 10"/>
                <a:gd name="T2" fmla="*/ 2 w 2"/>
                <a:gd name="T3" fmla="*/ 0 h 10"/>
                <a:gd name="T4" fmla="*/ 0 w 2"/>
                <a:gd name="T5" fmla="*/ 10 h 10"/>
              </a:gdLst>
              <a:ahLst/>
              <a:cxnLst>
                <a:cxn ang="0">
                  <a:pos x="T0" y="T1"/>
                </a:cxn>
                <a:cxn ang="0">
                  <a:pos x="T2" y="T3"/>
                </a:cxn>
                <a:cxn ang="0">
                  <a:pos x="T4" y="T5"/>
                </a:cxn>
              </a:cxnLst>
              <a:rect l="0" t="0" r="r" b="b"/>
              <a:pathLst>
                <a:path w="2" h="10">
                  <a:moveTo>
                    <a:pt x="0" y="10"/>
                  </a:moveTo>
                  <a:cubicBezTo>
                    <a:pt x="1" y="5"/>
                    <a:pt x="1" y="2"/>
                    <a:pt x="2" y="0"/>
                  </a:cubicBezTo>
                  <a:cubicBezTo>
                    <a:pt x="1" y="3"/>
                    <a:pt x="1" y="6"/>
                    <a:pt x="0" y="10"/>
                  </a:cubicBez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iṡḷïḑe"/>
            <p:cNvSpPr/>
            <p:nvPr/>
          </p:nvSpPr>
          <p:spPr bwMode="auto">
            <a:xfrm>
              <a:off x="4636322" y="4759018"/>
              <a:ext cx="236597" cy="176445"/>
            </a:xfrm>
            <a:custGeom>
              <a:avLst/>
              <a:gdLst>
                <a:gd name="T0" fmla="*/ 0 w 177"/>
                <a:gd name="T1" fmla="*/ 120 h 132"/>
                <a:gd name="T2" fmla="*/ 10 w 177"/>
                <a:gd name="T3" fmla="*/ 132 h 132"/>
                <a:gd name="T4" fmla="*/ 177 w 177"/>
                <a:gd name="T5" fmla="*/ 14 h 132"/>
                <a:gd name="T6" fmla="*/ 166 w 177"/>
                <a:gd name="T7" fmla="*/ 0 h 132"/>
                <a:gd name="T8" fmla="*/ 0 w 177"/>
                <a:gd name="T9" fmla="*/ 120 h 132"/>
              </a:gdLst>
              <a:ahLst/>
              <a:cxnLst>
                <a:cxn ang="0">
                  <a:pos x="T0" y="T1"/>
                </a:cxn>
                <a:cxn ang="0">
                  <a:pos x="T2" y="T3"/>
                </a:cxn>
                <a:cxn ang="0">
                  <a:pos x="T4" y="T5"/>
                </a:cxn>
                <a:cxn ang="0">
                  <a:pos x="T6" y="T7"/>
                </a:cxn>
                <a:cxn ang="0">
                  <a:pos x="T8" y="T9"/>
                </a:cxn>
              </a:cxnLst>
              <a:rect l="0" t="0" r="r" b="b"/>
              <a:pathLst>
                <a:path w="177" h="132">
                  <a:moveTo>
                    <a:pt x="0" y="120"/>
                  </a:moveTo>
                  <a:lnTo>
                    <a:pt x="10" y="132"/>
                  </a:lnTo>
                  <a:lnTo>
                    <a:pt x="177" y="14"/>
                  </a:lnTo>
                  <a:lnTo>
                    <a:pt x="166" y="0"/>
                  </a:lnTo>
                  <a:lnTo>
                    <a:pt x="0" y="120"/>
                  </a:ln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iṡḷíḓè"/>
            <p:cNvSpPr/>
            <p:nvPr/>
          </p:nvSpPr>
          <p:spPr bwMode="auto">
            <a:xfrm>
              <a:off x="4636322" y="4759018"/>
              <a:ext cx="221892" cy="160404"/>
            </a:xfrm>
            <a:custGeom>
              <a:avLst/>
              <a:gdLst>
                <a:gd name="T0" fmla="*/ 4 w 166"/>
                <a:gd name="T1" fmla="*/ 83 h 120"/>
                <a:gd name="T2" fmla="*/ 0 w 166"/>
                <a:gd name="T3" fmla="*/ 120 h 120"/>
                <a:gd name="T4" fmla="*/ 166 w 166"/>
                <a:gd name="T5" fmla="*/ 0 h 120"/>
                <a:gd name="T6" fmla="*/ 114 w 166"/>
                <a:gd name="T7" fmla="*/ 4 h 120"/>
                <a:gd name="T8" fmla="*/ 4 w 166"/>
                <a:gd name="T9" fmla="*/ 83 h 120"/>
              </a:gdLst>
              <a:ahLst/>
              <a:cxnLst>
                <a:cxn ang="0">
                  <a:pos x="T0" y="T1"/>
                </a:cxn>
                <a:cxn ang="0">
                  <a:pos x="T2" y="T3"/>
                </a:cxn>
                <a:cxn ang="0">
                  <a:pos x="T4" y="T5"/>
                </a:cxn>
                <a:cxn ang="0">
                  <a:pos x="T6" y="T7"/>
                </a:cxn>
                <a:cxn ang="0">
                  <a:pos x="T8" y="T9"/>
                </a:cxn>
              </a:cxnLst>
              <a:rect l="0" t="0" r="r" b="b"/>
              <a:pathLst>
                <a:path w="166" h="120">
                  <a:moveTo>
                    <a:pt x="4" y="83"/>
                  </a:moveTo>
                  <a:lnTo>
                    <a:pt x="0" y="120"/>
                  </a:lnTo>
                  <a:lnTo>
                    <a:pt x="166" y="0"/>
                  </a:lnTo>
                  <a:lnTo>
                    <a:pt x="114" y="4"/>
                  </a:lnTo>
                  <a:lnTo>
                    <a:pt x="4"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îs1íďè"/>
            <p:cNvSpPr/>
            <p:nvPr/>
          </p:nvSpPr>
          <p:spPr bwMode="auto">
            <a:xfrm>
              <a:off x="4193874" y="4692183"/>
              <a:ext cx="481213" cy="376950"/>
            </a:xfrm>
            <a:custGeom>
              <a:avLst/>
              <a:gdLst>
                <a:gd name="T0" fmla="*/ 46 w 173"/>
                <a:gd name="T1" fmla="*/ 10 h 136"/>
                <a:gd name="T2" fmla="*/ 70 w 173"/>
                <a:gd name="T3" fmla="*/ 46 h 136"/>
                <a:gd name="T4" fmla="*/ 87 w 173"/>
                <a:gd name="T5" fmla="*/ 98 h 136"/>
                <a:gd name="T6" fmla="*/ 171 w 173"/>
                <a:gd name="T7" fmla="*/ 69 h 136"/>
                <a:gd name="T8" fmla="*/ 173 w 173"/>
                <a:gd name="T9" fmla="*/ 86 h 136"/>
                <a:gd name="T10" fmla="*/ 70 w 173"/>
                <a:gd name="T11" fmla="*/ 125 h 136"/>
                <a:gd name="T12" fmla="*/ 46 w 173"/>
                <a:gd name="T13" fmla="*/ 10 h 136"/>
              </a:gdLst>
              <a:ahLst/>
              <a:cxnLst>
                <a:cxn ang="0">
                  <a:pos x="T0" y="T1"/>
                </a:cxn>
                <a:cxn ang="0">
                  <a:pos x="T2" y="T3"/>
                </a:cxn>
                <a:cxn ang="0">
                  <a:pos x="T4" y="T5"/>
                </a:cxn>
                <a:cxn ang="0">
                  <a:pos x="T6" y="T7"/>
                </a:cxn>
                <a:cxn ang="0">
                  <a:pos x="T8" y="T9"/>
                </a:cxn>
                <a:cxn ang="0">
                  <a:pos x="T10" y="T11"/>
                </a:cxn>
                <a:cxn ang="0">
                  <a:pos x="T12" y="T13"/>
                </a:cxn>
              </a:cxnLst>
              <a:rect l="0" t="0" r="r" b="b"/>
              <a:pathLst>
                <a:path w="173" h="136">
                  <a:moveTo>
                    <a:pt x="46" y="10"/>
                  </a:moveTo>
                  <a:cubicBezTo>
                    <a:pt x="46" y="10"/>
                    <a:pt x="61" y="13"/>
                    <a:pt x="70" y="46"/>
                  </a:cubicBezTo>
                  <a:cubicBezTo>
                    <a:pt x="79" y="78"/>
                    <a:pt x="87" y="98"/>
                    <a:pt x="87" y="98"/>
                  </a:cubicBezTo>
                  <a:cubicBezTo>
                    <a:pt x="171" y="69"/>
                    <a:pt x="171" y="69"/>
                    <a:pt x="171" y="69"/>
                  </a:cubicBezTo>
                  <a:cubicBezTo>
                    <a:pt x="173" y="86"/>
                    <a:pt x="173" y="86"/>
                    <a:pt x="173" y="86"/>
                  </a:cubicBezTo>
                  <a:cubicBezTo>
                    <a:pt x="173" y="86"/>
                    <a:pt x="88" y="136"/>
                    <a:pt x="70" y="125"/>
                  </a:cubicBezTo>
                  <a:cubicBezTo>
                    <a:pt x="52" y="113"/>
                    <a:pt x="0" y="0"/>
                    <a:pt x="46" y="10"/>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îṧ1iḓè"/>
            <p:cNvSpPr/>
            <p:nvPr/>
          </p:nvSpPr>
          <p:spPr bwMode="auto">
            <a:xfrm>
              <a:off x="4659046" y="4855260"/>
              <a:ext cx="129660" cy="77529"/>
            </a:xfrm>
            <a:custGeom>
              <a:avLst/>
              <a:gdLst>
                <a:gd name="T0" fmla="*/ 6 w 47"/>
                <a:gd name="T1" fmla="*/ 28 h 28"/>
                <a:gd name="T2" fmla="*/ 30 w 47"/>
                <a:gd name="T3" fmla="*/ 13 h 28"/>
                <a:gd name="T4" fmla="*/ 12 w 47"/>
                <a:gd name="T5" fmla="*/ 12 h 28"/>
                <a:gd name="T6" fmla="*/ 19 w 47"/>
                <a:gd name="T7" fmla="*/ 5 h 28"/>
                <a:gd name="T8" fmla="*/ 0 w 47"/>
                <a:gd name="T9" fmla="*/ 12 h 28"/>
                <a:gd name="T10" fmla="*/ 6 w 47"/>
                <a:gd name="T11" fmla="*/ 28 h 28"/>
              </a:gdLst>
              <a:ahLst/>
              <a:cxnLst>
                <a:cxn ang="0">
                  <a:pos x="T0" y="T1"/>
                </a:cxn>
                <a:cxn ang="0">
                  <a:pos x="T2" y="T3"/>
                </a:cxn>
                <a:cxn ang="0">
                  <a:pos x="T4" y="T5"/>
                </a:cxn>
                <a:cxn ang="0">
                  <a:pos x="T6" y="T7"/>
                </a:cxn>
                <a:cxn ang="0">
                  <a:pos x="T8" y="T9"/>
                </a:cxn>
                <a:cxn ang="0">
                  <a:pos x="T10" y="T11"/>
                </a:cxn>
              </a:cxnLst>
              <a:rect l="0" t="0" r="r" b="b"/>
              <a:pathLst>
                <a:path w="47" h="28">
                  <a:moveTo>
                    <a:pt x="6" y="28"/>
                  </a:moveTo>
                  <a:cubicBezTo>
                    <a:pt x="6" y="28"/>
                    <a:pt x="47" y="13"/>
                    <a:pt x="30" y="13"/>
                  </a:cubicBezTo>
                  <a:cubicBezTo>
                    <a:pt x="22" y="12"/>
                    <a:pt x="14" y="15"/>
                    <a:pt x="12" y="12"/>
                  </a:cubicBezTo>
                  <a:cubicBezTo>
                    <a:pt x="11" y="9"/>
                    <a:pt x="17" y="9"/>
                    <a:pt x="19" y="5"/>
                  </a:cubicBezTo>
                  <a:cubicBezTo>
                    <a:pt x="22" y="0"/>
                    <a:pt x="0" y="12"/>
                    <a:pt x="0" y="12"/>
                  </a:cubicBezTo>
                  <a:lnTo>
                    <a:pt x="6" y="28"/>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isḷiḑe"/>
            <p:cNvSpPr/>
            <p:nvPr/>
          </p:nvSpPr>
          <p:spPr bwMode="auto">
            <a:xfrm>
              <a:off x="4291453" y="4575890"/>
              <a:ext cx="33418" cy="32081"/>
            </a:xfrm>
            <a:custGeom>
              <a:avLst/>
              <a:gdLst>
                <a:gd name="T0" fmla="*/ 4 w 12"/>
                <a:gd name="T1" fmla="*/ 10 h 12"/>
                <a:gd name="T2" fmla="*/ 11 w 12"/>
                <a:gd name="T3" fmla="*/ 9 h 12"/>
                <a:gd name="T4" fmla="*/ 8 w 12"/>
                <a:gd name="T5" fmla="*/ 2 h 12"/>
                <a:gd name="T6" fmla="*/ 1 w 12"/>
                <a:gd name="T7" fmla="*/ 3 h 12"/>
                <a:gd name="T8" fmla="*/ 4 w 12"/>
                <a:gd name="T9" fmla="*/ 10 h 12"/>
              </a:gdLst>
              <a:ahLst/>
              <a:cxnLst>
                <a:cxn ang="0">
                  <a:pos x="T0" y="T1"/>
                </a:cxn>
                <a:cxn ang="0">
                  <a:pos x="T2" y="T3"/>
                </a:cxn>
                <a:cxn ang="0">
                  <a:pos x="T4" y="T5"/>
                </a:cxn>
                <a:cxn ang="0">
                  <a:pos x="T6" y="T7"/>
                </a:cxn>
                <a:cxn ang="0">
                  <a:pos x="T8" y="T9"/>
                </a:cxn>
              </a:cxnLst>
              <a:rect l="0" t="0" r="r" b="b"/>
              <a:pathLst>
                <a:path w="12" h="12">
                  <a:moveTo>
                    <a:pt x="4" y="10"/>
                  </a:moveTo>
                  <a:cubicBezTo>
                    <a:pt x="6" y="12"/>
                    <a:pt x="9" y="12"/>
                    <a:pt x="11" y="9"/>
                  </a:cubicBezTo>
                  <a:cubicBezTo>
                    <a:pt x="12" y="7"/>
                    <a:pt x="11" y="4"/>
                    <a:pt x="8" y="2"/>
                  </a:cubicBezTo>
                  <a:cubicBezTo>
                    <a:pt x="6" y="0"/>
                    <a:pt x="3" y="0"/>
                    <a:pt x="1" y="3"/>
                  </a:cubicBezTo>
                  <a:cubicBezTo>
                    <a:pt x="0" y="5"/>
                    <a:pt x="1" y="8"/>
                    <a:pt x="4" y="10"/>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íṡľíďe"/>
            <p:cNvSpPr/>
            <p:nvPr/>
          </p:nvSpPr>
          <p:spPr bwMode="auto">
            <a:xfrm>
              <a:off x="4097631" y="4439547"/>
              <a:ext cx="205852" cy="382297"/>
            </a:xfrm>
            <a:custGeom>
              <a:avLst/>
              <a:gdLst>
                <a:gd name="T0" fmla="*/ 53 w 74"/>
                <a:gd name="T1" fmla="*/ 7 h 138"/>
                <a:gd name="T2" fmla="*/ 36 w 74"/>
                <a:gd name="T3" fmla="*/ 1 h 138"/>
                <a:gd name="T4" fmla="*/ 6 w 74"/>
                <a:gd name="T5" fmla="*/ 22 h 138"/>
                <a:gd name="T6" fmla="*/ 20 w 74"/>
                <a:gd name="T7" fmla="*/ 65 h 138"/>
                <a:gd name="T8" fmla="*/ 19 w 74"/>
                <a:gd name="T9" fmla="*/ 122 h 138"/>
                <a:gd name="T10" fmla="*/ 29 w 74"/>
                <a:gd name="T11" fmla="*/ 136 h 138"/>
                <a:gd name="T12" fmla="*/ 38 w 74"/>
                <a:gd name="T13" fmla="*/ 125 h 138"/>
                <a:gd name="T14" fmla="*/ 53 w 74"/>
                <a:gd name="T15" fmla="*/ 99 h 138"/>
                <a:gd name="T16" fmla="*/ 50 w 74"/>
                <a:gd name="T17" fmla="*/ 52 h 138"/>
                <a:gd name="T18" fmla="*/ 44 w 74"/>
                <a:gd name="T19" fmla="*/ 29 h 138"/>
                <a:gd name="T20" fmla="*/ 71 w 74"/>
                <a:gd name="T21" fmla="*/ 30 h 138"/>
                <a:gd name="T22" fmla="*/ 53 w 74"/>
                <a:gd name="T2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38">
                  <a:moveTo>
                    <a:pt x="53" y="7"/>
                  </a:moveTo>
                  <a:cubicBezTo>
                    <a:pt x="48" y="3"/>
                    <a:pt x="43" y="0"/>
                    <a:pt x="36" y="1"/>
                  </a:cubicBezTo>
                  <a:cubicBezTo>
                    <a:pt x="23" y="2"/>
                    <a:pt x="10" y="10"/>
                    <a:pt x="6" y="22"/>
                  </a:cubicBezTo>
                  <a:cubicBezTo>
                    <a:pt x="0" y="39"/>
                    <a:pt x="8" y="56"/>
                    <a:pt x="20" y="65"/>
                  </a:cubicBezTo>
                  <a:cubicBezTo>
                    <a:pt x="43" y="82"/>
                    <a:pt x="18" y="111"/>
                    <a:pt x="19" y="122"/>
                  </a:cubicBezTo>
                  <a:cubicBezTo>
                    <a:pt x="21" y="129"/>
                    <a:pt x="26" y="135"/>
                    <a:pt x="29" y="136"/>
                  </a:cubicBezTo>
                  <a:cubicBezTo>
                    <a:pt x="33" y="137"/>
                    <a:pt x="40" y="138"/>
                    <a:pt x="38" y="125"/>
                  </a:cubicBezTo>
                  <a:cubicBezTo>
                    <a:pt x="35" y="109"/>
                    <a:pt x="47" y="105"/>
                    <a:pt x="53" y="99"/>
                  </a:cubicBezTo>
                  <a:cubicBezTo>
                    <a:pt x="65" y="85"/>
                    <a:pt x="60" y="62"/>
                    <a:pt x="50" y="52"/>
                  </a:cubicBezTo>
                  <a:cubicBezTo>
                    <a:pt x="36" y="39"/>
                    <a:pt x="41" y="32"/>
                    <a:pt x="44" y="29"/>
                  </a:cubicBezTo>
                  <a:cubicBezTo>
                    <a:pt x="50" y="24"/>
                    <a:pt x="68" y="36"/>
                    <a:pt x="71" y="30"/>
                  </a:cubicBezTo>
                  <a:cubicBezTo>
                    <a:pt x="74" y="25"/>
                    <a:pt x="63" y="13"/>
                    <a:pt x="53" y="7"/>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ï$ḷïḋê"/>
            <p:cNvSpPr/>
            <p:nvPr/>
          </p:nvSpPr>
          <p:spPr bwMode="auto">
            <a:xfrm>
              <a:off x="4255362" y="4491677"/>
              <a:ext cx="33418" cy="30745"/>
            </a:xfrm>
            <a:custGeom>
              <a:avLst/>
              <a:gdLst>
                <a:gd name="T0" fmla="*/ 12 w 12"/>
                <a:gd name="T1" fmla="*/ 2 h 11"/>
                <a:gd name="T2" fmla="*/ 6 w 12"/>
                <a:gd name="T3" fmla="*/ 6 h 11"/>
                <a:gd name="T4" fmla="*/ 4 w 12"/>
                <a:gd name="T5" fmla="*/ 8 h 11"/>
                <a:gd name="T6" fmla="*/ 1 w 12"/>
                <a:gd name="T7" fmla="*/ 11 h 11"/>
                <a:gd name="T8" fmla="*/ 4 w 12"/>
                <a:gd name="T9" fmla="*/ 3 h 11"/>
                <a:gd name="T10" fmla="*/ 12 w 12"/>
                <a:gd name="T11" fmla="*/ 2 h 11"/>
              </a:gdLst>
              <a:ahLst/>
              <a:cxnLst>
                <a:cxn ang="0">
                  <a:pos x="T0" y="T1"/>
                </a:cxn>
                <a:cxn ang="0">
                  <a:pos x="T2" y="T3"/>
                </a:cxn>
                <a:cxn ang="0">
                  <a:pos x="T4" y="T5"/>
                </a:cxn>
                <a:cxn ang="0">
                  <a:pos x="T6" y="T7"/>
                </a:cxn>
                <a:cxn ang="0">
                  <a:pos x="T8" y="T9"/>
                </a:cxn>
                <a:cxn ang="0">
                  <a:pos x="T10" y="T11"/>
                </a:cxn>
              </a:cxnLst>
              <a:rect l="0" t="0" r="r" b="b"/>
              <a:pathLst>
                <a:path w="12" h="11">
                  <a:moveTo>
                    <a:pt x="12" y="2"/>
                  </a:moveTo>
                  <a:cubicBezTo>
                    <a:pt x="9" y="3"/>
                    <a:pt x="8" y="5"/>
                    <a:pt x="6" y="6"/>
                  </a:cubicBezTo>
                  <a:cubicBezTo>
                    <a:pt x="5" y="7"/>
                    <a:pt x="5" y="7"/>
                    <a:pt x="4" y="8"/>
                  </a:cubicBezTo>
                  <a:cubicBezTo>
                    <a:pt x="3" y="9"/>
                    <a:pt x="2" y="10"/>
                    <a:pt x="1" y="11"/>
                  </a:cubicBezTo>
                  <a:cubicBezTo>
                    <a:pt x="0" y="8"/>
                    <a:pt x="1" y="5"/>
                    <a:pt x="4" y="3"/>
                  </a:cubicBezTo>
                  <a:cubicBezTo>
                    <a:pt x="6" y="1"/>
                    <a:pt x="9" y="0"/>
                    <a:pt x="12" y="2"/>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730625" y="1590675"/>
            <a:ext cx="1264285" cy="337185"/>
          </a:xfrm>
          <a:prstGeom prst="rect">
            <a:avLst/>
          </a:prstGeom>
          <a:noFill/>
        </p:spPr>
        <p:txBody>
          <a:bodyPr wrap="square" rtlCol="0" anchor="t">
            <a:spAutoFit/>
          </a:bodyPr>
          <a:lstStyle/>
          <a:p>
            <a:pPr algn="ctr"/>
            <a:r>
              <a:rPr lang="zh-CN" altLang="en-US" sz="1600" b="1">
                <a:solidFill>
                  <a:srgbClr val="163479"/>
                </a:solidFill>
              </a:rPr>
              <a:t>了  解</a:t>
            </a:r>
            <a:endParaRPr lang="zh-CN" altLang="en-US" sz="1600" b="1">
              <a:solidFill>
                <a:srgbClr val="163479"/>
              </a:solidFill>
            </a:endParaRPr>
          </a:p>
        </p:txBody>
      </p:sp>
      <p:sp>
        <p:nvSpPr>
          <p:cNvPr id="6" name="文本框 5"/>
          <p:cNvSpPr txBox="1"/>
          <p:nvPr/>
        </p:nvSpPr>
        <p:spPr>
          <a:xfrm>
            <a:off x="4760595" y="2285365"/>
            <a:ext cx="3149600" cy="106045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属于理念性或与本岗位操作无直接关系的培训内容，如工作外HSE知识、事故案例等。</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8" name="组合 67"/>
          <p:cNvGrpSpPr/>
          <p:nvPr/>
        </p:nvGrpSpPr>
        <p:grpSpPr>
          <a:xfrm>
            <a:off x="597535" y="1213485"/>
            <a:ext cx="3122930" cy="3548380"/>
            <a:chOff x="569" y="1791"/>
            <a:chExt cx="4918" cy="5588"/>
          </a:xfrm>
        </p:grpSpPr>
        <p:sp>
          <p:nvSpPr>
            <p:cNvPr id="4" name="íslíḍe"/>
            <p:cNvSpPr/>
            <p:nvPr/>
          </p:nvSpPr>
          <p:spPr bwMode="auto">
            <a:xfrm>
              <a:off x="1295" y="4701"/>
              <a:ext cx="234" cy="216"/>
            </a:xfrm>
            <a:custGeom>
              <a:avLst/>
              <a:gdLst>
                <a:gd name="T0" fmla="*/ 11 w 12"/>
                <a:gd name="T1" fmla="*/ 9 h 11"/>
                <a:gd name="T2" fmla="*/ 10 w 12"/>
                <a:gd name="T3" fmla="*/ 11 h 11"/>
                <a:gd name="T4" fmla="*/ 1 w 12"/>
                <a:gd name="T5" fmla="*/ 11 h 11"/>
                <a:gd name="T6" fmla="*/ 0 w 12"/>
                <a:gd name="T7" fmla="*/ 9 h 11"/>
                <a:gd name="T8" fmla="*/ 0 w 12"/>
                <a:gd name="T9" fmla="*/ 2 h 11"/>
                <a:gd name="T10" fmla="*/ 2 w 12"/>
                <a:gd name="T11" fmla="*/ 0 h 11"/>
                <a:gd name="T12" fmla="*/ 10 w 12"/>
                <a:gd name="T13" fmla="*/ 0 h 11"/>
                <a:gd name="T14" fmla="*/ 12 w 12"/>
                <a:gd name="T15" fmla="*/ 3 h 11"/>
                <a:gd name="T16" fmla="*/ 11 w 12"/>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1" y="9"/>
                  </a:moveTo>
                  <a:cubicBezTo>
                    <a:pt x="11" y="10"/>
                    <a:pt x="10" y="11"/>
                    <a:pt x="10" y="11"/>
                  </a:cubicBezTo>
                  <a:cubicBezTo>
                    <a:pt x="1" y="11"/>
                    <a:pt x="1" y="11"/>
                    <a:pt x="1" y="11"/>
                  </a:cubicBezTo>
                  <a:cubicBezTo>
                    <a:pt x="1" y="11"/>
                    <a:pt x="0" y="10"/>
                    <a:pt x="0" y="9"/>
                  </a:cubicBezTo>
                  <a:cubicBezTo>
                    <a:pt x="0" y="2"/>
                    <a:pt x="0" y="2"/>
                    <a:pt x="0" y="2"/>
                  </a:cubicBezTo>
                  <a:cubicBezTo>
                    <a:pt x="0" y="1"/>
                    <a:pt x="1" y="0"/>
                    <a:pt x="2" y="0"/>
                  </a:cubicBezTo>
                  <a:cubicBezTo>
                    <a:pt x="10" y="0"/>
                    <a:pt x="10" y="0"/>
                    <a:pt x="10" y="0"/>
                  </a:cubicBezTo>
                  <a:cubicBezTo>
                    <a:pt x="11" y="0"/>
                    <a:pt x="12" y="1"/>
                    <a:pt x="12" y="3"/>
                  </a:cubicBezTo>
                  <a:lnTo>
                    <a:pt x="11" y="9"/>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ïŝḻíḋê"/>
            <p:cNvSpPr/>
            <p:nvPr/>
          </p:nvSpPr>
          <p:spPr bwMode="auto">
            <a:xfrm>
              <a:off x="1216" y="6089"/>
              <a:ext cx="234" cy="216"/>
            </a:xfrm>
            <a:custGeom>
              <a:avLst/>
              <a:gdLst>
                <a:gd name="T0" fmla="*/ 12 w 12"/>
                <a:gd name="T1" fmla="*/ 2 h 11"/>
                <a:gd name="T2" fmla="*/ 11 w 12"/>
                <a:gd name="T3" fmla="*/ 0 h 11"/>
                <a:gd name="T4" fmla="*/ 2 w 12"/>
                <a:gd name="T5" fmla="*/ 0 h 11"/>
                <a:gd name="T6" fmla="*/ 1 w 12"/>
                <a:gd name="T7" fmla="*/ 2 h 11"/>
                <a:gd name="T8" fmla="*/ 0 w 12"/>
                <a:gd name="T9" fmla="*/ 8 h 11"/>
                <a:gd name="T10" fmla="*/ 2 w 12"/>
                <a:gd name="T11" fmla="*/ 11 h 11"/>
                <a:gd name="T12" fmla="*/ 10 w 12"/>
                <a:gd name="T13" fmla="*/ 11 h 11"/>
                <a:gd name="T14" fmla="*/ 12 w 12"/>
                <a:gd name="T15" fmla="*/ 9 h 11"/>
                <a:gd name="T16" fmla="*/ 12 w 12"/>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2" y="2"/>
                  </a:moveTo>
                  <a:cubicBezTo>
                    <a:pt x="12" y="1"/>
                    <a:pt x="11" y="0"/>
                    <a:pt x="11" y="0"/>
                  </a:cubicBezTo>
                  <a:cubicBezTo>
                    <a:pt x="2" y="0"/>
                    <a:pt x="2" y="0"/>
                    <a:pt x="2" y="0"/>
                  </a:cubicBezTo>
                  <a:cubicBezTo>
                    <a:pt x="2" y="0"/>
                    <a:pt x="1" y="1"/>
                    <a:pt x="1" y="2"/>
                  </a:cubicBezTo>
                  <a:cubicBezTo>
                    <a:pt x="0" y="8"/>
                    <a:pt x="0" y="8"/>
                    <a:pt x="0" y="8"/>
                  </a:cubicBezTo>
                  <a:cubicBezTo>
                    <a:pt x="0" y="10"/>
                    <a:pt x="1" y="11"/>
                    <a:pt x="2" y="11"/>
                  </a:cubicBezTo>
                  <a:cubicBezTo>
                    <a:pt x="10" y="11"/>
                    <a:pt x="10" y="11"/>
                    <a:pt x="10" y="11"/>
                  </a:cubicBezTo>
                  <a:cubicBezTo>
                    <a:pt x="11" y="11"/>
                    <a:pt x="12" y="10"/>
                    <a:pt x="12" y="9"/>
                  </a:cubicBezTo>
                  <a:lnTo>
                    <a:pt x="12" y="2"/>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ïsļíḑè"/>
            <p:cNvSpPr/>
            <p:nvPr/>
          </p:nvSpPr>
          <p:spPr bwMode="auto">
            <a:xfrm>
              <a:off x="922" y="4741"/>
              <a:ext cx="274" cy="274"/>
            </a:xfrm>
            <a:custGeom>
              <a:avLst/>
              <a:gdLst>
                <a:gd name="T0" fmla="*/ 13 w 14"/>
                <a:gd name="T1" fmla="*/ 8 h 14"/>
                <a:gd name="T2" fmla="*/ 13 w 14"/>
                <a:gd name="T3" fmla="*/ 10 h 14"/>
                <a:gd name="T4" fmla="*/ 6 w 14"/>
                <a:gd name="T5" fmla="*/ 14 h 14"/>
                <a:gd name="T6" fmla="*/ 3 w 14"/>
                <a:gd name="T7" fmla="*/ 13 h 14"/>
                <a:gd name="T8" fmla="*/ 0 w 14"/>
                <a:gd name="T9" fmla="*/ 7 h 14"/>
                <a:gd name="T10" fmla="*/ 1 w 14"/>
                <a:gd name="T11" fmla="*/ 4 h 14"/>
                <a:gd name="T12" fmla="*/ 8 w 14"/>
                <a:gd name="T13" fmla="*/ 1 h 14"/>
                <a:gd name="T14" fmla="*/ 10 w 14"/>
                <a:gd name="T15" fmla="*/ 2 h 14"/>
                <a:gd name="T16" fmla="*/ 13 w 14"/>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3" y="8"/>
                  </a:moveTo>
                  <a:cubicBezTo>
                    <a:pt x="14" y="9"/>
                    <a:pt x="14" y="10"/>
                    <a:pt x="13" y="10"/>
                  </a:cubicBezTo>
                  <a:cubicBezTo>
                    <a:pt x="6" y="14"/>
                    <a:pt x="6" y="14"/>
                    <a:pt x="6" y="14"/>
                  </a:cubicBezTo>
                  <a:cubicBezTo>
                    <a:pt x="5" y="14"/>
                    <a:pt x="4" y="14"/>
                    <a:pt x="3" y="13"/>
                  </a:cubicBezTo>
                  <a:cubicBezTo>
                    <a:pt x="0" y="7"/>
                    <a:pt x="0" y="7"/>
                    <a:pt x="0" y="7"/>
                  </a:cubicBezTo>
                  <a:cubicBezTo>
                    <a:pt x="0" y="6"/>
                    <a:pt x="0" y="5"/>
                    <a:pt x="1" y="4"/>
                  </a:cubicBezTo>
                  <a:cubicBezTo>
                    <a:pt x="8" y="1"/>
                    <a:pt x="8" y="1"/>
                    <a:pt x="8" y="1"/>
                  </a:cubicBezTo>
                  <a:cubicBezTo>
                    <a:pt x="9" y="0"/>
                    <a:pt x="10" y="1"/>
                    <a:pt x="10" y="2"/>
                  </a:cubicBezTo>
                  <a:lnTo>
                    <a:pt x="13" y="8"/>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işḷîdè"/>
            <p:cNvSpPr/>
            <p:nvPr/>
          </p:nvSpPr>
          <p:spPr bwMode="auto">
            <a:xfrm>
              <a:off x="1550" y="5972"/>
              <a:ext cx="274" cy="293"/>
            </a:xfrm>
            <a:custGeom>
              <a:avLst/>
              <a:gdLst>
                <a:gd name="T0" fmla="*/ 11 w 14"/>
                <a:gd name="T1" fmla="*/ 2 h 15"/>
                <a:gd name="T2" fmla="*/ 8 w 14"/>
                <a:gd name="T3" fmla="*/ 1 h 15"/>
                <a:gd name="T4" fmla="*/ 1 w 14"/>
                <a:gd name="T5" fmla="*/ 5 h 15"/>
                <a:gd name="T6" fmla="*/ 1 w 14"/>
                <a:gd name="T7" fmla="*/ 7 h 15"/>
                <a:gd name="T8" fmla="*/ 4 w 14"/>
                <a:gd name="T9" fmla="*/ 13 h 15"/>
                <a:gd name="T10" fmla="*/ 6 w 14"/>
                <a:gd name="T11" fmla="*/ 14 h 15"/>
                <a:gd name="T12" fmla="*/ 13 w 14"/>
                <a:gd name="T13" fmla="*/ 10 h 15"/>
                <a:gd name="T14" fmla="*/ 14 w 14"/>
                <a:gd name="T15" fmla="*/ 8 h 15"/>
                <a:gd name="T16" fmla="*/ 11 w 14"/>
                <a:gd name="T1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11" y="2"/>
                  </a:moveTo>
                  <a:cubicBezTo>
                    <a:pt x="10" y="1"/>
                    <a:pt x="9" y="0"/>
                    <a:pt x="8" y="1"/>
                  </a:cubicBezTo>
                  <a:cubicBezTo>
                    <a:pt x="1" y="5"/>
                    <a:pt x="1" y="5"/>
                    <a:pt x="1" y="5"/>
                  </a:cubicBezTo>
                  <a:cubicBezTo>
                    <a:pt x="0" y="5"/>
                    <a:pt x="0" y="6"/>
                    <a:pt x="1" y="7"/>
                  </a:cubicBezTo>
                  <a:cubicBezTo>
                    <a:pt x="4" y="13"/>
                    <a:pt x="4" y="13"/>
                    <a:pt x="4" y="13"/>
                  </a:cubicBezTo>
                  <a:cubicBezTo>
                    <a:pt x="4" y="14"/>
                    <a:pt x="5" y="15"/>
                    <a:pt x="6" y="14"/>
                  </a:cubicBezTo>
                  <a:cubicBezTo>
                    <a:pt x="13" y="10"/>
                    <a:pt x="13" y="10"/>
                    <a:pt x="13" y="10"/>
                  </a:cubicBezTo>
                  <a:cubicBezTo>
                    <a:pt x="14" y="10"/>
                    <a:pt x="14" y="9"/>
                    <a:pt x="14" y="8"/>
                  </a:cubicBezTo>
                  <a:lnTo>
                    <a:pt x="11" y="2"/>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ïś1ïḑé"/>
            <p:cNvSpPr/>
            <p:nvPr/>
          </p:nvSpPr>
          <p:spPr bwMode="auto">
            <a:xfrm>
              <a:off x="648" y="4996"/>
              <a:ext cx="274" cy="274"/>
            </a:xfrm>
            <a:custGeom>
              <a:avLst/>
              <a:gdLst>
                <a:gd name="T0" fmla="*/ 13 w 14"/>
                <a:gd name="T1" fmla="*/ 4 h 14"/>
                <a:gd name="T2" fmla="*/ 14 w 14"/>
                <a:gd name="T3" fmla="*/ 6 h 14"/>
                <a:gd name="T4" fmla="*/ 10 w 14"/>
                <a:gd name="T5" fmla="*/ 13 h 14"/>
                <a:gd name="T6" fmla="*/ 7 w 14"/>
                <a:gd name="T7" fmla="*/ 13 h 14"/>
                <a:gd name="T8" fmla="*/ 1 w 14"/>
                <a:gd name="T9" fmla="*/ 10 h 14"/>
                <a:gd name="T10" fmla="*/ 0 w 14"/>
                <a:gd name="T11" fmla="*/ 7 h 14"/>
                <a:gd name="T12" fmla="*/ 5 w 14"/>
                <a:gd name="T13" fmla="*/ 0 h 14"/>
                <a:gd name="T14" fmla="*/ 8 w 14"/>
                <a:gd name="T15" fmla="*/ 0 h 14"/>
                <a:gd name="T16" fmla="*/ 13 w 14"/>
                <a:gd name="T1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3" y="4"/>
                  </a:moveTo>
                  <a:cubicBezTo>
                    <a:pt x="14" y="4"/>
                    <a:pt x="14" y="5"/>
                    <a:pt x="14" y="6"/>
                  </a:cubicBezTo>
                  <a:cubicBezTo>
                    <a:pt x="10" y="13"/>
                    <a:pt x="10" y="13"/>
                    <a:pt x="10" y="13"/>
                  </a:cubicBezTo>
                  <a:cubicBezTo>
                    <a:pt x="9" y="14"/>
                    <a:pt x="8" y="14"/>
                    <a:pt x="7" y="13"/>
                  </a:cubicBezTo>
                  <a:cubicBezTo>
                    <a:pt x="1" y="10"/>
                    <a:pt x="1" y="10"/>
                    <a:pt x="1" y="10"/>
                  </a:cubicBezTo>
                  <a:cubicBezTo>
                    <a:pt x="0" y="9"/>
                    <a:pt x="0" y="8"/>
                    <a:pt x="0" y="7"/>
                  </a:cubicBezTo>
                  <a:cubicBezTo>
                    <a:pt x="5" y="0"/>
                    <a:pt x="5" y="0"/>
                    <a:pt x="5" y="0"/>
                  </a:cubicBezTo>
                  <a:cubicBezTo>
                    <a:pt x="5" y="0"/>
                    <a:pt x="7" y="0"/>
                    <a:pt x="8" y="0"/>
                  </a:cubicBezTo>
                  <a:lnTo>
                    <a:pt x="13" y="4"/>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îşľíḓé"/>
            <p:cNvSpPr/>
            <p:nvPr/>
          </p:nvSpPr>
          <p:spPr bwMode="auto">
            <a:xfrm>
              <a:off x="1824" y="5738"/>
              <a:ext cx="274" cy="274"/>
            </a:xfrm>
            <a:custGeom>
              <a:avLst/>
              <a:gdLst>
                <a:gd name="T0" fmla="*/ 7 w 14"/>
                <a:gd name="T1" fmla="*/ 1 h 14"/>
                <a:gd name="T2" fmla="*/ 4 w 14"/>
                <a:gd name="T3" fmla="*/ 1 h 14"/>
                <a:gd name="T4" fmla="*/ 0 w 14"/>
                <a:gd name="T5" fmla="*/ 8 h 14"/>
                <a:gd name="T6" fmla="*/ 1 w 14"/>
                <a:gd name="T7" fmla="*/ 10 h 14"/>
                <a:gd name="T8" fmla="*/ 6 w 14"/>
                <a:gd name="T9" fmla="*/ 14 h 14"/>
                <a:gd name="T10" fmla="*/ 9 w 14"/>
                <a:gd name="T11" fmla="*/ 14 h 14"/>
                <a:gd name="T12" fmla="*/ 14 w 14"/>
                <a:gd name="T13" fmla="*/ 7 h 14"/>
                <a:gd name="T14" fmla="*/ 13 w 14"/>
                <a:gd name="T15" fmla="*/ 4 h 14"/>
                <a:gd name="T16" fmla="*/ 7 w 14"/>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7" y="1"/>
                  </a:moveTo>
                  <a:cubicBezTo>
                    <a:pt x="6" y="0"/>
                    <a:pt x="5" y="0"/>
                    <a:pt x="4" y="1"/>
                  </a:cubicBezTo>
                  <a:cubicBezTo>
                    <a:pt x="0" y="8"/>
                    <a:pt x="0" y="8"/>
                    <a:pt x="0" y="8"/>
                  </a:cubicBezTo>
                  <a:cubicBezTo>
                    <a:pt x="0" y="8"/>
                    <a:pt x="0" y="10"/>
                    <a:pt x="1" y="10"/>
                  </a:cubicBezTo>
                  <a:cubicBezTo>
                    <a:pt x="6" y="14"/>
                    <a:pt x="6" y="14"/>
                    <a:pt x="6" y="14"/>
                  </a:cubicBezTo>
                  <a:cubicBezTo>
                    <a:pt x="7" y="14"/>
                    <a:pt x="9" y="14"/>
                    <a:pt x="9" y="14"/>
                  </a:cubicBezTo>
                  <a:cubicBezTo>
                    <a:pt x="14" y="7"/>
                    <a:pt x="14" y="7"/>
                    <a:pt x="14" y="7"/>
                  </a:cubicBezTo>
                  <a:cubicBezTo>
                    <a:pt x="14" y="6"/>
                    <a:pt x="14" y="5"/>
                    <a:pt x="13" y="4"/>
                  </a:cubicBezTo>
                  <a:lnTo>
                    <a:pt x="7" y="1"/>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iṣḷîḋê"/>
            <p:cNvSpPr/>
            <p:nvPr/>
          </p:nvSpPr>
          <p:spPr bwMode="auto">
            <a:xfrm>
              <a:off x="569" y="5346"/>
              <a:ext cx="216" cy="234"/>
            </a:xfrm>
            <a:custGeom>
              <a:avLst/>
              <a:gdLst>
                <a:gd name="T0" fmla="*/ 9 w 11"/>
                <a:gd name="T1" fmla="*/ 1 h 12"/>
                <a:gd name="T2" fmla="*/ 11 w 11"/>
                <a:gd name="T3" fmla="*/ 2 h 12"/>
                <a:gd name="T4" fmla="*/ 11 w 11"/>
                <a:gd name="T5" fmla="*/ 11 h 12"/>
                <a:gd name="T6" fmla="*/ 9 w 11"/>
                <a:gd name="T7" fmla="*/ 12 h 12"/>
                <a:gd name="T8" fmla="*/ 2 w 11"/>
                <a:gd name="T9" fmla="*/ 12 h 12"/>
                <a:gd name="T10" fmla="*/ 0 w 11"/>
                <a:gd name="T11" fmla="*/ 10 h 12"/>
                <a:gd name="T12" fmla="*/ 0 w 11"/>
                <a:gd name="T13" fmla="*/ 2 h 12"/>
                <a:gd name="T14" fmla="*/ 3 w 11"/>
                <a:gd name="T15" fmla="*/ 0 h 12"/>
                <a:gd name="T16" fmla="*/ 9 w 11"/>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9" y="1"/>
                  </a:moveTo>
                  <a:cubicBezTo>
                    <a:pt x="10" y="1"/>
                    <a:pt x="11" y="1"/>
                    <a:pt x="11" y="2"/>
                  </a:cubicBezTo>
                  <a:cubicBezTo>
                    <a:pt x="11" y="11"/>
                    <a:pt x="11" y="11"/>
                    <a:pt x="11" y="11"/>
                  </a:cubicBezTo>
                  <a:cubicBezTo>
                    <a:pt x="11" y="11"/>
                    <a:pt x="10" y="12"/>
                    <a:pt x="9" y="12"/>
                  </a:cubicBezTo>
                  <a:cubicBezTo>
                    <a:pt x="2" y="12"/>
                    <a:pt x="2" y="12"/>
                    <a:pt x="2" y="12"/>
                  </a:cubicBezTo>
                  <a:cubicBezTo>
                    <a:pt x="1" y="12"/>
                    <a:pt x="0" y="11"/>
                    <a:pt x="0" y="10"/>
                  </a:cubicBezTo>
                  <a:cubicBezTo>
                    <a:pt x="0" y="2"/>
                    <a:pt x="0" y="2"/>
                    <a:pt x="0" y="2"/>
                  </a:cubicBezTo>
                  <a:cubicBezTo>
                    <a:pt x="0" y="1"/>
                    <a:pt x="1" y="0"/>
                    <a:pt x="3" y="0"/>
                  </a:cubicBezTo>
                  <a:lnTo>
                    <a:pt x="9" y="1"/>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íS1îḑê"/>
            <p:cNvSpPr/>
            <p:nvPr/>
          </p:nvSpPr>
          <p:spPr bwMode="auto">
            <a:xfrm>
              <a:off x="1961" y="5425"/>
              <a:ext cx="216" cy="234"/>
            </a:xfrm>
            <a:custGeom>
              <a:avLst/>
              <a:gdLst>
                <a:gd name="T0" fmla="*/ 2 w 11"/>
                <a:gd name="T1" fmla="*/ 0 h 12"/>
                <a:gd name="T2" fmla="*/ 0 w 11"/>
                <a:gd name="T3" fmla="*/ 1 h 12"/>
                <a:gd name="T4" fmla="*/ 0 w 11"/>
                <a:gd name="T5" fmla="*/ 10 h 12"/>
                <a:gd name="T6" fmla="*/ 2 w 11"/>
                <a:gd name="T7" fmla="*/ 11 h 12"/>
                <a:gd name="T8" fmla="*/ 8 w 11"/>
                <a:gd name="T9" fmla="*/ 12 h 12"/>
                <a:gd name="T10" fmla="*/ 11 w 11"/>
                <a:gd name="T11" fmla="*/ 10 h 12"/>
                <a:gd name="T12" fmla="*/ 11 w 11"/>
                <a:gd name="T13" fmla="*/ 2 h 12"/>
                <a:gd name="T14" fmla="*/ 9 w 11"/>
                <a:gd name="T15" fmla="*/ 0 h 12"/>
                <a:gd name="T16" fmla="*/ 2 w 11"/>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2" y="0"/>
                  </a:moveTo>
                  <a:cubicBezTo>
                    <a:pt x="1" y="0"/>
                    <a:pt x="0" y="1"/>
                    <a:pt x="0" y="1"/>
                  </a:cubicBezTo>
                  <a:cubicBezTo>
                    <a:pt x="0" y="10"/>
                    <a:pt x="0" y="10"/>
                    <a:pt x="0" y="10"/>
                  </a:cubicBezTo>
                  <a:cubicBezTo>
                    <a:pt x="0" y="10"/>
                    <a:pt x="1" y="11"/>
                    <a:pt x="2" y="11"/>
                  </a:cubicBezTo>
                  <a:cubicBezTo>
                    <a:pt x="8" y="12"/>
                    <a:pt x="8" y="12"/>
                    <a:pt x="8" y="12"/>
                  </a:cubicBezTo>
                  <a:cubicBezTo>
                    <a:pt x="10" y="12"/>
                    <a:pt x="11" y="11"/>
                    <a:pt x="11" y="10"/>
                  </a:cubicBezTo>
                  <a:cubicBezTo>
                    <a:pt x="11" y="2"/>
                    <a:pt x="11" y="2"/>
                    <a:pt x="11" y="2"/>
                  </a:cubicBezTo>
                  <a:cubicBezTo>
                    <a:pt x="11" y="1"/>
                    <a:pt x="10" y="0"/>
                    <a:pt x="9" y="0"/>
                  </a:cubicBezTo>
                  <a:lnTo>
                    <a:pt x="2" y="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îṥļíḑè"/>
            <p:cNvSpPr/>
            <p:nvPr/>
          </p:nvSpPr>
          <p:spPr bwMode="auto">
            <a:xfrm>
              <a:off x="609" y="5678"/>
              <a:ext cx="274" cy="274"/>
            </a:xfrm>
            <a:custGeom>
              <a:avLst/>
              <a:gdLst>
                <a:gd name="T0" fmla="*/ 8 w 14"/>
                <a:gd name="T1" fmla="*/ 1 h 14"/>
                <a:gd name="T2" fmla="*/ 10 w 14"/>
                <a:gd name="T3" fmla="*/ 1 h 14"/>
                <a:gd name="T4" fmla="*/ 14 w 14"/>
                <a:gd name="T5" fmla="*/ 8 h 14"/>
                <a:gd name="T6" fmla="*/ 13 w 14"/>
                <a:gd name="T7" fmla="*/ 11 h 14"/>
                <a:gd name="T8" fmla="*/ 7 w 14"/>
                <a:gd name="T9" fmla="*/ 14 h 14"/>
                <a:gd name="T10" fmla="*/ 4 w 14"/>
                <a:gd name="T11" fmla="*/ 13 h 14"/>
                <a:gd name="T12" fmla="*/ 1 w 14"/>
                <a:gd name="T13" fmla="*/ 6 h 14"/>
                <a:gd name="T14" fmla="*/ 2 w 14"/>
                <a:gd name="T15" fmla="*/ 4 h 14"/>
                <a:gd name="T16" fmla="*/ 8 w 14"/>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8" y="1"/>
                  </a:moveTo>
                  <a:cubicBezTo>
                    <a:pt x="9" y="0"/>
                    <a:pt x="10" y="0"/>
                    <a:pt x="10" y="1"/>
                  </a:cubicBezTo>
                  <a:cubicBezTo>
                    <a:pt x="14" y="8"/>
                    <a:pt x="14" y="8"/>
                    <a:pt x="14" y="8"/>
                  </a:cubicBezTo>
                  <a:cubicBezTo>
                    <a:pt x="14" y="9"/>
                    <a:pt x="14" y="10"/>
                    <a:pt x="13" y="11"/>
                  </a:cubicBezTo>
                  <a:cubicBezTo>
                    <a:pt x="7" y="14"/>
                    <a:pt x="7" y="14"/>
                    <a:pt x="7" y="14"/>
                  </a:cubicBezTo>
                  <a:cubicBezTo>
                    <a:pt x="6" y="14"/>
                    <a:pt x="5" y="14"/>
                    <a:pt x="4" y="13"/>
                  </a:cubicBezTo>
                  <a:cubicBezTo>
                    <a:pt x="1" y="6"/>
                    <a:pt x="1" y="6"/>
                    <a:pt x="1" y="6"/>
                  </a:cubicBezTo>
                  <a:cubicBezTo>
                    <a:pt x="0" y="5"/>
                    <a:pt x="1" y="4"/>
                    <a:pt x="2" y="4"/>
                  </a:cubicBezTo>
                  <a:lnTo>
                    <a:pt x="8" y="1"/>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iṧḻïḑe"/>
            <p:cNvSpPr/>
            <p:nvPr/>
          </p:nvSpPr>
          <p:spPr bwMode="auto">
            <a:xfrm>
              <a:off x="1863" y="5054"/>
              <a:ext cx="274" cy="274"/>
            </a:xfrm>
            <a:custGeom>
              <a:avLst/>
              <a:gdLst>
                <a:gd name="T0" fmla="*/ 1 w 14"/>
                <a:gd name="T1" fmla="*/ 3 h 14"/>
                <a:gd name="T2" fmla="*/ 0 w 14"/>
                <a:gd name="T3" fmla="*/ 6 h 14"/>
                <a:gd name="T4" fmla="*/ 4 w 14"/>
                <a:gd name="T5" fmla="*/ 13 h 14"/>
                <a:gd name="T6" fmla="*/ 6 w 14"/>
                <a:gd name="T7" fmla="*/ 13 h 14"/>
                <a:gd name="T8" fmla="*/ 12 w 14"/>
                <a:gd name="T9" fmla="*/ 10 h 14"/>
                <a:gd name="T10" fmla="*/ 13 w 14"/>
                <a:gd name="T11" fmla="*/ 8 h 14"/>
                <a:gd name="T12" fmla="*/ 10 w 14"/>
                <a:gd name="T13" fmla="*/ 1 h 14"/>
                <a:gd name="T14" fmla="*/ 7 w 14"/>
                <a:gd name="T15" fmla="*/ 0 h 14"/>
                <a:gd name="T16" fmla="*/ 1 w 14"/>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 y="3"/>
                  </a:moveTo>
                  <a:cubicBezTo>
                    <a:pt x="0" y="4"/>
                    <a:pt x="0" y="5"/>
                    <a:pt x="0" y="6"/>
                  </a:cubicBezTo>
                  <a:cubicBezTo>
                    <a:pt x="4" y="13"/>
                    <a:pt x="4" y="13"/>
                    <a:pt x="4" y="13"/>
                  </a:cubicBezTo>
                  <a:cubicBezTo>
                    <a:pt x="4" y="14"/>
                    <a:pt x="5" y="14"/>
                    <a:pt x="6" y="13"/>
                  </a:cubicBezTo>
                  <a:cubicBezTo>
                    <a:pt x="12" y="10"/>
                    <a:pt x="12" y="10"/>
                    <a:pt x="12" y="10"/>
                  </a:cubicBezTo>
                  <a:cubicBezTo>
                    <a:pt x="13" y="10"/>
                    <a:pt x="14" y="9"/>
                    <a:pt x="13" y="8"/>
                  </a:cubicBezTo>
                  <a:cubicBezTo>
                    <a:pt x="10" y="1"/>
                    <a:pt x="10" y="1"/>
                    <a:pt x="10" y="1"/>
                  </a:cubicBezTo>
                  <a:cubicBezTo>
                    <a:pt x="9" y="0"/>
                    <a:pt x="8" y="0"/>
                    <a:pt x="7" y="0"/>
                  </a:cubicBezTo>
                  <a:lnTo>
                    <a:pt x="1" y="3"/>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i$liḑè"/>
            <p:cNvSpPr/>
            <p:nvPr/>
          </p:nvSpPr>
          <p:spPr bwMode="auto">
            <a:xfrm>
              <a:off x="864" y="5952"/>
              <a:ext cx="274" cy="274"/>
            </a:xfrm>
            <a:custGeom>
              <a:avLst/>
              <a:gdLst>
                <a:gd name="T0" fmla="*/ 4 w 14"/>
                <a:gd name="T1" fmla="*/ 1 h 14"/>
                <a:gd name="T2" fmla="*/ 6 w 14"/>
                <a:gd name="T3" fmla="*/ 0 h 14"/>
                <a:gd name="T4" fmla="*/ 13 w 14"/>
                <a:gd name="T5" fmla="*/ 4 h 14"/>
                <a:gd name="T6" fmla="*/ 13 w 14"/>
                <a:gd name="T7" fmla="*/ 7 h 14"/>
                <a:gd name="T8" fmla="*/ 10 w 14"/>
                <a:gd name="T9" fmla="*/ 13 h 14"/>
                <a:gd name="T10" fmla="*/ 7 w 14"/>
                <a:gd name="T11" fmla="*/ 13 h 14"/>
                <a:gd name="T12" fmla="*/ 0 w 14"/>
                <a:gd name="T13" fmla="*/ 9 h 14"/>
                <a:gd name="T14" fmla="*/ 0 w 14"/>
                <a:gd name="T15" fmla="*/ 6 h 14"/>
                <a:gd name="T16" fmla="*/ 4 w 14"/>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4" y="1"/>
                  </a:moveTo>
                  <a:cubicBezTo>
                    <a:pt x="4" y="0"/>
                    <a:pt x="5" y="0"/>
                    <a:pt x="6" y="0"/>
                  </a:cubicBezTo>
                  <a:cubicBezTo>
                    <a:pt x="13" y="4"/>
                    <a:pt x="13" y="4"/>
                    <a:pt x="13" y="4"/>
                  </a:cubicBezTo>
                  <a:cubicBezTo>
                    <a:pt x="14" y="5"/>
                    <a:pt x="14" y="6"/>
                    <a:pt x="13" y="7"/>
                  </a:cubicBezTo>
                  <a:cubicBezTo>
                    <a:pt x="10" y="13"/>
                    <a:pt x="10" y="13"/>
                    <a:pt x="10" y="13"/>
                  </a:cubicBezTo>
                  <a:cubicBezTo>
                    <a:pt x="9" y="14"/>
                    <a:pt x="8" y="14"/>
                    <a:pt x="7" y="13"/>
                  </a:cubicBezTo>
                  <a:cubicBezTo>
                    <a:pt x="0" y="9"/>
                    <a:pt x="0" y="9"/>
                    <a:pt x="0" y="9"/>
                  </a:cubicBezTo>
                  <a:cubicBezTo>
                    <a:pt x="0" y="9"/>
                    <a:pt x="0" y="7"/>
                    <a:pt x="0" y="6"/>
                  </a:cubicBezTo>
                  <a:lnTo>
                    <a:pt x="4" y="1"/>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íṣľïdê"/>
            <p:cNvSpPr/>
            <p:nvPr/>
          </p:nvSpPr>
          <p:spPr bwMode="auto">
            <a:xfrm>
              <a:off x="1608" y="4780"/>
              <a:ext cx="274" cy="274"/>
            </a:xfrm>
            <a:custGeom>
              <a:avLst/>
              <a:gdLst>
                <a:gd name="T0" fmla="*/ 1 w 14"/>
                <a:gd name="T1" fmla="*/ 7 h 14"/>
                <a:gd name="T2" fmla="*/ 1 w 14"/>
                <a:gd name="T3" fmla="*/ 9 h 14"/>
                <a:gd name="T4" fmla="*/ 8 w 14"/>
                <a:gd name="T5" fmla="*/ 14 h 14"/>
                <a:gd name="T6" fmla="*/ 10 w 14"/>
                <a:gd name="T7" fmla="*/ 13 h 14"/>
                <a:gd name="T8" fmla="*/ 14 w 14"/>
                <a:gd name="T9" fmla="*/ 7 h 14"/>
                <a:gd name="T10" fmla="*/ 14 w 14"/>
                <a:gd name="T11" fmla="*/ 5 h 14"/>
                <a:gd name="T12" fmla="*/ 7 w 14"/>
                <a:gd name="T13" fmla="*/ 0 h 14"/>
                <a:gd name="T14" fmla="*/ 4 w 14"/>
                <a:gd name="T15" fmla="*/ 1 h 14"/>
                <a:gd name="T16" fmla="*/ 1 w 14"/>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 y="7"/>
                  </a:moveTo>
                  <a:cubicBezTo>
                    <a:pt x="0" y="8"/>
                    <a:pt x="0" y="9"/>
                    <a:pt x="1" y="9"/>
                  </a:cubicBezTo>
                  <a:cubicBezTo>
                    <a:pt x="8" y="14"/>
                    <a:pt x="8" y="14"/>
                    <a:pt x="8" y="14"/>
                  </a:cubicBezTo>
                  <a:cubicBezTo>
                    <a:pt x="8" y="14"/>
                    <a:pt x="10" y="14"/>
                    <a:pt x="10" y="13"/>
                  </a:cubicBezTo>
                  <a:cubicBezTo>
                    <a:pt x="14" y="7"/>
                    <a:pt x="14" y="7"/>
                    <a:pt x="14" y="7"/>
                  </a:cubicBezTo>
                  <a:cubicBezTo>
                    <a:pt x="14" y="6"/>
                    <a:pt x="14" y="5"/>
                    <a:pt x="14" y="5"/>
                  </a:cubicBezTo>
                  <a:cubicBezTo>
                    <a:pt x="7" y="0"/>
                    <a:pt x="7" y="0"/>
                    <a:pt x="7" y="0"/>
                  </a:cubicBezTo>
                  <a:cubicBezTo>
                    <a:pt x="6" y="0"/>
                    <a:pt x="5" y="0"/>
                    <a:pt x="4" y="1"/>
                  </a:cubicBezTo>
                  <a:lnTo>
                    <a:pt x="1" y="7"/>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îṥḷïḋe"/>
            <p:cNvSpPr/>
            <p:nvPr/>
          </p:nvSpPr>
          <p:spPr bwMode="auto">
            <a:xfrm>
              <a:off x="688" y="4799"/>
              <a:ext cx="1371" cy="1388"/>
            </a:xfrm>
            <a:custGeom>
              <a:avLst/>
              <a:gdLst>
                <a:gd name="T0" fmla="*/ 37 w 70"/>
                <a:gd name="T1" fmla="*/ 1 h 71"/>
                <a:gd name="T2" fmla="*/ 0 w 70"/>
                <a:gd name="T3" fmla="*/ 34 h 71"/>
                <a:gd name="T4" fmla="*/ 33 w 70"/>
                <a:gd name="T5" fmla="*/ 70 h 71"/>
                <a:gd name="T6" fmla="*/ 70 w 70"/>
                <a:gd name="T7" fmla="*/ 38 h 71"/>
                <a:gd name="T8" fmla="*/ 37 w 70"/>
                <a:gd name="T9" fmla="*/ 1 h 71"/>
                <a:gd name="T10" fmla="*/ 34 w 70"/>
                <a:gd name="T11" fmla="*/ 59 h 71"/>
                <a:gd name="T12" fmla="*/ 12 w 70"/>
                <a:gd name="T13" fmla="*/ 35 h 71"/>
                <a:gd name="T14" fmla="*/ 36 w 70"/>
                <a:gd name="T15" fmla="*/ 13 h 71"/>
                <a:gd name="T16" fmla="*/ 58 w 70"/>
                <a:gd name="T17" fmla="*/ 37 h 71"/>
                <a:gd name="T18" fmla="*/ 34 w 70"/>
                <a:gd name="T19" fmla="*/ 5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1">
                  <a:moveTo>
                    <a:pt x="37" y="1"/>
                  </a:moveTo>
                  <a:cubicBezTo>
                    <a:pt x="18" y="0"/>
                    <a:pt x="1" y="15"/>
                    <a:pt x="0" y="34"/>
                  </a:cubicBezTo>
                  <a:cubicBezTo>
                    <a:pt x="0" y="53"/>
                    <a:pt x="14" y="69"/>
                    <a:pt x="33" y="70"/>
                  </a:cubicBezTo>
                  <a:cubicBezTo>
                    <a:pt x="52" y="71"/>
                    <a:pt x="69" y="57"/>
                    <a:pt x="70" y="38"/>
                  </a:cubicBezTo>
                  <a:cubicBezTo>
                    <a:pt x="70" y="19"/>
                    <a:pt x="56" y="2"/>
                    <a:pt x="37" y="1"/>
                  </a:cubicBezTo>
                  <a:close/>
                  <a:moveTo>
                    <a:pt x="34" y="59"/>
                  </a:moveTo>
                  <a:cubicBezTo>
                    <a:pt x="21" y="58"/>
                    <a:pt x="12" y="47"/>
                    <a:pt x="12" y="35"/>
                  </a:cubicBezTo>
                  <a:cubicBezTo>
                    <a:pt x="13" y="22"/>
                    <a:pt x="24" y="13"/>
                    <a:pt x="36" y="13"/>
                  </a:cubicBezTo>
                  <a:cubicBezTo>
                    <a:pt x="49" y="14"/>
                    <a:pt x="58" y="25"/>
                    <a:pt x="58" y="37"/>
                  </a:cubicBezTo>
                  <a:cubicBezTo>
                    <a:pt x="57" y="50"/>
                    <a:pt x="46" y="59"/>
                    <a:pt x="34" y="59"/>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iṡḷíḋê"/>
            <p:cNvSpPr/>
            <p:nvPr/>
          </p:nvSpPr>
          <p:spPr bwMode="auto">
            <a:xfrm>
              <a:off x="1726" y="4506"/>
              <a:ext cx="156" cy="158"/>
            </a:xfrm>
            <a:custGeom>
              <a:avLst/>
              <a:gdLst>
                <a:gd name="T0" fmla="*/ 8 w 8"/>
                <a:gd name="T1" fmla="*/ 7 h 8"/>
                <a:gd name="T2" fmla="*/ 7 w 8"/>
                <a:gd name="T3" fmla="*/ 8 h 8"/>
                <a:gd name="T4" fmla="*/ 1 w 8"/>
                <a:gd name="T5" fmla="*/ 8 h 8"/>
                <a:gd name="T6" fmla="*/ 0 w 8"/>
                <a:gd name="T7" fmla="*/ 6 h 8"/>
                <a:gd name="T8" fmla="*/ 0 w 8"/>
                <a:gd name="T9" fmla="*/ 2 h 8"/>
                <a:gd name="T10" fmla="*/ 1 w 8"/>
                <a:gd name="T11" fmla="*/ 0 h 8"/>
                <a:gd name="T12" fmla="*/ 7 w 8"/>
                <a:gd name="T13" fmla="*/ 0 h 8"/>
                <a:gd name="T14" fmla="*/ 8 w 8"/>
                <a:gd name="T15" fmla="*/ 2 h 8"/>
                <a:gd name="T16" fmla="*/ 8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7"/>
                  </a:moveTo>
                  <a:cubicBezTo>
                    <a:pt x="8" y="8"/>
                    <a:pt x="7" y="8"/>
                    <a:pt x="7" y="8"/>
                  </a:cubicBezTo>
                  <a:cubicBezTo>
                    <a:pt x="1" y="8"/>
                    <a:pt x="1" y="8"/>
                    <a:pt x="1" y="8"/>
                  </a:cubicBezTo>
                  <a:cubicBezTo>
                    <a:pt x="0" y="8"/>
                    <a:pt x="0" y="7"/>
                    <a:pt x="0" y="6"/>
                  </a:cubicBezTo>
                  <a:cubicBezTo>
                    <a:pt x="0" y="2"/>
                    <a:pt x="0" y="2"/>
                    <a:pt x="0" y="2"/>
                  </a:cubicBezTo>
                  <a:cubicBezTo>
                    <a:pt x="0" y="1"/>
                    <a:pt x="1" y="0"/>
                    <a:pt x="1" y="0"/>
                  </a:cubicBezTo>
                  <a:cubicBezTo>
                    <a:pt x="7" y="0"/>
                    <a:pt x="7" y="0"/>
                    <a:pt x="7" y="0"/>
                  </a:cubicBezTo>
                  <a:cubicBezTo>
                    <a:pt x="8" y="0"/>
                    <a:pt x="8" y="1"/>
                    <a:pt x="8" y="2"/>
                  </a:cubicBezTo>
                  <a:lnTo>
                    <a:pt x="8" y="7"/>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iṡliḋe"/>
            <p:cNvSpPr/>
            <p:nvPr/>
          </p:nvSpPr>
          <p:spPr bwMode="auto">
            <a:xfrm>
              <a:off x="1666" y="5522"/>
              <a:ext cx="176" cy="156"/>
            </a:xfrm>
            <a:custGeom>
              <a:avLst/>
              <a:gdLst>
                <a:gd name="T0" fmla="*/ 9 w 9"/>
                <a:gd name="T1" fmla="*/ 2 h 8"/>
                <a:gd name="T2" fmla="*/ 8 w 9"/>
                <a:gd name="T3" fmla="*/ 0 h 8"/>
                <a:gd name="T4" fmla="*/ 2 w 9"/>
                <a:gd name="T5" fmla="*/ 0 h 8"/>
                <a:gd name="T6" fmla="*/ 0 w 9"/>
                <a:gd name="T7" fmla="*/ 2 h 8"/>
                <a:gd name="T8" fmla="*/ 0 w 9"/>
                <a:gd name="T9" fmla="*/ 6 h 8"/>
                <a:gd name="T10" fmla="*/ 1 w 9"/>
                <a:gd name="T11" fmla="*/ 8 h 8"/>
                <a:gd name="T12" fmla="*/ 7 w 9"/>
                <a:gd name="T13" fmla="*/ 8 h 8"/>
                <a:gd name="T14" fmla="*/ 8 w 9"/>
                <a:gd name="T15" fmla="*/ 7 h 8"/>
                <a:gd name="T16" fmla="*/ 9 w 9"/>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9" y="2"/>
                  </a:moveTo>
                  <a:cubicBezTo>
                    <a:pt x="9" y="1"/>
                    <a:pt x="8" y="0"/>
                    <a:pt x="8" y="0"/>
                  </a:cubicBezTo>
                  <a:cubicBezTo>
                    <a:pt x="2" y="0"/>
                    <a:pt x="2" y="0"/>
                    <a:pt x="2" y="0"/>
                  </a:cubicBezTo>
                  <a:cubicBezTo>
                    <a:pt x="1" y="0"/>
                    <a:pt x="0" y="1"/>
                    <a:pt x="0" y="2"/>
                  </a:cubicBezTo>
                  <a:cubicBezTo>
                    <a:pt x="0" y="6"/>
                    <a:pt x="0" y="6"/>
                    <a:pt x="0" y="6"/>
                  </a:cubicBezTo>
                  <a:cubicBezTo>
                    <a:pt x="0" y="7"/>
                    <a:pt x="1" y="8"/>
                    <a:pt x="1" y="8"/>
                  </a:cubicBezTo>
                  <a:cubicBezTo>
                    <a:pt x="7" y="8"/>
                    <a:pt x="7" y="8"/>
                    <a:pt x="7" y="8"/>
                  </a:cubicBezTo>
                  <a:cubicBezTo>
                    <a:pt x="8" y="8"/>
                    <a:pt x="8" y="8"/>
                    <a:pt x="8" y="7"/>
                  </a:cubicBezTo>
                  <a:lnTo>
                    <a:pt x="9" y="2"/>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îś1ïḑe"/>
            <p:cNvSpPr/>
            <p:nvPr/>
          </p:nvSpPr>
          <p:spPr bwMode="auto">
            <a:xfrm>
              <a:off x="1451" y="4546"/>
              <a:ext cx="197" cy="195"/>
            </a:xfrm>
            <a:custGeom>
              <a:avLst/>
              <a:gdLst>
                <a:gd name="T0" fmla="*/ 10 w 10"/>
                <a:gd name="T1" fmla="*/ 5 h 10"/>
                <a:gd name="T2" fmla="*/ 9 w 10"/>
                <a:gd name="T3" fmla="*/ 7 h 10"/>
                <a:gd name="T4" fmla="*/ 4 w 10"/>
                <a:gd name="T5" fmla="*/ 10 h 10"/>
                <a:gd name="T6" fmla="*/ 2 w 10"/>
                <a:gd name="T7" fmla="*/ 9 h 10"/>
                <a:gd name="T8" fmla="*/ 0 w 10"/>
                <a:gd name="T9" fmla="*/ 5 h 10"/>
                <a:gd name="T10" fmla="*/ 0 w 10"/>
                <a:gd name="T11" fmla="*/ 3 h 10"/>
                <a:gd name="T12" fmla="*/ 6 w 10"/>
                <a:gd name="T13" fmla="*/ 0 h 10"/>
                <a:gd name="T14" fmla="*/ 7 w 10"/>
                <a:gd name="T15" fmla="*/ 1 h 10"/>
                <a:gd name="T16" fmla="*/ 10 w 10"/>
                <a:gd name="T1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10" y="5"/>
                  </a:moveTo>
                  <a:cubicBezTo>
                    <a:pt x="10" y="6"/>
                    <a:pt x="10" y="7"/>
                    <a:pt x="9" y="7"/>
                  </a:cubicBezTo>
                  <a:cubicBezTo>
                    <a:pt x="4" y="10"/>
                    <a:pt x="4" y="10"/>
                    <a:pt x="4" y="10"/>
                  </a:cubicBezTo>
                  <a:cubicBezTo>
                    <a:pt x="3" y="10"/>
                    <a:pt x="3" y="10"/>
                    <a:pt x="2" y="9"/>
                  </a:cubicBezTo>
                  <a:cubicBezTo>
                    <a:pt x="0" y="5"/>
                    <a:pt x="0" y="5"/>
                    <a:pt x="0" y="5"/>
                  </a:cubicBezTo>
                  <a:cubicBezTo>
                    <a:pt x="0" y="4"/>
                    <a:pt x="0" y="3"/>
                    <a:pt x="0" y="3"/>
                  </a:cubicBezTo>
                  <a:cubicBezTo>
                    <a:pt x="6" y="0"/>
                    <a:pt x="6" y="0"/>
                    <a:pt x="6" y="0"/>
                  </a:cubicBezTo>
                  <a:cubicBezTo>
                    <a:pt x="6" y="0"/>
                    <a:pt x="7" y="0"/>
                    <a:pt x="7" y="1"/>
                  </a:cubicBezTo>
                  <a:lnTo>
                    <a:pt x="10" y="5"/>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îsľîdê"/>
            <p:cNvSpPr/>
            <p:nvPr/>
          </p:nvSpPr>
          <p:spPr bwMode="auto">
            <a:xfrm>
              <a:off x="1903" y="5444"/>
              <a:ext cx="216" cy="216"/>
            </a:xfrm>
            <a:custGeom>
              <a:avLst/>
              <a:gdLst>
                <a:gd name="T0" fmla="*/ 8 w 11"/>
                <a:gd name="T1" fmla="*/ 1 h 11"/>
                <a:gd name="T2" fmla="*/ 6 w 11"/>
                <a:gd name="T3" fmla="*/ 1 h 11"/>
                <a:gd name="T4" fmla="*/ 1 w 11"/>
                <a:gd name="T5" fmla="*/ 3 h 11"/>
                <a:gd name="T6" fmla="*/ 1 w 11"/>
                <a:gd name="T7" fmla="*/ 5 h 11"/>
                <a:gd name="T8" fmla="*/ 3 w 11"/>
                <a:gd name="T9" fmla="*/ 10 h 11"/>
                <a:gd name="T10" fmla="*/ 5 w 11"/>
                <a:gd name="T11" fmla="*/ 10 h 11"/>
                <a:gd name="T12" fmla="*/ 10 w 11"/>
                <a:gd name="T13" fmla="*/ 8 h 11"/>
                <a:gd name="T14" fmla="*/ 10 w 11"/>
                <a:gd name="T15" fmla="*/ 6 h 11"/>
                <a:gd name="T16" fmla="*/ 8 w 11"/>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8" y="1"/>
                  </a:moveTo>
                  <a:cubicBezTo>
                    <a:pt x="8" y="1"/>
                    <a:pt x="7" y="0"/>
                    <a:pt x="6" y="1"/>
                  </a:cubicBezTo>
                  <a:cubicBezTo>
                    <a:pt x="1" y="3"/>
                    <a:pt x="1" y="3"/>
                    <a:pt x="1" y="3"/>
                  </a:cubicBezTo>
                  <a:cubicBezTo>
                    <a:pt x="1" y="4"/>
                    <a:pt x="0" y="4"/>
                    <a:pt x="1" y="5"/>
                  </a:cubicBezTo>
                  <a:cubicBezTo>
                    <a:pt x="3" y="10"/>
                    <a:pt x="3" y="10"/>
                    <a:pt x="3" y="10"/>
                  </a:cubicBezTo>
                  <a:cubicBezTo>
                    <a:pt x="3" y="10"/>
                    <a:pt x="4" y="11"/>
                    <a:pt x="5" y="10"/>
                  </a:cubicBezTo>
                  <a:cubicBezTo>
                    <a:pt x="10" y="8"/>
                    <a:pt x="10" y="8"/>
                    <a:pt x="10" y="8"/>
                  </a:cubicBezTo>
                  <a:cubicBezTo>
                    <a:pt x="11" y="7"/>
                    <a:pt x="11" y="6"/>
                    <a:pt x="10" y="6"/>
                  </a:cubicBezTo>
                  <a:lnTo>
                    <a:pt x="8" y="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íŝľîḑe"/>
            <p:cNvSpPr/>
            <p:nvPr/>
          </p:nvSpPr>
          <p:spPr bwMode="auto">
            <a:xfrm>
              <a:off x="1235" y="4722"/>
              <a:ext cx="216" cy="195"/>
            </a:xfrm>
            <a:custGeom>
              <a:avLst/>
              <a:gdLst>
                <a:gd name="T0" fmla="*/ 10 w 11"/>
                <a:gd name="T1" fmla="*/ 3 h 10"/>
                <a:gd name="T2" fmla="*/ 11 w 11"/>
                <a:gd name="T3" fmla="*/ 5 h 10"/>
                <a:gd name="T4" fmla="*/ 8 w 11"/>
                <a:gd name="T5" fmla="*/ 10 h 10"/>
                <a:gd name="T6" fmla="*/ 6 w 11"/>
                <a:gd name="T7" fmla="*/ 10 h 10"/>
                <a:gd name="T8" fmla="*/ 2 w 11"/>
                <a:gd name="T9" fmla="*/ 7 h 10"/>
                <a:gd name="T10" fmla="*/ 1 w 11"/>
                <a:gd name="T11" fmla="*/ 5 h 10"/>
                <a:gd name="T12" fmla="*/ 4 w 11"/>
                <a:gd name="T13" fmla="*/ 0 h 10"/>
                <a:gd name="T14" fmla="*/ 6 w 11"/>
                <a:gd name="T15" fmla="*/ 0 h 10"/>
                <a:gd name="T16" fmla="*/ 10 w 11"/>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10" y="3"/>
                  </a:moveTo>
                  <a:cubicBezTo>
                    <a:pt x="11" y="3"/>
                    <a:pt x="11" y="4"/>
                    <a:pt x="11" y="5"/>
                  </a:cubicBezTo>
                  <a:cubicBezTo>
                    <a:pt x="8" y="10"/>
                    <a:pt x="8" y="10"/>
                    <a:pt x="8" y="10"/>
                  </a:cubicBezTo>
                  <a:cubicBezTo>
                    <a:pt x="7" y="10"/>
                    <a:pt x="6" y="10"/>
                    <a:pt x="6" y="10"/>
                  </a:cubicBezTo>
                  <a:cubicBezTo>
                    <a:pt x="2" y="7"/>
                    <a:pt x="2" y="7"/>
                    <a:pt x="2" y="7"/>
                  </a:cubicBezTo>
                  <a:cubicBezTo>
                    <a:pt x="1" y="7"/>
                    <a:pt x="0" y="6"/>
                    <a:pt x="1" y="5"/>
                  </a:cubicBezTo>
                  <a:cubicBezTo>
                    <a:pt x="4" y="0"/>
                    <a:pt x="4" y="0"/>
                    <a:pt x="4" y="0"/>
                  </a:cubicBezTo>
                  <a:cubicBezTo>
                    <a:pt x="4" y="0"/>
                    <a:pt x="5" y="0"/>
                    <a:pt x="6" y="0"/>
                  </a:cubicBezTo>
                  <a:lnTo>
                    <a:pt x="10" y="3"/>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îSļïḓè"/>
            <p:cNvSpPr/>
            <p:nvPr/>
          </p:nvSpPr>
          <p:spPr bwMode="auto">
            <a:xfrm>
              <a:off x="2098" y="5269"/>
              <a:ext cx="216" cy="214"/>
            </a:xfrm>
            <a:custGeom>
              <a:avLst/>
              <a:gdLst>
                <a:gd name="T0" fmla="*/ 6 w 11"/>
                <a:gd name="T1" fmla="*/ 1 h 11"/>
                <a:gd name="T2" fmla="*/ 4 w 11"/>
                <a:gd name="T3" fmla="*/ 1 h 11"/>
                <a:gd name="T4" fmla="*/ 1 w 11"/>
                <a:gd name="T5" fmla="*/ 6 h 11"/>
                <a:gd name="T6" fmla="*/ 1 w 11"/>
                <a:gd name="T7" fmla="*/ 8 h 11"/>
                <a:gd name="T8" fmla="*/ 5 w 11"/>
                <a:gd name="T9" fmla="*/ 10 h 11"/>
                <a:gd name="T10" fmla="*/ 7 w 11"/>
                <a:gd name="T11" fmla="*/ 10 h 11"/>
                <a:gd name="T12" fmla="*/ 11 w 11"/>
                <a:gd name="T13" fmla="*/ 5 h 11"/>
                <a:gd name="T14" fmla="*/ 10 w 11"/>
                <a:gd name="T15" fmla="*/ 3 h 11"/>
                <a:gd name="T16" fmla="*/ 6 w 11"/>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6" y="1"/>
                  </a:moveTo>
                  <a:cubicBezTo>
                    <a:pt x="5" y="0"/>
                    <a:pt x="4" y="0"/>
                    <a:pt x="4" y="1"/>
                  </a:cubicBezTo>
                  <a:cubicBezTo>
                    <a:pt x="1" y="6"/>
                    <a:pt x="1" y="6"/>
                    <a:pt x="1" y="6"/>
                  </a:cubicBezTo>
                  <a:cubicBezTo>
                    <a:pt x="0" y="6"/>
                    <a:pt x="1" y="7"/>
                    <a:pt x="1" y="8"/>
                  </a:cubicBezTo>
                  <a:cubicBezTo>
                    <a:pt x="5" y="10"/>
                    <a:pt x="5" y="10"/>
                    <a:pt x="5" y="10"/>
                  </a:cubicBezTo>
                  <a:cubicBezTo>
                    <a:pt x="6" y="11"/>
                    <a:pt x="7" y="11"/>
                    <a:pt x="7" y="10"/>
                  </a:cubicBezTo>
                  <a:cubicBezTo>
                    <a:pt x="11" y="5"/>
                    <a:pt x="11" y="5"/>
                    <a:pt x="11" y="5"/>
                  </a:cubicBezTo>
                  <a:cubicBezTo>
                    <a:pt x="11" y="5"/>
                    <a:pt x="11" y="4"/>
                    <a:pt x="10" y="3"/>
                  </a:cubicBezTo>
                  <a:lnTo>
                    <a:pt x="6" y="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iŝ1idè"/>
            <p:cNvSpPr/>
            <p:nvPr/>
          </p:nvSpPr>
          <p:spPr bwMode="auto">
            <a:xfrm>
              <a:off x="1196" y="4996"/>
              <a:ext cx="158" cy="156"/>
            </a:xfrm>
            <a:custGeom>
              <a:avLst/>
              <a:gdLst>
                <a:gd name="T0" fmla="*/ 6 w 8"/>
                <a:gd name="T1" fmla="*/ 0 h 8"/>
                <a:gd name="T2" fmla="*/ 8 w 8"/>
                <a:gd name="T3" fmla="*/ 1 h 8"/>
                <a:gd name="T4" fmla="*/ 7 w 8"/>
                <a:gd name="T5" fmla="*/ 7 h 8"/>
                <a:gd name="T6" fmla="*/ 6 w 8"/>
                <a:gd name="T7" fmla="*/ 8 h 8"/>
                <a:gd name="T8" fmla="*/ 1 w 8"/>
                <a:gd name="T9" fmla="*/ 8 h 8"/>
                <a:gd name="T10" fmla="*/ 0 w 8"/>
                <a:gd name="T11" fmla="*/ 7 h 8"/>
                <a:gd name="T12" fmla="*/ 0 w 8"/>
                <a:gd name="T13" fmla="*/ 1 h 8"/>
                <a:gd name="T14" fmla="*/ 1 w 8"/>
                <a:gd name="T15" fmla="*/ 0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7" y="0"/>
                    <a:pt x="8" y="0"/>
                    <a:pt x="8" y="1"/>
                  </a:cubicBezTo>
                  <a:cubicBezTo>
                    <a:pt x="7" y="7"/>
                    <a:pt x="7" y="7"/>
                    <a:pt x="7" y="7"/>
                  </a:cubicBezTo>
                  <a:cubicBezTo>
                    <a:pt x="7" y="8"/>
                    <a:pt x="7" y="8"/>
                    <a:pt x="6" y="8"/>
                  </a:cubicBezTo>
                  <a:cubicBezTo>
                    <a:pt x="1" y="8"/>
                    <a:pt x="1" y="8"/>
                    <a:pt x="1" y="8"/>
                  </a:cubicBezTo>
                  <a:cubicBezTo>
                    <a:pt x="0" y="8"/>
                    <a:pt x="0" y="7"/>
                    <a:pt x="0" y="7"/>
                  </a:cubicBezTo>
                  <a:cubicBezTo>
                    <a:pt x="0" y="1"/>
                    <a:pt x="0" y="1"/>
                    <a:pt x="0" y="1"/>
                  </a:cubicBezTo>
                  <a:cubicBezTo>
                    <a:pt x="0" y="0"/>
                    <a:pt x="1" y="0"/>
                    <a:pt x="1" y="0"/>
                  </a:cubicBezTo>
                  <a:lnTo>
                    <a:pt x="6" y="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iṡlíḋê"/>
            <p:cNvSpPr/>
            <p:nvPr/>
          </p:nvSpPr>
          <p:spPr bwMode="auto">
            <a:xfrm>
              <a:off x="2216" y="5035"/>
              <a:ext cx="158" cy="174"/>
            </a:xfrm>
            <a:custGeom>
              <a:avLst/>
              <a:gdLst>
                <a:gd name="T0" fmla="*/ 2 w 8"/>
                <a:gd name="T1" fmla="*/ 0 h 9"/>
                <a:gd name="T2" fmla="*/ 0 w 8"/>
                <a:gd name="T3" fmla="*/ 1 h 9"/>
                <a:gd name="T4" fmla="*/ 0 w 8"/>
                <a:gd name="T5" fmla="*/ 7 h 9"/>
                <a:gd name="T6" fmla="*/ 1 w 8"/>
                <a:gd name="T7" fmla="*/ 9 h 9"/>
                <a:gd name="T8" fmla="*/ 6 w 8"/>
                <a:gd name="T9" fmla="*/ 9 h 9"/>
                <a:gd name="T10" fmla="*/ 8 w 8"/>
                <a:gd name="T11" fmla="*/ 8 h 9"/>
                <a:gd name="T12" fmla="*/ 8 w 8"/>
                <a:gd name="T13" fmla="*/ 2 h 9"/>
                <a:gd name="T14" fmla="*/ 6 w 8"/>
                <a:gd name="T15" fmla="*/ 1 h 9"/>
                <a:gd name="T16" fmla="*/ 2 w 8"/>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2" y="0"/>
                  </a:moveTo>
                  <a:cubicBezTo>
                    <a:pt x="1" y="0"/>
                    <a:pt x="0" y="1"/>
                    <a:pt x="0" y="1"/>
                  </a:cubicBezTo>
                  <a:cubicBezTo>
                    <a:pt x="0" y="7"/>
                    <a:pt x="0" y="7"/>
                    <a:pt x="0" y="7"/>
                  </a:cubicBezTo>
                  <a:cubicBezTo>
                    <a:pt x="0" y="8"/>
                    <a:pt x="0" y="9"/>
                    <a:pt x="1" y="9"/>
                  </a:cubicBezTo>
                  <a:cubicBezTo>
                    <a:pt x="6" y="9"/>
                    <a:pt x="6" y="9"/>
                    <a:pt x="6" y="9"/>
                  </a:cubicBezTo>
                  <a:cubicBezTo>
                    <a:pt x="7" y="9"/>
                    <a:pt x="8" y="8"/>
                    <a:pt x="8" y="8"/>
                  </a:cubicBezTo>
                  <a:cubicBezTo>
                    <a:pt x="8" y="2"/>
                    <a:pt x="8" y="2"/>
                    <a:pt x="8" y="2"/>
                  </a:cubicBezTo>
                  <a:cubicBezTo>
                    <a:pt x="8" y="1"/>
                    <a:pt x="7" y="1"/>
                    <a:pt x="6" y="1"/>
                  </a:cubicBezTo>
                  <a:lnTo>
                    <a:pt x="2" y="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ïšḻîḋe"/>
            <p:cNvSpPr/>
            <p:nvPr/>
          </p:nvSpPr>
          <p:spPr bwMode="auto">
            <a:xfrm>
              <a:off x="1216" y="5230"/>
              <a:ext cx="216" cy="195"/>
            </a:xfrm>
            <a:custGeom>
              <a:avLst/>
              <a:gdLst>
                <a:gd name="T0" fmla="*/ 6 w 11"/>
                <a:gd name="T1" fmla="*/ 0 h 10"/>
                <a:gd name="T2" fmla="*/ 8 w 11"/>
                <a:gd name="T3" fmla="*/ 1 h 10"/>
                <a:gd name="T4" fmla="*/ 10 w 11"/>
                <a:gd name="T5" fmla="*/ 6 h 10"/>
                <a:gd name="T6" fmla="*/ 10 w 11"/>
                <a:gd name="T7" fmla="*/ 8 h 10"/>
                <a:gd name="T8" fmla="*/ 5 w 11"/>
                <a:gd name="T9" fmla="*/ 10 h 10"/>
                <a:gd name="T10" fmla="*/ 3 w 11"/>
                <a:gd name="T11" fmla="*/ 10 h 10"/>
                <a:gd name="T12" fmla="*/ 1 w 11"/>
                <a:gd name="T13" fmla="*/ 4 h 10"/>
                <a:gd name="T14" fmla="*/ 1 w 11"/>
                <a:gd name="T15" fmla="*/ 2 h 10"/>
                <a:gd name="T16" fmla="*/ 6 w 11"/>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6" y="0"/>
                  </a:moveTo>
                  <a:cubicBezTo>
                    <a:pt x="7" y="0"/>
                    <a:pt x="7" y="0"/>
                    <a:pt x="8" y="1"/>
                  </a:cubicBezTo>
                  <a:cubicBezTo>
                    <a:pt x="10" y="6"/>
                    <a:pt x="10" y="6"/>
                    <a:pt x="10" y="6"/>
                  </a:cubicBezTo>
                  <a:cubicBezTo>
                    <a:pt x="11" y="7"/>
                    <a:pt x="10" y="7"/>
                    <a:pt x="10" y="8"/>
                  </a:cubicBezTo>
                  <a:cubicBezTo>
                    <a:pt x="5" y="10"/>
                    <a:pt x="5" y="10"/>
                    <a:pt x="5" y="10"/>
                  </a:cubicBezTo>
                  <a:cubicBezTo>
                    <a:pt x="4" y="10"/>
                    <a:pt x="4" y="10"/>
                    <a:pt x="3" y="10"/>
                  </a:cubicBezTo>
                  <a:cubicBezTo>
                    <a:pt x="1" y="4"/>
                    <a:pt x="1" y="4"/>
                    <a:pt x="1" y="4"/>
                  </a:cubicBezTo>
                  <a:cubicBezTo>
                    <a:pt x="0" y="4"/>
                    <a:pt x="1" y="3"/>
                    <a:pt x="1" y="2"/>
                  </a:cubicBezTo>
                  <a:lnTo>
                    <a:pt x="6" y="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ṥlïḓè"/>
            <p:cNvSpPr/>
            <p:nvPr/>
          </p:nvSpPr>
          <p:spPr bwMode="auto">
            <a:xfrm>
              <a:off x="2137" y="4761"/>
              <a:ext cx="197" cy="214"/>
            </a:xfrm>
            <a:custGeom>
              <a:avLst/>
              <a:gdLst>
                <a:gd name="T0" fmla="*/ 1 w 10"/>
                <a:gd name="T1" fmla="*/ 3 h 11"/>
                <a:gd name="T2" fmla="*/ 0 w 10"/>
                <a:gd name="T3" fmla="*/ 4 h 11"/>
                <a:gd name="T4" fmla="*/ 3 w 10"/>
                <a:gd name="T5" fmla="*/ 10 h 11"/>
                <a:gd name="T6" fmla="*/ 5 w 10"/>
                <a:gd name="T7" fmla="*/ 10 h 11"/>
                <a:gd name="T8" fmla="*/ 9 w 10"/>
                <a:gd name="T9" fmla="*/ 8 h 11"/>
                <a:gd name="T10" fmla="*/ 10 w 10"/>
                <a:gd name="T11" fmla="*/ 6 h 11"/>
                <a:gd name="T12" fmla="*/ 7 w 10"/>
                <a:gd name="T13" fmla="*/ 1 h 11"/>
                <a:gd name="T14" fmla="*/ 5 w 10"/>
                <a:gd name="T15" fmla="*/ 1 h 11"/>
                <a:gd name="T16" fmla="*/ 1 w 10"/>
                <a:gd name="T1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3"/>
                  </a:moveTo>
                  <a:cubicBezTo>
                    <a:pt x="0" y="3"/>
                    <a:pt x="0" y="4"/>
                    <a:pt x="0" y="4"/>
                  </a:cubicBezTo>
                  <a:cubicBezTo>
                    <a:pt x="3" y="10"/>
                    <a:pt x="3" y="10"/>
                    <a:pt x="3" y="10"/>
                  </a:cubicBezTo>
                  <a:cubicBezTo>
                    <a:pt x="3" y="10"/>
                    <a:pt x="4" y="11"/>
                    <a:pt x="5" y="10"/>
                  </a:cubicBezTo>
                  <a:cubicBezTo>
                    <a:pt x="9" y="8"/>
                    <a:pt x="9" y="8"/>
                    <a:pt x="9" y="8"/>
                  </a:cubicBezTo>
                  <a:cubicBezTo>
                    <a:pt x="10" y="8"/>
                    <a:pt x="10" y="7"/>
                    <a:pt x="10" y="6"/>
                  </a:cubicBezTo>
                  <a:cubicBezTo>
                    <a:pt x="7" y="1"/>
                    <a:pt x="7" y="1"/>
                    <a:pt x="7" y="1"/>
                  </a:cubicBezTo>
                  <a:cubicBezTo>
                    <a:pt x="7" y="0"/>
                    <a:pt x="6" y="0"/>
                    <a:pt x="5" y="1"/>
                  </a:cubicBezTo>
                  <a:lnTo>
                    <a:pt x="1" y="3"/>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ṩḷíḍe"/>
            <p:cNvSpPr/>
            <p:nvPr/>
          </p:nvSpPr>
          <p:spPr bwMode="auto">
            <a:xfrm>
              <a:off x="1393" y="5425"/>
              <a:ext cx="216" cy="195"/>
            </a:xfrm>
            <a:custGeom>
              <a:avLst/>
              <a:gdLst>
                <a:gd name="T0" fmla="*/ 3 w 11"/>
                <a:gd name="T1" fmla="*/ 1 h 10"/>
                <a:gd name="T2" fmla="*/ 5 w 11"/>
                <a:gd name="T3" fmla="*/ 0 h 10"/>
                <a:gd name="T4" fmla="*/ 10 w 11"/>
                <a:gd name="T5" fmla="*/ 3 h 10"/>
                <a:gd name="T6" fmla="*/ 10 w 11"/>
                <a:gd name="T7" fmla="*/ 5 h 10"/>
                <a:gd name="T8" fmla="*/ 8 w 11"/>
                <a:gd name="T9" fmla="*/ 9 h 10"/>
                <a:gd name="T10" fmla="*/ 6 w 11"/>
                <a:gd name="T11" fmla="*/ 10 h 10"/>
                <a:gd name="T12" fmla="*/ 1 w 11"/>
                <a:gd name="T13" fmla="*/ 7 h 10"/>
                <a:gd name="T14" fmla="*/ 1 w 11"/>
                <a:gd name="T15" fmla="*/ 5 h 10"/>
                <a:gd name="T16" fmla="*/ 3 w 11"/>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3" y="1"/>
                  </a:moveTo>
                  <a:cubicBezTo>
                    <a:pt x="4" y="0"/>
                    <a:pt x="5" y="0"/>
                    <a:pt x="5" y="0"/>
                  </a:cubicBezTo>
                  <a:cubicBezTo>
                    <a:pt x="10" y="3"/>
                    <a:pt x="10" y="3"/>
                    <a:pt x="10" y="3"/>
                  </a:cubicBezTo>
                  <a:cubicBezTo>
                    <a:pt x="11" y="4"/>
                    <a:pt x="11" y="5"/>
                    <a:pt x="10" y="5"/>
                  </a:cubicBezTo>
                  <a:cubicBezTo>
                    <a:pt x="8" y="9"/>
                    <a:pt x="8" y="9"/>
                    <a:pt x="8" y="9"/>
                  </a:cubicBezTo>
                  <a:cubicBezTo>
                    <a:pt x="7" y="10"/>
                    <a:pt x="6" y="10"/>
                    <a:pt x="6" y="10"/>
                  </a:cubicBezTo>
                  <a:cubicBezTo>
                    <a:pt x="1" y="7"/>
                    <a:pt x="1" y="7"/>
                    <a:pt x="1" y="7"/>
                  </a:cubicBezTo>
                  <a:cubicBezTo>
                    <a:pt x="0" y="6"/>
                    <a:pt x="0" y="6"/>
                    <a:pt x="1" y="5"/>
                  </a:cubicBezTo>
                  <a:lnTo>
                    <a:pt x="3" y="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íṧļïḑê"/>
            <p:cNvSpPr/>
            <p:nvPr/>
          </p:nvSpPr>
          <p:spPr bwMode="auto">
            <a:xfrm>
              <a:off x="1961" y="4564"/>
              <a:ext cx="197" cy="216"/>
            </a:xfrm>
            <a:custGeom>
              <a:avLst/>
              <a:gdLst>
                <a:gd name="T0" fmla="*/ 0 w 10"/>
                <a:gd name="T1" fmla="*/ 5 h 11"/>
                <a:gd name="T2" fmla="*/ 0 w 10"/>
                <a:gd name="T3" fmla="*/ 7 h 11"/>
                <a:gd name="T4" fmla="*/ 5 w 10"/>
                <a:gd name="T5" fmla="*/ 10 h 11"/>
                <a:gd name="T6" fmla="*/ 7 w 10"/>
                <a:gd name="T7" fmla="*/ 10 h 11"/>
                <a:gd name="T8" fmla="*/ 10 w 10"/>
                <a:gd name="T9" fmla="*/ 6 h 11"/>
                <a:gd name="T10" fmla="*/ 10 w 10"/>
                <a:gd name="T11" fmla="*/ 4 h 11"/>
                <a:gd name="T12" fmla="*/ 5 w 10"/>
                <a:gd name="T13" fmla="*/ 0 h 11"/>
                <a:gd name="T14" fmla="*/ 3 w 10"/>
                <a:gd name="T15" fmla="*/ 1 h 11"/>
                <a:gd name="T16" fmla="*/ 0 w 10"/>
                <a:gd name="T17"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0" y="5"/>
                  </a:moveTo>
                  <a:cubicBezTo>
                    <a:pt x="0" y="6"/>
                    <a:pt x="0" y="7"/>
                    <a:pt x="0" y="7"/>
                  </a:cubicBezTo>
                  <a:cubicBezTo>
                    <a:pt x="5" y="10"/>
                    <a:pt x="5" y="10"/>
                    <a:pt x="5" y="10"/>
                  </a:cubicBezTo>
                  <a:cubicBezTo>
                    <a:pt x="6" y="11"/>
                    <a:pt x="7" y="10"/>
                    <a:pt x="7" y="10"/>
                  </a:cubicBezTo>
                  <a:cubicBezTo>
                    <a:pt x="10" y="6"/>
                    <a:pt x="10" y="6"/>
                    <a:pt x="10" y="6"/>
                  </a:cubicBezTo>
                  <a:cubicBezTo>
                    <a:pt x="10" y="5"/>
                    <a:pt x="10" y="4"/>
                    <a:pt x="10" y="4"/>
                  </a:cubicBezTo>
                  <a:cubicBezTo>
                    <a:pt x="5" y="0"/>
                    <a:pt x="5" y="0"/>
                    <a:pt x="5" y="0"/>
                  </a:cubicBezTo>
                  <a:cubicBezTo>
                    <a:pt x="4" y="0"/>
                    <a:pt x="3" y="0"/>
                    <a:pt x="3" y="1"/>
                  </a:cubicBezTo>
                  <a:lnTo>
                    <a:pt x="0" y="5"/>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iṥ1iḑê"/>
            <p:cNvSpPr/>
            <p:nvPr/>
          </p:nvSpPr>
          <p:spPr bwMode="auto">
            <a:xfrm>
              <a:off x="1274" y="4585"/>
              <a:ext cx="1020" cy="1016"/>
            </a:xfrm>
            <a:custGeom>
              <a:avLst/>
              <a:gdLst>
                <a:gd name="T0" fmla="*/ 27 w 52"/>
                <a:gd name="T1" fmla="*/ 1 h 52"/>
                <a:gd name="T2" fmla="*/ 0 w 52"/>
                <a:gd name="T3" fmla="*/ 25 h 52"/>
                <a:gd name="T4" fmla="*/ 24 w 52"/>
                <a:gd name="T5" fmla="*/ 52 h 52"/>
                <a:gd name="T6" fmla="*/ 51 w 52"/>
                <a:gd name="T7" fmla="*/ 27 h 52"/>
                <a:gd name="T8" fmla="*/ 27 w 52"/>
                <a:gd name="T9" fmla="*/ 1 h 52"/>
                <a:gd name="T10" fmla="*/ 25 w 52"/>
                <a:gd name="T11" fmla="*/ 43 h 52"/>
                <a:gd name="T12" fmla="*/ 9 w 52"/>
                <a:gd name="T13" fmla="*/ 25 h 52"/>
                <a:gd name="T14" fmla="*/ 27 w 52"/>
                <a:gd name="T15" fmla="*/ 9 h 52"/>
                <a:gd name="T16" fmla="*/ 42 w 52"/>
                <a:gd name="T17" fmla="*/ 27 h 52"/>
                <a:gd name="T18" fmla="*/ 25 w 52"/>
                <a:gd name="T1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7" y="1"/>
                  </a:moveTo>
                  <a:cubicBezTo>
                    <a:pt x="13" y="0"/>
                    <a:pt x="1" y="11"/>
                    <a:pt x="0" y="25"/>
                  </a:cubicBezTo>
                  <a:cubicBezTo>
                    <a:pt x="0" y="39"/>
                    <a:pt x="10" y="51"/>
                    <a:pt x="24" y="52"/>
                  </a:cubicBezTo>
                  <a:cubicBezTo>
                    <a:pt x="38" y="52"/>
                    <a:pt x="50" y="42"/>
                    <a:pt x="51" y="27"/>
                  </a:cubicBezTo>
                  <a:cubicBezTo>
                    <a:pt x="52" y="13"/>
                    <a:pt x="41" y="2"/>
                    <a:pt x="27" y="1"/>
                  </a:cubicBezTo>
                  <a:close/>
                  <a:moveTo>
                    <a:pt x="25" y="43"/>
                  </a:moveTo>
                  <a:cubicBezTo>
                    <a:pt x="16" y="42"/>
                    <a:pt x="9" y="35"/>
                    <a:pt x="9" y="25"/>
                  </a:cubicBezTo>
                  <a:cubicBezTo>
                    <a:pt x="9" y="16"/>
                    <a:pt x="17" y="9"/>
                    <a:pt x="27" y="9"/>
                  </a:cubicBezTo>
                  <a:cubicBezTo>
                    <a:pt x="36" y="10"/>
                    <a:pt x="43" y="18"/>
                    <a:pt x="42" y="27"/>
                  </a:cubicBezTo>
                  <a:cubicBezTo>
                    <a:pt x="42" y="36"/>
                    <a:pt x="34" y="43"/>
                    <a:pt x="25" y="43"/>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îsľîḑê"/>
            <p:cNvSpPr/>
            <p:nvPr/>
          </p:nvSpPr>
          <p:spPr bwMode="auto">
            <a:xfrm>
              <a:off x="3018" y="5581"/>
              <a:ext cx="686" cy="743"/>
            </a:xfrm>
            <a:custGeom>
              <a:avLst/>
              <a:gdLst>
                <a:gd name="T0" fmla="*/ 1 w 35"/>
                <a:gd name="T1" fmla="*/ 21 h 38"/>
                <a:gd name="T2" fmla="*/ 3 w 35"/>
                <a:gd name="T3" fmla="*/ 21 h 38"/>
                <a:gd name="T4" fmla="*/ 20 w 35"/>
                <a:gd name="T5" fmla="*/ 19 h 38"/>
                <a:gd name="T6" fmla="*/ 8 w 35"/>
                <a:gd name="T7" fmla="*/ 7 h 38"/>
                <a:gd name="T8" fmla="*/ 7 w 35"/>
                <a:gd name="T9" fmla="*/ 5 h 38"/>
                <a:gd name="T10" fmla="*/ 26 w 35"/>
                <a:gd name="T11" fmla="*/ 4 h 38"/>
                <a:gd name="T12" fmla="*/ 31 w 35"/>
                <a:gd name="T13" fmla="*/ 24 h 38"/>
                <a:gd name="T14" fmla="*/ 14 w 35"/>
                <a:gd name="T15" fmla="*/ 35 h 38"/>
                <a:gd name="T16" fmla="*/ 1 w 35"/>
                <a:gd name="T17"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8">
                  <a:moveTo>
                    <a:pt x="1" y="21"/>
                  </a:moveTo>
                  <a:cubicBezTo>
                    <a:pt x="0" y="18"/>
                    <a:pt x="2" y="19"/>
                    <a:pt x="3" y="21"/>
                  </a:cubicBezTo>
                  <a:cubicBezTo>
                    <a:pt x="5" y="23"/>
                    <a:pt x="14" y="35"/>
                    <a:pt x="20" y="19"/>
                  </a:cubicBezTo>
                  <a:cubicBezTo>
                    <a:pt x="26" y="4"/>
                    <a:pt x="11" y="7"/>
                    <a:pt x="8" y="7"/>
                  </a:cubicBezTo>
                  <a:cubicBezTo>
                    <a:pt x="6" y="8"/>
                    <a:pt x="4" y="7"/>
                    <a:pt x="7" y="5"/>
                  </a:cubicBezTo>
                  <a:cubicBezTo>
                    <a:pt x="10" y="3"/>
                    <a:pt x="17" y="0"/>
                    <a:pt x="26" y="4"/>
                  </a:cubicBezTo>
                  <a:cubicBezTo>
                    <a:pt x="35" y="8"/>
                    <a:pt x="33" y="19"/>
                    <a:pt x="31" y="24"/>
                  </a:cubicBezTo>
                  <a:cubicBezTo>
                    <a:pt x="29" y="28"/>
                    <a:pt x="24" y="38"/>
                    <a:pt x="14" y="35"/>
                  </a:cubicBezTo>
                  <a:cubicBezTo>
                    <a:pt x="5" y="33"/>
                    <a:pt x="2" y="25"/>
                    <a:pt x="1" y="2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iSḷíde"/>
            <p:cNvSpPr/>
            <p:nvPr/>
          </p:nvSpPr>
          <p:spPr bwMode="auto">
            <a:xfrm>
              <a:off x="4664" y="6167"/>
              <a:ext cx="707" cy="761"/>
            </a:xfrm>
            <a:custGeom>
              <a:avLst/>
              <a:gdLst>
                <a:gd name="T0" fmla="*/ 29 w 36"/>
                <a:gd name="T1" fmla="*/ 33 h 39"/>
                <a:gd name="T2" fmla="*/ 27 w 36"/>
                <a:gd name="T3" fmla="*/ 31 h 39"/>
                <a:gd name="T4" fmla="*/ 15 w 36"/>
                <a:gd name="T5" fmla="*/ 19 h 39"/>
                <a:gd name="T6" fmla="*/ 32 w 36"/>
                <a:gd name="T7" fmla="*/ 18 h 39"/>
                <a:gd name="T8" fmla="*/ 35 w 36"/>
                <a:gd name="T9" fmla="*/ 17 h 39"/>
                <a:gd name="T10" fmla="*/ 21 w 36"/>
                <a:gd name="T11" fmla="*/ 3 h 39"/>
                <a:gd name="T12" fmla="*/ 4 w 36"/>
                <a:gd name="T13" fmla="*/ 15 h 39"/>
                <a:gd name="T14" fmla="*/ 9 w 36"/>
                <a:gd name="T15" fmla="*/ 35 h 39"/>
                <a:gd name="T16" fmla="*/ 29 w 36"/>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9">
                  <a:moveTo>
                    <a:pt x="29" y="33"/>
                  </a:moveTo>
                  <a:cubicBezTo>
                    <a:pt x="31" y="32"/>
                    <a:pt x="29" y="31"/>
                    <a:pt x="27" y="31"/>
                  </a:cubicBezTo>
                  <a:cubicBezTo>
                    <a:pt x="25" y="32"/>
                    <a:pt x="10" y="34"/>
                    <a:pt x="15" y="19"/>
                  </a:cubicBezTo>
                  <a:cubicBezTo>
                    <a:pt x="21" y="4"/>
                    <a:pt x="31" y="16"/>
                    <a:pt x="32" y="18"/>
                  </a:cubicBezTo>
                  <a:cubicBezTo>
                    <a:pt x="34" y="19"/>
                    <a:pt x="36" y="20"/>
                    <a:pt x="35" y="17"/>
                  </a:cubicBezTo>
                  <a:cubicBezTo>
                    <a:pt x="33" y="14"/>
                    <a:pt x="31" y="6"/>
                    <a:pt x="21" y="3"/>
                  </a:cubicBezTo>
                  <a:cubicBezTo>
                    <a:pt x="11" y="0"/>
                    <a:pt x="6" y="10"/>
                    <a:pt x="4" y="15"/>
                  </a:cubicBezTo>
                  <a:cubicBezTo>
                    <a:pt x="2" y="20"/>
                    <a:pt x="0" y="31"/>
                    <a:pt x="9" y="35"/>
                  </a:cubicBezTo>
                  <a:cubicBezTo>
                    <a:pt x="18" y="39"/>
                    <a:pt x="25" y="35"/>
                    <a:pt x="29" y="3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iśḻîḑé"/>
            <p:cNvSpPr/>
            <p:nvPr/>
          </p:nvSpPr>
          <p:spPr bwMode="auto">
            <a:xfrm>
              <a:off x="3607" y="5912"/>
              <a:ext cx="1215" cy="568"/>
            </a:xfrm>
            <a:custGeom>
              <a:avLst/>
              <a:gdLst>
                <a:gd name="T0" fmla="*/ 648 w 648"/>
                <a:gd name="T1" fmla="*/ 230 h 303"/>
                <a:gd name="T2" fmla="*/ 627 w 648"/>
                <a:gd name="T3" fmla="*/ 303 h 303"/>
                <a:gd name="T4" fmla="*/ 0 w 648"/>
                <a:gd name="T5" fmla="*/ 63 h 303"/>
                <a:gd name="T6" fmla="*/ 21 w 648"/>
                <a:gd name="T7" fmla="*/ 0 h 303"/>
                <a:gd name="T8" fmla="*/ 648 w 648"/>
                <a:gd name="T9" fmla="*/ 230 h 303"/>
              </a:gdLst>
              <a:ahLst/>
              <a:cxnLst>
                <a:cxn ang="0">
                  <a:pos x="T0" y="T1"/>
                </a:cxn>
                <a:cxn ang="0">
                  <a:pos x="T2" y="T3"/>
                </a:cxn>
                <a:cxn ang="0">
                  <a:pos x="T4" y="T5"/>
                </a:cxn>
                <a:cxn ang="0">
                  <a:pos x="T6" y="T7"/>
                </a:cxn>
                <a:cxn ang="0">
                  <a:pos x="T8" y="T9"/>
                </a:cxn>
              </a:cxnLst>
              <a:rect l="0" t="0" r="r" b="b"/>
              <a:pathLst>
                <a:path w="648" h="303">
                  <a:moveTo>
                    <a:pt x="648" y="230"/>
                  </a:moveTo>
                  <a:lnTo>
                    <a:pt x="627" y="303"/>
                  </a:lnTo>
                  <a:lnTo>
                    <a:pt x="0" y="63"/>
                  </a:lnTo>
                  <a:lnTo>
                    <a:pt x="21" y="0"/>
                  </a:lnTo>
                  <a:lnTo>
                    <a:pt x="648" y="23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îṧḻiďè"/>
            <p:cNvSpPr/>
            <p:nvPr/>
          </p:nvSpPr>
          <p:spPr bwMode="auto">
            <a:xfrm>
              <a:off x="3549" y="6031"/>
              <a:ext cx="1234" cy="566"/>
            </a:xfrm>
            <a:custGeom>
              <a:avLst/>
              <a:gdLst>
                <a:gd name="T0" fmla="*/ 627 w 658"/>
                <a:gd name="T1" fmla="*/ 302 h 302"/>
                <a:gd name="T2" fmla="*/ 658 w 658"/>
                <a:gd name="T3" fmla="*/ 240 h 302"/>
                <a:gd name="T4" fmla="*/ 31 w 658"/>
                <a:gd name="T5" fmla="*/ 0 h 302"/>
                <a:gd name="T6" fmla="*/ 0 w 658"/>
                <a:gd name="T7" fmla="*/ 62 h 302"/>
                <a:gd name="T8" fmla="*/ 627 w 658"/>
                <a:gd name="T9" fmla="*/ 302 h 302"/>
              </a:gdLst>
              <a:ahLst/>
              <a:cxnLst>
                <a:cxn ang="0">
                  <a:pos x="T0" y="T1"/>
                </a:cxn>
                <a:cxn ang="0">
                  <a:pos x="T2" y="T3"/>
                </a:cxn>
                <a:cxn ang="0">
                  <a:pos x="T4" y="T5"/>
                </a:cxn>
                <a:cxn ang="0">
                  <a:pos x="T6" y="T7"/>
                </a:cxn>
                <a:cxn ang="0">
                  <a:pos x="T8" y="T9"/>
                </a:cxn>
              </a:cxnLst>
              <a:rect l="0" t="0" r="r" b="b"/>
              <a:pathLst>
                <a:path w="658" h="302">
                  <a:moveTo>
                    <a:pt x="627" y="302"/>
                  </a:moveTo>
                  <a:lnTo>
                    <a:pt x="658" y="240"/>
                  </a:lnTo>
                  <a:lnTo>
                    <a:pt x="31" y="0"/>
                  </a:lnTo>
                  <a:lnTo>
                    <a:pt x="0" y="62"/>
                  </a:lnTo>
                  <a:lnTo>
                    <a:pt x="627" y="302"/>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slïḑê"/>
            <p:cNvSpPr/>
            <p:nvPr/>
          </p:nvSpPr>
          <p:spPr bwMode="auto">
            <a:xfrm>
              <a:off x="4664" y="6460"/>
              <a:ext cx="609" cy="469"/>
            </a:xfrm>
            <a:custGeom>
              <a:avLst/>
              <a:gdLst>
                <a:gd name="T0" fmla="*/ 27 w 31"/>
                <a:gd name="T1" fmla="*/ 16 h 24"/>
                <a:gd name="T2" fmla="*/ 29 w 31"/>
                <a:gd name="T3" fmla="*/ 18 h 24"/>
                <a:gd name="T4" fmla="*/ 9 w 31"/>
                <a:gd name="T5" fmla="*/ 20 h 24"/>
                <a:gd name="T6" fmla="*/ 4 w 31"/>
                <a:gd name="T7" fmla="*/ 0 h 24"/>
                <a:gd name="T8" fmla="*/ 15 w 31"/>
                <a:gd name="T9" fmla="*/ 4 h 24"/>
                <a:gd name="T10" fmla="*/ 27 w 31"/>
                <a:gd name="T11" fmla="*/ 16 h 24"/>
              </a:gdLst>
              <a:ahLst/>
              <a:cxnLst>
                <a:cxn ang="0">
                  <a:pos x="T0" y="T1"/>
                </a:cxn>
                <a:cxn ang="0">
                  <a:pos x="T2" y="T3"/>
                </a:cxn>
                <a:cxn ang="0">
                  <a:pos x="T4" y="T5"/>
                </a:cxn>
                <a:cxn ang="0">
                  <a:pos x="T6" y="T7"/>
                </a:cxn>
                <a:cxn ang="0">
                  <a:pos x="T8" y="T9"/>
                </a:cxn>
                <a:cxn ang="0">
                  <a:pos x="T10" y="T11"/>
                </a:cxn>
              </a:cxnLst>
              <a:rect l="0" t="0" r="r" b="b"/>
              <a:pathLst>
                <a:path w="31" h="24">
                  <a:moveTo>
                    <a:pt x="27" y="16"/>
                  </a:moveTo>
                  <a:cubicBezTo>
                    <a:pt x="29" y="16"/>
                    <a:pt x="31" y="17"/>
                    <a:pt x="29" y="18"/>
                  </a:cubicBezTo>
                  <a:cubicBezTo>
                    <a:pt x="25" y="20"/>
                    <a:pt x="18" y="24"/>
                    <a:pt x="9" y="20"/>
                  </a:cubicBezTo>
                  <a:cubicBezTo>
                    <a:pt x="0" y="16"/>
                    <a:pt x="2" y="5"/>
                    <a:pt x="4" y="0"/>
                  </a:cubicBezTo>
                  <a:cubicBezTo>
                    <a:pt x="15" y="4"/>
                    <a:pt x="15" y="4"/>
                    <a:pt x="15" y="4"/>
                  </a:cubicBezTo>
                  <a:cubicBezTo>
                    <a:pt x="10" y="19"/>
                    <a:pt x="25" y="17"/>
                    <a:pt x="27" y="16"/>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iṣḻíḋé"/>
            <p:cNvSpPr/>
            <p:nvPr/>
          </p:nvSpPr>
          <p:spPr bwMode="auto">
            <a:xfrm>
              <a:off x="3018" y="5933"/>
              <a:ext cx="609" cy="390"/>
            </a:xfrm>
            <a:custGeom>
              <a:avLst/>
              <a:gdLst>
                <a:gd name="T0" fmla="*/ 14 w 31"/>
                <a:gd name="T1" fmla="*/ 17 h 20"/>
                <a:gd name="T2" fmla="*/ 1 w 31"/>
                <a:gd name="T3" fmla="*/ 3 h 20"/>
                <a:gd name="T4" fmla="*/ 3 w 31"/>
                <a:gd name="T5" fmla="*/ 3 h 20"/>
                <a:gd name="T6" fmla="*/ 20 w 31"/>
                <a:gd name="T7" fmla="*/ 1 h 20"/>
                <a:gd name="T8" fmla="*/ 31 w 31"/>
                <a:gd name="T9" fmla="*/ 6 h 20"/>
                <a:gd name="T10" fmla="*/ 14 w 31"/>
                <a:gd name="T11" fmla="*/ 17 h 20"/>
              </a:gdLst>
              <a:ahLst/>
              <a:cxnLst>
                <a:cxn ang="0">
                  <a:pos x="T0" y="T1"/>
                </a:cxn>
                <a:cxn ang="0">
                  <a:pos x="T2" y="T3"/>
                </a:cxn>
                <a:cxn ang="0">
                  <a:pos x="T4" y="T5"/>
                </a:cxn>
                <a:cxn ang="0">
                  <a:pos x="T6" y="T7"/>
                </a:cxn>
                <a:cxn ang="0">
                  <a:pos x="T8" y="T9"/>
                </a:cxn>
                <a:cxn ang="0">
                  <a:pos x="T10" y="T11"/>
                </a:cxn>
              </a:cxnLst>
              <a:rect l="0" t="0" r="r" b="b"/>
              <a:pathLst>
                <a:path w="31" h="20">
                  <a:moveTo>
                    <a:pt x="14" y="17"/>
                  </a:moveTo>
                  <a:cubicBezTo>
                    <a:pt x="5" y="15"/>
                    <a:pt x="2" y="7"/>
                    <a:pt x="1" y="3"/>
                  </a:cubicBezTo>
                  <a:cubicBezTo>
                    <a:pt x="0" y="0"/>
                    <a:pt x="2" y="1"/>
                    <a:pt x="3" y="3"/>
                  </a:cubicBezTo>
                  <a:cubicBezTo>
                    <a:pt x="5" y="5"/>
                    <a:pt x="14" y="17"/>
                    <a:pt x="20" y="1"/>
                  </a:cubicBezTo>
                  <a:cubicBezTo>
                    <a:pt x="31" y="6"/>
                    <a:pt x="31" y="6"/>
                    <a:pt x="31" y="6"/>
                  </a:cubicBezTo>
                  <a:cubicBezTo>
                    <a:pt x="29" y="10"/>
                    <a:pt x="24" y="20"/>
                    <a:pt x="14" y="1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iSḷïdè"/>
            <p:cNvSpPr/>
            <p:nvPr/>
          </p:nvSpPr>
          <p:spPr bwMode="auto">
            <a:xfrm>
              <a:off x="4057" y="5209"/>
              <a:ext cx="510" cy="1114"/>
            </a:xfrm>
            <a:custGeom>
              <a:avLst/>
              <a:gdLst>
                <a:gd name="T0" fmla="*/ 272 w 272"/>
                <a:gd name="T1" fmla="*/ 21 h 594"/>
                <a:gd name="T2" fmla="*/ 220 w 272"/>
                <a:gd name="T3" fmla="*/ 0 h 594"/>
                <a:gd name="T4" fmla="*/ 0 w 272"/>
                <a:gd name="T5" fmla="*/ 573 h 594"/>
                <a:gd name="T6" fmla="*/ 53 w 272"/>
                <a:gd name="T7" fmla="*/ 594 h 594"/>
                <a:gd name="T8" fmla="*/ 272 w 272"/>
                <a:gd name="T9" fmla="*/ 21 h 594"/>
              </a:gdLst>
              <a:ahLst/>
              <a:cxnLst>
                <a:cxn ang="0">
                  <a:pos x="T0" y="T1"/>
                </a:cxn>
                <a:cxn ang="0">
                  <a:pos x="T2" y="T3"/>
                </a:cxn>
                <a:cxn ang="0">
                  <a:pos x="T4" y="T5"/>
                </a:cxn>
                <a:cxn ang="0">
                  <a:pos x="T6" y="T7"/>
                </a:cxn>
                <a:cxn ang="0">
                  <a:pos x="T8" y="T9"/>
                </a:cxn>
              </a:cxnLst>
              <a:rect l="0" t="0" r="r" b="b"/>
              <a:pathLst>
                <a:path w="272" h="594">
                  <a:moveTo>
                    <a:pt x="272" y="21"/>
                  </a:moveTo>
                  <a:lnTo>
                    <a:pt x="220" y="0"/>
                  </a:lnTo>
                  <a:lnTo>
                    <a:pt x="0" y="573"/>
                  </a:lnTo>
                  <a:lnTo>
                    <a:pt x="53" y="594"/>
                  </a:lnTo>
                  <a:lnTo>
                    <a:pt x="272" y="21"/>
                  </a:lnTo>
                  <a:close/>
                </a:path>
              </a:pathLst>
            </a:custGeom>
            <a:solidFill>
              <a:srgbClr val="FCD7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şḷíḓè"/>
            <p:cNvSpPr/>
            <p:nvPr/>
          </p:nvSpPr>
          <p:spPr bwMode="auto">
            <a:xfrm>
              <a:off x="4156" y="5249"/>
              <a:ext cx="508" cy="1114"/>
            </a:xfrm>
            <a:custGeom>
              <a:avLst/>
              <a:gdLst>
                <a:gd name="T0" fmla="*/ 219 w 271"/>
                <a:gd name="T1" fmla="*/ 0 h 594"/>
                <a:gd name="T2" fmla="*/ 271 w 271"/>
                <a:gd name="T3" fmla="*/ 21 h 594"/>
                <a:gd name="T4" fmla="*/ 52 w 271"/>
                <a:gd name="T5" fmla="*/ 594 h 594"/>
                <a:gd name="T6" fmla="*/ 0 w 271"/>
                <a:gd name="T7" fmla="*/ 573 h 594"/>
                <a:gd name="T8" fmla="*/ 219 w 271"/>
                <a:gd name="T9" fmla="*/ 0 h 594"/>
              </a:gdLst>
              <a:ahLst/>
              <a:cxnLst>
                <a:cxn ang="0">
                  <a:pos x="T0" y="T1"/>
                </a:cxn>
                <a:cxn ang="0">
                  <a:pos x="T2" y="T3"/>
                </a:cxn>
                <a:cxn ang="0">
                  <a:pos x="T4" y="T5"/>
                </a:cxn>
                <a:cxn ang="0">
                  <a:pos x="T6" y="T7"/>
                </a:cxn>
                <a:cxn ang="0">
                  <a:pos x="T8" y="T9"/>
                </a:cxn>
              </a:cxnLst>
              <a:rect l="0" t="0" r="r" b="b"/>
              <a:pathLst>
                <a:path w="271" h="594">
                  <a:moveTo>
                    <a:pt x="219" y="0"/>
                  </a:moveTo>
                  <a:lnTo>
                    <a:pt x="271" y="21"/>
                  </a:lnTo>
                  <a:lnTo>
                    <a:pt x="52" y="594"/>
                  </a:lnTo>
                  <a:lnTo>
                    <a:pt x="0" y="573"/>
                  </a:lnTo>
                  <a:lnTo>
                    <a:pt x="219" y="0"/>
                  </a:lnTo>
                  <a:close/>
                </a:path>
              </a:pathLst>
            </a:custGeom>
            <a:solidFill>
              <a:srgbClr val="FFA2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iṥḻíḑê"/>
            <p:cNvSpPr/>
            <p:nvPr/>
          </p:nvSpPr>
          <p:spPr bwMode="auto">
            <a:xfrm>
              <a:off x="4351" y="4898"/>
              <a:ext cx="334" cy="469"/>
            </a:xfrm>
            <a:custGeom>
              <a:avLst/>
              <a:gdLst>
                <a:gd name="T0" fmla="*/ 9 w 17"/>
                <a:gd name="T1" fmla="*/ 24 h 24"/>
                <a:gd name="T2" fmla="*/ 1 w 17"/>
                <a:gd name="T3" fmla="*/ 15 h 24"/>
                <a:gd name="T4" fmla="*/ 17 w 17"/>
                <a:gd name="T5" fmla="*/ 2 h 24"/>
                <a:gd name="T6" fmla="*/ 9 w 17"/>
                <a:gd name="T7" fmla="*/ 24 h 24"/>
              </a:gdLst>
              <a:ahLst/>
              <a:cxnLst>
                <a:cxn ang="0">
                  <a:pos x="T0" y="T1"/>
                </a:cxn>
                <a:cxn ang="0">
                  <a:pos x="T2" y="T3"/>
                </a:cxn>
                <a:cxn ang="0">
                  <a:pos x="T4" y="T5"/>
                </a:cxn>
                <a:cxn ang="0">
                  <a:pos x="T6" y="T7"/>
                </a:cxn>
              </a:cxnLst>
              <a:rect l="0" t="0" r="r" b="b"/>
              <a:pathLst>
                <a:path w="17" h="24">
                  <a:moveTo>
                    <a:pt x="9" y="24"/>
                  </a:moveTo>
                  <a:cubicBezTo>
                    <a:pt x="9" y="24"/>
                    <a:pt x="0" y="19"/>
                    <a:pt x="1" y="15"/>
                  </a:cubicBezTo>
                  <a:cubicBezTo>
                    <a:pt x="3" y="12"/>
                    <a:pt x="12" y="0"/>
                    <a:pt x="17" y="2"/>
                  </a:cubicBezTo>
                  <a:lnTo>
                    <a:pt x="9" y="24"/>
                  </a:lnTo>
                  <a:close/>
                </a:path>
              </a:pathLst>
            </a:custGeom>
            <a:solidFill>
              <a:srgbClr val="FCD7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ïṥliḋè"/>
            <p:cNvSpPr/>
            <p:nvPr/>
          </p:nvSpPr>
          <p:spPr bwMode="auto">
            <a:xfrm>
              <a:off x="4528" y="4936"/>
              <a:ext cx="236" cy="471"/>
            </a:xfrm>
            <a:custGeom>
              <a:avLst/>
              <a:gdLst>
                <a:gd name="T0" fmla="*/ 0 w 12"/>
                <a:gd name="T1" fmla="*/ 22 h 24"/>
                <a:gd name="T2" fmla="*/ 11 w 12"/>
                <a:gd name="T3" fmla="*/ 20 h 24"/>
                <a:gd name="T4" fmla="*/ 8 w 12"/>
                <a:gd name="T5" fmla="*/ 0 h 24"/>
                <a:gd name="T6" fmla="*/ 0 w 12"/>
                <a:gd name="T7" fmla="*/ 22 h 24"/>
              </a:gdLst>
              <a:ahLst/>
              <a:cxnLst>
                <a:cxn ang="0">
                  <a:pos x="T0" y="T1"/>
                </a:cxn>
                <a:cxn ang="0">
                  <a:pos x="T2" y="T3"/>
                </a:cxn>
                <a:cxn ang="0">
                  <a:pos x="T4" y="T5"/>
                </a:cxn>
                <a:cxn ang="0">
                  <a:pos x="T6" y="T7"/>
                </a:cxn>
              </a:cxnLst>
              <a:rect l="0" t="0" r="r" b="b"/>
              <a:pathLst>
                <a:path w="12" h="24">
                  <a:moveTo>
                    <a:pt x="0" y="22"/>
                  </a:moveTo>
                  <a:cubicBezTo>
                    <a:pt x="0" y="22"/>
                    <a:pt x="9" y="24"/>
                    <a:pt x="11" y="20"/>
                  </a:cubicBezTo>
                  <a:cubicBezTo>
                    <a:pt x="12" y="16"/>
                    <a:pt x="12" y="2"/>
                    <a:pt x="8" y="0"/>
                  </a:cubicBezTo>
                  <a:lnTo>
                    <a:pt x="0" y="22"/>
                  </a:lnTo>
                  <a:close/>
                </a:path>
              </a:pathLst>
            </a:custGeom>
            <a:solidFill>
              <a:srgbClr val="FFA2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î$ļïḍè"/>
            <p:cNvSpPr/>
            <p:nvPr/>
          </p:nvSpPr>
          <p:spPr bwMode="auto">
            <a:xfrm>
              <a:off x="3646" y="6089"/>
              <a:ext cx="726" cy="1290"/>
            </a:xfrm>
            <a:custGeom>
              <a:avLst/>
              <a:gdLst>
                <a:gd name="T0" fmla="*/ 19 w 37"/>
                <a:gd name="T1" fmla="*/ 58 h 66"/>
                <a:gd name="T2" fmla="*/ 7 w 37"/>
                <a:gd name="T3" fmla="*/ 64 h 66"/>
                <a:gd name="T4" fmla="*/ 7 w 37"/>
                <a:gd name="T5" fmla="*/ 64 h 66"/>
                <a:gd name="T6" fmla="*/ 1 w 37"/>
                <a:gd name="T7" fmla="*/ 52 h 66"/>
                <a:gd name="T8" fmla="*/ 18 w 37"/>
                <a:gd name="T9" fmla="*/ 8 h 66"/>
                <a:gd name="T10" fmla="*/ 30 w 37"/>
                <a:gd name="T11" fmla="*/ 2 h 66"/>
                <a:gd name="T12" fmla="*/ 30 w 37"/>
                <a:gd name="T13" fmla="*/ 2 h 66"/>
                <a:gd name="T14" fmla="*/ 36 w 37"/>
                <a:gd name="T15" fmla="*/ 14 h 66"/>
                <a:gd name="T16" fmla="*/ 19 w 37"/>
                <a:gd name="T1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6">
                  <a:moveTo>
                    <a:pt x="19" y="58"/>
                  </a:moveTo>
                  <a:cubicBezTo>
                    <a:pt x="17" y="63"/>
                    <a:pt x="12" y="66"/>
                    <a:pt x="7" y="64"/>
                  </a:cubicBezTo>
                  <a:cubicBezTo>
                    <a:pt x="7" y="64"/>
                    <a:pt x="7" y="64"/>
                    <a:pt x="7" y="64"/>
                  </a:cubicBezTo>
                  <a:cubicBezTo>
                    <a:pt x="2" y="62"/>
                    <a:pt x="0" y="57"/>
                    <a:pt x="1" y="52"/>
                  </a:cubicBezTo>
                  <a:cubicBezTo>
                    <a:pt x="18" y="8"/>
                    <a:pt x="18" y="8"/>
                    <a:pt x="18" y="8"/>
                  </a:cubicBezTo>
                  <a:cubicBezTo>
                    <a:pt x="20" y="3"/>
                    <a:pt x="25" y="0"/>
                    <a:pt x="30" y="2"/>
                  </a:cubicBezTo>
                  <a:cubicBezTo>
                    <a:pt x="30" y="2"/>
                    <a:pt x="30" y="2"/>
                    <a:pt x="30" y="2"/>
                  </a:cubicBezTo>
                  <a:cubicBezTo>
                    <a:pt x="35" y="4"/>
                    <a:pt x="37" y="9"/>
                    <a:pt x="36" y="14"/>
                  </a:cubicBezTo>
                  <a:lnTo>
                    <a:pt x="19" y="58"/>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iṥḻiḑé"/>
            <p:cNvSpPr/>
            <p:nvPr/>
          </p:nvSpPr>
          <p:spPr bwMode="auto">
            <a:xfrm>
              <a:off x="3764" y="6265"/>
              <a:ext cx="450" cy="1035"/>
            </a:xfrm>
            <a:custGeom>
              <a:avLst/>
              <a:gdLst>
                <a:gd name="T0" fmla="*/ 4 w 23"/>
                <a:gd name="T1" fmla="*/ 52 h 53"/>
                <a:gd name="T2" fmla="*/ 2 w 23"/>
                <a:gd name="T3" fmla="*/ 53 h 53"/>
                <a:gd name="T4" fmla="*/ 2 w 23"/>
                <a:gd name="T5" fmla="*/ 53 h 53"/>
                <a:gd name="T6" fmla="*/ 1 w 23"/>
                <a:gd name="T7" fmla="*/ 50 h 53"/>
                <a:gd name="T8" fmla="*/ 19 w 23"/>
                <a:gd name="T9" fmla="*/ 1 h 53"/>
                <a:gd name="T10" fmla="*/ 21 w 23"/>
                <a:gd name="T11" fmla="*/ 0 h 53"/>
                <a:gd name="T12" fmla="*/ 21 w 23"/>
                <a:gd name="T13" fmla="*/ 0 h 53"/>
                <a:gd name="T14" fmla="*/ 22 w 23"/>
                <a:gd name="T15" fmla="*/ 3 h 53"/>
                <a:gd name="T16" fmla="*/ 4 w 23"/>
                <a:gd name="T1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3">
                  <a:moveTo>
                    <a:pt x="4" y="52"/>
                  </a:moveTo>
                  <a:cubicBezTo>
                    <a:pt x="4" y="53"/>
                    <a:pt x="3" y="53"/>
                    <a:pt x="2" y="53"/>
                  </a:cubicBezTo>
                  <a:cubicBezTo>
                    <a:pt x="2" y="53"/>
                    <a:pt x="2" y="53"/>
                    <a:pt x="2" y="53"/>
                  </a:cubicBezTo>
                  <a:cubicBezTo>
                    <a:pt x="1" y="53"/>
                    <a:pt x="0" y="51"/>
                    <a:pt x="1" y="50"/>
                  </a:cubicBezTo>
                  <a:cubicBezTo>
                    <a:pt x="19" y="1"/>
                    <a:pt x="19" y="1"/>
                    <a:pt x="19" y="1"/>
                  </a:cubicBezTo>
                  <a:cubicBezTo>
                    <a:pt x="19" y="0"/>
                    <a:pt x="20" y="0"/>
                    <a:pt x="21" y="0"/>
                  </a:cubicBezTo>
                  <a:cubicBezTo>
                    <a:pt x="21" y="0"/>
                    <a:pt x="21" y="0"/>
                    <a:pt x="21" y="0"/>
                  </a:cubicBezTo>
                  <a:cubicBezTo>
                    <a:pt x="22" y="0"/>
                    <a:pt x="23" y="2"/>
                    <a:pt x="22" y="3"/>
                  </a:cubicBezTo>
                  <a:lnTo>
                    <a:pt x="4" y="52"/>
                  </a:ln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ïŝḷîḑê"/>
            <p:cNvSpPr/>
            <p:nvPr/>
          </p:nvSpPr>
          <p:spPr bwMode="auto">
            <a:xfrm>
              <a:off x="3881" y="6246"/>
              <a:ext cx="452" cy="1054"/>
            </a:xfrm>
            <a:custGeom>
              <a:avLst/>
              <a:gdLst>
                <a:gd name="T0" fmla="*/ 4 w 23"/>
                <a:gd name="T1" fmla="*/ 52 h 54"/>
                <a:gd name="T2" fmla="*/ 2 w 23"/>
                <a:gd name="T3" fmla="*/ 53 h 54"/>
                <a:gd name="T4" fmla="*/ 2 w 23"/>
                <a:gd name="T5" fmla="*/ 53 h 54"/>
                <a:gd name="T6" fmla="*/ 1 w 23"/>
                <a:gd name="T7" fmla="*/ 51 h 54"/>
                <a:gd name="T8" fmla="*/ 19 w 23"/>
                <a:gd name="T9" fmla="*/ 2 h 54"/>
                <a:gd name="T10" fmla="*/ 22 w 23"/>
                <a:gd name="T11" fmla="*/ 1 h 54"/>
                <a:gd name="T12" fmla="*/ 22 w 23"/>
                <a:gd name="T13" fmla="*/ 1 h 54"/>
                <a:gd name="T14" fmla="*/ 22 w 23"/>
                <a:gd name="T15" fmla="*/ 3 h 54"/>
                <a:gd name="T16" fmla="*/ 4 w 23"/>
                <a:gd name="T17"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4">
                  <a:moveTo>
                    <a:pt x="4" y="52"/>
                  </a:moveTo>
                  <a:cubicBezTo>
                    <a:pt x="4" y="53"/>
                    <a:pt x="3" y="54"/>
                    <a:pt x="2" y="53"/>
                  </a:cubicBezTo>
                  <a:cubicBezTo>
                    <a:pt x="2" y="53"/>
                    <a:pt x="2" y="53"/>
                    <a:pt x="2" y="53"/>
                  </a:cubicBezTo>
                  <a:cubicBezTo>
                    <a:pt x="1" y="53"/>
                    <a:pt x="0" y="52"/>
                    <a:pt x="1" y="51"/>
                  </a:cubicBezTo>
                  <a:cubicBezTo>
                    <a:pt x="19" y="2"/>
                    <a:pt x="19" y="2"/>
                    <a:pt x="19" y="2"/>
                  </a:cubicBezTo>
                  <a:cubicBezTo>
                    <a:pt x="20" y="1"/>
                    <a:pt x="21" y="0"/>
                    <a:pt x="22" y="1"/>
                  </a:cubicBezTo>
                  <a:cubicBezTo>
                    <a:pt x="22" y="1"/>
                    <a:pt x="22" y="1"/>
                    <a:pt x="22" y="1"/>
                  </a:cubicBezTo>
                  <a:cubicBezTo>
                    <a:pt x="22" y="1"/>
                    <a:pt x="23" y="2"/>
                    <a:pt x="22" y="3"/>
                  </a:cubicBezTo>
                  <a:lnTo>
                    <a:pt x="4" y="52"/>
                  </a:ln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îṧľiďê"/>
            <p:cNvSpPr/>
            <p:nvPr/>
          </p:nvSpPr>
          <p:spPr bwMode="auto">
            <a:xfrm>
              <a:off x="3686" y="6167"/>
              <a:ext cx="431" cy="1056"/>
            </a:xfrm>
            <a:custGeom>
              <a:avLst/>
              <a:gdLst>
                <a:gd name="T0" fmla="*/ 0 w 22"/>
                <a:gd name="T1" fmla="*/ 51 h 54"/>
                <a:gd name="T2" fmla="*/ 1 w 22"/>
                <a:gd name="T3" fmla="*/ 53 h 54"/>
                <a:gd name="T4" fmla="*/ 1 w 22"/>
                <a:gd name="T5" fmla="*/ 53 h 54"/>
                <a:gd name="T6" fmla="*/ 4 w 22"/>
                <a:gd name="T7" fmla="*/ 52 h 54"/>
                <a:gd name="T8" fmla="*/ 22 w 22"/>
                <a:gd name="T9" fmla="*/ 3 h 54"/>
                <a:gd name="T10" fmla="*/ 21 w 22"/>
                <a:gd name="T11" fmla="*/ 1 h 54"/>
                <a:gd name="T12" fmla="*/ 21 w 22"/>
                <a:gd name="T13" fmla="*/ 1 h 54"/>
                <a:gd name="T14" fmla="*/ 19 w 22"/>
                <a:gd name="T15" fmla="*/ 2 h 54"/>
                <a:gd name="T16" fmla="*/ 0 w 22"/>
                <a:gd name="T17"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0" y="51"/>
                  </a:moveTo>
                  <a:cubicBezTo>
                    <a:pt x="0" y="52"/>
                    <a:pt x="0" y="53"/>
                    <a:pt x="1" y="53"/>
                  </a:cubicBezTo>
                  <a:cubicBezTo>
                    <a:pt x="1" y="53"/>
                    <a:pt x="1" y="53"/>
                    <a:pt x="1" y="53"/>
                  </a:cubicBezTo>
                  <a:cubicBezTo>
                    <a:pt x="2" y="54"/>
                    <a:pt x="3" y="53"/>
                    <a:pt x="4" y="52"/>
                  </a:cubicBezTo>
                  <a:cubicBezTo>
                    <a:pt x="22" y="3"/>
                    <a:pt x="22" y="3"/>
                    <a:pt x="22" y="3"/>
                  </a:cubicBezTo>
                  <a:cubicBezTo>
                    <a:pt x="22" y="2"/>
                    <a:pt x="22" y="1"/>
                    <a:pt x="21" y="1"/>
                  </a:cubicBezTo>
                  <a:cubicBezTo>
                    <a:pt x="21" y="1"/>
                    <a:pt x="21" y="1"/>
                    <a:pt x="21" y="1"/>
                  </a:cubicBezTo>
                  <a:cubicBezTo>
                    <a:pt x="20" y="0"/>
                    <a:pt x="19" y="1"/>
                    <a:pt x="19" y="2"/>
                  </a:cubicBezTo>
                  <a:lnTo>
                    <a:pt x="0" y="51"/>
                  </a:ln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ïŝ1iḑê"/>
            <p:cNvSpPr/>
            <p:nvPr/>
          </p:nvSpPr>
          <p:spPr bwMode="auto">
            <a:xfrm>
              <a:off x="3959" y="6049"/>
              <a:ext cx="491" cy="334"/>
            </a:xfrm>
            <a:custGeom>
              <a:avLst/>
              <a:gdLst>
                <a:gd name="T0" fmla="*/ 24 w 25"/>
                <a:gd name="T1" fmla="*/ 13 h 17"/>
                <a:gd name="T2" fmla="*/ 18 w 25"/>
                <a:gd name="T3" fmla="*/ 16 h 17"/>
                <a:gd name="T4" fmla="*/ 3 w 25"/>
                <a:gd name="T5" fmla="*/ 10 h 17"/>
                <a:gd name="T6" fmla="*/ 1 w 25"/>
                <a:gd name="T7" fmla="*/ 4 h 17"/>
                <a:gd name="T8" fmla="*/ 1 w 25"/>
                <a:gd name="T9" fmla="*/ 4 h 17"/>
                <a:gd name="T10" fmla="*/ 7 w 25"/>
                <a:gd name="T11" fmla="*/ 1 h 17"/>
                <a:gd name="T12" fmla="*/ 21 w 25"/>
                <a:gd name="T13" fmla="*/ 7 h 17"/>
                <a:gd name="T14" fmla="*/ 24 w 25"/>
                <a:gd name="T15" fmla="*/ 1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7">
                  <a:moveTo>
                    <a:pt x="24" y="13"/>
                  </a:moveTo>
                  <a:cubicBezTo>
                    <a:pt x="23" y="15"/>
                    <a:pt x="21" y="17"/>
                    <a:pt x="18" y="16"/>
                  </a:cubicBezTo>
                  <a:cubicBezTo>
                    <a:pt x="3" y="10"/>
                    <a:pt x="3" y="10"/>
                    <a:pt x="3" y="10"/>
                  </a:cubicBezTo>
                  <a:cubicBezTo>
                    <a:pt x="1" y="9"/>
                    <a:pt x="0" y="7"/>
                    <a:pt x="1" y="4"/>
                  </a:cubicBezTo>
                  <a:cubicBezTo>
                    <a:pt x="1" y="4"/>
                    <a:pt x="1" y="4"/>
                    <a:pt x="1" y="4"/>
                  </a:cubicBezTo>
                  <a:cubicBezTo>
                    <a:pt x="1" y="2"/>
                    <a:pt x="4" y="0"/>
                    <a:pt x="7" y="1"/>
                  </a:cubicBezTo>
                  <a:cubicBezTo>
                    <a:pt x="21" y="7"/>
                    <a:pt x="21" y="7"/>
                    <a:pt x="21" y="7"/>
                  </a:cubicBezTo>
                  <a:cubicBezTo>
                    <a:pt x="24" y="8"/>
                    <a:pt x="25" y="10"/>
                    <a:pt x="24" y="13"/>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íşḷíḍê"/>
            <p:cNvSpPr/>
            <p:nvPr/>
          </p:nvSpPr>
          <p:spPr bwMode="auto">
            <a:xfrm>
              <a:off x="3999" y="6070"/>
              <a:ext cx="431" cy="253"/>
            </a:xfrm>
            <a:custGeom>
              <a:avLst/>
              <a:gdLst>
                <a:gd name="T0" fmla="*/ 21 w 22"/>
                <a:gd name="T1" fmla="*/ 10 h 13"/>
                <a:gd name="T2" fmla="*/ 16 w 22"/>
                <a:gd name="T3" fmla="*/ 12 h 13"/>
                <a:gd name="T4" fmla="*/ 3 w 22"/>
                <a:gd name="T5" fmla="*/ 8 h 13"/>
                <a:gd name="T6" fmla="*/ 1 w 22"/>
                <a:gd name="T7" fmla="*/ 3 h 13"/>
                <a:gd name="T8" fmla="*/ 1 w 22"/>
                <a:gd name="T9" fmla="*/ 3 h 13"/>
                <a:gd name="T10" fmla="*/ 6 w 22"/>
                <a:gd name="T11" fmla="*/ 1 h 13"/>
                <a:gd name="T12" fmla="*/ 18 w 22"/>
                <a:gd name="T13" fmla="*/ 5 h 13"/>
                <a:gd name="T14" fmla="*/ 21 w 22"/>
                <a:gd name="T15" fmla="*/ 1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21" y="10"/>
                  </a:moveTo>
                  <a:cubicBezTo>
                    <a:pt x="20" y="12"/>
                    <a:pt x="18" y="13"/>
                    <a:pt x="16" y="12"/>
                  </a:cubicBezTo>
                  <a:cubicBezTo>
                    <a:pt x="3" y="8"/>
                    <a:pt x="3" y="8"/>
                    <a:pt x="3" y="8"/>
                  </a:cubicBezTo>
                  <a:cubicBezTo>
                    <a:pt x="1" y="7"/>
                    <a:pt x="0" y="5"/>
                    <a:pt x="1" y="3"/>
                  </a:cubicBezTo>
                  <a:cubicBezTo>
                    <a:pt x="1" y="3"/>
                    <a:pt x="1" y="3"/>
                    <a:pt x="1" y="3"/>
                  </a:cubicBezTo>
                  <a:cubicBezTo>
                    <a:pt x="1" y="1"/>
                    <a:pt x="4" y="0"/>
                    <a:pt x="6" y="1"/>
                  </a:cubicBezTo>
                  <a:cubicBezTo>
                    <a:pt x="18" y="5"/>
                    <a:pt x="18" y="5"/>
                    <a:pt x="18" y="5"/>
                  </a:cubicBezTo>
                  <a:cubicBezTo>
                    <a:pt x="20" y="6"/>
                    <a:pt x="22" y="8"/>
                    <a:pt x="21" y="10"/>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ïṥļiḍe"/>
            <p:cNvSpPr/>
            <p:nvPr/>
          </p:nvSpPr>
          <p:spPr bwMode="auto">
            <a:xfrm>
              <a:off x="2666" y="3471"/>
              <a:ext cx="923" cy="782"/>
            </a:xfrm>
            <a:custGeom>
              <a:avLst/>
              <a:gdLst>
                <a:gd name="T0" fmla="*/ 46 w 47"/>
                <a:gd name="T1" fmla="*/ 35 h 40"/>
                <a:gd name="T2" fmla="*/ 27 w 47"/>
                <a:gd name="T3" fmla="*/ 2 h 40"/>
                <a:gd name="T4" fmla="*/ 23 w 47"/>
                <a:gd name="T5" fmla="*/ 1 h 40"/>
                <a:gd name="T6" fmla="*/ 20 w 47"/>
                <a:gd name="T7" fmla="*/ 2 h 40"/>
                <a:gd name="T8" fmla="*/ 1 w 47"/>
                <a:gd name="T9" fmla="*/ 35 h 40"/>
                <a:gd name="T10" fmla="*/ 2 w 47"/>
                <a:gd name="T11" fmla="*/ 39 h 40"/>
                <a:gd name="T12" fmla="*/ 7 w 47"/>
                <a:gd name="T13" fmla="*/ 38 h 40"/>
                <a:gd name="T14" fmla="*/ 23 w 47"/>
                <a:gd name="T15" fmla="*/ 9 h 40"/>
                <a:gd name="T16" fmla="*/ 40 w 47"/>
                <a:gd name="T17" fmla="*/ 38 h 40"/>
                <a:gd name="T18" fmla="*/ 45 w 47"/>
                <a:gd name="T19" fmla="*/ 39 h 40"/>
                <a:gd name="T20" fmla="*/ 46 w 47"/>
                <a:gd name="T2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0">
                  <a:moveTo>
                    <a:pt x="46" y="35"/>
                  </a:moveTo>
                  <a:cubicBezTo>
                    <a:pt x="27" y="2"/>
                    <a:pt x="27" y="2"/>
                    <a:pt x="27" y="2"/>
                  </a:cubicBezTo>
                  <a:cubicBezTo>
                    <a:pt x="26" y="1"/>
                    <a:pt x="25" y="0"/>
                    <a:pt x="23" y="1"/>
                  </a:cubicBezTo>
                  <a:cubicBezTo>
                    <a:pt x="22" y="0"/>
                    <a:pt x="20" y="1"/>
                    <a:pt x="20" y="2"/>
                  </a:cubicBezTo>
                  <a:cubicBezTo>
                    <a:pt x="1" y="35"/>
                    <a:pt x="1" y="35"/>
                    <a:pt x="1" y="35"/>
                  </a:cubicBezTo>
                  <a:cubicBezTo>
                    <a:pt x="0" y="36"/>
                    <a:pt x="0" y="38"/>
                    <a:pt x="2" y="39"/>
                  </a:cubicBezTo>
                  <a:cubicBezTo>
                    <a:pt x="4" y="40"/>
                    <a:pt x="6" y="40"/>
                    <a:pt x="7" y="38"/>
                  </a:cubicBezTo>
                  <a:cubicBezTo>
                    <a:pt x="23" y="9"/>
                    <a:pt x="23" y="9"/>
                    <a:pt x="23" y="9"/>
                  </a:cubicBezTo>
                  <a:cubicBezTo>
                    <a:pt x="40" y="38"/>
                    <a:pt x="40" y="38"/>
                    <a:pt x="40" y="38"/>
                  </a:cubicBezTo>
                  <a:cubicBezTo>
                    <a:pt x="41" y="40"/>
                    <a:pt x="43" y="40"/>
                    <a:pt x="45" y="39"/>
                  </a:cubicBezTo>
                  <a:cubicBezTo>
                    <a:pt x="46" y="38"/>
                    <a:pt x="47" y="36"/>
                    <a:pt x="46" y="3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íṧ1íḑê"/>
            <p:cNvSpPr/>
            <p:nvPr/>
          </p:nvSpPr>
          <p:spPr bwMode="auto">
            <a:xfrm>
              <a:off x="3039" y="3256"/>
              <a:ext cx="158" cy="1037"/>
            </a:xfrm>
            <a:custGeom>
              <a:avLst/>
              <a:gdLst>
                <a:gd name="T0" fmla="*/ 8 w 8"/>
                <a:gd name="T1" fmla="*/ 50 h 53"/>
                <a:gd name="T2" fmla="*/ 4 w 8"/>
                <a:gd name="T3" fmla="*/ 53 h 53"/>
                <a:gd name="T4" fmla="*/ 4 w 8"/>
                <a:gd name="T5" fmla="*/ 53 h 53"/>
                <a:gd name="T6" fmla="*/ 0 w 8"/>
                <a:gd name="T7" fmla="*/ 50 h 53"/>
                <a:gd name="T8" fmla="*/ 0 w 8"/>
                <a:gd name="T9" fmla="*/ 4 h 53"/>
                <a:gd name="T10" fmla="*/ 4 w 8"/>
                <a:gd name="T11" fmla="*/ 0 h 53"/>
                <a:gd name="T12" fmla="*/ 4 w 8"/>
                <a:gd name="T13" fmla="*/ 0 h 53"/>
                <a:gd name="T14" fmla="*/ 8 w 8"/>
                <a:gd name="T15" fmla="*/ 4 h 53"/>
                <a:gd name="T16" fmla="*/ 8 w 8"/>
                <a:gd name="T17"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3">
                  <a:moveTo>
                    <a:pt x="8" y="50"/>
                  </a:moveTo>
                  <a:cubicBezTo>
                    <a:pt x="8" y="52"/>
                    <a:pt x="7" y="53"/>
                    <a:pt x="4" y="53"/>
                  </a:cubicBezTo>
                  <a:cubicBezTo>
                    <a:pt x="4" y="53"/>
                    <a:pt x="4" y="53"/>
                    <a:pt x="4" y="53"/>
                  </a:cubicBezTo>
                  <a:cubicBezTo>
                    <a:pt x="2" y="53"/>
                    <a:pt x="0" y="52"/>
                    <a:pt x="0" y="50"/>
                  </a:cubicBezTo>
                  <a:cubicBezTo>
                    <a:pt x="0" y="4"/>
                    <a:pt x="0" y="4"/>
                    <a:pt x="0" y="4"/>
                  </a:cubicBezTo>
                  <a:cubicBezTo>
                    <a:pt x="0" y="2"/>
                    <a:pt x="2" y="0"/>
                    <a:pt x="4" y="0"/>
                  </a:cubicBezTo>
                  <a:cubicBezTo>
                    <a:pt x="4" y="0"/>
                    <a:pt x="4" y="0"/>
                    <a:pt x="4" y="0"/>
                  </a:cubicBezTo>
                  <a:cubicBezTo>
                    <a:pt x="7" y="0"/>
                    <a:pt x="8" y="2"/>
                    <a:pt x="8" y="4"/>
                  </a:cubicBezTo>
                  <a:lnTo>
                    <a:pt x="8" y="5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iṡḻíḋé"/>
            <p:cNvSpPr/>
            <p:nvPr/>
          </p:nvSpPr>
          <p:spPr bwMode="auto">
            <a:xfrm>
              <a:off x="2079" y="1889"/>
              <a:ext cx="2096" cy="1485"/>
            </a:xfrm>
            <a:custGeom>
              <a:avLst/>
              <a:gdLst>
                <a:gd name="T0" fmla="*/ 107 w 107"/>
                <a:gd name="T1" fmla="*/ 70 h 76"/>
                <a:gd name="T2" fmla="*/ 102 w 107"/>
                <a:gd name="T3" fmla="*/ 76 h 76"/>
                <a:gd name="T4" fmla="*/ 5 w 107"/>
                <a:gd name="T5" fmla="*/ 76 h 76"/>
                <a:gd name="T6" fmla="*/ 0 w 107"/>
                <a:gd name="T7" fmla="*/ 70 h 76"/>
                <a:gd name="T8" fmla="*/ 0 w 107"/>
                <a:gd name="T9" fmla="*/ 6 h 76"/>
                <a:gd name="T10" fmla="*/ 5 w 107"/>
                <a:gd name="T11" fmla="*/ 0 h 76"/>
                <a:gd name="T12" fmla="*/ 102 w 107"/>
                <a:gd name="T13" fmla="*/ 0 h 76"/>
                <a:gd name="T14" fmla="*/ 107 w 107"/>
                <a:gd name="T15" fmla="*/ 6 h 76"/>
                <a:gd name="T16" fmla="*/ 107 w 107"/>
                <a:gd name="T1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6">
                  <a:moveTo>
                    <a:pt x="107" y="70"/>
                  </a:moveTo>
                  <a:cubicBezTo>
                    <a:pt x="107" y="73"/>
                    <a:pt x="105" y="76"/>
                    <a:pt x="102" y="76"/>
                  </a:cubicBezTo>
                  <a:cubicBezTo>
                    <a:pt x="5" y="76"/>
                    <a:pt x="5" y="76"/>
                    <a:pt x="5" y="76"/>
                  </a:cubicBezTo>
                  <a:cubicBezTo>
                    <a:pt x="2" y="76"/>
                    <a:pt x="0" y="73"/>
                    <a:pt x="0" y="70"/>
                  </a:cubicBezTo>
                  <a:cubicBezTo>
                    <a:pt x="0" y="6"/>
                    <a:pt x="0" y="6"/>
                    <a:pt x="0" y="6"/>
                  </a:cubicBezTo>
                  <a:cubicBezTo>
                    <a:pt x="0" y="3"/>
                    <a:pt x="2" y="0"/>
                    <a:pt x="5" y="0"/>
                  </a:cubicBezTo>
                  <a:cubicBezTo>
                    <a:pt x="102" y="0"/>
                    <a:pt x="102" y="0"/>
                    <a:pt x="102" y="0"/>
                  </a:cubicBezTo>
                  <a:cubicBezTo>
                    <a:pt x="105" y="0"/>
                    <a:pt x="107" y="3"/>
                    <a:pt x="107" y="6"/>
                  </a:cubicBezTo>
                  <a:lnTo>
                    <a:pt x="107" y="70"/>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iṩlîdé"/>
            <p:cNvSpPr/>
            <p:nvPr/>
          </p:nvSpPr>
          <p:spPr bwMode="auto">
            <a:xfrm>
              <a:off x="2726" y="2611"/>
              <a:ext cx="137" cy="508"/>
            </a:xfrm>
            <a:prstGeom prst="rect">
              <a:avLst/>
            </a:prstGeom>
            <a:solidFill>
              <a:srgbClr val="FCD7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2" name="íšḻiďé"/>
            <p:cNvSpPr/>
            <p:nvPr/>
          </p:nvSpPr>
          <p:spPr bwMode="auto">
            <a:xfrm>
              <a:off x="2960" y="2397"/>
              <a:ext cx="137" cy="722"/>
            </a:xfrm>
            <a:prstGeom prst="rect">
              <a:avLst/>
            </a:prstGeom>
            <a:solidFill>
              <a:srgbClr val="FCD7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3" name="ïṩlïḑe"/>
            <p:cNvSpPr/>
            <p:nvPr/>
          </p:nvSpPr>
          <p:spPr bwMode="auto">
            <a:xfrm>
              <a:off x="3273" y="2768"/>
              <a:ext cx="139" cy="351"/>
            </a:xfrm>
            <a:prstGeom prst="rect">
              <a:avLst/>
            </a:prstGeom>
            <a:solidFill>
              <a:srgbClr val="FCD7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4" name="íṥľiḓe"/>
            <p:cNvSpPr/>
            <p:nvPr/>
          </p:nvSpPr>
          <p:spPr bwMode="auto">
            <a:xfrm>
              <a:off x="3549" y="2611"/>
              <a:ext cx="137" cy="508"/>
            </a:xfrm>
            <a:prstGeom prst="rect">
              <a:avLst/>
            </a:prstGeom>
            <a:solidFill>
              <a:srgbClr val="FCD7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5" name="ïṥ1ídè"/>
            <p:cNvSpPr/>
            <p:nvPr/>
          </p:nvSpPr>
          <p:spPr bwMode="auto">
            <a:xfrm>
              <a:off x="2726" y="2162"/>
              <a:ext cx="881" cy="566"/>
            </a:xfrm>
            <a:custGeom>
              <a:avLst/>
              <a:gdLst>
                <a:gd name="T0" fmla="*/ 470 w 470"/>
                <a:gd name="T1" fmla="*/ 83 h 302"/>
                <a:gd name="T2" fmla="*/ 407 w 470"/>
                <a:gd name="T3" fmla="*/ 125 h 302"/>
                <a:gd name="T4" fmla="*/ 439 w 470"/>
                <a:gd name="T5" fmla="*/ 135 h 302"/>
                <a:gd name="T6" fmla="*/ 324 w 470"/>
                <a:gd name="T7" fmla="*/ 271 h 302"/>
                <a:gd name="T8" fmla="*/ 167 w 470"/>
                <a:gd name="T9" fmla="*/ 0 h 302"/>
                <a:gd name="T10" fmla="*/ 0 w 470"/>
                <a:gd name="T11" fmla="*/ 219 h 302"/>
                <a:gd name="T12" fmla="*/ 21 w 470"/>
                <a:gd name="T13" fmla="*/ 229 h 302"/>
                <a:gd name="T14" fmla="*/ 167 w 470"/>
                <a:gd name="T15" fmla="*/ 31 h 302"/>
                <a:gd name="T16" fmla="*/ 324 w 470"/>
                <a:gd name="T17" fmla="*/ 302 h 302"/>
                <a:gd name="T18" fmla="*/ 449 w 470"/>
                <a:gd name="T19" fmla="*/ 146 h 302"/>
                <a:gd name="T20" fmla="*/ 470 w 470"/>
                <a:gd name="T21" fmla="*/ 156 h 302"/>
                <a:gd name="T22" fmla="*/ 470 w 470"/>
                <a:gd name="T23" fmla="*/ 8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302">
                  <a:moveTo>
                    <a:pt x="470" y="83"/>
                  </a:moveTo>
                  <a:lnTo>
                    <a:pt x="407" y="125"/>
                  </a:lnTo>
                  <a:lnTo>
                    <a:pt x="439" y="135"/>
                  </a:lnTo>
                  <a:lnTo>
                    <a:pt x="324" y="271"/>
                  </a:lnTo>
                  <a:lnTo>
                    <a:pt x="167" y="0"/>
                  </a:lnTo>
                  <a:lnTo>
                    <a:pt x="0" y="219"/>
                  </a:lnTo>
                  <a:lnTo>
                    <a:pt x="21" y="229"/>
                  </a:lnTo>
                  <a:lnTo>
                    <a:pt x="167" y="31"/>
                  </a:lnTo>
                  <a:lnTo>
                    <a:pt x="324" y="302"/>
                  </a:lnTo>
                  <a:lnTo>
                    <a:pt x="449" y="146"/>
                  </a:lnTo>
                  <a:lnTo>
                    <a:pt x="470" y="156"/>
                  </a:lnTo>
                  <a:lnTo>
                    <a:pt x="470"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şḷiḋê"/>
            <p:cNvSpPr/>
            <p:nvPr/>
          </p:nvSpPr>
          <p:spPr bwMode="auto">
            <a:xfrm>
              <a:off x="2549" y="2162"/>
              <a:ext cx="39" cy="10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7" name="îṡľïďè"/>
            <p:cNvSpPr/>
            <p:nvPr/>
          </p:nvSpPr>
          <p:spPr bwMode="auto">
            <a:xfrm>
              <a:off x="2431" y="3119"/>
              <a:ext cx="1373"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8" name="íSḻîḍe"/>
            <p:cNvSpPr/>
            <p:nvPr/>
          </p:nvSpPr>
          <p:spPr bwMode="auto">
            <a:xfrm>
              <a:off x="2000" y="1791"/>
              <a:ext cx="2254" cy="234"/>
            </a:xfrm>
            <a:custGeom>
              <a:avLst/>
              <a:gdLst>
                <a:gd name="T0" fmla="*/ 115 w 115"/>
                <a:gd name="T1" fmla="*/ 6 h 12"/>
                <a:gd name="T2" fmla="*/ 109 w 115"/>
                <a:gd name="T3" fmla="*/ 12 h 12"/>
                <a:gd name="T4" fmla="*/ 5 w 115"/>
                <a:gd name="T5" fmla="*/ 12 h 12"/>
                <a:gd name="T6" fmla="*/ 0 w 115"/>
                <a:gd name="T7" fmla="*/ 6 h 12"/>
                <a:gd name="T8" fmla="*/ 0 w 115"/>
                <a:gd name="T9" fmla="*/ 6 h 12"/>
                <a:gd name="T10" fmla="*/ 5 w 115"/>
                <a:gd name="T11" fmla="*/ 0 h 12"/>
                <a:gd name="T12" fmla="*/ 109 w 115"/>
                <a:gd name="T13" fmla="*/ 0 h 12"/>
                <a:gd name="T14" fmla="*/ 115 w 115"/>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2">
                  <a:moveTo>
                    <a:pt x="115" y="6"/>
                  </a:moveTo>
                  <a:cubicBezTo>
                    <a:pt x="115" y="9"/>
                    <a:pt x="112" y="12"/>
                    <a:pt x="109" y="12"/>
                  </a:cubicBezTo>
                  <a:cubicBezTo>
                    <a:pt x="5" y="12"/>
                    <a:pt x="5" y="12"/>
                    <a:pt x="5" y="12"/>
                  </a:cubicBezTo>
                  <a:cubicBezTo>
                    <a:pt x="2" y="12"/>
                    <a:pt x="0" y="9"/>
                    <a:pt x="0" y="6"/>
                  </a:cubicBezTo>
                  <a:cubicBezTo>
                    <a:pt x="0" y="6"/>
                    <a:pt x="0" y="6"/>
                    <a:pt x="0" y="6"/>
                  </a:cubicBezTo>
                  <a:cubicBezTo>
                    <a:pt x="0" y="3"/>
                    <a:pt x="2" y="0"/>
                    <a:pt x="5" y="0"/>
                  </a:cubicBezTo>
                  <a:cubicBezTo>
                    <a:pt x="109" y="0"/>
                    <a:pt x="109" y="0"/>
                    <a:pt x="109" y="0"/>
                  </a:cubicBezTo>
                  <a:cubicBezTo>
                    <a:pt x="112" y="0"/>
                    <a:pt x="115" y="3"/>
                    <a:pt x="115" y="6"/>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í$ḷïdê"/>
            <p:cNvSpPr/>
            <p:nvPr/>
          </p:nvSpPr>
          <p:spPr bwMode="auto">
            <a:xfrm>
              <a:off x="4646" y="3139"/>
              <a:ext cx="628" cy="2852"/>
            </a:xfrm>
            <a:custGeom>
              <a:avLst/>
              <a:gdLst>
                <a:gd name="T0" fmla="*/ 3 w 32"/>
                <a:gd name="T1" fmla="*/ 146 h 146"/>
                <a:gd name="T2" fmla="*/ 0 w 32"/>
                <a:gd name="T3" fmla="*/ 144 h 146"/>
                <a:gd name="T4" fmla="*/ 29 w 32"/>
                <a:gd name="T5" fmla="*/ 71 h 146"/>
                <a:gd name="T6" fmla="*/ 4 w 32"/>
                <a:gd name="T7" fmla="*/ 2 h 146"/>
                <a:gd name="T8" fmla="*/ 6 w 32"/>
                <a:gd name="T9" fmla="*/ 0 h 146"/>
                <a:gd name="T10" fmla="*/ 32 w 32"/>
                <a:gd name="T11" fmla="*/ 71 h 146"/>
                <a:gd name="T12" fmla="*/ 3 w 32"/>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32" h="146">
                  <a:moveTo>
                    <a:pt x="3" y="146"/>
                  </a:moveTo>
                  <a:cubicBezTo>
                    <a:pt x="0" y="144"/>
                    <a:pt x="0" y="144"/>
                    <a:pt x="0" y="144"/>
                  </a:cubicBezTo>
                  <a:cubicBezTo>
                    <a:pt x="19" y="124"/>
                    <a:pt x="29" y="98"/>
                    <a:pt x="29" y="71"/>
                  </a:cubicBezTo>
                  <a:cubicBezTo>
                    <a:pt x="29" y="46"/>
                    <a:pt x="20" y="21"/>
                    <a:pt x="4" y="2"/>
                  </a:cubicBezTo>
                  <a:cubicBezTo>
                    <a:pt x="6" y="0"/>
                    <a:pt x="6" y="0"/>
                    <a:pt x="6" y="0"/>
                  </a:cubicBezTo>
                  <a:cubicBezTo>
                    <a:pt x="23" y="19"/>
                    <a:pt x="32" y="45"/>
                    <a:pt x="32" y="71"/>
                  </a:cubicBezTo>
                  <a:cubicBezTo>
                    <a:pt x="32" y="99"/>
                    <a:pt x="22" y="126"/>
                    <a:pt x="3" y="146"/>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işḷíḑé"/>
            <p:cNvSpPr/>
            <p:nvPr/>
          </p:nvSpPr>
          <p:spPr bwMode="auto">
            <a:xfrm>
              <a:off x="961" y="2768"/>
              <a:ext cx="941" cy="1759"/>
            </a:xfrm>
            <a:custGeom>
              <a:avLst/>
              <a:gdLst>
                <a:gd name="T0" fmla="*/ 3 w 48"/>
                <a:gd name="T1" fmla="*/ 90 h 90"/>
                <a:gd name="T2" fmla="*/ 0 w 48"/>
                <a:gd name="T3" fmla="*/ 90 h 90"/>
                <a:gd name="T4" fmla="*/ 46 w 48"/>
                <a:gd name="T5" fmla="*/ 0 h 90"/>
                <a:gd name="T6" fmla="*/ 48 w 48"/>
                <a:gd name="T7" fmla="*/ 3 h 90"/>
                <a:gd name="T8" fmla="*/ 3 w 48"/>
                <a:gd name="T9" fmla="*/ 90 h 90"/>
              </a:gdLst>
              <a:ahLst/>
              <a:cxnLst>
                <a:cxn ang="0">
                  <a:pos x="T0" y="T1"/>
                </a:cxn>
                <a:cxn ang="0">
                  <a:pos x="T2" y="T3"/>
                </a:cxn>
                <a:cxn ang="0">
                  <a:pos x="T4" y="T5"/>
                </a:cxn>
                <a:cxn ang="0">
                  <a:pos x="T6" y="T7"/>
                </a:cxn>
                <a:cxn ang="0">
                  <a:pos x="T8" y="T9"/>
                </a:cxn>
              </a:cxnLst>
              <a:rect l="0" t="0" r="r" b="b"/>
              <a:pathLst>
                <a:path w="48" h="90">
                  <a:moveTo>
                    <a:pt x="3" y="90"/>
                  </a:moveTo>
                  <a:cubicBezTo>
                    <a:pt x="0" y="90"/>
                    <a:pt x="0" y="90"/>
                    <a:pt x="0" y="90"/>
                  </a:cubicBezTo>
                  <a:cubicBezTo>
                    <a:pt x="0" y="54"/>
                    <a:pt x="17" y="21"/>
                    <a:pt x="46" y="0"/>
                  </a:cubicBezTo>
                  <a:cubicBezTo>
                    <a:pt x="48" y="3"/>
                    <a:pt x="48" y="3"/>
                    <a:pt x="48" y="3"/>
                  </a:cubicBezTo>
                  <a:cubicBezTo>
                    <a:pt x="20" y="23"/>
                    <a:pt x="3" y="55"/>
                    <a:pt x="3" y="90"/>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îSḷîḍê"/>
            <p:cNvSpPr/>
            <p:nvPr/>
          </p:nvSpPr>
          <p:spPr bwMode="auto">
            <a:xfrm>
              <a:off x="1981" y="6304"/>
              <a:ext cx="1626" cy="371"/>
            </a:xfrm>
            <a:custGeom>
              <a:avLst/>
              <a:gdLst>
                <a:gd name="T0" fmla="*/ 58 w 83"/>
                <a:gd name="T1" fmla="*/ 19 h 19"/>
                <a:gd name="T2" fmla="*/ 0 w 83"/>
                <a:gd name="T3" fmla="*/ 3 h 19"/>
                <a:gd name="T4" fmla="*/ 2 w 83"/>
                <a:gd name="T5" fmla="*/ 0 h 19"/>
                <a:gd name="T6" fmla="*/ 58 w 83"/>
                <a:gd name="T7" fmla="*/ 16 h 19"/>
                <a:gd name="T8" fmla="*/ 83 w 83"/>
                <a:gd name="T9" fmla="*/ 13 h 19"/>
                <a:gd name="T10" fmla="*/ 83 w 83"/>
                <a:gd name="T11" fmla="*/ 16 h 19"/>
                <a:gd name="T12" fmla="*/ 58 w 83"/>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83" h="19">
                  <a:moveTo>
                    <a:pt x="58" y="19"/>
                  </a:moveTo>
                  <a:cubicBezTo>
                    <a:pt x="37" y="19"/>
                    <a:pt x="17" y="14"/>
                    <a:pt x="0" y="3"/>
                  </a:cubicBezTo>
                  <a:cubicBezTo>
                    <a:pt x="2" y="0"/>
                    <a:pt x="2" y="0"/>
                    <a:pt x="2" y="0"/>
                  </a:cubicBezTo>
                  <a:cubicBezTo>
                    <a:pt x="19" y="11"/>
                    <a:pt x="38" y="16"/>
                    <a:pt x="58" y="16"/>
                  </a:cubicBezTo>
                  <a:cubicBezTo>
                    <a:pt x="66" y="16"/>
                    <a:pt x="75" y="15"/>
                    <a:pt x="83" y="13"/>
                  </a:cubicBezTo>
                  <a:cubicBezTo>
                    <a:pt x="83" y="16"/>
                    <a:pt x="83" y="16"/>
                    <a:pt x="83" y="16"/>
                  </a:cubicBezTo>
                  <a:cubicBezTo>
                    <a:pt x="75" y="18"/>
                    <a:pt x="67" y="19"/>
                    <a:pt x="58" y="19"/>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ṧlíḋè"/>
            <p:cNvSpPr/>
            <p:nvPr/>
          </p:nvSpPr>
          <p:spPr bwMode="auto">
            <a:xfrm>
              <a:off x="3294" y="2474"/>
              <a:ext cx="1352" cy="1271"/>
            </a:xfrm>
            <a:custGeom>
              <a:avLst/>
              <a:gdLst>
                <a:gd name="T0" fmla="*/ 33 w 69"/>
                <a:gd name="T1" fmla="*/ 65 h 65"/>
                <a:gd name="T2" fmla="*/ 10 w 69"/>
                <a:gd name="T3" fmla="*/ 55 h 65"/>
                <a:gd name="T4" fmla="*/ 0 w 69"/>
                <a:gd name="T5" fmla="*/ 32 h 65"/>
                <a:gd name="T6" fmla="*/ 10 w 69"/>
                <a:gd name="T7" fmla="*/ 9 h 65"/>
                <a:gd name="T8" fmla="*/ 33 w 69"/>
                <a:gd name="T9" fmla="*/ 0 h 65"/>
                <a:gd name="T10" fmla="*/ 56 w 69"/>
                <a:gd name="T11" fmla="*/ 9 h 65"/>
                <a:gd name="T12" fmla="*/ 56 w 69"/>
                <a:gd name="T13" fmla="*/ 55 h 65"/>
                <a:gd name="T14" fmla="*/ 33 w 69"/>
                <a:gd name="T15" fmla="*/ 65 h 65"/>
                <a:gd name="T16" fmla="*/ 33 w 69"/>
                <a:gd name="T17" fmla="*/ 9 h 65"/>
                <a:gd name="T18" fmla="*/ 17 w 69"/>
                <a:gd name="T19" fmla="*/ 16 h 65"/>
                <a:gd name="T20" fmla="*/ 10 w 69"/>
                <a:gd name="T21" fmla="*/ 32 h 65"/>
                <a:gd name="T22" fmla="*/ 17 w 69"/>
                <a:gd name="T23" fmla="*/ 48 h 65"/>
                <a:gd name="T24" fmla="*/ 33 w 69"/>
                <a:gd name="T25" fmla="*/ 55 h 65"/>
                <a:gd name="T26" fmla="*/ 49 w 69"/>
                <a:gd name="T27" fmla="*/ 48 h 65"/>
                <a:gd name="T28" fmla="*/ 49 w 69"/>
                <a:gd name="T29" fmla="*/ 16 h 65"/>
                <a:gd name="T30" fmla="*/ 33 w 69"/>
                <a:gd name="T31"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65">
                  <a:moveTo>
                    <a:pt x="33" y="65"/>
                  </a:moveTo>
                  <a:cubicBezTo>
                    <a:pt x="24" y="65"/>
                    <a:pt x="16" y="61"/>
                    <a:pt x="10" y="55"/>
                  </a:cubicBezTo>
                  <a:cubicBezTo>
                    <a:pt x="4" y="49"/>
                    <a:pt x="0" y="41"/>
                    <a:pt x="0" y="32"/>
                  </a:cubicBezTo>
                  <a:cubicBezTo>
                    <a:pt x="0" y="23"/>
                    <a:pt x="4" y="15"/>
                    <a:pt x="10" y="9"/>
                  </a:cubicBezTo>
                  <a:cubicBezTo>
                    <a:pt x="16" y="3"/>
                    <a:pt x="24" y="0"/>
                    <a:pt x="33" y="0"/>
                  </a:cubicBezTo>
                  <a:cubicBezTo>
                    <a:pt x="42" y="0"/>
                    <a:pt x="50" y="3"/>
                    <a:pt x="56" y="9"/>
                  </a:cubicBezTo>
                  <a:cubicBezTo>
                    <a:pt x="69" y="22"/>
                    <a:pt x="69" y="43"/>
                    <a:pt x="56" y="55"/>
                  </a:cubicBezTo>
                  <a:cubicBezTo>
                    <a:pt x="50" y="61"/>
                    <a:pt x="42" y="65"/>
                    <a:pt x="33" y="65"/>
                  </a:cubicBezTo>
                  <a:close/>
                  <a:moveTo>
                    <a:pt x="33" y="9"/>
                  </a:moveTo>
                  <a:cubicBezTo>
                    <a:pt x="27" y="9"/>
                    <a:pt x="21" y="11"/>
                    <a:pt x="17" y="16"/>
                  </a:cubicBezTo>
                  <a:cubicBezTo>
                    <a:pt x="12" y="20"/>
                    <a:pt x="10" y="26"/>
                    <a:pt x="10" y="32"/>
                  </a:cubicBezTo>
                  <a:cubicBezTo>
                    <a:pt x="10" y="38"/>
                    <a:pt x="12" y="44"/>
                    <a:pt x="17" y="48"/>
                  </a:cubicBezTo>
                  <a:cubicBezTo>
                    <a:pt x="21" y="53"/>
                    <a:pt x="27" y="55"/>
                    <a:pt x="33" y="55"/>
                  </a:cubicBezTo>
                  <a:cubicBezTo>
                    <a:pt x="39" y="55"/>
                    <a:pt x="45" y="53"/>
                    <a:pt x="49" y="48"/>
                  </a:cubicBezTo>
                  <a:cubicBezTo>
                    <a:pt x="58" y="39"/>
                    <a:pt x="58" y="25"/>
                    <a:pt x="49" y="16"/>
                  </a:cubicBezTo>
                  <a:cubicBezTo>
                    <a:pt x="45" y="11"/>
                    <a:pt x="39" y="9"/>
                    <a:pt x="33" y="9"/>
                  </a:cubicBez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îṥḷïḓé"/>
            <p:cNvSpPr/>
            <p:nvPr/>
          </p:nvSpPr>
          <p:spPr bwMode="auto">
            <a:xfrm>
              <a:off x="4254" y="3413"/>
              <a:ext cx="431" cy="429"/>
            </a:xfrm>
            <a:custGeom>
              <a:avLst/>
              <a:gdLst>
                <a:gd name="T0" fmla="*/ 157 w 230"/>
                <a:gd name="T1" fmla="*/ 229 h 229"/>
                <a:gd name="T2" fmla="*/ 0 w 230"/>
                <a:gd name="T3" fmla="*/ 73 h 229"/>
                <a:gd name="T4" fmla="*/ 73 w 230"/>
                <a:gd name="T5" fmla="*/ 0 h 229"/>
                <a:gd name="T6" fmla="*/ 230 w 230"/>
                <a:gd name="T7" fmla="*/ 156 h 229"/>
                <a:gd name="T8" fmla="*/ 157 w 230"/>
                <a:gd name="T9" fmla="*/ 229 h 229"/>
              </a:gdLst>
              <a:ahLst/>
              <a:cxnLst>
                <a:cxn ang="0">
                  <a:pos x="T0" y="T1"/>
                </a:cxn>
                <a:cxn ang="0">
                  <a:pos x="T2" y="T3"/>
                </a:cxn>
                <a:cxn ang="0">
                  <a:pos x="T4" y="T5"/>
                </a:cxn>
                <a:cxn ang="0">
                  <a:pos x="T6" y="T7"/>
                </a:cxn>
                <a:cxn ang="0">
                  <a:pos x="T8" y="T9"/>
                </a:cxn>
              </a:cxnLst>
              <a:rect l="0" t="0" r="r" b="b"/>
              <a:pathLst>
                <a:path w="230" h="229">
                  <a:moveTo>
                    <a:pt x="157" y="229"/>
                  </a:moveTo>
                  <a:lnTo>
                    <a:pt x="0" y="73"/>
                  </a:lnTo>
                  <a:lnTo>
                    <a:pt x="73" y="0"/>
                  </a:lnTo>
                  <a:lnTo>
                    <a:pt x="230" y="156"/>
                  </a:lnTo>
                  <a:lnTo>
                    <a:pt x="157" y="229"/>
                  </a:lnTo>
                  <a:close/>
                </a:path>
              </a:pathLst>
            </a:custGeom>
            <a:solidFill>
              <a:srgbClr val="1C46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ṡ1iďê"/>
            <p:cNvSpPr/>
            <p:nvPr/>
          </p:nvSpPr>
          <p:spPr bwMode="auto">
            <a:xfrm>
              <a:off x="4451" y="3608"/>
              <a:ext cx="1037" cy="1035"/>
            </a:xfrm>
            <a:custGeom>
              <a:avLst/>
              <a:gdLst>
                <a:gd name="T0" fmla="*/ 52 w 53"/>
                <a:gd name="T1" fmla="*/ 41 h 53"/>
                <a:gd name="T2" fmla="*/ 52 w 53"/>
                <a:gd name="T3" fmla="*/ 48 h 53"/>
                <a:gd name="T4" fmla="*/ 47 w 53"/>
                <a:gd name="T5" fmla="*/ 52 h 53"/>
                <a:gd name="T6" fmla="*/ 41 w 53"/>
                <a:gd name="T7" fmla="*/ 52 h 53"/>
                <a:gd name="T8" fmla="*/ 1 w 53"/>
                <a:gd name="T9" fmla="*/ 12 h 53"/>
                <a:gd name="T10" fmla="*/ 1 w 53"/>
                <a:gd name="T11" fmla="*/ 6 h 53"/>
                <a:gd name="T12" fmla="*/ 6 w 53"/>
                <a:gd name="T13" fmla="*/ 2 h 53"/>
                <a:gd name="T14" fmla="*/ 12 w 53"/>
                <a:gd name="T15" fmla="*/ 2 h 53"/>
                <a:gd name="T16" fmla="*/ 52 w 53"/>
                <a:gd name="T17"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2" y="41"/>
                  </a:moveTo>
                  <a:cubicBezTo>
                    <a:pt x="53" y="43"/>
                    <a:pt x="53" y="46"/>
                    <a:pt x="52" y="48"/>
                  </a:cubicBezTo>
                  <a:cubicBezTo>
                    <a:pt x="47" y="52"/>
                    <a:pt x="47" y="52"/>
                    <a:pt x="47" y="52"/>
                  </a:cubicBezTo>
                  <a:cubicBezTo>
                    <a:pt x="46" y="53"/>
                    <a:pt x="43" y="53"/>
                    <a:pt x="41" y="52"/>
                  </a:cubicBezTo>
                  <a:cubicBezTo>
                    <a:pt x="1" y="12"/>
                    <a:pt x="1" y="12"/>
                    <a:pt x="1" y="12"/>
                  </a:cubicBezTo>
                  <a:cubicBezTo>
                    <a:pt x="0" y="10"/>
                    <a:pt x="0" y="8"/>
                    <a:pt x="1" y="6"/>
                  </a:cubicBezTo>
                  <a:cubicBezTo>
                    <a:pt x="6" y="2"/>
                    <a:pt x="6" y="2"/>
                    <a:pt x="6" y="2"/>
                  </a:cubicBezTo>
                  <a:cubicBezTo>
                    <a:pt x="7" y="0"/>
                    <a:pt x="10" y="0"/>
                    <a:pt x="12" y="2"/>
                  </a:cubicBezTo>
                  <a:lnTo>
                    <a:pt x="52" y="41"/>
                  </a:lnTo>
                  <a:close/>
                </a:path>
              </a:pathLst>
            </a:custGeom>
            <a:solidFill>
              <a:srgbClr val="FFA2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îṧḻïďè"/>
            <p:cNvSpPr/>
            <p:nvPr/>
          </p:nvSpPr>
          <p:spPr bwMode="auto">
            <a:xfrm>
              <a:off x="4528" y="3687"/>
              <a:ext cx="255" cy="253"/>
            </a:xfrm>
            <a:custGeom>
              <a:avLst/>
              <a:gdLst>
                <a:gd name="T0" fmla="*/ 32 w 136"/>
                <a:gd name="T1" fmla="*/ 135 h 135"/>
                <a:gd name="T2" fmla="*/ 0 w 136"/>
                <a:gd name="T3" fmla="*/ 114 h 135"/>
                <a:gd name="T4" fmla="*/ 115 w 136"/>
                <a:gd name="T5" fmla="*/ 0 h 135"/>
                <a:gd name="T6" fmla="*/ 136 w 136"/>
                <a:gd name="T7" fmla="*/ 31 h 135"/>
                <a:gd name="T8" fmla="*/ 32 w 136"/>
                <a:gd name="T9" fmla="*/ 135 h 135"/>
              </a:gdLst>
              <a:ahLst/>
              <a:cxnLst>
                <a:cxn ang="0">
                  <a:pos x="T0" y="T1"/>
                </a:cxn>
                <a:cxn ang="0">
                  <a:pos x="T2" y="T3"/>
                </a:cxn>
                <a:cxn ang="0">
                  <a:pos x="T4" y="T5"/>
                </a:cxn>
                <a:cxn ang="0">
                  <a:pos x="T6" y="T7"/>
                </a:cxn>
                <a:cxn ang="0">
                  <a:pos x="T8" y="T9"/>
                </a:cxn>
              </a:cxnLst>
              <a:rect l="0" t="0" r="r" b="b"/>
              <a:pathLst>
                <a:path w="136" h="135">
                  <a:moveTo>
                    <a:pt x="32" y="135"/>
                  </a:moveTo>
                  <a:lnTo>
                    <a:pt x="0" y="114"/>
                  </a:lnTo>
                  <a:lnTo>
                    <a:pt x="115" y="0"/>
                  </a:lnTo>
                  <a:lnTo>
                    <a:pt x="136" y="31"/>
                  </a:lnTo>
                  <a:lnTo>
                    <a:pt x="32" y="135"/>
                  </a:lnTo>
                  <a:close/>
                </a:path>
              </a:pathLst>
            </a:custGeom>
            <a:solidFill>
              <a:srgbClr val="1C46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iśḷïḋê"/>
            <p:cNvSpPr/>
            <p:nvPr/>
          </p:nvSpPr>
          <p:spPr bwMode="auto">
            <a:xfrm>
              <a:off x="4606" y="3764"/>
              <a:ext cx="236" cy="255"/>
            </a:xfrm>
            <a:custGeom>
              <a:avLst/>
              <a:gdLst>
                <a:gd name="T0" fmla="*/ 21 w 126"/>
                <a:gd name="T1" fmla="*/ 136 h 136"/>
                <a:gd name="T2" fmla="*/ 0 w 126"/>
                <a:gd name="T3" fmla="*/ 104 h 136"/>
                <a:gd name="T4" fmla="*/ 105 w 126"/>
                <a:gd name="T5" fmla="*/ 0 h 136"/>
                <a:gd name="T6" fmla="*/ 126 w 126"/>
                <a:gd name="T7" fmla="*/ 21 h 136"/>
                <a:gd name="T8" fmla="*/ 21 w 126"/>
                <a:gd name="T9" fmla="*/ 136 h 136"/>
              </a:gdLst>
              <a:ahLst/>
              <a:cxnLst>
                <a:cxn ang="0">
                  <a:pos x="T0" y="T1"/>
                </a:cxn>
                <a:cxn ang="0">
                  <a:pos x="T2" y="T3"/>
                </a:cxn>
                <a:cxn ang="0">
                  <a:pos x="T4" y="T5"/>
                </a:cxn>
                <a:cxn ang="0">
                  <a:pos x="T6" y="T7"/>
                </a:cxn>
                <a:cxn ang="0">
                  <a:pos x="T8" y="T9"/>
                </a:cxn>
              </a:cxnLst>
              <a:rect l="0" t="0" r="r" b="b"/>
              <a:pathLst>
                <a:path w="126" h="136">
                  <a:moveTo>
                    <a:pt x="21" y="136"/>
                  </a:moveTo>
                  <a:lnTo>
                    <a:pt x="0" y="104"/>
                  </a:lnTo>
                  <a:lnTo>
                    <a:pt x="105" y="0"/>
                  </a:lnTo>
                  <a:lnTo>
                    <a:pt x="126" y="21"/>
                  </a:lnTo>
                  <a:lnTo>
                    <a:pt x="21" y="136"/>
                  </a:lnTo>
                  <a:close/>
                </a:path>
              </a:pathLst>
            </a:custGeom>
            <a:solidFill>
              <a:srgbClr val="1C46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îṧļiḓé"/>
            <p:cNvSpPr/>
            <p:nvPr/>
          </p:nvSpPr>
          <p:spPr bwMode="auto">
            <a:xfrm>
              <a:off x="5156" y="4311"/>
              <a:ext cx="255" cy="253"/>
            </a:xfrm>
            <a:custGeom>
              <a:avLst/>
              <a:gdLst>
                <a:gd name="T0" fmla="*/ 21 w 136"/>
                <a:gd name="T1" fmla="*/ 135 h 135"/>
                <a:gd name="T2" fmla="*/ 0 w 136"/>
                <a:gd name="T3" fmla="*/ 115 h 135"/>
                <a:gd name="T4" fmla="*/ 104 w 136"/>
                <a:gd name="T5" fmla="*/ 0 h 135"/>
                <a:gd name="T6" fmla="*/ 136 w 136"/>
                <a:gd name="T7" fmla="*/ 31 h 135"/>
                <a:gd name="T8" fmla="*/ 21 w 136"/>
                <a:gd name="T9" fmla="*/ 135 h 135"/>
              </a:gdLst>
              <a:ahLst/>
              <a:cxnLst>
                <a:cxn ang="0">
                  <a:pos x="T0" y="T1"/>
                </a:cxn>
                <a:cxn ang="0">
                  <a:pos x="T2" y="T3"/>
                </a:cxn>
                <a:cxn ang="0">
                  <a:pos x="T4" y="T5"/>
                </a:cxn>
                <a:cxn ang="0">
                  <a:pos x="T6" y="T7"/>
                </a:cxn>
                <a:cxn ang="0">
                  <a:pos x="T8" y="T9"/>
                </a:cxn>
              </a:cxnLst>
              <a:rect l="0" t="0" r="r" b="b"/>
              <a:pathLst>
                <a:path w="136" h="135">
                  <a:moveTo>
                    <a:pt x="21" y="135"/>
                  </a:moveTo>
                  <a:lnTo>
                    <a:pt x="0" y="115"/>
                  </a:lnTo>
                  <a:lnTo>
                    <a:pt x="104" y="0"/>
                  </a:lnTo>
                  <a:lnTo>
                    <a:pt x="136" y="31"/>
                  </a:lnTo>
                  <a:lnTo>
                    <a:pt x="21" y="135"/>
                  </a:lnTo>
                  <a:close/>
                </a:path>
              </a:pathLst>
            </a:custGeom>
            <a:solidFill>
              <a:srgbClr val="1C46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ïSḻíḍé"/>
            <p:cNvSpPr/>
            <p:nvPr/>
          </p:nvSpPr>
          <p:spPr bwMode="auto">
            <a:xfrm>
              <a:off x="5096" y="4253"/>
              <a:ext cx="236" cy="234"/>
            </a:xfrm>
            <a:custGeom>
              <a:avLst/>
              <a:gdLst>
                <a:gd name="T0" fmla="*/ 21 w 126"/>
                <a:gd name="T1" fmla="*/ 125 h 125"/>
                <a:gd name="T2" fmla="*/ 0 w 126"/>
                <a:gd name="T3" fmla="*/ 104 h 125"/>
                <a:gd name="T4" fmla="*/ 105 w 126"/>
                <a:gd name="T5" fmla="*/ 0 h 125"/>
                <a:gd name="T6" fmla="*/ 126 w 126"/>
                <a:gd name="T7" fmla="*/ 21 h 125"/>
                <a:gd name="T8" fmla="*/ 21 w 126"/>
                <a:gd name="T9" fmla="*/ 125 h 125"/>
              </a:gdLst>
              <a:ahLst/>
              <a:cxnLst>
                <a:cxn ang="0">
                  <a:pos x="T0" y="T1"/>
                </a:cxn>
                <a:cxn ang="0">
                  <a:pos x="T2" y="T3"/>
                </a:cxn>
                <a:cxn ang="0">
                  <a:pos x="T4" y="T5"/>
                </a:cxn>
                <a:cxn ang="0">
                  <a:pos x="T6" y="T7"/>
                </a:cxn>
                <a:cxn ang="0">
                  <a:pos x="T8" y="T9"/>
                </a:cxn>
              </a:cxnLst>
              <a:rect l="0" t="0" r="r" b="b"/>
              <a:pathLst>
                <a:path w="126" h="125">
                  <a:moveTo>
                    <a:pt x="21" y="125"/>
                  </a:moveTo>
                  <a:lnTo>
                    <a:pt x="0" y="104"/>
                  </a:lnTo>
                  <a:lnTo>
                    <a:pt x="105" y="0"/>
                  </a:lnTo>
                  <a:lnTo>
                    <a:pt x="126" y="21"/>
                  </a:lnTo>
                  <a:lnTo>
                    <a:pt x="21" y="125"/>
                  </a:lnTo>
                  <a:close/>
                </a:path>
              </a:pathLst>
            </a:custGeom>
            <a:solidFill>
              <a:srgbClr val="1C46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63575" y="768350"/>
            <a:ext cx="2540000" cy="368300"/>
          </a:xfrm>
          <a:prstGeom prst="rect">
            <a:avLst/>
          </a:prstGeom>
          <a:noFill/>
        </p:spPr>
        <p:txBody>
          <a:bodyPr wrap="square" rtlCol="0" anchor="t">
            <a:spAutoFit/>
          </a:bodyPr>
          <a:lstStyle/>
          <a:p>
            <a:r>
              <a:rPr lang="zh-CN" altLang="en-US"/>
              <a:t>2、培训周期</a:t>
            </a:r>
            <a:endParaRPr lang="zh-CN" altLang="en-US"/>
          </a:p>
        </p:txBody>
      </p:sp>
      <p:sp>
        <p:nvSpPr>
          <p:cNvPr id="4" name="文本框 3"/>
          <p:cNvSpPr txBox="1"/>
          <p:nvPr/>
        </p:nvSpPr>
        <p:spPr>
          <a:xfrm>
            <a:off x="3930650" y="1909445"/>
            <a:ext cx="4274185" cy="1476375"/>
          </a:xfrm>
          <a:prstGeom prst="rect">
            <a:avLst/>
          </a:prstGeom>
          <a:noFill/>
        </p:spPr>
        <p:txBody>
          <a:bodyPr wrap="square" rtlCol="0" anchor="t">
            <a:spAutoFit/>
          </a:bodyPr>
          <a:lstStyle/>
          <a:p>
            <a:pPr>
              <a:lnSpc>
                <a:spcPct val="150000"/>
              </a:lnSpc>
            </a:pPr>
            <a:r>
              <a:rPr lang="zh-CN" altLang="en-US" sz="1500"/>
              <a:t>HSE培训周期。HSE培训周期是指同一内容两次培训的间隔时间。HSE培训周期的确定，可在国家、行业、企业有关规定范围内，结合员工知识更新速度等实际进行确定。</a:t>
            </a:r>
            <a:endParaRPr lang="zh-CN" altLang="en-US" sz="1500"/>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353695" y="1459230"/>
            <a:ext cx="3449320" cy="3528060"/>
            <a:chOff x="3794125" y="1085850"/>
            <a:chExt cx="4583113" cy="4687888"/>
          </a:xfrm>
        </p:grpSpPr>
        <p:sp>
          <p:nvSpPr>
            <p:cNvPr id="7" name="işḷidé"/>
            <p:cNvSpPr/>
            <p:nvPr/>
          </p:nvSpPr>
          <p:spPr bwMode="auto">
            <a:xfrm>
              <a:off x="6299200" y="4643438"/>
              <a:ext cx="1355725" cy="777875"/>
            </a:xfrm>
            <a:custGeom>
              <a:avLst/>
              <a:gdLst>
                <a:gd name="T0" fmla="*/ 67 w 73"/>
                <a:gd name="T1" fmla="*/ 9 h 42"/>
                <a:gd name="T2" fmla="*/ 37 w 73"/>
                <a:gd name="T3" fmla="*/ 0 h 42"/>
                <a:gd name="T4" fmla="*/ 6 w 73"/>
                <a:gd name="T5" fmla="*/ 9 h 42"/>
                <a:gd name="T6" fmla="*/ 0 w 73"/>
                <a:gd name="T7" fmla="*/ 9 h 42"/>
                <a:gd name="T8" fmla="*/ 0 w 73"/>
                <a:gd name="T9" fmla="*/ 21 h 42"/>
                <a:gd name="T10" fmla="*/ 37 w 73"/>
                <a:gd name="T11" fmla="*/ 42 h 42"/>
                <a:gd name="T12" fmla="*/ 73 w 73"/>
                <a:gd name="T13" fmla="*/ 21 h 42"/>
                <a:gd name="T14" fmla="*/ 73 w 73"/>
                <a:gd name="T15" fmla="*/ 9 h 42"/>
                <a:gd name="T16" fmla="*/ 67 w 73"/>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42">
                  <a:moveTo>
                    <a:pt x="67" y="9"/>
                  </a:moveTo>
                  <a:cubicBezTo>
                    <a:pt x="60" y="4"/>
                    <a:pt x="49" y="0"/>
                    <a:pt x="37" y="0"/>
                  </a:cubicBezTo>
                  <a:cubicBezTo>
                    <a:pt x="24" y="0"/>
                    <a:pt x="13" y="4"/>
                    <a:pt x="6" y="9"/>
                  </a:cubicBezTo>
                  <a:cubicBezTo>
                    <a:pt x="0" y="9"/>
                    <a:pt x="0" y="9"/>
                    <a:pt x="0" y="9"/>
                  </a:cubicBezTo>
                  <a:cubicBezTo>
                    <a:pt x="0" y="21"/>
                    <a:pt x="0" y="21"/>
                    <a:pt x="0" y="21"/>
                  </a:cubicBezTo>
                  <a:cubicBezTo>
                    <a:pt x="0" y="32"/>
                    <a:pt x="16" y="42"/>
                    <a:pt x="37" y="42"/>
                  </a:cubicBezTo>
                  <a:cubicBezTo>
                    <a:pt x="57" y="42"/>
                    <a:pt x="73" y="32"/>
                    <a:pt x="73" y="21"/>
                  </a:cubicBezTo>
                  <a:cubicBezTo>
                    <a:pt x="73" y="9"/>
                    <a:pt x="73" y="9"/>
                    <a:pt x="73" y="9"/>
                  </a:cubicBezTo>
                  <a:lnTo>
                    <a:pt x="67" y="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î$ḷïḍé"/>
            <p:cNvSpPr/>
            <p:nvPr/>
          </p:nvSpPr>
          <p:spPr bwMode="auto">
            <a:xfrm>
              <a:off x="6299200" y="4402138"/>
              <a:ext cx="1355725" cy="758825"/>
            </a:xfrm>
            <a:custGeom>
              <a:avLst/>
              <a:gdLst>
                <a:gd name="T0" fmla="*/ 67 w 73"/>
                <a:gd name="T1" fmla="*/ 9 h 41"/>
                <a:gd name="T2" fmla="*/ 37 w 73"/>
                <a:gd name="T3" fmla="*/ 0 h 41"/>
                <a:gd name="T4" fmla="*/ 6 w 73"/>
                <a:gd name="T5" fmla="*/ 9 h 41"/>
                <a:gd name="T6" fmla="*/ 0 w 73"/>
                <a:gd name="T7" fmla="*/ 9 h 41"/>
                <a:gd name="T8" fmla="*/ 0 w 73"/>
                <a:gd name="T9" fmla="*/ 21 h 41"/>
                <a:gd name="T10" fmla="*/ 37 w 73"/>
                <a:gd name="T11" fmla="*/ 41 h 41"/>
                <a:gd name="T12" fmla="*/ 73 w 73"/>
                <a:gd name="T13" fmla="*/ 21 h 41"/>
                <a:gd name="T14" fmla="*/ 73 w 73"/>
                <a:gd name="T15" fmla="*/ 9 h 41"/>
                <a:gd name="T16" fmla="*/ 67 w 73"/>
                <a:gd name="T17"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41">
                  <a:moveTo>
                    <a:pt x="67" y="9"/>
                  </a:moveTo>
                  <a:cubicBezTo>
                    <a:pt x="60" y="3"/>
                    <a:pt x="49" y="0"/>
                    <a:pt x="37" y="0"/>
                  </a:cubicBezTo>
                  <a:cubicBezTo>
                    <a:pt x="24" y="0"/>
                    <a:pt x="13" y="3"/>
                    <a:pt x="6" y="9"/>
                  </a:cubicBezTo>
                  <a:cubicBezTo>
                    <a:pt x="0" y="9"/>
                    <a:pt x="0" y="9"/>
                    <a:pt x="0" y="9"/>
                  </a:cubicBezTo>
                  <a:cubicBezTo>
                    <a:pt x="0" y="21"/>
                    <a:pt x="0" y="21"/>
                    <a:pt x="0" y="21"/>
                  </a:cubicBezTo>
                  <a:cubicBezTo>
                    <a:pt x="0" y="32"/>
                    <a:pt x="16" y="41"/>
                    <a:pt x="37" y="41"/>
                  </a:cubicBezTo>
                  <a:cubicBezTo>
                    <a:pt x="57" y="41"/>
                    <a:pt x="73" y="32"/>
                    <a:pt x="73" y="21"/>
                  </a:cubicBezTo>
                  <a:cubicBezTo>
                    <a:pt x="73" y="9"/>
                    <a:pt x="73" y="9"/>
                    <a:pt x="73" y="9"/>
                  </a:cubicBezTo>
                  <a:lnTo>
                    <a:pt x="67" y="9"/>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iSḷïḋé"/>
            <p:cNvSpPr/>
            <p:nvPr/>
          </p:nvSpPr>
          <p:spPr bwMode="auto">
            <a:xfrm>
              <a:off x="6299200" y="4141788"/>
              <a:ext cx="1355725" cy="779463"/>
            </a:xfrm>
            <a:custGeom>
              <a:avLst/>
              <a:gdLst>
                <a:gd name="T0" fmla="*/ 67 w 73"/>
                <a:gd name="T1" fmla="*/ 9 h 42"/>
                <a:gd name="T2" fmla="*/ 37 w 73"/>
                <a:gd name="T3" fmla="*/ 0 h 42"/>
                <a:gd name="T4" fmla="*/ 6 w 73"/>
                <a:gd name="T5" fmla="*/ 9 h 42"/>
                <a:gd name="T6" fmla="*/ 0 w 73"/>
                <a:gd name="T7" fmla="*/ 9 h 42"/>
                <a:gd name="T8" fmla="*/ 0 w 73"/>
                <a:gd name="T9" fmla="*/ 21 h 42"/>
                <a:gd name="T10" fmla="*/ 37 w 73"/>
                <a:gd name="T11" fmla="*/ 42 h 42"/>
                <a:gd name="T12" fmla="*/ 73 w 73"/>
                <a:gd name="T13" fmla="*/ 21 h 42"/>
                <a:gd name="T14" fmla="*/ 73 w 73"/>
                <a:gd name="T15" fmla="*/ 9 h 42"/>
                <a:gd name="T16" fmla="*/ 67 w 73"/>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42">
                  <a:moveTo>
                    <a:pt x="67" y="9"/>
                  </a:moveTo>
                  <a:cubicBezTo>
                    <a:pt x="60" y="4"/>
                    <a:pt x="49" y="0"/>
                    <a:pt x="37" y="0"/>
                  </a:cubicBezTo>
                  <a:cubicBezTo>
                    <a:pt x="24" y="0"/>
                    <a:pt x="13" y="4"/>
                    <a:pt x="6" y="9"/>
                  </a:cubicBezTo>
                  <a:cubicBezTo>
                    <a:pt x="0" y="9"/>
                    <a:pt x="0" y="9"/>
                    <a:pt x="0" y="9"/>
                  </a:cubicBezTo>
                  <a:cubicBezTo>
                    <a:pt x="0" y="21"/>
                    <a:pt x="0" y="21"/>
                    <a:pt x="0" y="21"/>
                  </a:cubicBezTo>
                  <a:cubicBezTo>
                    <a:pt x="0" y="33"/>
                    <a:pt x="16" y="42"/>
                    <a:pt x="37" y="42"/>
                  </a:cubicBezTo>
                  <a:cubicBezTo>
                    <a:pt x="57" y="42"/>
                    <a:pt x="73" y="33"/>
                    <a:pt x="73" y="21"/>
                  </a:cubicBezTo>
                  <a:cubicBezTo>
                    <a:pt x="73" y="9"/>
                    <a:pt x="73" y="9"/>
                    <a:pt x="73" y="9"/>
                  </a:cubicBezTo>
                  <a:lnTo>
                    <a:pt x="67" y="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íśḷïďé"/>
            <p:cNvSpPr/>
            <p:nvPr/>
          </p:nvSpPr>
          <p:spPr bwMode="auto">
            <a:xfrm>
              <a:off x="6299200" y="3902075"/>
              <a:ext cx="1355725" cy="777875"/>
            </a:xfrm>
            <a:custGeom>
              <a:avLst/>
              <a:gdLst>
                <a:gd name="T0" fmla="*/ 67 w 73"/>
                <a:gd name="T1" fmla="*/ 9 h 42"/>
                <a:gd name="T2" fmla="*/ 37 w 73"/>
                <a:gd name="T3" fmla="*/ 0 h 42"/>
                <a:gd name="T4" fmla="*/ 6 w 73"/>
                <a:gd name="T5" fmla="*/ 9 h 42"/>
                <a:gd name="T6" fmla="*/ 0 w 73"/>
                <a:gd name="T7" fmla="*/ 9 h 42"/>
                <a:gd name="T8" fmla="*/ 0 w 73"/>
                <a:gd name="T9" fmla="*/ 21 h 42"/>
                <a:gd name="T10" fmla="*/ 37 w 73"/>
                <a:gd name="T11" fmla="*/ 42 h 42"/>
                <a:gd name="T12" fmla="*/ 73 w 73"/>
                <a:gd name="T13" fmla="*/ 21 h 42"/>
                <a:gd name="T14" fmla="*/ 73 w 73"/>
                <a:gd name="T15" fmla="*/ 9 h 42"/>
                <a:gd name="T16" fmla="*/ 67 w 73"/>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42">
                  <a:moveTo>
                    <a:pt x="67" y="9"/>
                  </a:moveTo>
                  <a:cubicBezTo>
                    <a:pt x="60" y="4"/>
                    <a:pt x="49" y="0"/>
                    <a:pt x="37" y="0"/>
                  </a:cubicBezTo>
                  <a:cubicBezTo>
                    <a:pt x="24" y="0"/>
                    <a:pt x="13" y="4"/>
                    <a:pt x="6" y="9"/>
                  </a:cubicBezTo>
                  <a:cubicBezTo>
                    <a:pt x="0" y="9"/>
                    <a:pt x="0" y="9"/>
                    <a:pt x="0" y="9"/>
                  </a:cubicBezTo>
                  <a:cubicBezTo>
                    <a:pt x="0" y="21"/>
                    <a:pt x="0" y="21"/>
                    <a:pt x="0" y="21"/>
                  </a:cubicBezTo>
                  <a:cubicBezTo>
                    <a:pt x="0" y="32"/>
                    <a:pt x="16" y="42"/>
                    <a:pt x="37" y="42"/>
                  </a:cubicBezTo>
                  <a:cubicBezTo>
                    <a:pt x="57" y="42"/>
                    <a:pt x="73" y="32"/>
                    <a:pt x="73" y="21"/>
                  </a:cubicBezTo>
                  <a:cubicBezTo>
                    <a:pt x="73" y="9"/>
                    <a:pt x="73" y="9"/>
                    <a:pt x="73" y="9"/>
                  </a:cubicBezTo>
                  <a:lnTo>
                    <a:pt x="67" y="9"/>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iṧľïḑè"/>
            <p:cNvSpPr/>
            <p:nvPr/>
          </p:nvSpPr>
          <p:spPr bwMode="auto">
            <a:xfrm>
              <a:off x="6299200" y="3660775"/>
              <a:ext cx="1355725" cy="760413"/>
            </a:xfrm>
            <a:custGeom>
              <a:avLst/>
              <a:gdLst>
                <a:gd name="T0" fmla="*/ 67 w 73"/>
                <a:gd name="T1" fmla="*/ 9 h 41"/>
                <a:gd name="T2" fmla="*/ 37 w 73"/>
                <a:gd name="T3" fmla="*/ 0 h 41"/>
                <a:gd name="T4" fmla="*/ 6 w 73"/>
                <a:gd name="T5" fmla="*/ 9 h 41"/>
                <a:gd name="T6" fmla="*/ 0 w 73"/>
                <a:gd name="T7" fmla="*/ 9 h 41"/>
                <a:gd name="T8" fmla="*/ 0 w 73"/>
                <a:gd name="T9" fmla="*/ 21 h 41"/>
                <a:gd name="T10" fmla="*/ 37 w 73"/>
                <a:gd name="T11" fmla="*/ 41 h 41"/>
                <a:gd name="T12" fmla="*/ 73 w 73"/>
                <a:gd name="T13" fmla="*/ 21 h 41"/>
                <a:gd name="T14" fmla="*/ 73 w 73"/>
                <a:gd name="T15" fmla="*/ 9 h 41"/>
                <a:gd name="T16" fmla="*/ 67 w 73"/>
                <a:gd name="T17"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41">
                  <a:moveTo>
                    <a:pt x="67" y="9"/>
                  </a:moveTo>
                  <a:cubicBezTo>
                    <a:pt x="60" y="3"/>
                    <a:pt x="49" y="0"/>
                    <a:pt x="37" y="0"/>
                  </a:cubicBezTo>
                  <a:cubicBezTo>
                    <a:pt x="24" y="0"/>
                    <a:pt x="13" y="3"/>
                    <a:pt x="6" y="9"/>
                  </a:cubicBezTo>
                  <a:cubicBezTo>
                    <a:pt x="0" y="9"/>
                    <a:pt x="0" y="9"/>
                    <a:pt x="0" y="9"/>
                  </a:cubicBezTo>
                  <a:cubicBezTo>
                    <a:pt x="0" y="21"/>
                    <a:pt x="0" y="21"/>
                    <a:pt x="0" y="21"/>
                  </a:cubicBezTo>
                  <a:cubicBezTo>
                    <a:pt x="0" y="32"/>
                    <a:pt x="16" y="41"/>
                    <a:pt x="37" y="41"/>
                  </a:cubicBezTo>
                  <a:cubicBezTo>
                    <a:pt x="57" y="41"/>
                    <a:pt x="73" y="32"/>
                    <a:pt x="73" y="21"/>
                  </a:cubicBezTo>
                  <a:cubicBezTo>
                    <a:pt x="73" y="9"/>
                    <a:pt x="73" y="9"/>
                    <a:pt x="73" y="9"/>
                  </a:cubicBezTo>
                  <a:lnTo>
                    <a:pt x="67" y="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ṩḻíḋê"/>
            <p:cNvSpPr/>
            <p:nvPr/>
          </p:nvSpPr>
          <p:spPr bwMode="auto">
            <a:xfrm>
              <a:off x="6299200" y="3438525"/>
              <a:ext cx="1355725" cy="777875"/>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îSľîḓe"/>
            <p:cNvSpPr/>
            <p:nvPr/>
          </p:nvSpPr>
          <p:spPr bwMode="auto">
            <a:xfrm>
              <a:off x="6410325" y="3494088"/>
              <a:ext cx="1150938" cy="647700"/>
            </a:xfrm>
            <a:prstGeom prst="ellipse">
              <a:avLst/>
            </a:prstGeom>
            <a:solidFill>
              <a:srgbClr val="1B1B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îśļiḓé"/>
            <p:cNvSpPr/>
            <p:nvPr/>
          </p:nvSpPr>
          <p:spPr bwMode="auto">
            <a:xfrm>
              <a:off x="6540500" y="3568700"/>
              <a:ext cx="890588" cy="500063"/>
            </a:xfrm>
            <a:prstGeom prst="ellipse">
              <a:avLst/>
            </a:pr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isḻiďè"/>
            <p:cNvSpPr/>
            <p:nvPr/>
          </p:nvSpPr>
          <p:spPr bwMode="auto">
            <a:xfrm>
              <a:off x="4740275" y="1085850"/>
              <a:ext cx="2357438" cy="2352675"/>
            </a:xfrm>
            <a:custGeom>
              <a:avLst/>
              <a:gdLst>
                <a:gd name="T0" fmla="*/ 63 w 127"/>
                <a:gd name="T1" fmla="*/ 127 h 127"/>
                <a:gd name="T2" fmla="*/ 63 w 127"/>
                <a:gd name="T3" fmla="*/ 120 h 127"/>
                <a:gd name="T4" fmla="*/ 63 w 127"/>
                <a:gd name="T5" fmla="*/ 127 h 127"/>
                <a:gd name="T6" fmla="*/ 19 w 127"/>
                <a:gd name="T7" fmla="*/ 108 h 127"/>
                <a:gd name="T8" fmla="*/ 0 w 127"/>
                <a:gd name="T9" fmla="*/ 64 h 127"/>
                <a:gd name="T10" fmla="*/ 19 w 127"/>
                <a:gd name="T11" fmla="*/ 19 h 127"/>
                <a:gd name="T12" fmla="*/ 63 w 127"/>
                <a:gd name="T13" fmla="*/ 0 h 127"/>
                <a:gd name="T14" fmla="*/ 108 w 127"/>
                <a:gd name="T15" fmla="*/ 19 h 127"/>
                <a:gd name="T16" fmla="*/ 127 w 127"/>
                <a:gd name="T17" fmla="*/ 64 h 127"/>
                <a:gd name="T18" fmla="*/ 108 w 127"/>
                <a:gd name="T19" fmla="*/ 108 h 127"/>
                <a:gd name="T20" fmla="*/ 63 w 127"/>
                <a:gd name="T21" fmla="*/ 127 h 127"/>
                <a:gd name="T22" fmla="*/ 63 w 127"/>
                <a:gd name="T23" fmla="*/ 14 h 127"/>
                <a:gd name="T24" fmla="*/ 28 w 127"/>
                <a:gd name="T25" fmla="*/ 29 h 127"/>
                <a:gd name="T26" fmla="*/ 14 w 127"/>
                <a:gd name="T27" fmla="*/ 64 h 127"/>
                <a:gd name="T28" fmla="*/ 28 w 127"/>
                <a:gd name="T29" fmla="*/ 99 h 127"/>
                <a:gd name="T30" fmla="*/ 63 w 127"/>
                <a:gd name="T31" fmla="*/ 113 h 127"/>
                <a:gd name="T32" fmla="*/ 63 w 127"/>
                <a:gd name="T33" fmla="*/ 113 h 127"/>
                <a:gd name="T34" fmla="*/ 98 w 127"/>
                <a:gd name="T35" fmla="*/ 99 h 127"/>
                <a:gd name="T36" fmla="*/ 113 w 127"/>
                <a:gd name="T37" fmla="*/ 64 h 127"/>
                <a:gd name="T38" fmla="*/ 98 w 127"/>
                <a:gd name="T39" fmla="*/ 29 h 127"/>
                <a:gd name="T40" fmla="*/ 63 w 127"/>
                <a:gd name="T41" fmla="*/ 1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7">
                  <a:moveTo>
                    <a:pt x="63" y="127"/>
                  </a:moveTo>
                  <a:cubicBezTo>
                    <a:pt x="63" y="120"/>
                    <a:pt x="63" y="120"/>
                    <a:pt x="63" y="120"/>
                  </a:cubicBezTo>
                  <a:cubicBezTo>
                    <a:pt x="63" y="127"/>
                    <a:pt x="63" y="127"/>
                    <a:pt x="63" y="127"/>
                  </a:cubicBezTo>
                  <a:cubicBezTo>
                    <a:pt x="46" y="127"/>
                    <a:pt x="31" y="120"/>
                    <a:pt x="19" y="108"/>
                  </a:cubicBezTo>
                  <a:cubicBezTo>
                    <a:pt x="7" y="96"/>
                    <a:pt x="0" y="81"/>
                    <a:pt x="0" y="64"/>
                  </a:cubicBezTo>
                  <a:cubicBezTo>
                    <a:pt x="0" y="47"/>
                    <a:pt x="7" y="31"/>
                    <a:pt x="19" y="19"/>
                  </a:cubicBezTo>
                  <a:cubicBezTo>
                    <a:pt x="31" y="7"/>
                    <a:pt x="46" y="0"/>
                    <a:pt x="63" y="0"/>
                  </a:cubicBezTo>
                  <a:cubicBezTo>
                    <a:pt x="80" y="0"/>
                    <a:pt x="96" y="7"/>
                    <a:pt x="108" y="19"/>
                  </a:cubicBezTo>
                  <a:cubicBezTo>
                    <a:pt x="120" y="31"/>
                    <a:pt x="127" y="47"/>
                    <a:pt x="127" y="64"/>
                  </a:cubicBezTo>
                  <a:cubicBezTo>
                    <a:pt x="127" y="81"/>
                    <a:pt x="120" y="96"/>
                    <a:pt x="108" y="108"/>
                  </a:cubicBezTo>
                  <a:cubicBezTo>
                    <a:pt x="96" y="120"/>
                    <a:pt x="80" y="127"/>
                    <a:pt x="63" y="127"/>
                  </a:cubicBezTo>
                  <a:close/>
                  <a:moveTo>
                    <a:pt x="63" y="14"/>
                  </a:moveTo>
                  <a:cubicBezTo>
                    <a:pt x="50" y="14"/>
                    <a:pt x="38" y="19"/>
                    <a:pt x="28" y="29"/>
                  </a:cubicBezTo>
                  <a:cubicBezTo>
                    <a:pt x="19" y="38"/>
                    <a:pt x="14" y="50"/>
                    <a:pt x="14" y="64"/>
                  </a:cubicBezTo>
                  <a:cubicBezTo>
                    <a:pt x="14" y="77"/>
                    <a:pt x="19" y="89"/>
                    <a:pt x="28" y="99"/>
                  </a:cubicBezTo>
                  <a:cubicBezTo>
                    <a:pt x="38" y="108"/>
                    <a:pt x="50" y="113"/>
                    <a:pt x="63" y="113"/>
                  </a:cubicBezTo>
                  <a:cubicBezTo>
                    <a:pt x="63" y="113"/>
                    <a:pt x="63" y="113"/>
                    <a:pt x="63" y="113"/>
                  </a:cubicBezTo>
                  <a:cubicBezTo>
                    <a:pt x="77" y="113"/>
                    <a:pt x="89" y="108"/>
                    <a:pt x="98" y="99"/>
                  </a:cubicBezTo>
                  <a:cubicBezTo>
                    <a:pt x="108" y="89"/>
                    <a:pt x="113" y="77"/>
                    <a:pt x="113" y="64"/>
                  </a:cubicBezTo>
                  <a:cubicBezTo>
                    <a:pt x="113" y="50"/>
                    <a:pt x="108" y="38"/>
                    <a:pt x="98" y="29"/>
                  </a:cubicBezTo>
                  <a:cubicBezTo>
                    <a:pt x="89" y="19"/>
                    <a:pt x="77" y="14"/>
                    <a:pt x="63" y="14"/>
                  </a:cubicBezTo>
                  <a:close/>
                </a:path>
              </a:pathLst>
            </a:custGeom>
            <a:solidFill>
              <a:srgbClr val="1C46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ṥļíďê"/>
            <p:cNvSpPr/>
            <p:nvPr/>
          </p:nvSpPr>
          <p:spPr bwMode="auto">
            <a:xfrm>
              <a:off x="5799138" y="3290888"/>
              <a:ext cx="241300" cy="795338"/>
            </a:xfrm>
            <a:prstGeom prst="rect">
              <a:avLst/>
            </a:prstGeom>
            <a:solidFill>
              <a:srgbClr val="1C46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 name="îṧḷïḋe"/>
            <p:cNvSpPr/>
            <p:nvPr/>
          </p:nvSpPr>
          <p:spPr bwMode="auto">
            <a:xfrm>
              <a:off x="5705475" y="3827463"/>
              <a:ext cx="427038" cy="1946275"/>
            </a:xfrm>
            <a:custGeom>
              <a:avLst/>
              <a:gdLst>
                <a:gd name="T0" fmla="*/ 23 w 23"/>
                <a:gd name="T1" fmla="*/ 98 h 105"/>
                <a:gd name="T2" fmla="*/ 16 w 23"/>
                <a:gd name="T3" fmla="*/ 105 h 105"/>
                <a:gd name="T4" fmla="*/ 7 w 23"/>
                <a:gd name="T5" fmla="*/ 105 h 105"/>
                <a:gd name="T6" fmla="*/ 0 w 23"/>
                <a:gd name="T7" fmla="*/ 98 h 105"/>
                <a:gd name="T8" fmla="*/ 0 w 23"/>
                <a:gd name="T9" fmla="*/ 7 h 105"/>
                <a:gd name="T10" fmla="*/ 7 w 23"/>
                <a:gd name="T11" fmla="*/ 0 h 105"/>
                <a:gd name="T12" fmla="*/ 16 w 23"/>
                <a:gd name="T13" fmla="*/ 0 h 105"/>
                <a:gd name="T14" fmla="*/ 23 w 23"/>
                <a:gd name="T15" fmla="*/ 7 h 105"/>
                <a:gd name="T16" fmla="*/ 23 w 23"/>
                <a:gd name="T17" fmla="*/ 9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05">
                  <a:moveTo>
                    <a:pt x="23" y="98"/>
                  </a:moveTo>
                  <a:cubicBezTo>
                    <a:pt x="23" y="101"/>
                    <a:pt x="20" y="105"/>
                    <a:pt x="16" y="105"/>
                  </a:cubicBezTo>
                  <a:cubicBezTo>
                    <a:pt x="7" y="105"/>
                    <a:pt x="7" y="105"/>
                    <a:pt x="7" y="105"/>
                  </a:cubicBezTo>
                  <a:cubicBezTo>
                    <a:pt x="3" y="105"/>
                    <a:pt x="0" y="101"/>
                    <a:pt x="0" y="98"/>
                  </a:cubicBezTo>
                  <a:cubicBezTo>
                    <a:pt x="0" y="7"/>
                    <a:pt x="0" y="7"/>
                    <a:pt x="0" y="7"/>
                  </a:cubicBezTo>
                  <a:cubicBezTo>
                    <a:pt x="0" y="4"/>
                    <a:pt x="3" y="0"/>
                    <a:pt x="7" y="0"/>
                  </a:cubicBezTo>
                  <a:cubicBezTo>
                    <a:pt x="16" y="0"/>
                    <a:pt x="16" y="0"/>
                    <a:pt x="16" y="0"/>
                  </a:cubicBezTo>
                  <a:cubicBezTo>
                    <a:pt x="20" y="0"/>
                    <a:pt x="23" y="4"/>
                    <a:pt x="23" y="7"/>
                  </a:cubicBezTo>
                  <a:lnTo>
                    <a:pt x="23" y="98"/>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íṧļîḍé"/>
            <p:cNvSpPr/>
            <p:nvPr/>
          </p:nvSpPr>
          <p:spPr bwMode="auto">
            <a:xfrm>
              <a:off x="5705475" y="4105275"/>
              <a:ext cx="427038" cy="555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iS1ïḑé"/>
            <p:cNvSpPr/>
            <p:nvPr/>
          </p:nvSpPr>
          <p:spPr bwMode="auto">
            <a:xfrm>
              <a:off x="5705475" y="4254500"/>
              <a:ext cx="427038" cy="555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 name="îŝḷiḍe"/>
            <p:cNvSpPr/>
            <p:nvPr/>
          </p:nvSpPr>
          <p:spPr bwMode="auto">
            <a:xfrm>
              <a:off x="5705475" y="5440363"/>
              <a:ext cx="427038" cy="555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 name="ïṣliḋe"/>
            <p:cNvSpPr/>
            <p:nvPr/>
          </p:nvSpPr>
          <p:spPr bwMode="auto">
            <a:xfrm>
              <a:off x="5705475" y="5291138"/>
              <a:ext cx="427038" cy="555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2" name="í$ľîḑê"/>
            <p:cNvSpPr/>
            <p:nvPr/>
          </p:nvSpPr>
          <p:spPr bwMode="auto">
            <a:xfrm>
              <a:off x="5519738" y="1733550"/>
              <a:ext cx="779463" cy="1149350"/>
            </a:xfrm>
            <a:custGeom>
              <a:avLst/>
              <a:gdLst>
                <a:gd name="T0" fmla="*/ 39 w 42"/>
                <a:gd name="T1" fmla="*/ 32 h 62"/>
                <a:gd name="T2" fmla="*/ 42 w 42"/>
                <a:gd name="T3" fmla="*/ 21 h 62"/>
                <a:gd name="T4" fmla="*/ 21 w 42"/>
                <a:gd name="T5" fmla="*/ 0 h 62"/>
                <a:gd name="T6" fmla="*/ 0 w 42"/>
                <a:gd name="T7" fmla="*/ 21 h 62"/>
                <a:gd name="T8" fmla="*/ 3 w 42"/>
                <a:gd name="T9" fmla="*/ 32 h 62"/>
                <a:gd name="T10" fmla="*/ 10 w 42"/>
                <a:gd name="T11" fmla="*/ 50 h 62"/>
                <a:gd name="T12" fmla="*/ 10 w 42"/>
                <a:gd name="T13" fmla="*/ 62 h 62"/>
                <a:gd name="T14" fmla="*/ 21 w 42"/>
                <a:gd name="T15" fmla="*/ 62 h 62"/>
                <a:gd name="T16" fmla="*/ 32 w 42"/>
                <a:gd name="T17" fmla="*/ 62 h 62"/>
                <a:gd name="T18" fmla="*/ 32 w 42"/>
                <a:gd name="T19" fmla="*/ 50 h 62"/>
                <a:gd name="T20" fmla="*/ 39 w 42"/>
                <a:gd name="T2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62">
                  <a:moveTo>
                    <a:pt x="39" y="32"/>
                  </a:moveTo>
                  <a:cubicBezTo>
                    <a:pt x="41" y="29"/>
                    <a:pt x="42" y="25"/>
                    <a:pt x="42" y="21"/>
                  </a:cubicBezTo>
                  <a:cubicBezTo>
                    <a:pt x="42" y="10"/>
                    <a:pt x="33" y="0"/>
                    <a:pt x="21" y="0"/>
                  </a:cubicBezTo>
                  <a:cubicBezTo>
                    <a:pt x="9" y="0"/>
                    <a:pt x="0" y="10"/>
                    <a:pt x="0" y="21"/>
                  </a:cubicBezTo>
                  <a:cubicBezTo>
                    <a:pt x="0" y="25"/>
                    <a:pt x="1" y="29"/>
                    <a:pt x="3" y="32"/>
                  </a:cubicBezTo>
                  <a:cubicBezTo>
                    <a:pt x="8" y="43"/>
                    <a:pt x="10" y="45"/>
                    <a:pt x="10" y="50"/>
                  </a:cubicBezTo>
                  <a:cubicBezTo>
                    <a:pt x="10" y="57"/>
                    <a:pt x="10" y="62"/>
                    <a:pt x="10" y="62"/>
                  </a:cubicBezTo>
                  <a:cubicBezTo>
                    <a:pt x="21" y="62"/>
                    <a:pt x="21" y="62"/>
                    <a:pt x="21" y="62"/>
                  </a:cubicBezTo>
                  <a:cubicBezTo>
                    <a:pt x="32" y="62"/>
                    <a:pt x="32" y="62"/>
                    <a:pt x="32" y="62"/>
                  </a:cubicBezTo>
                  <a:cubicBezTo>
                    <a:pt x="32" y="62"/>
                    <a:pt x="32" y="57"/>
                    <a:pt x="32" y="50"/>
                  </a:cubicBezTo>
                  <a:cubicBezTo>
                    <a:pt x="32" y="45"/>
                    <a:pt x="33" y="43"/>
                    <a:pt x="39" y="32"/>
                  </a:cubicBez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ṥļîdê"/>
            <p:cNvSpPr/>
            <p:nvPr/>
          </p:nvSpPr>
          <p:spPr bwMode="auto">
            <a:xfrm>
              <a:off x="5761038" y="2957513"/>
              <a:ext cx="296863" cy="111125"/>
            </a:xfrm>
            <a:custGeom>
              <a:avLst/>
              <a:gdLst>
                <a:gd name="T0" fmla="*/ 8 w 16"/>
                <a:gd name="T1" fmla="*/ 0 h 6"/>
                <a:gd name="T2" fmla="*/ 0 w 16"/>
                <a:gd name="T3" fmla="*/ 0 h 6"/>
                <a:gd name="T4" fmla="*/ 8 w 16"/>
                <a:gd name="T5" fmla="*/ 6 h 6"/>
                <a:gd name="T6" fmla="*/ 16 w 16"/>
                <a:gd name="T7" fmla="*/ 0 h 6"/>
                <a:gd name="T8" fmla="*/ 8 w 16"/>
                <a:gd name="T9" fmla="*/ 0 h 6"/>
              </a:gdLst>
              <a:ahLst/>
              <a:cxnLst>
                <a:cxn ang="0">
                  <a:pos x="T0" y="T1"/>
                </a:cxn>
                <a:cxn ang="0">
                  <a:pos x="T2" y="T3"/>
                </a:cxn>
                <a:cxn ang="0">
                  <a:pos x="T4" y="T5"/>
                </a:cxn>
                <a:cxn ang="0">
                  <a:pos x="T6" y="T7"/>
                </a:cxn>
                <a:cxn ang="0">
                  <a:pos x="T8" y="T9"/>
                </a:cxn>
              </a:cxnLst>
              <a:rect l="0" t="0" r="r" b="b"/>
              <a:pathLst>
                <a:path w="16" h="6">
                  <a:moveTo>
                    <a:pt x="8" y="0"/>
                  </a:moveTo>
                  <a:cubicBezTo>
                    <a:pt x="0" y="0"/>
                    <a:pt x="0" y="0"/>
                    <a:pt x="0" y="0"/>
                  </a:cubicBezTo>
                  <a:cubicBezTo>
                    <a:pt x="1" y="6"/>
                    <a:pt x="8" y="6"/>
                    <a:pt x="8" y="6"/>
                  </a:cubicBezTo>
                  <a:cubicBezTo>
                    <a:pt x="8" y="6"/>
                    <a:pt x="15" y="6"/>
                    <a:pt x="16" y="0"/>
                  </a:cubicBezTo>
                  <a:lnTo>
                    <a:pt x="8" y="0"/>
                  </a:lnTo>
                  <a:close/>
                </a:path>
              </a:pathLst>
            </a:custGeom>
            <a:solidFill>
              <a:srgbClr val="0022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íṡḷíďê"/>
            <p:cNvSpPr/>
            <p:nvPr/>
          </p:nvSpPr>
          <p:spPr bwMode="auto">
            <a:xfrm>
              <a:off x="5630863" y="2697163"/>
              <a:ext cx="538163" cy="130175"/>
            </a:xfrm>
            <a:custGeom>
              <a:avLst/>
              <a:gdLst>
                <a:gd name="T0" fmla="*/ 29 w 29"/>
                <a:gd name="T1" fmla="*/ 3 h 7"/>
                <a:gd name="T2" fmla="*/ 26 w 29"/>
                <a:gd name="T3" fmla="*/ 7 h 7"/>
                <a:gd name="T4" fmla="*/ 4 w 29"/>
                <a:gd name="T5" fmla="*/ 7 h 7"/>
                <a:gd name="T6" fmla="*/ 0 w 29"/>
                <a:gd name="T7" fmla="*/ 3 h 7"/>
                <a:gd name="T8" fmla="*/ 0 w 29"/>
                <a:gd name="T9" fmla="*/ 3 h 7"/>
                <a:gd name="T10" fmla="*/ 4 w 29"/>
                <a:gd name="T11" fmla="*/ 0 h 7"/>
                <a:gd name="T12" fmla="*/ 26 w 29"/>
                <a:gd name="T13" fmla="*/ 0 h 7"/>
                <a:gd name="T14" fmla="*/ 29 w 2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
                  <a:moveTo>
                    <a:pt x="29" y="3"/>
                  </a:moveTo>
                  <a:cubicBezTo>
                    <a:pt x="29" y="5"/>
                    <a:pt x="28" y="7"/>
                    <a:pt x="26" y="7"/>
                  </a:cubicBezTo>
                  <a:cubicBezTo>
                    <a:pt x="4" y="7"/>
                    <a:pt x="4" y="7"/>
                    <a:pt x="4" y="7"/>
                  </a:cubicBezTo>
                  <a:cubicBezTo>
                    <a:pt x="2" y="7"/>
                    <a:pt x="0" y="5"/>
                    <a:pt x="0" y="3"/>
                  </a:cubicBezTo>
                  <a:cubicBezTo>
                    <a:pt x="0" y="3"/>
                    <a:pt x="0" y="3"/>
                    <a:pt x="0" y="3"/>
                  </a:cubicBezTo>
                  <a:cubicBezTo>
                    <a:pt x="0" y="1"/>
                    <a:pt x="2" y="0"/>
                    <a:pt x="4" y="0"/>
                  </a:cubicBezTo>
                  <a:cubicBezTo>
                    <a:pt x="26" y="0"/>
                    <a:pt x="26" y="0"/>
                    <a:pt x="26" y="0"/>
                  </a:cubicBezTo>
                  <a:cubicBezTo>
                    <a:pt x="28" y="0"/>
                    <a:pt x="29" y="1"/>
                    <a:pt x="29" y="3"/>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iṡḻïḓe"/>
            <p:cNvSpPr/>
            <p:nvPr/>
          </p:nvSpPr>
          <p:spPr bwMode="auto">
            <a:xfrm>
              <a:off x="5668963" y="2697163"/>
              <a:ext cx="482600" cy="92075"/>
            </a:xfrm>
            <a:custGeom>
              <a:avLst/>
              <a:gdLst>
                <a:gd name="T0" fmla="*/ 26 w 26"/>
                <a:gd name="T1" fmla="*/ 3 h 5"/>
                <a:gd name="T2" fmla="*/ 23 w 26"/>
                <a:gd name="T3" fmla="*/ 5 h 5"/>
                <a:gd name="T4" fmla="*/ 3 w 26"/>
                <a:gd name="T5" fmla="*/ 5 h 5"/>
                <a:gd name="T6" fmla="*/ 0 w 26"/>
                <a:gd name="T7" fmla="*/ 3 h 5"/>
                <a:gd name="T8" fmla="*/ 0 w 26"/>
                <a:gd name="T9" fmla="*/ 3 h 5"/>
                <a:gd name="T10" fmla="*/ 3 w 26"/>
                <a:gd name="T11" fmla="*/ 0 h 5"/>
                <a:gd name="T12" fmla="*/ 23 w 26"/>
                <a:gd name="T13" fmla="*/ 0 h 5"/>
                <a:gd name="T14" fmla="*/ 26 w 2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5">
                  <a:moveTo>
                    <a:pt x="26" y="3"/>
                  </a:moveTo>
                  <a:cubicBezTo>
                    <a:pt x="26" y="4"/>
                    <a:pt x="25" y="5"/>
                    <a:pt x="23" y="5"/>
                  </a:cubicBezTo>
                  <a:cubicBezTo>
                    <a:pt x="3" y="5"/>
                    <a:pt x="3" y="5"/>
                    <a:pt x="3" y="5"/>
                  </a:cubicBezTo>
                  <a:cubicBezTo>
                    <a:pt x="1" y="5"/>
                    <a:pt x="0" y="4"/>
                    <a:pt x="0" y="3"/>
                  </a:cubicBezTo>
                  <a:cubicBezTo>
                    <a:pt x="0" y="3"/>
                    <a:pt x="0" y="3"/>
                    <a:pt x="0" y="3"/>
                  </a:cubicBezTo>
                  <a:cubicBezTo>
                    <a:pt x="0" y="1"/>
                    <a:pt x="1" y="0"/>
                    <a:pt x="3" y="0"/>
                  </a:cubicBezTo>
                  <a:cubicBezTo>
                    <a:pt x="23" y="0"/>
                    <a:pt x="23" y="0"/>
                    <a:pt x="23" y="0"/>
                  </a:cubicBezTo>
                  <a:cubicBezTo>
                    <a:pt x="25" y="0"/>
                    <a:pt x="26" y="1"/>
                    <a:pt x="26" y="3"/>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iṣľîďé"/>
            <p:cNvSpPr/>
            <p:nvPr/>
          </p:nvSpPr>
          <p:spPr bwMode="auto">
            <a:xfrm>
              <a:off x="5630863" y="2827338"/>
              <a:ext cx="538163" cy="130175"/>
            </a:xfrm>
            <a:custGeom>
              <a:avLst/>
              <a:gdLst>
                <a:gd name="T0" fmla="*/ 29 w 29"/>
                <a:gd name="T1" fmla="*/ 3 h 7"/>
                <a:gd name="T2" fmla="*/ 26 w 29"/>
                <a:gd name="T3" fmla="*/ 7 h 7"/>
                <a:gd name="T4" fmla="*/ 4 w 29"/>
                <a:gd name="T5" fmla="*/ 7 h 7"/>
                <a:gd name="T6" fmla="*/ 0 w 29"/>
                <a:gd name="T7" fmla="*/ 3 h 7"/>
                <a:gd name="T8" fmla="*/ 0 w 29"/>
                <a:gd name="T9" fmla="*/ 3 h 7"/>
                <a:gd name="T10" fmla="*/ 4 w 29"/>
                <a:gd name="T11" fmla="*/ 0 h 7"/>
                <a:gd name="T12" fmla="*/ 26 w 29"/>
                <a:gd name="T13" fmla="*/ 0 h 7"/>
                <a:gd name="T14" fmla="*/ 29 w 2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
                  <a:moveTo>
                    <a:pt x="29" y="3"/>
                  </a:moveTo>
                  <a:cubicBezTo>
                    <a:pt x="29" y="5"/>
                    <a:pt x="28" y="7"/>
                    <a:pt x="26" y="7"/>
                  </a:cubicBezTo>
                  <a:cubicBezTo>
                    <a:pt x="4" y="7"/>
                    <a:pt x="4" y="7"/>
                    <a:pt x="4" y="7"/>
                  </a:cubicBezTo>
                  <a:cubicBezTo>
                    <a:pt x="2" y="7"/>
                    <a:pt x="0" y="5"/>
                    <a:pt x="0" y="3"/>
                  </a:cubicBezTo>
                  <a:cubicBezTo>
                    <a:pt x="0" y="3"/>
                    <a:pt x="0" y="3"/>
                    <a:pt x="0" y="3"/>
                  </a:cubicBezTo>
                  <a:cubicBezTo>
                    <a:pt x="0" y="1"/>
                    <a:pt x="2" y="0"/>
                    <a:pt x="4" y="0"/>
                  </a:cubicBezTo>
                  <a:cubicBezTo>
                    <a:pt x="26" y="0"/>
                    <a:pt x="26" y="0"/>
                    <a:pt x="26" y="0"/>
                  </a:cubicBezTo>
                  <a:cubicBezTo>
                    <a:pt x="28" y="0"/>
                    <a:pt x="29" y="1"/>
                    <a:pt x="29" y="3"/>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i$ļíḋe"/>
            <p:cNvSpPr/>
            <p:nvPr/>
          </p:nvSpPr>
          <p:spPr bwMode="auto">
            <a:xfrm>
              <a:off x="5891213" y="1455738"/>
              <a:ext cx="55563" cy="222250"/>
            </a:xfrm>
            <a:custGeom>
              <a:avLst/>
              <a:gdLst>
                <a:gd name="T0" fmla="*/ 1 w 3"/>
                <a:gd name="T1" fmla="*/ 0 h 12"/>
                <a:gd name="T2" fmla="*/ 3 w 3"/>
                <a:gd name="T3" fmla="*/ 2 h 12"/>
                <a:gd name="T4" fmla="*/ 3 w 3"/>
                <a:gd name="T5" fmla="*/ 10 h 12"/>
                <a:gd name="T6" fmla="*/ 1 w 3"/>
                <a:gd name="T7" fmla="*/ 12 h 12"/>
                <a:gd name="T8" fmla="*/ 1 w 3"/>
                <a:gd name="T9" fmla="*/ 12 h 12"/>
                <a:gd name="T10" fmla="*/ 0 w 3"/>
                <a:gd name="T11" fmla="*/ 10 h 12"/>
                <a:gd name="T12" fmla="*/ 0 w 3"/>
                <a:gd name="T13" fmla="*/ 2 h 12"/>
                <a:gd name="T14" fmla="*/ 1 w 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1" y="0"/>
                  </a:moveTo>
                  <a:cubicBezTo>
                    <a:pt x="2" y="0"/>
                    <a:pt x="3" y="1"/>
                    <a:pt x="3" y="2"/>
                  </a:cubicBezTo>
                  <a:cubicBezTo>
                    <a:pt x="3" y="10"/>
                    <a:pt x="3" y="10"/>
                    <a:pt x="3" y="10"/>
                  </a:cubicBezTo>
                  <a:cubicBezTo>
                    <a:pt x="3" y="11"/>
                    <a:pt x="2" y="12"/>
                    <a:pt x="1" y="12"/>
                  </a:cubicBezTo>
                  <a:cubicBezTo>
                    <a:pt x="1" y="12"/>
                    <a:pt x="1" y="12"/>
                    <a:pt x="1" y="12"/>
                  </a:cubicBezTo>
                  <a:cubicBezTo>
                    <a:pt x="1" y="12"/>
                    <a:pt x="0" y="11"/>
                    <a:pt x="0" y="10"/>
                  </a:cubicBezTo>
                  <a:cubicBezTo>
                    <a:pt x="0" y="2"/>
                    <a:pt x="0" y="2"/>
                    <a:pt x="0" y="2"/>
                  </a:cubicBezTo>
                  <a:cubicBezTo>
                    <a:pt x="0" y="1"/>
                    <a:pt x="1" y="0"/>
                    <a:pt x="1"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íśľiḋe"/>
            <p:cNvSpPr/>
            <p:nvPr/>
          </p:nvSpPr>
          <p:spPr bwMode="auto">
            <a:xfrm>
              <a:off x="5538788" y="1547813"/>
              <a:ext cx="149225" cy="185738"/>
            </a:xfrm>
            <a:custGeom>
              <a:avLst/>
              <a:gdLst>
                <a:gd name="T0" fmla="*/ 1 w 8"/>
                <a:gd name="T1" fmla="*/ 0 h 10"/>
                <a:gd name="T2" fmla="*/ 3 w 8"/>
                <a:gd name="T3" fmla="*/ 1 h 10"/>
                <a:gd name="T4" fmla="*/ 7 w 8"/>
                <a:gd name="T5" fmla="*/ 8 h 10"/>
                <a:gd name="T6" fmla="*/ 7 w 8"/>
                <a:gd name="T7" fmla="*/ 10 h 10"/>
                <a:gd name="T8" fmla="*/ 7 w 8"/>
                <a:gd name="T9" fmla="*/ 10 h 10"/>
                <a:gd name="T10" fmla="*/ 5 w 8"/>
                <a:gd name="T11" fmla="*/ 9 h 10"/>
                <a:gd name="T12" fmla="*/ 1 w 8"/>
                <a:gd name="T13" fmla="*/ 2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2" y="0"/>
                    <a:pt x="3" y="0"/>
                    <a:pt x="3" y="1"/>
                  </a:cubicBezTo>
                  <a:cubicBezTo>
                    <a:pt x="7" y="8"/>
                    <a:pt x="7" y="8"/>
                    <a:pt x="7" y="8"/>
                  </a:cubicBezTo>
                  <a:cubicBezTo>
                    <a:pt x="8" y="9"/>
                    <a:pt x="7" y="10"/>
                    <a:pt x="7" y="10"/>
                  </a:cubicBezTo>
                  <a:cubicBezTo>
                    <a:pt x="7" y="10"/>
                    <a:pt x="7" y="10"/>
                    <a:pt x="7" y="10"/>
                  </a:cubicBezTo>
                  <a:cubicBezTo>
                    <a:pt x="6" y="10"/>
                    <a:pt x="5" y="10"/>
                    <a:pt x="5" y="9"/>
                  </a:cubicBezTo>
                  <a:cubicBezTo>
                    <a:pt x="1" y="2"/>
                    <a:pt x="1" y="2"/>
                    <a:pt x="1" y="2"/>
                  </a:cubicBezTo>
                  <a:cubicBezTo>
                    <a:pt x="0" y="1"/>
                    <a:pt x="0" y="1"/>
                    <a:pt x="1"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işḷïḑê"/>
            <p:cNvSpPr/>
            <p:nvPr/>
          </p:nvSpPr>
          <p:spPr bwMode="auto">
            <a:xfrm>
              <a:off x="5297488" y="1789113"/>
              <a:ext cx="185738" cy="149225"/>
            </a:xfrm>
            <a:custGeom>
              <a:avLst/>
              <a:gdLst>
                <a:gd name="T0" fmla="*/ 0 w 10"/>
                <a:gd name="T1" fmla="*/ 1 h 8"/>
                <a:gd name="T2" fmla="*/ 2 w 10"/>
                <a:gd name="T3" fmla="*/ 1 h 8"/>
                <a:gd name="T4" fmla="*/ 9 w 10"/>
                <a:gd name="T5" fmla="*/ 5 h 8"/>
                <a:gd name="T6" fmla="*/ 10 w 10"/>
                <a:gd name="T7" fmla="*/ 7 h 8"/>
                <a:gd name="T8" fmla="*/ 10 w 10"/>
                <a:gd name="T9" fmla="*/ 7 h 8"/>
                <a:gd name="T10" fmla="*/ 8 w 10"/>
                <a:gd name="T11" fmla="*/ 7 h 8"/>
                <a:gd name="T12" fmla="*/ 0 w 10"/>
                <a:gd name="T13" fmla="*/ 3 h 8"/>
                <a:gd name="T14" fmla="*/ 0 w 10"/>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0" y="1"/>
                  </a:moveTo>
                  <a:cubicBezTo>
                    <a:pt x="0" y="0"/>
                    <a:pt x="1" y="0"/>
                    <a:pt x="2" y="1"/>
                  </a:cubicBezTo>
                  <a:cubicBezTo>
                    <a:pt x="9" y="5"/>
                    <a:pt x="9" y="5"/>
                    <a:pt x="9" y="5"/>
                  </a:cubicBezTo>
                  <a:cubicBezTo>
                    <a:pt x="10" y="5"/>
                    <a:pt x="10" y="6"/>
                    <a:pt x="10" y="7"/>
                  </a:cubicBezTo>
                  <a:cubicBezTo>
                    <a:pt x="10" y="7"/>
                    <a:pt x="10" y="7"/>
                    <a:pt x="10" y="7"/>
                  </a:cubicBezTo>
                  <a:cubicBezTo>
                    <a:pt x="9" y="7"/>
                    <a:pt x="8" y="8"/>
                    <a:pt x="8" y="7"/>
                  </a:cubicBezTo>
                  <a:cubicBezTo>
                    <a:pt x="0" y="3"/>
                    <a:pt x="0" y="3"/>
                    <a:pt x="0" y="3"/>
                  </a:cubicBezTo>
                  <a:cubicBezTo>
                    <a:pt x="0" y="3"/>
                    <a:pt x="0" y="2"/>
                    <a:pt x="0" y="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íŝļíďê"/>
            <p:cNvSpPr/>
            <p:nvPr/>
          </p:nvSpPr>
          <p:spPr bwMode="auto">
            <a:xfrm>
              <a:off x="5205413" y="2141538"/>
              <a:ext cx="203200" cy="55563"/>
            </a:xfrm>
            <a:custGeom>
              <a:avLst/>
              <a:gdLst>
                <a:gd name="T0" fmla="*/ 0 w 11"/>
                <a:gd name="T1" fmla="*/ 1 h 3"/>
                <a:gd name="T2" fmla="*/ 1 w 11"/>
                <a:gd name="T3" fmla="*/ 0 h 3"/>
                <a:gd name="T4" fmla="*/ 10 w 11"/>
                <a:gd name="T5" fmla="*/ 0 h 3"/>
                <a:gd name="T6" fmla="*/ 11 w 11"/>
                <a:gd name="T7" fmla="*/ 1 h 3"/>
                <a:gd name="T8" fmla="*/ 11 w 11"/>
                <a:gd name="T9" fmla="*/ 1 h 3"/>
                <a:gd name="T10" fmla="*/ 10 w 11"/>
                <a:gd name="T11" fmla="*/ 3 h 3"/>
                <a:gd name="T12" fmla="*/ 1 w 11"/>
                <a:gd name="T13" fmla="*/ 3 h 3"/>
                <a:gd name="T14" fmla="*/ 0 w 11"/>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
                  <a:moveTo>
                    <a:pt x="0" y="1"/>
                  </a:moveTo>
                  <a:cubicBezTo>
                    <a:pt x="0" y="0"/>
                    <a:pt x="0" y="0"/>
                    <a:pt x="1" y="0"/>
                  </a:cubicBezTo>
                  <a:cubicBezTo>
                    <a:pt x="10" y="0"/>
                    <a:pt x="10" y="0"/>
                    <a:pt x="10" y="0"/>
                  </a:cubicBezTo>
                  <a:cubicBezTo>
                    <a:pt x="10" y="0"/>
                    <a:pt x="11" y="0"/>
                    <a:pt x="11" y="1"/>
                  </a:cubicBezTo>
                  <a:cubicBezTo>
                    <a:pt x="11" y="1"/>
                    <a:pt x="11" y="1"/>
                    <a:pt x="11" y="1"/>
                  </a:cubicBezTo>
                  <a:cubicBezTo>
                    <a:pt x="11" y="2"/>
                    <a:pt x="10" y="3"/>
                    <a:pt x="10" y="3"/>
                  </a:cubicBezTo>
                  <a:cubicBezTo>
                    <a:pt x="1" y="3"/>
                    <a:pt x="1" y="3"/>
                    <a:pt x="1" y="3"/>
                  </a:cubicBezTo>
                  <a:cubicBezTo>
                    <a:pt x="0" y="3"/>
                    <a:pt x="0" y="2"/>
                    <a:pt x="0" y="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íṩľiḑê"/>
            <p:cNvSpPr/>
            <p:nvPr/>
          </p:nvSpPr>
          <p:spPr bwMode="auto">
            <a:xfrm>
              <a:off x="5278438" y="2400300"/>
              <a:ext cx="204788" cy="130175"/>
            </a:xfrm>
            <a:custGeom>
              <a:avLst/>
              <a:gdLst>
                <a:gd name="T0" fmla="*/ 1 w 11"/>
                <a:gd name="T1" fmla="*/ 7 h 7"/>
                <a:gd name="T2" fmla="*/ 1 w 11"/>
                <a:gd name="T3" fmla="*/ 5 h 7"/>
                <a:gd name="T4" fmla="*/ 8 w 11"/>
                <a:gd name="T5" fmla="*/ 0 h 7"/>
                <a:gd name="T6" fmla="*/ 10 w 11"/>
                <a:gd name="T7" fmla="*/ 1 h 7"/>
                <a:gd name="T8" fmla="*/ 10 w 11"/>
                <a:gd name="T9" fmla="*/ 1 h 7"/>
                <a:gd name="T10" fmla="*/ 10 w 11"/>
                <a:gd name="T11" fmla="*/ 3 h 7"/>
                <a:gd name="T12" fmla="*/ 3 w 11"/>
                <a:gd name="T13" fmla="*/ 7 h 7"/>
                <a:gd name="T14" fmla="*/ 1 w 11"/>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 y="7"/>
                  </a:moveTo>
                  <a:cubicBezTo>
                    <a:pt x="0" y="6"/>
                    <a:pt x="0" y="5"/>
                    <a:pt x="1" y="5"/>
                  </a:cubicBezTo>
                  <a:cubicBezTo>
                    <a:pt x="8" y="0"/>
                    <a:pt x="8" y="0"/>
                    <a:pt x="8" y="0"/>
                  </a:cubicBezTo>
                  <a:cubicBezTo>
                    <a:pt x="9" y="0"/>
                    <a:pt x="10" y="0"/>
                    <a:pt x="10" y="1"/>
                  </a:cubicBezTo>
                  <a:cubicBezTo>
                    <a:pt x="10" y="1"/>
                    <a:pt x="10" y="1"/>
                    <a:pt x="10" y="1"/>
                  </a:cubicBezTo>
                  <a:cubicBezTo>
                    <a:pt x="11" y="2"/>
                    <a:pt x="11" y="2"/>
                    <a:pt x="10" y="3"/>
                  </a:cubicBezTo>
                  <a:cubicBezTo>
                    <a:pt x="3" y="7"/>
                    <a:pt x="3" y="7"/>
                    <a:pt x="3" y="7"/>
                  </a:cubicBezTo>
                  <a:cubicBezTo>
                    <a:pt x="2" y="7"/>
                    <a:pt x="1" y="7"/>
                    <a:pt x="1" y="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sḷiḑê"/>
            <p:cNvSpPr/>
            <p:nvPr/>
          </p:nvSpPr>
          <p:spPr bwMode="auto">
            <a:xfrm>
              <a:off x="6151563" y="1547813"/>
              <a:ext cx="147638" cy="185738"/>
            </a:xfrm>
            <a:custGeom>
              <a:avLst/>
              <a:gdLst>
                <a:gd name="T0" fmla="*/ 7 w 8"/>
                <a:gd name="T1" fmla="*/ 0 h 10"/>
                <a:gd name="T2" fmla="*/ 5 w 8"/>
                <a:gd name="T3" fmla="*/ 1 h 10"/>
                <a:gd name="T4" fmla="*/ 0 w 8"/>
                <a:gd name="T5" fmla="*/ 8 h 10"/>
                <a:gd name="T6" fmla="*/ 1 w 8"/>
                <a:gd name="T7" fmla="*/ 10 h 10"/>
                <a:gd name="T8" fmla="*/ 1 w 8"/>
                <a:gd name="T9" fmla="*/ 10 h 10"/>
                <a:gd name="T10" fmla="*/ 3 w 8"/>
                <a:gd name="T11" fmla="*/ 9 h 10"/>
                <a:gd name="T12" fmla="*/ 7 w 8"/>
                <a:gd name="T13" fmla="*/ 2 h 10"/>
                <a:gd name="T14" fmla="*/ 7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7" y="0"/>
                  </a:moveTo>
                  <a:cubicBezTo>
                    <a:pt x="6" y="0"/>
                    <a:pt x="5" y="0"/>
                    <a:pt x="5" y="1"/>
                  </a:cubicBezTo>
                  <a:cubicBezTo>
                    <a:pt x="0" y="8"/>
                    <a:pt x="0" y="8"/>
                    <a:pt x="0" y="8"/>
                  </a:cubicBezTo>
                  <a:cubicBezTo>
                    <a:pt x="0" y="9"/>
                    <a:pt x="0" y="10"/>
                    <a:pt x="1" y="10"/>
                  </a:cubicBezTo>
                  <a:cubicBezTo>
                    <a:pt x="1" y="10"/>
                    <a:pt x="1" y="10"/>
                    <a:pt x="1" y="10"/>
                  </a:cubicBezTo>
                  <a:cubicBezTo>
                    <a:pt x="2" y="10"/>
                    <a:pt x="3" y="10"/>
                    <a:pt x="3" y="9"/>
                  </a:cubicBezTo>
                  <a:cubicBezTo>
                    <a:pt x="7" y="2"/>
                    <a:pt x="7" y="2"/>
                    <a:pt x="7" y="2"/>
                  </a:cubicBezTo>
                  <a:cubicBezTo>
                    <a:pt x="8" y="1"/>
                    <a:pt x="7" y="1"/>
                    <a:pt x="7"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lîďé"/>
            <p:cNvSpPr/>
            <p:nvPr/>
          </p:nvSpPr>
          <p:spPr bwMode="auto">
            <a:xfrm>
              <a:off x="6354763" y="1789113"/>
              <a:ext cx="185738" cy="149225"/>
            </a:xfrm>
            <a:custGeom>
              <a:avLst/>
              <a:gdLst>
                <a:gd name="T0" fmla="*/ 10 w 10"/>
                <a:gd name="T1" fmla="*/ 1 h 8"/>
                <a:gd name="T2" fmla="*/ 8 w 10"/>
                <a:gd name="T3" fmla="*/ 1 h 8"/>
                <a:gd name="T4" fmla="*/ 0 w 10"/>
                <a:gd name="T5" fmla="*/ 5 h 8"/>
                <a:gd name="T6" fmla="*/ 0 w 10"/>
                <a:gd name="T7" fmla="*/ 7 h 8"/>
                <a:gd name="T8" fmla="*/ 0 w 10"/>
                <a:gd name="T9" fmla="*/ 7 h 8"/>
                <a:gd name="T10" fmla="*/ 2 w 10"/>
                <a:gd name="T11" fmla="*/ 7 h 8"/>
                <a:gd name="T12" fmla="*/ 9 w 10"/>
                <a:gd name="T13" fmla="*/ 3 h 8"/>
                <a:gd name="T14" fmla="*/ 10 w 10"/>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1"/>
                  </a:moveTo>
                  <a:cubicBezTo>
                    <a:pt x="9" y="0"/>
                    <a:pt x="9" y="0"/>
                    <a:pt x="8" y="1"/>
                  </a:cubicBezTo>
                  <a:cubicBezTo>
                    <a:pt x="0" y="5"/>
                    <a:pt x="0" y="5"/>
                    <a:pt x="0" y="5"/>
                  </a:cubicBezTo>
                  <a:cubicBezTo>
                    <a:pt x="0" y="5"/>
                    <a:pt x="0" y="6"/>
                    <a:pt x="0" y="7"/>
                  </a:cubicBezTo>
                  <a:cubicBezTo>
                    <a:pt x="0" y="7"/>
                    <a:pt x="0" y="7"/>
                    <a:pt x="0" y="7"/>
                  </a:cubicBezTo>
                  <a:cubicBezTo>
                    <a:pt x="0" y="7"/>
                    <a:pt x="1" y="8"/>
                    <a:pt x="2" y="7"/>
                  </a:cubicBezTo>
                  <a:cubicBezTo>
                    <a:pt x="9" y="3"/>
                    <a:pt x="9" y="3"/>
                    <a:pt x="9" y="3"/>
                  </a:cubicBezTo>
                  <a:cubicBezTo>
                    <a:pt x="10" y="3"/>
                    <a:pt x="10" y="2"/>
                    <a:pt x="10" y="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íşlïďê"/>
            <p:cNvSpPr/>
            <p:nvPr/>
          </p:nvSpPr>
          <p:spPr bwMode="auto">
            <a:xfrm>
              <a:off x="6429375" y="2141538"/>
              <a:ext cx="204788" cy="55563"/>
            </a:xfrm>
            <a:custGeom>
              <a:avLst/>
              <a:gdLst>
                <a:gd name="T0" fmla="*/ 11 w 11"/>
                <a:gd name="T1" fmla="*/ 1 h 3"/>
                <a:gd name="T2" fmla="*/ 10 w 11"/>
                <a:gd name="T3" fmla="*/ 0 h 3"/>
                <a:gd name="T4" fmla="*/ 1 w 11"/>
                <a:gd name="T5" fmla="*/ 0 h 3"/>
                <a:gd name="T6" fmla="*/ 0 w 11"/>
                <a:gd name="T7" fmla="*/ 1 h 3"/>
                <a:gd name="T8" fmla="*/ 0 w 11"/>
                <a:gd name="T9" fmla="*/ 1 h 3"/>
                <a:gd name="T10" fmla="*/ 1 w 11"/>
                <a:gd name="T11" fmla="*/ 3 h 3"/>
                <a:gd name="T12" fmla="*/ 10 w 11"/>
                <a:gd name="T13" fmla="*/ 3 h 3"/>
                <a:gd name="T14" fmla="*/ 11 w 11"/>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
                  <a:moveTo>
                    <a:pt x="11" y="1"/>
                  </a:moveTo>
                  <a:cubicBezTo>
                    <a:pt x="11" y="0"/>
                    <a:pt x="10" y="0"/>
                    <a:pt x="10" y="0"/>
                  </a:cubicBezTo>
                  <a:cubicBezTo>
                    <a:pt x="1" y="0"/>
                    <a:pt x="1" y="0"/>
                    <a:pt x="1" y="0"/>
                  </a:cubicBezTo>
                  <a:cubicBezTo>
                    <a:pt x="0" y="0"/>
                    <a:pt x="0" y="0"/>
                    <a:pt x="0" y="1"/>
                  </a:cubicBezTo>
                  <a:cubicBezTo>
                    <a:pt x="0" y="1"/>
                    <a:pt x="0" y="1"/>
                    <a:pt x="0" y="1"/>
                  </a:cubicBezTo>
                  <a:cubicBezTo>
                    <a:pt x="0" y="2"/>
                    <a:pt x="0" y="3"/>
                    <a:pt x="1" y="3"/>
                  </a:cubicBezTo>
                  <a:cubicBezTo>
                    <a:pt x="10" y="3"/>
                    <a:pt x="10" y="3"/>
                    <a:pt x="10" y="3"/>
                  </a:cubicBezTo>
                  <a:cubicBezTo>
                    <a:pt x="10" y="3"/>
                    <a:pt x="11" y="2"/>
                    <a:pt x="11" y="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îśḻíḋe"/>
            <p:cNvSpPr/>
            <p:nvPr/>
          </p:nvSpPr>
          <p:spPr bwMode="auto">
            <a:xfrm>
              <a:off x="6354763" y="2400300"/>
              <a:ext cx="204788" cy="130175"/>
            </a:xfrm>
            <a:custGeom>
              <a:avLst/>
              <a:gdLst>
                <a:gd name="T0" fmla="*/ 10 w 11"/>
                <a:gd name="T1" fmla="*/ 7 h 7"/>
                <a:gd name="T2" fmla="*/ 10 w 11"/>
                <a:gd name="T3" fmla="*/ 5 h 7"/>
                <a:gd name="T4" fmla="*/ 2 w 11"/>
                <a:gd name="T5" fmla="*/ 0 h 7"/>
                <a:gd name="T6" fmla="*/ 0 w 11"/>
                <a:gd name="T7" fmla="*/ 1 h 7"/>
                <a:gd name="T8" fmla="*/ 0 w 11"/>
                <a:gd name="T9" fmla="*/ 1 h 7"/>
                <a:gd name="T10" fmla="*/ 1 w 11"/>
                <a:gd name="T11" fmla="*/ 3 h 7"/>
                <a:gd name="T12" fmla="*/ 8 w 11"/>
                <a:gd name="T13" fmla="*/ 7 h 7"/>
                <a:gd name="T14" fmla="*/ 10 w 11"/>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0" y="7"/>
                  </a:moveTo>
                  <a:cubicBezTo>
                    <a:pt x="11" y="6"/>
                    <a:pt x="10" y="5"/>
                    <a:pt x="10" y="5"/>
                  </a:cubicBezTo>
                  <a:cubicBezTo>
                    <a:pt x="2" y="0"/>
                    <a:pt x="2" y="0"/>
                    <a:pt x="2" y="0"/>
                  </a:cubicBezTo>
                  <a:cubicBezTo>
                    <a:pt x="2" y="0"/>
                    <a:pt x="1" y="0"/>
                    <a:pt x="0" y="1"/>
                  </a:cubicBezTo>
                  <a:cubicBezTo>
                    <a:pt x="0" y="1"/>
                    <a:pt x="0" y="1"/>
                    <a:pt x="0" y="1"/>
                  </a:cubicBezTo>
                  <a:cubicBezTo>
                    <a:pt x="0" y="2"/>
                    <a:pt x="0" y="2"/>
                    <a:pt x="1" y="3"/>
                  </a:cubicBezTo>
                  <a:cubicBezTo>
                    <a:pt x="8" y="7"/>
                    <a:pt x="8" y="7"/>
                    <a:pt x="8" y="7"/>
                  </a:cubicBezTo>
                  <a:cubicBezTo>
                    <a:pt x="9" y="7"/>
                    <a:pt x="10" y="7"/>
                    <a:pt x="10" y="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ïŝlîďé"/>
            <p:cNvSpPr/>
            <p:nvPr/>
          </p:nvSpPr>
          <p:spPr bwMode="auto">
            <a:xfrm>
              <a:off x="5668963" y="2827338"/>
              <a:ext cx="482600" cy="111125"/>
            </a:xfrm>
            <a:custGeom>
              <a:avLst/>
              <a:gdLst>
                <a:gd name="T0" fmla="*/ 26 w 26"/>
                <a:gd name="T1" fmla="*/ 3 h 6"/>
                <a:gd name="T2" fmla="*/ 23 w 26"/>
                <a:gd name="T3" fmla="*/ 6 h 6"/>
                <a:gd name="T4" fmla="*/ 3 w 26"/>
                <a:gd name="T5" fmla="*/ 6 h 6"/>
                <a:gd name="T6" fmla="*/ 0 w 26"/>
                <a:gd name="T7" fmla="*/ 3 h 6"/>
                <a:gd name="T8" fmla="*/ 0 w 26"/>
                <a:gd name="T9" fmla="*/ 3 h 6"/>
                <a:gd name="T10" fmla="*/ 3 w 26"/>
                <a:gd name="T11" fmla="*/ 0 h 6"/>
                <a:gd name="T12" fmla="*/ 23 w 26"/>
                <a:gd name="T13" fmla="*/ 0 h 6"/>
                <a:gd name="T14" fmla="*/ 26 w 26"/>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6">
                  <a:moveTo>
                    <a:pt x="26" y="3"/>
                  </a:moveTo>
                  <a:cubicBezTo>
                    <a:pt x="26" y="4"/>
                    <a:pt x="25" y="6"/>
                    <a:pt x="23" y="6"/>
                  </a:cubicBezTo>
                  <a:cubicBezTo>
                    <a:pt x="3" y="6"/>
                    <a:pt x="3" y="6"/>
                    <a:pt x="3" y="6"/>
                  </a:cubicBezTo>
                  <a:cubicBezTo>
                    <a:pt x="1" y="6"/>
                    <a:pt x="0" y="4"/>
                    <a:pt x="0" y="3"/>
                  </a:cubicBezTo>
                  <a:cubicBezTo>
                    <a:pt x="0" y="3"/>
                    <a:pt x="0" y="3"/>
                    <a:pt x="0" y="3"/>
                  </a:cubicBezTo>
                  <a:cubicBezTo>
                    <a:pt x="0" y="1"/>
                    <a:pt x="1" y="0"/>
                    <a:pt x="3" y="0"/>
                  </a:cubicBezTo>
                  <a:cubicBezTo>
                    <a:pt x="23" y="0"/>
                    <a:pt x="23" y="0"/>
                    <a:pt x="23" y="0"/>
                  </a:cubicBezTo>
                  <a:cubicBezTo>
                    <a:pt x="25" y="0"/>
                    <a:pt x="26" y="1"/>
                    <a:pt x="26" y="3"/>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ïsḷíḓe"/>
            <p:cNvSpPr/>
            <p:nvPr/>
          </p:nvSpPr>
          <p:spPr bwMode="auto">
            <a:xfrm>
              <a:off x="7153275" y="4421188"/>
              <a:ext cx="1223963" cy="1222375"/>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íşľïḍè"/>
            <p:cNvSpPr/>
            <p:nvPr/>
          </p:nvSpPr>
          <p:spPr bwMode="auto">
            <a:xfrm>
              <a:off x="7245350" y="4513263"/>
              <a:ext cx="1020763" cy="1019175"/>
            </a:xfrm>
            <a:prstGeom prst="ellipse">
              <a:avLst/>
            </a:prstGeom>
            <a:solidFill>
              <a:srgbClr val="1B1B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ṧḷïďê"/>
            <p:cNvSpPr/>
            <p:nvPr/>
          </p:nvSpPr>
          <p:spPr bwMode="auto">
            <a:xfrm>
              <a:off x="7358063" y="4605338"/>
              <a:ext cx="815975" cy="835025"/>
            </a:xfrm>
            <a:prstGeom prst="ellipse">
              <a:avLst/>
            </a:pr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ïSḷîdê"/>
            <p:cNvSpPr/>
            <p:nvPr/>
          </p:nvSpPr>
          <p:spPr bwMode="auto">
            <a:xfrm>
              <a:off x="4035425" y="5105400"/>
              <a:ext cx="1298575" cy="260350"/>
            </a:xfrm>
            <a:custGeom>
              <a:avLst/>
              <a:gdLst>
                <a:gd name="T0" fmla="*/ 66 w 70"/>
                <a:gd name="T1" fmla="*/ 4 h 14"/>
                <a:gd name="T2" fmla="*/ 35 w 70"/>
                <a:gd name="T3" fmla="*/ 0 h 14"/>
                <a:gd name="T4" fmla="*/ 4 w 70"/>
                <a:gd name="T5" fmla="*/ 4 h 14"/>
                <a:gd name="T6" fmla="*/ 0 w 70"/>
                <a:gd name="T7" fmla="*/ 9 h 14"/>
                <a:gd name="T8" fmla="*/ 4 w 70"/>
                <a:gd name="T9" fmla="*/ 14 h 14"/>
                <a:gd name="T10" fmla="*/ 35 w 70"/>
                <a:gd name="T11" fmla="*/ 14 h 14"/>
                <a:gd name="T12" fmla="*/ 66 w 70"/>
                <a:gd name="T13" fmla="*/ 14 h 14"/>
                <a:gd name="T14" fmla="*/ 70 w 70"/>
                <a:gd name="T15" fmla="*/ 9 h 14"/>
                <a:gd name="T16" fmla="*/ 66 w 70"/>
                <a:gd name="T1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4">
                  <a:moveTo>
                    <a:pt x="66" y="4"/>
                  </a:moveTo>
                  <a:cubicBezTo>
                    <a:pt x="66" y="4"/>
                    <a:pt x="41" y="5"/>
                    <a:pt x="35" y="0"/>
                  </a:cubicBezTo>
                  <a:cubicBezTo>
                    <a:pt x="30" y="5"/>
                    <a:pt x="4" y="4"/>
                    <a:pt x="4" y="4"/>
                  </a:cubicBezTo>
                  <a:cubicBezTo>
                    <a:pt x="4" y="4"/>
                    <a:pt x="0" y="5"/>
                    <a:pt x="0" y="9"/>
                  </a:cubicBezTo>
                  <a:cubicBezTo>
                    <a:pt x="1" y="14"/>
                    <a:pt x="4" y="14"/>
                    <a:pt x="4" y="14"/>
                  </a:cubicBezTo>
                  <a:cubicBezTo>
                    <a:pt x="35" y="14"/>
                    <a:pt x="35" y="14"/>
                    <a:pt x="35" y="14"/>
                  </a:cubicBezTo>
                  <a:cubicBezTo>
                    <a:pt x="66" y="14"/>
                    <a:pt x="66" y="14"/>
                    <a:pt x="66" y="14"/>
                  </a:cubicBezTo>
                  <a:cubicBezTo>
                    <a:pt x="66" y="14"/>
                    <a:pt x="70" y="14"/>
                    <a:pt x="70" y="9"/>
                  </a:cubicBezTo>
                  <a:cubicBezTo>
                    <a:pt x="70" y="5"/>
                    <a:pt x="66" y="4"/>
                    <a:pt x="66" y="4"/>
                  </a:cubicBezTo>
                  <a:close/>
                </a:path>
              </a:pathLst>
            </a:custGeom>
            <a:solidFill>
              <a:srgbClr val="1C46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îšlîḓê"/>
            <p:cNvSpPr/>
            <p:nvPr/>
          </p:nvSpPr>
          <p:spPr bwMode="auto">
            <a:xfrm>
              <a:off x="4035425" y="5180013"/>
              <a:ext cx="1298575" cy="185738"/>
            </a:xfrm>
            <a:custGeom>
              <a:avLst/>
              <a:gdLst>
                <a:gd name="T0" fmla="*/ 66 w 70"/>
                <a:gd name="T1" fmla="*/ 0 h 10"/>
                <a:gd name="T2" fmla="*/ 64 w 70"/>
                <a:gd name="T3" fmla="*/ 0 h 10"/>
                <a:gd name="T4" fmla="*/ 67 w 70"/>
                <a:gd name="T5" fmla="*/ 4 h 10"/>
                <a:gd name="T6" fmla="*/ 64 w 70"/>
                <a:gd name="T7" fmla="*/ 7 h 10"/>
                <a:gd name="T8" fmla="*/ 35 w 70"/>
                <a:gd name="T9" fmla="*/ 7 h 10"/>
                <a:gd name="T10" fmla="*/ 7 w 70"/>
                <a:gd name="T11" fmla="*/ 7 h 10"/>
                <a:gd name="T12" fmla="*/ 3 w 70"/>
                <a:gd name="T13" fmla="*/ 4 h 10"/>
                <a:gd name="T14" fmla="*/ 6 w 70"/>
                <a:gd name="T15" fmla="*/ 0 h 10"/>
                <a:gd name="T16" fmla="*/ 4 w 70"/>
                <a:gd name="T17" fmla="*/ 0 h 10"/>
                <a:gd name="T18" fmla="*/ 0 w 70"/>
                <a:gd name="T19" fmla="*/ 5 h 10"/>
                <a:gd name="T20" fmla="*/ 4 w 70"/>
                <a:gd name="T21" fmla="*/ 10 h 10"/>
                <a:gd name="T22" fmla="*/ 35 w 70"/>
                <a:gd name="T23" fmla="*/ 10 h 10"/>
                <a:gd name="T24" fmla="*/ 66 w 70"/>
                <a:gd name="T25" fmla="*/ 10 h 10"/>
                <a:gd name="T26" fmla="*/ 70 w 70"/>
                <a:gd name="T27" fmla="*/ 5 h 10"/>
                <a:gd name="T28" fmla="*/ 66 w 70"/>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10">
                  <a:moveTo>
                    <a:pt x="66" y="0"/>
                  </a:moveTo>
                  <a:cubicBezTo>
                    <a:pt x="66" y="0"/>
                    <a:pt x="66" y="0"/>
                    <a:pt x="64" y="0"/>
                  </a:cubicBezTo>
                  <a:cubicBezTo>
                    <a:pt x="65" y="0"/>
                    <a:pt x="67" y="1"/>
                    <a:pt x="67" y="4"/>
                  </a:cubicBezTo>
                  <a:cubicBezTo>
                    <a:pt x="67" y="7"/>
                    <a:pt x="64" y="7"/>
                    <a:pt x="64" y="7"/>
                  </a:cubicBezTo>
                  <a:cubicBezTo>
                    <a:pt x="35" y="7"/>
                    <a:pt x="35" y="7"/>
                    <a:pt x="35" y="7"/>
                  </a:cubicBezTo>
                  <a:cubicBezTo>
                    <a:pt x="7" y="7"/>
                    <a:pt x="7" y="7"/>
                    <a:pt x="7" y="7"/>
                  </a:cubicBezTo>
                  <a:cubicBezTo>
                    <a:pt x="7" y="7"/>
                    <a:pt x="3" y="7"/>
                    <a:pt x="3" y="4"/>
                  </a:cubicBezTo>
                  <a:cubicBezTo>
                    <a:pt x="3" y="1"/>
                    <a:pt x="5" y="0"/>
                    <a:pt x="6" y="0"/>
                  </a:cubicBezTo>
                  <a:cubicBezTo>
                    <a:pt x="4" y="0"/>
                    <a:pt x="4" y="0"/>
                    <a:pt x="4" y="0"/>
                  </a:cubicBezTo>
                  <a:cubicBezTo>
                    <a:pt x="4" y="0"/>
                    <a:pt x="0" y="1"/>
                    <a:pt x="0" y="5"/>
                  </a:cubicBezTo>
                  <a:cubicBezTo>
                    <a:pt x="1" y="10"/>
                    <a:pt x="4" y="10"/>
                    <a:pt x="4" y="10"/>
                  </a:cubicBezTo>
                  <a:cubicBezTo>
                    <a:pt x="35" y="10"/>
                    <a:pt x="35" y="10"/>
                    <a:pt x="35" y="10"/>
                  </a:cubicBezTo>
                  <a:cubicBezTo>
                    <a:pt x="66" y="10"/>
                    <a:pt x="66" y="10"/>
                    <a:pt x="66" y="10"/>
                  </a:cubicBezTo>
                  <a:cubicBezTo>
                    <a:pt x="66" y="10"/>
                    <a:pt x="70" y="10"/>
                    <a:pt x="70" y="5"/>
                  </a:cubicBezTo>
                  <a:cubicBezTo>
                    <a:pt x="70" y="1"/>
                    <a:pt x="66" y="0"/>
                    <a:pt x="66" y="0"/>
                  </a:cubicBezTo>
                  <a:close/>
                </a:path>
              </a:pathLst>
            </a:custGeom>
            <a:solidFill>
              <a:srgbClr val="1C46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išliḍê"/>
            <p:cNvSpPr/>
            <p:nvPr/>
          </p:nvSpPr>
          <p:spPr bwMode="auto">
            <a:xfrm>
              <a:off x="4537075" y="3290888"/>
              <a:ext cx="296863" cy="166688"/>
            </a:xfrm>
            <a:custGeom>
              <a:avLst/>
              <a:gdLst>
                <a:gd name="T0" fmla="*/ 16 w 16"/>
                <a:gd name="T1" fmla="*/ 5 h 9"/>
                <a:gd name="T2" fmla="*/ 12 w 16"/>
                <a:gd name="T3" fmla="*/ 9 h 9"/>
                <a:gd name="T4" fmla="*/ 4 w 16"/>
                <a:gd name="T5" fmla="*/ 9 h 9"/>
                <a:gd name="T6" fmla="*/ 0 w 16"/>
                <a:gd name="T7" fmla="*/ 5 h 9"/>
                <a:gd name="T8" fmla="*/ 0 w 16"/>
                <a:gd name="T9" fmla="*/ 5 h 9"/>
                <a:gd name="T10" fmla="*/ 4 w 16"/>
                <a:gd name="T11" fmla="*/ 0 h 9"/>
                <a:gd name="T12" fmla="*/ 12 w 16"/>
                <a:gd name="T13" fmla="*/ 0 h 9"/>
                <a:gd name="T14" fmla="*/ 16 w 16"/>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5"/>
                  </a:moveTo>
                  <a:cubicBezTo>
                    <a:pt x="16" y="7"/>
                    <a:pt x="14" y="9"/>
                    <a:pt x="12" y="9"/>
                  </a:cubicBezTo>
                  <a:cubicBezTo>
                    <a:pt x="4" y="9"/>
                    <a:pt x="4" y="9"/>
                    <a:pt x="4" y="9"/>
                  </a:cubicBezTo>
                  <a:cubicBezTo>
                    <a:pt x="2" y="9"/>
                    <a:pt x="0" y="7"/>
                    <a:pt x="0" y="5"/>
                  </a:cubicBezTo>
                  <a:cubicBezTo>
                    <a:pt x="0" y="5"/>
                    <a:pt x="0" y="5"/>
                    <a:pt x="0" y="5"/>
                  </a:cubicBezTo>
                  <a:cubicBezTo>
                    <a:pt x="0" y="2"/>
                    <a:pt x="2" y="0"/>
                    <a:pt x="4" y="0"/>
                  </a:cubicBezTo>
                  <a:cubicBezTo>
                    <a:pt x="12" y="0"/>
                    <a:pt x="12" y="0"/>
                    <a:pt x="12" y="0"/>
                  </a:cubicBezTo>
                  <a:cubicBezTo>
                    <a:pt x="14" y="0"/>
                    <a:pt x="16" y="2"/>
                    <a:pt x="16" y="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íŝḷîḓé"/>
            <p:cNvSpPr/>
            <p:nvPr/>
          </p:nvSpPr>
          <p:spPr bwMode="auto">
            <a:xfrm>
              <a:off x="3794125" y="3438525"/>
              <a:ext cx="1781175" cy="1760538"/>
            </a:xfrm>
            <a:custGeom>
              <a:avLst/>
              <a:gdLst>
                <a:gd name="T0" fmla="*/ 48 w 96"/>
                <a:gd name="T1" fmla="*/ 0 h 95"/>
                <a:gd name="T2" fmla="*/ 0 w 96"/>
                <a:gd name="T3" fmla="*/ 47 h 95"/>
                <a:gd name="T4" fmla="*/ 48 w 96"/>
                <a:gd name="T5" fmla="*/ 95 h 95"/>
                <a:gd name="T6" fmla="*/ 96 w 96"/>
                <a:gd name="T7" fmla="*/ 47 h 95"/>
                <a:gd name="T8" fmla="*/ 48 w 96"/>
                <a:gd name="T9" fmla="*/ 0 h 95"/>
                <a:gd name="T10" fmla="*/ 48 w 96"/>
                <a:gd name="T11" fmla="*/ 85 h 95"/>
                <a:gd name="T12" fmla="*/ 10 w 96"/>
                <a:gd name="T13" fmla="*/ 47 h 95"/>
                <a:gd name="T14" fmla="*/ 48 w 96"/>
                <a:gd name="T15" fmla="*/ 9 h 95"/>
                <a:gd name="T16" fmla="*/ 86 w 96"/>
                <a:gd name="T17" fmla="*/ 47 h 95"/>
                <a:gd name="T18" fmla="*/ 48 w 96"/>
                <a:gd name="T19" fmla="*/ 8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5">
                  <a:moveTo>
                    <a:pt x="48" y="0"/>
                  </a:moveTo>
                  <a:cubicBezTo>
                    <a:pt x="22" y="0"/>
                    <a:pt x="0" y="21"/>
                    <a:pt x="0" y="47"/>
                  </a:cubicBezTo>
                  <a:cubicBezTo>
                    <a:pt x="0" y="74"/>
                    <a:pt x="22" y="95"/>
                    <a:pt x="48" y="95"/>
                  </a:cubicBezTo>
                  <a:cubicBezTo>
                    <a:pt x="74" y="95"/>
                    <a:pt x="96" y="74"/>
                    <a:pt x="96" y="47"/>
                  </a:cubicBezTo>
                  <a:cubicBezTo>
                    <a:pt x="96" y="21"/>
                    <a:pt x="74" y="0"/>
                    <a:pt x="48" y="0"/>
                  </a:cubicBezTo>
                  <a:close/>
                  <a:moveTo>
                    <a:pt x="48" y="85"/>
                  </a:moveTo>
                  <a:cubicBezTo>
                    <a:pt x="27" y="85"/>
                    <a:pt x="10" y="68"/>
                    <a:pt x="10" y="47"/>
                  </a:cubicBezTo>
                  <a:cubicBezTo>
                    <a:pt x="10" y="26"/>
                    <a:pt x="27" y="9"/>
                    <a:pt x="48" y="9"/>
                  </a:cubicBezTo>
                  <a:cubicBezTo>
                    <a:pt x="69" y="9"/>
                    <a:pt x="86" y="26"/>
                    <a:pt x="86" y="47"/>
                  </a:cubicBezTo>
                  <a:cubicBezTo>
                    <a:pt x="86" y="68"/>
                    <a:pt x="69" y="85"/>
                    <a:pt x="48" y="85"/>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íSḷíḓè"/>
            <p:cNvSpPr/>
            <p:nvPr/>
          </p:nvSpPr>
          <p:spPr bwMode="auto">
            <a:xfrm>
              <a:off x="3979863" y="3605213"/>
              <a:ext cx="1411288" cy="1408113"/>
            </a:xfrm>
            <a:prstGeom prst="ellipse">
              <a:avLst/>
            </a:prstGeom>
            <a:solidFill>
              <a:srgbClr val="E3FD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i$ľíḑé"/>
            <p:cNvSpPr/>
            <p:nvPr/>
          </p:nvSpPr>
          <p:spPr bwMode="auto">
            <a:xfrm>
              <a:off x="4017963" y="3605213"/>
              <a:ext cx="1335088" cy="13335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íšḻíḋé"/>
            <p:cNvSpPr/>
            <p:nvPr/>
          </p:nvSpPr>
          <p:spPr bwMode="auto">
            <a:xfrm>
              <a:off x="4684713" y="3975100"/>
              <a:ext cx="446088" cy="463550"/>
            </a:xfrm>
            <a:custGeom>
              <a:avLst/>
              <a:gdLst>
                <a:gd name="T0" fmla="*/ 13 w 24"/>
                <a:gd name="T1" fmla="*/ 13 h 25"/>
                <a:gd name="T2" fmla="*/ 1 w 24"/>
                <a:gd name="T3" fmla="*/ 24 h 25"/>
                <a:gd name="T4" fmla="*/ 11 w 24"/>
                <a:gd name="T5" fmla="*/ 11 h 25"/>
                <a:gd name="T6" fmla="*/ 23 w 24"/>
                <a:gd name="T7" fmla="*/ 1 h 25"/>
                <a:gd name="T8" fmla="*/ 13 w 24"/>
                <a:gd name="T9" fmla="*/ 13 h 25"/>
              </a:gdLst>
              <a:ahLst/>
              <a:cxnLst>
                <a:cxn ang="0">
                  <a:pos x="T0" y="T1"/>
                </a:cxn>
                <a:cxn ang="0">
                  <a:pos x="T2" y="T3"/>
                </a:cxn>
                <a:cxn ang="0">
                  <a:pos x="T4" y="T5"/>
                </a:cxn>
                <a:cxn ang="0">
                  <a:pos x="T6" y="T7"/>
                </a:cxn>
                <a:cxn ang="0">
                  <a:pos x="T8" y="T9"/>
                </a:cxn>
              </a:cxnLst>
              <a:rect l="0" t="0" r="r" b="b"/>
              <a:pathLst>
                <a:path w="24" h="25">
                  <a:moveTo>
                    <a:pt x="13" y="13"/>
                  </a:moveTo>
                  <a:cubicBezTo>
                    <a:pt x="7" y="20"/>
                    <a:pt x="1" y="25"/>
                    <a:pt x="1" y="24"/>
                  </a:cubicBezTo>
                  <a:cubicBezTo>
                    <a:pt x="0" y="23"/>
                    <a:pt x="5" y="18"/>
                    <a:pt x="11" y="11"/>
                  </a:cubicBezTo>
                  <a:cubicBezTo>
                    <a:pt x="17" y="5"/>
                    <a:pt x="22" y="0"/>
                    <a:pt x="23" y="1"/>
                  </a:cubicBezTo>
                  <a:cubicBezTo>
                    <a:pt x="24" y="1"/>
                    <a:pt x="19" y="7"/>
                    <a:pt x="13" y="13"/>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isḻiďe"/>
            <p:cNvSpPr/>
            <p:nvPr/>
          </p:nvSpPr>
          <p:spPr bwMode="auto">
            <a:xfrm>
              <a:off x="4259263" y="3994150"/>
              <a:ext cx="444500" cy="444500"/>
            </a:xfrm>
            <a:custGeom>
              <a:avLst/>
              <a:gdLst>
                <a:gd name="T0" fmla="*/ 13 w 24"/>
                <a:gd name="T1" fmla="*/ 11 h 24"/>
                <a:gd name="T2" fmla="*/ 24 w 24"/>
                <a:gd name="T3" fmla="*/ 23 h 24"/>
                <a:gd name="T4" fmla="*/ 11 w 24"/>
                <a:gd name="T5" fmla="*/ 13 h 24"/>
                <a:gd name="T6" fmla="*/ 0 w 24"/>
                <a:gd name="T7" fmla="*/ 1 h 24"/>
                <a:gd name="T8" fmla="*/ 13 w 24"/>
                <a:gd name="T9" fmla="*/ 11 h 24"/>
              </a:gdLst>
              <a:ahLst/>
              <a:cxnLst>
                <a:cxn ang="0">
                  <a:pos x="T0" y="T1"/>
                </a:cxn>
                <a:cxn ang="0">
                  <a:pos x="T2" y="T3"/>
                </a:cxn>
                <a:cxn ang="0">
                  <a:pos x="T4" y="T5"/>
                </a:cxn>
                <a:cxn ang="0">
                  <a:pos x="T6" y="T7"/>
                </a:cxn>
                <a:cxn ang="0">
                  <a:pos x="T8" y="T9"/>
                </a:cxn>
              </a:cxnLst>
              <a:rect l="0" t="0" r="r" b="b"/>
              <a:pathLst>
                <a:path w="24" h="24">
                  <a:moveTo>
                    <a:pt x="13" y="11"/>
                  </a:moveTo>
                  <a:cubicBezTo>
                    <a:pt x="20" y="17"/>
                    <a:pt x="24" y="22"/>
                    <a:pt x="24" y="23"/>
                  </a:cubicBezTo>
                  <a:cubicBezTo>
                    <a:pt x="23" y="24"/>
                    <a:pt x="17" y="19"/>
                    <a:pt x="11" y="13"/>
                  </a:cubicBezTo>
                  <a:cubicBezTo>
                    <a:pt x="4" y="7"/>
                    <a:pt x="0" y="1"/>
                    <a:pt x="0" y="1"/>
                  </a:cubicBezTo>
                  <a:cubicBezTo>
                    <a:pt x="1" y="0"/>
                    <a:pt x="7" y="5"/>
                    <a:pt x="13" y="11"/>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îŝ1îde"/>
            <p:cNvSpPr/>
            <p:nvPr/>
          </p:nvSpPr>
          <p:spPr bwMode="auto">
            <a:xfrm>
              <a:off x="4667250" y="4883150"/>
              <a:ext cx="36513" cy="222250"/>
            </a:xfrm>
            <a:prstGeom prst="ellipse">
              <a:avLst/>
            </a:pr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îṡlíḋê"/>
            <p:cNvSpPr/>
            <p:nvPr/>
          </p:nvSpPr>
          <p:spPr bwMode="auto">
            <a:xfrm>
              <a:off x="4667250" y="3530600"/>
              <a:ext cx="36513" cy="222250"/>
            </a:xfrm>
            <a:prstGeom prst="ellipse">
              <a:avLst/>
            </a:pr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i$lïḍé"/>
            <p:cNvSpPr/>
            <p:nvPr/>
          </p:nvSpPr>
          <p:spPr bwMode="auto">
            <a:xfrm>
              <a:off x="5241925" y="4291013"/>
              <a:ext cx="222250" cy="55563"/>
            </a:xfrm>
            <a:prstGeom prst="ellipse">
              <a:avLst/>
            </a:pr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íŝľîḓé"/>
            <p:cNvSpPr/>
            <p:nvPr/>
          </p:nvSpPr>
          <p:spPr bwMode="auto">
            <a:xfrm>
              <a:off x="3905250" y="4291013"/>
              <a:ext cx="223838" cy="55563"/>
            </a:xfrm>
            <a:prstGeom prst="ellipse">
              <a:avLst/>
            </a:pr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işľiḍé"/>
            <p:cNvSpPr/>
            <p:nvPr/>
          </p:nvSpPr>
          <p:spPr bwMode="auto">
            <a:xfrm>
              <a:off x="5130800" y="4754563"/>
              <a:ext cx="130175" cy="147638"/>
            </a:xfrm>
            <a:custGeom>
              <a:avLst/>
              <a:gdLst>
                <a:gd name="T0" fmla="*/ 4 w 7"/>
                <a:gd name="T1" fmla="*/ 3 h 8"/>
                <a:gd name="T2" fmla="*/ 7 w 7"/>
                <a:gd name="T3" fmla="*/ 7 h 8"/>
                <a:gd name="T4" fmla="*/ 3 w 7"/>
                <a:gd name="T5" fmla="*/ 5 h 8"/>
                <a:gd name="T6" fmla="*/ 0 w 7"/>
                <a:gd name="T7" fmla="*/ 1 h 8"/>
                <a:gd name="T8" fmla="*/ 4 w 7"/>
                <a:gd name="T9" fmla="*/ 3 h 8"/>
              </a:gdLst>
              <a:ahLst/>
              <a:cxnLst>
                <a:cxn ang="0">
                  <a:pos x="T0" y="T1"/>
                </a:cxn>
                <a:cxn ang="0">
                  <a:pos x="T2" y="T3"/>
                </a:cxn>
                <a:cxn ang="0">
                  <a:pos x="T4" y="T5"/>
                </a:cxn>
                <a:cxn ang="0">
                  <a:pos x="T6" y="T7"/>
                </a:cxn>
                <a:cxn ang="0">
                  <a:pos x="T8" y="T9"/>
                </a:cxn>
              </a:cxnLst>
              <a:rect l="0" t="0" r="r" b="b"/>
              <a:pathLst>
                <a:path w="7" h="8">
                  <a:moveTo>
                    <a:pt x="4" y="3"/>
                  </a:moveTo>
                  <a:cubicBezTo>
                    <a:pt x="6" y="5"/>
                    <a:pt x="7" y="7"/>
                    <a:pt x="7" y="7"/>
                  </a:cubicBezTo>
                  <a:cubicBezTo>
                    <a:pt x="6" y="8"/>
                    <a:pt x="5" y="6"/>
                    <a:pt x="3" y="5"/>
                  </a:cubicBezTo>
                  <a:cubicBezTo>
                    <a:pt x="1" y="3"/>
                    <a:pt x="0" y="1"/>
                    <a:pt x="0" y="1"/>
                  </a:cubicBezTo>
                  <a:cubicBezTo>
                    <a:pt x="1" y="0"/>
                    <a:pt x="2" y="1"/>
                    <a:pt x="4" y="3"/>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îś1îḓê"/>
            <p:cNvSpPr/>
            <p:nvPr/>
          </p:nvSpPr>
          <p:spPr bwMode="auto">
            <a:xfrm>
              <a:off x="4110038" y="3735388"/>
              <a:ext cx="130175" cy="147638"/>
            </a:xfrm>
            <a:custGeom>
              <a:avLst/>
              <a:gdLst>
                <a:gd name="T0" fmla="*/ 4 w 7"/>
                <a:gd name="T1" fmla="*/ 3 h 8"/>
                <a:gd name="T2" fmla="*/ 0 w 7"/>
                <a:gd name="T3" fmla="*/ 1 h 8"/>
                <a:gd name="T4" fmla="*/ 3 w 7"/>
                <a:gd name="T5" fmla="*/ 5 h 8"/>
                <a:gd name="T6" fmla="*/ 7 w 7"/>
                <a:gd name="T7" fmla="*/ 7 h 8"/>
                <a:gd name="T8" fmla="*/ 4 w 7"/>
                <a:gd name="T9" fmla="*/ 3 h 8"/>
              </a:gdLst>
              <a:ahLst/>
              <a:cxnLst>
                <a:cxn ang="0">
                  <a:pos x="T0" y="T1"/>
                </a:cxn>
                <a:cxn ang="0">
                  <a:pos x="T2" y="T3"/>
                </a:cxn>
                <a:cxn ang="0">
                  <a:pos x="T4" y="T5"/>
                </a:cxn>
                <a:cxn ang="0">
                  <a:pos x="T6" y="T7"/>
                </a:cxn>
                <a:cxn ang="0">
                  <a:pos x="T8" y="T9"/>
                </a:cxn>
              </a:cxnLst>
              <a:rect l="0" t="0" r="r" b="b"/>
              <a:pathLst>
                <a:path w="7" h="8">
                  <a:moveTo>
                    <a:pt x="4" y="3"/>
                  </a:moveTo>
                  <a:cubicBezTo>
                    <a:pt x="2" y="2"/>
                    <a:pt x="1" y="0"/>
                    <a:pt x="0" y="1"/>
                  </a:cubicBezTo>
                  <a:cubicBezTo>
                    <a:pt x="0" y="1"/>
                    <a:pt x="1" y="3"/>
                    <a:pt x="3" y="5"/>
                  </a:cubicBezTo>
                  <a:cubicBezTo>
                    <a:pt x="5" y="7"/>
                    <a:pt x="7" y="8"/>
                    <a:pt x="7" y="7"/>
                  </a:cubicBezTo>
                  <a:cubicBezTo>
                    <a:pt x="7" y="7"/>
                    <a:pt x="6" y="5"/>
                    <a:pt x="4" y="3"/>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íṣ1íďe"/>
            <p:cNvSpPr/>
            <p:nvPr/>
          </p:nvSpPr>
          <p:spPr bwMode="auto">
            <a:xfrm>
              <a:off x="5130800" y="3735388"/>
              <a:ext cx="130175" cy="147638"/>
            </a:xfrm>
            <a:custGeom>
              <a:avLst/>
              <a:gdLst>
                <a:gd name="T0" fmla="*/ 3 w 7"/>
                <a:gd name="T1" fmla="*/ 3 h 8"/>
                <a:gd name="T2" fmla="*/ 7 w 7"/>
                <a:gd name="T3" fmla="*/ 1 h 8"/>
                <a:gd name="T4" fmla="*/ 4 w 7"/>
                <a:gd name="T5" fmla="*/ 5 h 8"/>
                <a:gd name="T6" fmla="*/ 0 w 7"/>
                <a:gd name="T7" fmla="*/ 7 h 8"/>
                <a:gd name="T8" fmla="*/ 3 w 7"/>
                <a:gd name="T9" fmla="*/ 3 h 8"/>
              </a:gdLst>
              <a:ahLst/>
              <a:cxnLst>
                <a:cxn ang="0">
                  <a:pos x="T0" y="T1"/>
                </a:cxn>
                <a:cxn ang="0">
                  <a:pos x="T2" y="T3"/>
                </a:cxn>
                <a:cxn ang="0">
                  <a:pos x="T4" y="T5"/>
                </a:cxn>
                <a:cxn ang="0">
                  <a:pos x="T6" y="T7"/>
                </a:cxn>
                <a:cxn ang="0">
                  <a:pos x="T8" y="T9"/>
                </a:cxn>
              </a:cxnLst>
              <a:rect l="0" t="0" r="r" b="b"/>
              <a:pathLst>
                <a:path w="7" h="8">
                  <a:moveTo>
                    <a:pt x="3" y="3"/>
                  </a:moveTo>
                  <a:cubicBezTo>
                    <a:pt x="5" y="2"/>
                    <a:pt x="6" y="0"/>
                    <a:pt x="7" y="1"/>
                  </a:cubicBezTo>
                  <a:cubicBezTo>
                    <a:pt x="7" y="1"/>
                    <a:pt x="6" y="3"/>
                    <a:pt x="4" y="5"/>
                  </a:cubicBezTo>
                  <a:cubicBezTo>
                    <a:pt x="2" y="7"/>
                    <a:pt x="1" y="8"/>
                    <a:pt x="0" y="7"/>
                  </a:cubicBezTo>
                  <a:cubicBezTo>
                    <a:pt x="0" y="7"/>
                    <a:pt x="1" y="5"/>
                    <a:pt x="3" y="3"/>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íşļïḋe"/>
            <p:cNvSpPr/>
            <p:nvPr/>
          </p:nvSpPr>
          <p:spPr bwMode="auto">
            <a:xfrm>
              <a:off x="4110038" y="4754563"/>
              <a:ext cx="130175" cy="147638"/>
            </a:xfrm>
            <a:custGeom>
              <a:avLst/>
              <a:gdLst>
                <a:gd name="T0" fmla="*/ 3 w 7"/>
                <a:gd name="T1" fmla="*/ 3 h 8"/>
                <a:gd name="T2" fmla="*/ 0 w 7"/>
                <a:gd name="T3" fmla="*/ 7 h 8"/>
                <a:gd name="T4" fmla="*/ 4 w 7"/>
                <a:gd name="T5" fmla="*/ 5 h 8"/>
                <a:gd name="T6" fmla="*/ 7 w 7"/>
                <a:gd name="T7" fmla="*/ 1 h 8"/>
                <a:gd name="T8" fmla="*/ 3 w 7"/>
                <a:gd name="T9" fmla="*/ 3 h 8"/>
              </a:gdLst>
              <a:ahLst/>
              <a:cxnLst>
                <a:cxn ang="0">
                  <a:pos x="T0" y="T1"/>
                </a:cxn>
                <a:cxn ang="0">
                  <a:pos x="T2" y="T3"/>
                </a:cxn>
                <a:cxn ang="0">
                  <a:pos x="T4" y="T5"/>
                </a:cxn>
                <a:cxn ang="0">
                  <a:pos x="T6" y="T7"/>
                </a:cxn>
                <a:cxn ang="0">
                  <a:pos x="T8" y="T9"/>
                </a:cxn>
              </a:cxnLst>
              <a:rect l="0" t="0" r="r" b="b"/>
              <a:pathLst>
                <a:path w="7" h="8">
                  <a:moveTo>
                    <a:pt x="3" y="3"/>
                  </a:moveTo>
                  <a:cubicBezTo>
                    <a:pt x="1" y="5"/>
                    <a:pt x="0" y="7"/>
                    <a:pt x="0" y="7"/>
                  </a:cubicBezTo>
                  <a:cubicBezTo>
                    <a:pt x="1" y="8"/>
                    <a:pt x="2" y="6"/>
                    <a:pt x="4" y="5"/>
                  </a:cubicBezTo>
                  <a:cubicBezTo>
                    <a:pt x="6" y="3"/>
                    <a:pt x="7" y="1"/>
                    <a:pt x="7" y="1"/>
                  </a:cubicBezTo>
                  <a:cubicBezTo>
                    <a:pt x="7" y="0"/>
                    <a:pt x="5" y="1"/>
                    <a:pt x="3" y="3"/>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08660" y="1289050"/>
            <a:ext cx="1092835" cy="337185"/>
          </a:xfrm>
          <a:prstGeom prst="rect">
            <a:avLst/>
          </a:prstGeom>
          <a:noFill/>
        </p:spPr>
        <p:txBody>
          <a:bodyPr wrap="square" rtlCol="0" anchor="t">
            <a:spAutoFit/>
          </a:bodyPr>
          <a:lstStyle/>
          <a:p>
            <a:r>
              <a:rPr lang="zh-CN" altLang="en-US" sz="1600" b="1">
                <a:solidFill>
                  <a:srgbClr val="163479"/>
                </a:solidFill>
              </a:rPr>
              <a:t>基本原则</a:t>
            </a:r>
            <a:endParaRPr lang="zh-CN" altLang="en-US" sz="1600" b="1">
              <a:solidFill>
                <a:srgbClr val="163479"/>
              </a:solidFill>
            </a:endParaRPr>
          </a:p>
        </p:txBody>
      </p:sp>
      <p:sp>
        <p:nvSpPr>
          <p:cNvPr id="4" name="文本框 3"/>
          <p:cNvSpPr txBox="1"/>
          <p:nvPr/>
        </p:nvSpPr>
        <p:spPr>
          <a:xfrm>
            <a:off x="663575" y="768350"/>
            <a:ext cx="2540000" cy="368300"/>
          </a:xfrm>
          <a:prstGeom prst="rect">
            <a:avLst/>
          </a:prstGeom>
          <a:noFill/>
        </p:spPr>
        <p:txBody>
          <a:bodyPr wrap="square" rtlCol="0" anchor="t">
            <a:spAutoFit/>
          </a:bodyPr>
          <a:lstStyle/>
          <a:p>
            <a:r>
              <a:rPr lang="zh-CN" altLang="en-US"/>
              <a:t>2、培训周期</a:t>
            </a:r>
            <a:endParaRPr lang="zh-CN" altLang="en-US"/>
          </a:p>
        </p:txBody>
      </p:sp>
      <p:grpSp>
        <p:nvGrpSpPr>
          <p:cNvPr id="26" name="组合 25"/>
          <p:cNvGrpSpPr/>
          <p:nvPr/>
        </p:nvGrpSpPr>
        <p:grpSpPr>
          <a:xfrm>
            <a:off x="708660" y="1855470"/>
            <a:ext cx="7793355" cy="2598420"/>
            <a:chOff x="283" y="3252"/>
            <a:chExt cx="12168" cy="4092"/>
          </a:xfrm>
        </p:grpSpPr>
        <p:sp>
          <p:nvSpPr>
            <p:cNvPr id="14" name="矩形 13"/>
            <p:cNvSpPr/>
            <p:nvPr>
              <p:custDataLst>
                <p:tags r:id="rId1"/>
              </p:custDataLst>
            </p:nvPr>
          </p:nvSpPr>
          <p:spPr>
            <a:xfrm>
              <a:off x="283" y="3252"/>
              <a:ext cx="1078" cy="1009"/>
            </a:xfrm>
            <a:prstGeom prst="rect">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custDataLst>
                <p:tags r:id="rId2"/>
              </p:custDataLst>
            </p:nvPr>
          </p:nvSpPr>
          <p:spPr>
            <a:xfrm>
              <a:off x="1361" y="3252"/>
              <a:ext cx="11090" cy="1009"/>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加号 15"/>
            <p:cNvSpPr/>
            <p:nvPr>
              <p:custDataLst>
                <p:tags r:id="rId3"/>
              </p:custDataLst>
            </p:nvPr>
          </p:nvSpPr>
          <p:spPr>
            <a:xfrm>
              <a:off x="514" y="3449"/>
              <a:ext cx="616" cy="616"/>
            </a:xfrm>
            <a:prstGeom prst="mathPlus">
              <a:avLst>
                <a:gd name="adj1" fmla="val 106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custDataLst>
                <p:tags r:id="rId4"/>
              </p:custDataLst>
            </p:nvPr>
          </p:nvSpPr>
          <p:spPr>
            <a:xfrm>
              <a:off x="1702" y="3388"/>
              <a:ext cx="10571" cy="738"/>
            </a:xfrm>
            <a:prstGeom prst="rect">
              <a:avLst/>
            </a:prstGeom>
          </p:spPr>
          <p:txBody>
            <a:bodyPr wrap="square" lIns="67500" tIns="35100" rIns="67500" bIns="35100" anchor="ctr" anchorCtr="0"/>
            <a:lstStyle>
              <a:defPPr>
                <a:defRPr lang="zh-CN"/>
              </a:defPPr>
              <a:lvl1pPr>
                <a:defRPr sz="1400">
                  <a:solidFill>
                    <a:prstClr val="white"/>
                  </a:solidFill>
                </a:defRPr>
              </a:lvl1pPr>
            </a:lstStyle>
            <a:p>
              <a:pPr marL="0" lvl="0" indent="0" algn="l">
                <a:lnSpc>
                  <a:spcPct val="150000"/>
                </a:lnSpc>
                <a:spcBef>
                  <a:spcPts val="0"/>
                </a:spcBef>
                <a:spcAft>
                  <a:spcPts val="0"/>
                </a:spcAft>
                <a:buSzPct val="100000"/>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rPr>
                <a:t>所有培训内容最长培训周期不超过三年。如无特殊要求的操作技能培训。培训周期一般分为三年，但不能超过三年。</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custDataLst>
                <p:tags r:id="rId5"/>
              </p:custDataLst>
            </p:nvPr>
          </p:nvSpPr>
          <p:spPr>
            <a:xfrm>
              <a:off x="283" y="4794"/>
              <a:ext cx="1078" cy="1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custDataLst>
                <p:tags r:id="rId6"/>
              </p:custDataLst>
            </p:nvPr>
          </p:nvSpPr>
          <p:spPr>
            <a:xfrm>
              <a:off x="1361" y="4794"/>
              <a:ext cx="11090" cy="1009"/>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加号 19"/>
            <p:cNvSpPr/>
            <p:nvPr>
              <p:custDataLst>
                <p:tags r:id="rId7"/>
              </p:custDataLst>
            </p:nvPr>
          </p:nvSpPr>
          <p:spPr>
            <a:xfrm>
              <a:off x="514" y="4991"/>
              <a:ext cx="616" cy="616"/>
            </a:xfrm>
            <a:prstGeom prst="mathPlus">
              <a:avLst>
                <a:gd name="adj1" fmla="val 106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custDataLst>
                <p:tags r:id="rId8"/>
              </p:custDataLst>
            </p:nvPr>
          </p:nvSpPr>
          <p:spPr>
            <a:xfrm>
              <a:off x="1702" y="4930"/>
              <a:ext cx="10571" cy="738"/>
            </a:xfrm>
            <a:prstGeom prst="rect">
              <a:avLst/>
            </a:prstGeom>
          </p:spPr>
          <p:txBody>
            <a:bodyPr wrap="square" lIns="67500" tIns="35100" rIns="67500" bIns="35100" anchor="ctr" anchorCtr="0"/>
            <a:lstStyle>
              <a:defPPr>
                <a:defRPr lang="zh-CN"/>
              </a:defPPr>
              <a:lvl1pPr>
                <a:defRPr sz="1400">
                  <a:solidFill>
                    <a:prstClr val="white"/>
                  </a:solidFill>
                </a:defRPr>
              </a:lvl1pPr>
            </a:lstStyle>
            <a:p>
              <a:pPr marL="0" lvl="0" indent="0" algn="l">
                <a:lnSpc>
                  <a:spcPct val="150000"/>
                </a:lnSpc>
                <a:spcBef>
                  <a:spcPts val="0"/>
                </a:spcBef>
                <a:spcAft>
                  <a:spcPts val="0"/>
                </a:spcAft>
                <a:buSzPct val="100000"/>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一般需要员工达到“了解”和“掌握”的培训内容，培训周期可不小于一年，不超过三年。</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p:custDataLst>
                <p:tags r:id="rId9"/>
              </p:custDataLst>
            </p:nvPr>
          </p:nvSpPr>
          <p:spPr>
            <a:xfrm>
              <a:off x="283" y="6336"/>
              <a:ext cx="1078" cy="10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custDataLst>
                <p:tags r:id="rId10"/>
              </p:custDataLst>
            </p:nvPr>
          </p:nvSpPr>
          <p:spPr>
            <a:xfrm>
              <a:off x="1361" y="6336"/>
              <a:ext cx="11090" cy="1009"/>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加号 23"/>
            <p:cNvSpPr/>
            <p:nvPr>
              <p:custDataLst>
                <p:tags r:id="rId11"/>
              </p:custDataLst>
            </p:nvPr>
          </p:nvSpPr>
          <p:spPr>
            <a:xfrm>
              <a:off x="514" y="6532"/>
              <a:ext cx="616" cy="616"/>
            </a:xfrm>
            <a:prstGeom prst="mathPlus">
              <a:avLst>
                <a:gd name="adj1" fmla="val 106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custDataLst>
                <p:tags r:id="rId12"/>
              </p:custDataLst>
            </p:nvPr>
          </p:nvSpPr>
          <p:spPr>
            <a:xfrm>
              <a:off x="1702" y="6471"/>
              <a:ext cx="10571" cy="738"/>
            </a:xfrm>
            <a:prstGeom prst="rect">
              <a:avLst/>
            </a:prstGeom>
          </p:spPr>
          <p:txBody>
            <a:bodyPr wrap="square" lIns="67500" tIns="35100" rIns="67500" bIns="35100" anchor="ctr" anchorCtr="0">
              <a:noAutofit/>
            </a:bodyPr>
            <a:lstStyle>
              <a:defPPr>
                <a:defRPr lang="zh-CN"/>
              </a:defPPr>
              <a:lvl1pPr>
                <a:defRPr sz="1400">
                  <a:solidFill>
                    <a:prstClr val="white"/>
                  </a:solidFill>
                </a:defRPr>
              </a:lvl1pPr>
            </a:lstStyle>
            <a:p>
              <a:pPr lvl="0">
                <a:lnSpc>
                  <a:spcPct val="150000"/>
                </a:lnSpc>
                <a:buSzPct val="100000"/>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事故案例等需要随时进行的培训内容应当不确定周期。</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ustDataLst>
      <p:tags r:id="rId13"/>
    </p:custData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663575" y="768350"/>
            <a:ext cx="2540000" cy="368300"/>
          </a:xfrm>
          <a:prstGeom prst="rect">
            <a:avLst/>
          </a:prstGeom>
          <a:noFill/>
        </p:spPr>
        <p:txBody>
          <a:bodyPr wrap="square" rtlCol="0" anchor="t">
            <a:spAutoFit/>
          </a:bodyPr>
          <a:lstStyle/>
          <a:p>
            <a:r>
              <a:rPr lang="zh-CN" altLang="en-US"/>
              <a:t>3、培训方式</a:t>
            </a:r>
            <a:endParaRPr lang="zh-CN" altLang="en-US"/>
          </a:p>
        </p:txBody>
      </p:sp>
      <p:grpSp>
        <p:nvGrpSpPr>
          <p:cNvPr id="8" name="组合 7"/>
          <p:cNvGrpSpPr/>
          <p:nvPr/>
        </p:nvGrpSpPr>
        <p:grpSpPr>
          <a:xfrm>
            <a:off x="4425950" y="2020570"/>
            <a:ext cx="4014470" cy="2031365"/>
            <a:chOff x="5935" y="1833"/>
            <a:chExt cx="3194" cy="1699"/>
          </a:xfrm>
        </p:grpSpPr>
        <p:grpSp>
          <p:nvGrpSpPr>
            <p:cNvPr id="5" name="组合 4"/>
            <p:cNvGrpSpPr/>
            <p:nvPr>
              <p:custDataLst>
                <p:tags r:id="rId1"/>
              </p:custDataLst>
            </p:nvPr>
          </p:nvGrpSpPr>
          <p:grpSpPr>
            <a:xfrm>
              <a:off x="5935" y="1833"/>
              <a:ext cx="3195" cy="437"/>
              <a:chOff x="809626" y="2538412"/>
              <a:chExt cx="3846194" cy="525476"/>
            </a:xfrm>
          </p:grpSpPr>
          <p:sp>
            <p:nvSpPr>
              <p:cNvPr id="6" name="任意多边形 5"/>
              <p:cNvSpPr/>
              <p:nvPr>
                <p:custDataLst>
                  <p:tags r:id="rId2"/>
                </p:custDataLst>
              </p:nvPr>
            </p:nvSpPr>
            <p:spPr>
              <a:xfrm>
                <a:off x="1254820" y="2538412"/>
                <a:ext cx="3401000" cy="525476"/>
              </a:xfrm>
              <a:custGeom>
                <a:avLst/>
                <a:gdLst>
                  <a:gd name="connsiteX0" fmla="*/ 72390 w 4438650"/>
                  <a:gd name="connsiteY0" fmla="*/ 0 h 685800"/>
                  <a:gd name="connsiteX1" fmla="*/ 4324348 w 4438650"/>
                  <a:gd name="connsiteY1" fmla="*/ 0 h 685800"/>
                  <a:gd name="connsiteX2" fmla="*/ 4438650 w 4438650"/>
                  <a:gd name="connsiteY2" fmla="*/ 114302 h 685800"/>
                  <a:gd name="connsiteX3" fmla="*/ 4438650 w 4438650"/>
                  <a:gd name="connsiteY3" fmla="*/ 571498 h 685800"/>
                  <a:gd name="connsiteX4" fmla="*/ 4324348 w 4438650"/>
                  <a:gd name="connsiteY4" fmla="*/ 685800 h 685800"/>
                  <a:gd name="connsiteX5" fmla="*/ 72390 w 4438650"/>
                  <a:gd name="connsiteY5" fmla="*/ 685800 h 685800"/>
                  <a:gd name="connsiteX6" fmla="*/ 0 w 4438650"/>
                  <a:gd name="connsiteY6" fmla="*/ 613410 h 685800"/>
                  <a:gd name="connsiteX7" fmla="*/ 0 w 4438650"/>
                  <a:gd name="connsiteY7" fmla="*/ 72390 h 685800"/>
                  <a:gd name="connsiteX8" fmla="*/ 72390 w 4438650"/>
                  <a:gd name="connsiteY8"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8650" h="685800">
                    <a:moveTo>
                      <a:pt x="72390" y="0"/>
                    </a:moveTo>
                    <a:lnTo>
                      <a:pt x="4324348" y="0"/>
                    </a:lnTo>
                    <a:cubicBezTo>
                      <a:pt x="4387475" y="0"/>
                      <a:pt x="4438650" y="51175"/>
                      <a:pt x="4438650" y="114302"/>
                    </a:cubicBezTo>
                    <a:lnTo>
                      <a:pt x="4438650" y="571498"/>
                    </a:lnTo>
                    <a:cubicBezTo>
                      <a:pt x="4438650" y="634625"/>
                      <a:pt x="4387475" y="685800"/>
                      <a:pt x="4324348" y="685800"/>
                    </a:cubicBezTo>
                    <a:lnTo>
                      <a:pt x="72390" y="685800"/>
                    </a:lnTo>
                    <a:cubicBezTo>
                      <a:pt x="72390" y="645820"/>
                      <a:pt x="39980" y="613410"/>
                      <a:pt x="0" y="613410"/>
                    </a:cubicBezTo>
                    <a:lnTo>
                      <a:pt x="0" y="72390"/>
                    </a:lnTo>
                    <a:cubicBezTo>
                      <a:pt x="39980" y="72390"/>
                      <a:pt x="72390" y="39980"/>
                      <a:pt x="72390" y="0"/>
                    </a:cubicBezTo>
                    <a:close/>
                  </a:path>
                </a:pathLst>
              </a:cu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marL="0" lvl="0" indent="0" algn="l">
                  <a:lnSpc>
                    <a:spcPct val="150000"/>
                  </a:lnSpc>
                  <a:spcBef>
                    <a:spcPts val="0"/>
                  </a:spcBef>
                  <a:spcAft>
                    <a:spcPts val="0"/>
                  </a:spcAft>
                  <a:buSzPct val="100000"/>
                </a:pPr>
                <a:r>
                  <a:rPr lang="zh-CN" altLang="en-US" sz="1350" b="1">
                    <a:solidFill>
                      <a:schemeClr val="bg1"/>
                    </a:solidFill>
                    <a:latin typeface="微软雅黑" panose="020B0503020204020204" pitchFamily="34" charset="-122"/>
                    <a:ea typeface="微软雅黑" panose="020B0503020204020204" pitchFamily="34" charset="-122"/>
                  </a:rPr>
                  <a:t>现场实际操作为主；</a:t>
                </a:r>
                <a:endParaRPr lang="zh-CN" altLang="en-US" sz="1350" b="1">
                  <a:solidFill>
                    <a:schemeClr val="bg1"/>
                  </a:solidFill>
                  <a:latin typeface="微软雅黑" panose="020B0503020204020204" pitchFamily="34" charset="-122"/>
                  <a:ea typeface="微软雅黑" panose="020B0503020204020204" pitchFamily="34" charset="-122"/>
                </a:endParaRPr>
              </a:p>
            </p:txBody>
          </p:sp>
          <p:sp>
            <p:nvSpPr>
              <p:cNvPr id="7" name="任意多边形 6"/>
              <p:cNvSpPr/>
              <p:nvPr>
                <p:custDataLst>
                  <p:tags r:id="rId3"/>
                </p:custDataLst>
              </p:nvPr>
            </p:nvSpPr>
            <p:spPr>
              <a:xfrm>
                <a:off x="809626" y="2538412"/>
                <a:ext cx="445195" cy="525476"/>
              </a:xfrm>
              <a:custGeom>
                <a:avLst/>
                <a:gdLst>
                  <a:gd name="connsiteX0" fmla="*/ 572023 w 581025"/>
                  <a:gd name="connsiteY0" fmla="*/ 508830 h 685800"/>
                  <a:gd name="connsiteX1" fmla="*/ 572023 w 581025"/>
                  <a:gd name="connsiteY1" fmla="*/ 580830 h 685800"/>
                  <a:gd name="connsiteX2" fmla="*/ 579223 w 581025"/>
                  <a:gd name="connsiteY2" fmla="*/ 580830 h 685800"/>
                  <a:gd name="connsiteX3" fmla="*/ 579223 w 581025"/>
                  <a:gd name="connsiteY3" fmla="*/ 508830 h 685800"/>
                  <a:gd name="connsiteX4" fmla="*/ 572023 w 581025"/>
                  <a:gd name="connsiteY4" fmla="*/ 374210 h 685800"/>
                  <a:gd name="connsiteX5" fmla="*/ 572023 w 581025"/>
                  <a:gd name="connsiteY5" fmla="*/ 446210 h 685800"/>
                  <a:gd name="connsiteX6" fmla="*/ 579223 w 581025"/>
                  <a:gd name="connsiteY6" fmla="*/ 446210 h 685800"/>
                  <a:gd name="connsiteX7" fmla="*/ 579223 w 581025"/>
                  <a:gd name="connsiteY7" fmla="*/ 374210 h 685800"/>
                  <a:gd name="connsiteX8" fmla="*/ 572023 w 581025"/>
                  <a:gd name="connsiteY8" fmla="*/ 239590 h 685800"/>
                  <a:gd name="connsiteX9" fmla="*/ 572023 w 581025"/>
                  <a:gd name="connsiteY9" fmla="*/ 311590 h 685800"/>
                  <a:gd name="connsiteX10" fmla="*/ 579223 w 581025"/>
                  <a:gd name="connsiteY10" fmla="*/ 311590 h 685800"/>
                  <a:gd name="connsiteX11" fmla="*/ 579223 w 581025"/>
                  <a:gd name="connsiteY11" fmla="*/ 239590 h 685800"/>
                  <a:gd name="connsiteX12" fmla="*/ 572023 w 581025"/>
                  <a:gd name="connsiteY12" fmla="*/ 104970 h 685800"/>
                  <a:gd name="connsiteX13" fmla="*/ 572023 w 581025"/>
                  <a:gd name="connsiteY13" fmla="*/ 176970 h 685800"/>
                  <a:gd name="connsiteX14" fmla="*/ 579223 w 581025"/>
                  <a:gd name="connsiteY14" fmla="*/ 176970 h 685800"/>
                  <a:gd name="connsiteX15" fmla="*/ 579223 w 581025"/>
                  <a:gd name="connsiteY15" fmla="*/ 104970 h 685800"/>
                  <a:gd name="connsiteX16" fmla="*/ 114302 w 581025"/>
                  <a:gd name="connsiteY16" fmla="*/ 0 h 685800"/>
                  <a:gd name="connsiteX17" fmla="*/ 508634 w 581025"/>
                  <a:gd name="connsiteY17" fmla="*/ 0 h 685800"/>
                  <a:gd name="connsiteX18" fmla="*/ 581024 w 581025"/>
                  <a:gd name="connsiteY18" fmla="*/ 72390 h 685800"/>
                  <a:gd name="connsiteX19" fmla="*/ 581025 w 581025"/>
                  <a:gd name="connsiteY19" fmla="*/ 72390 h 685800"/>
                  <a:gd name="connsiteX20" fmla="*/ 581025 w 581025"/>
                  <a:gd name="connsiteY20" fmla="*/ 613410 h 685800"/>
                  <a:gd name="connsiteX21" fmla="*/ 581024 w 581025"/>
                  <a:gd name="connsiteY21" fmla="*/ 613410 h 685800"/>
                  <a:gd name="connsiteX22" fmla="*/ 508634 w 581025"/>
                  <a:gd name="connsiteY22" fmla="*/ 685800 h 685800"/>
                  <a:gd name="connsiteX23" fmla="*/ 114302 w 581025"/>
                  <a:gd name="connsiteY23" fmla="*/ 685800 h 685800"/>
                  <a:gd name="connsiteX24" fmla="*/ 0 w 581025"/>
                  <a:gd name="connsiteY24" fmla="*/ 571498 h 685800"/>
                  <a:gd name="connsiteX25" fmla="*/ 0 w 581025"/>
                  <a:gd name="connsiteY25" fmla="*/ 114302 h 685800"/>
                  <a:gd name="connsiteX26" fmla="*/ 114302 w 581025"/>
                  <a:gd name="connsiteY2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1025" h="685800">
                    <a:moveTo>
                      <a:pt x="572023" y="508830"/>
                    </a:moveTo>
                    <a:lnTo>
                      <a:pt x="572023" y="580830"/>
                    </a:lnTo>
                    <a:lnTo>
                      <a:pt x="579223" y="580830"/>
                    </a:lnTo>
                    <a:lnTo>
                      <a:pt x="579223" y="508830"/>
                    </a:lnTo>
                    <a:close/>
                    <a:moveTo>
                      <a:pt x="572023" y="374210"/>
                    </a:moveTo>
                    <a:lnTo>
                      <a:pt x="572023" y="446210"/>
                    </a:lnTo>
                    <a:lnTo>
                      <a:pt x="579223" y="446210"/>
                    </a:lnTo>
                    <a:lnTo>
                      <a:pt x="579223" y="374210"/>
                    </a:lnTo>
                    <a:close/>
                    <a:moveTo>
                      <a:pt x="572023" y="239590"/>
                    </a:moveTo>
                    <a:lnTo>
                      <a:pt x="572023" y="311590"/>
                    </a:lnTo>
                    <a:lnTo>
                      <a:pt x="579223" y="311590"/>
                    </a:lnTo>
                    <a:lnTo>
                      <a:pt x="579223" y="239590"/>
                    </a:lnTo>
                    <a:close/>
                    <a:moveTo>
                      <a:pt x="572023" y="104970"/>
                    </a:moveTo>
                    <a:lnTo>
                      <a:pt x="572023" y="176970"/>
                    </a:lnTo>
                    <a:lnTo>
                      <a:pt x="579223" y="176970"/>
                    </a:lnTo>
                    <a:lnTo>
                      <a:pt x="579223" y="104970"/>
                    </a:lnTo>
                    <a:close/>
                    <a:moveTo>
                      <a:pt x="114302" y="0"/>
                    </a:moveTo>
                    <a:lnTo>
                      <a:pt x="508634" y="0"/>
                    </a:lnTo>
                    <a:cubicBezTo>
                      <a:pt x="508634" y="39980"/>
                      <a:pt x="541044" y="72390"/>
                      <a:pt x="581024" y="72390"/>
                    </a:cubicBezTo>
                    <a:lnTo>
                      <a:pt x="581025" y="72390"/>
                    </a:lnTo>
                    <a:lnTo>
                      <a:pt x="581025" y="613410"/>
                    </a:lnTo>
                    <a:lnTo>
                      <a:pt x="581024" y="613410"/>
                    </a:lnTo>
                    <a:cubicBezTo>
                      <a:pt x="541044" y="613410"/>
                      <a:pt x="508634" y="645820"/>
                      <a:pt x="508634" y="685800"/>
                    </a:cubicBezTo>
                    <a:lnTo>
                      <a:pt x="114302" y="685800"/>
                    </a:lnTo>
                    <a:cubicBezTo>
                      <a:pt x="51175" y="685800"/>
                      <a:pt x="0" y="634625"/>
                      <a:pt x="0" y="571498"/>
                    </a:cubicBezTo>
                    <a:lnTo>
                      <a:pt x="0" y="114302"/>
                    </a:lnTo>
                    <a:cubicBezTo>
                      <a:pt x="0" y="51175"/>
                      <a:pt x="51175" y="0"/>
                      <a:pt x="11430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35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a:t>
                </a:r>
                <a:endParaRPr lang="en-US" altLang="zh-CN" sz="135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4" name="组合 23"/>
            <p:cNvGrpSpPr/>
            <p:nvPr>
              <p:custDataLst>
                <p:tags r:id="rId4"/>
              </p:custDataLst>
            </p:nvPr>
          </p:nvGrpSpPr>
          <p:grpSpPr>
            <a:xfrm>
              <a:off x="5935" y="2465"/>
              <a:ext cx="3195" cy="437"/>
              <a:chOff x="809626" y="2538412"/>
              <a:chExt cx="3846194" cy="525476"/>
            </a:xfrm>
          </p:grpSpPr>
          <p:sp>
            <p:nvSpPr>
              <p:cNvPr id="25" name="任意多边形 24"/>
              <p:cNvSpPr/>
              <p:nvPr>
                <p:custDataLst>
                  <p:tags r:id="rId5"/>
                </p:custDataLst>
              </p:nvPr>
            </p:nvSpPr>
            <p:spPr>
              <a:xfrm>
                <a:off x="1254820" y="2538412"/>
                <a:ext cx="3401000" cy="525476"/>
              </a:xfrm>
              <a:custGeom>
                <a:avLst/>
                <a:gdLst>
                  <a:gd name="connsiteX0" fmla="*/ 72390 w 4438650"/>
                  <a:gd name="connsiteY0" fmla="*/ 0 h 685800"/>
                  <a:gd name="connsiteX1" fmla="*/ 4324348 w 4438650"/>
                  <a:gd name="connsiteY1" fmla="*/ 0 h 685800"/>
                  <a:gd name="connsiteX2" fmla="*/ 4438650 w 4438650"/>
                  <a:gd name="connsiteY2" fmla="*/ 114302 h 685800"/>
                  <a:gd name="connsiteX3" fmla="*/ 4438650 w 4438650"/>
                  <a:gd name="connsiteY3" fmla="*/ 571498 h 685800"/>
                  <a:gd name="connsiteX4" fmla="*/ 4324348 w 4438650"/>
                  <a:gd name="connsiteY4" fmla="*/ 685800 h 685800"/>
                  <a:gd name="connsiteX5" fmla="*/ 72390 w 4438650"/>
                  <a:gd name="connsiteY5" fmla="*/ 685800 h 685800"/>
                  <a:gd name="connsiteX6" fmla="*/ 0 w 4438650"/>
                  <a:gd name="connsiteY6" fmla="*/ 613410 h 685800"/>
                  <a:gd name="connsiteX7" fmla="*/ 0 w 4438650"/>
                  <a:gd name="connsiteY7" fmla="*/ 72390 h 685800"/>
                  <a:gd name="connsiteX8" fmla="*/ 72390 w 4438650"/>
                  <a:gd name="connsiteY8"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8650" h="685800">
                    <a:moveTo>
                      <a:pt x="72390" y="0"/>
                    </a:moveTo>
                    <a:lnTo>
                      <a:pt x="4324348" y="0"/>
                    </a:lnTo>
                    <a:cubicBezTo>
                      <a:pt x="4387475" y="0"/>
                      <a:pt x="4438650" y="51175"/>
                      <a:pt x="4438650" y="114302"/>
                    </a:cubicBezTo>
                    <a:lnTo>
                      <a:pt x="4438650" y="571498"/>
                    </a:lnTo>
                    <a:cubicBezTo>
                      <a:pt x="4438650" y="634625"/>
                      <a:pt x="4387475" y="685800"/>
                      <a:pt x="4324348" y="685800"/>
                    </a:cubicBezTo>
                    <a:lnTo>
                      <a:pt x="72390" y="685800"/>
                    </a:lnTo>
                    <a:cubicBezTo>
                      <a:pt x="72390" y="645820"/>
                      <a:pt x="39980" y="613410"/>
                      <a:pt x="0" y="613410"/>
                    </a:cubicBezTo>
                    <a:lnTo>
                      <a:pt x="0" y="72390"/>
                    </a:lnTo>
                    <a:cubicBezTo>
                      <a:pt x="39980" y="72390"/>
                      <a:pt x="72390" y="39980"/>
                      <a:pt x="72390" y="0"/>
                    </a:cubicBezTo>
                    <a:close/>
                  </a:path>
                </a:pathLst>
              </a:cu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indent="0" algn="l">
                  <a:lnSpc>
                    <a:spcPct val="150000"/>
                  </a:lnSpc>
                  <a:spcBef>
                    <a:spcPts val="0"/>
                  </a:spcBef>
                  <a:spcAft>
                    <a:spcPts val="0"/>
                  </a:spcAft>
                  <a:buSzPct val="100000"/>
                </a:pPr>
                <a:r>
                  <a:rPr lang="zh-CN" altLang="en-US" sz="1350" b="1">
                    <a:solidFill>
                      <a:schemeClr val="bg1"/>
                    </a:solidFill>
                    <a:latin typeface="微软雅黑" panose="020B0503020204020204" pitchFamily="34" charset="-122"/>
                    <a:ea typeface="微软雅黑" panose="020B0503020204020204" pitchFamily="34" charset="-122"/>
                  </a:rPr>
                  <a:t>课堂授课；</a:t>
                </a:r>
                <a:endParaRPr lang="zh-CN" altLang="en-US" sz="1350" b="1">
                  <a:solidFill>
                    <a:schemeClr val="bg1"/>
                  </a:solidFill>
                  <a:latin typeface="微软雅黑" panose="020B0503020204020204" pitchFamily="34" charset="-122"/>
                  <a:ea typeface="微软雅黑" panose="020B0503020204020204" pitchFamily="34" charset="-122"/>
                </a:endParaRPr>
              </a:p>
            </p:txBody>
          </p:sp>
          <p:sp>
            <p:nvSpPr>
              <p:cNvPr id="26" name="任意多边形 25"/>
              <p:cNvSpPr/>
              <p:nvPr>
                <p:custDataLst>
                  <p:tags r:id="rId6"/>
                </p:custDataLst>
              </p:nvPr>
            </p:nvSpPr>
            <p:spPr>
              <a:xfrm>
                <a:off x="809626" y="2538412"/>
                <a:ext cx="445195" cy="525476"/>
              </a:xfrm>
              <a:custGeom>
                <a:avLst/>
                <a:gdLst>
                  <a:gd name="connsiteX0" fmla="*/ 572023 w 581025"/>
                  <a:gd name="connsiteY0" fmla="*/ 508830 h 685800"/>
                  <a:gd name="connsiteX1" fmla="*/ 572023 w 581025"/>
                  <a:gd name="connsiteY1" fmla="*/ 580830 h 685800"/>
                  <a:gd name="connsiteX2" fmla="*/ 579223 w 581025"/>
                  <a:gd name="connsiteY2" fmla="*/ 580830 h 685800"/>
                  <a:gd name="connsiteX3" fmla="*/ 579223 w 581025"/>
                  <a:gd name="connsiteY3" fmla="*/ 508830 h 685800"/>
                  <a:gd name="connsiteX4" fmla="*/ 572023 w 581025"/>
                  <a:gd name="connsiteY4" fmla="*/ 374210 h 685800"/>
                  <a:gd name="connsiteX5" fmla="*/ 572023 w 581025"/>
                  <a:gd name="connsiteY5" fmla="*/ 446210 h 685800"/>
                  <a:gd name="connsiteX6" fmla="*/ 579223 w 581025"/>
                  <a:gd name="connsiteY6" fmla="*/ 446210 h 685800"/>
                  <a:gd name="connsiteX7" fmla="*/ 579223 w 581025"/>
                  <a:gd name="connsiteY7" fmla="*/ 374210 h 685800"/>
                  <a:gd name="connsiteX8" fmla="*/ 572023 w 581025"/>
                  <a:gd name="connsiteY8" fmla="*/ 239590 h 685800"/>
                  <a:gd name="connsiteX9" fmla="*/ 572023 w 581025"/>
                  <a:gd name="connsiteY9" fmla="*/ 311590 h 685800"/>
                  <a:gd name="connsiteX10" fmla="*/ 579223 w 581025"/>
                  <a:gd name="connsiteY10" fmla="*/ 311590 h 685800"/>
                  <a:gd name="connsiteX11" fmla="*/ 579223 w 581025"/>
                  <a:gd name="connsiteY11" fmla="*/ 239590 h 685800"/>
                  <a:gd name="connsiteX12" fmla="*/ 572023 w 581025"/>
                  <a:gd name="connsiteY12" fmla="*/ 104970 h 685800"/>
                  <a:gd name="connsiteX13" fmla="*/ 572023 w 581025"/>
                  <a:gd name="connsiteY13" fmla="*/ 176970 h 685800"/>
                  <a:gd name="connsiteX14" fmla="*/ 579223 w 581025"/>
                  <a:gd name="connsiteY14" fmla="*/ 176970 h 685800"/>
                  <a:gd name="connsiteX15" fmla="*/ 579223 w 581025"/>
                  <a:gd name="connsiteY15" fmla="*/ 104970 h 685800"/>
                  <a:gd name="connsiteX16" fmla="*/ 114302 w 581025"/>
                  <a:gd name="connsiteY16" fmla="*/ 0 h 685800"/>
                  <a:gd name="connsiteX17" fmla="*/ 508634 w 581025"/>
                  <a:gd name="connsiteY17" fmla="*/ 0 h 685800"/>
                  <a:gd name="connsiteX18" fmla="*/ 581024 w 581025"/>
                  <a:gd name="connsiteY18" fmla="*/ 72390 h 685800"/>
                  <a:gd name="connsiteX19" fmla="*/ 581025 w 581025"/>
                  <a:gd name="connsiteY19" fmla="*/ 72390 h 685800"/>
                  <a:gd name="connsiteX20" fmla="*/ 581025 w 581025"/>
                  <a:gd name="connsiteY20" fmla="*/ 613410 h 685800"/>
                  <a:gd name="connsiteX21" fmla="*/ 581024 w 581025"/>
                  <a:gd name="connsiteY21" fmla="*/ 613410 h 685800"/>
                  <a:gd name="connsiteX22" fmla="*/ 508634 w 581025"/>
                  <a:gd name="connsiteY22" fmla="*/ 685800 h 685800"/>
                  <a:gd name="connsiteX23" fmla="*/ 114302 w 581025"/>
                  <a:gd name="connsiteY23" fmla="*/ 685800 h 685800"/>
                  <a:gd name="connsiteX24" fmla="*/ 0 w 581025"/>
                  <a:gd name="connsiteY24" fmla="*/ 571498 h 685800"/>
                  <a:gd name="connsiteX25" fmla="*/ 0 w 581025"/>
                  <a:gd name="connsiteY25" fmla="*/ 114302 h 685800"/>
                  <a:gd name="connsiteX26" fmla="*/ 114302 w 581025"/>
                  <a:gd name="connsiteY2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1025" h="685800">
                    <a:moveTo>
                      <a:pt x="572023" y="508830"/>
                    </a:moveTo>
                    <a:lnTo>
                      <a:pt x="572023" y="580830"/>
                    </a:lnTo>
                    <a:lnTo>
                      <a:pt x="579223" y="580830"/>
                    </a:lnTo>
                    <a:lnTo>
                      <a:pt x="579223" y="508830"/>
                    </a:lnTo>
                    <a:close/>
                    <a:moveTo>
                      <a:pt x="572023" y="374210"/>
                    </a:moveTo>
                    <a:lnTo>
                      <a:pt x="572023" y="446210"/>
                    </a:lnTo>
                    <a:lnTo>
                      <a:pt x="579223" y="446210"/>
                    </a:lnTo>
                    <a:lnTo>
                      <a:pt x="579223" y="374210"/>
                    </a:lnTo>
                    <a:close/>
                    <a:moveTo>
                      <a:pt x="572023" y="239590"/>
                    </a:moveTo>
                    <a:lnTo>
                      <a:pt x="572023" y="311590"/>
                    </a:lnTo>
                    <a:lnTo>
                      <a:pt x="579223" y="311590"/>
                    </a:lnTo>
                    <a:lnTo>
                      <a:pt x="579223" y="239590"/>
                    </a:lnTo>
                    <a:close/>
                    <a:moveTo>
                      <a:pt x="572023" y="104970"/>
                    </a:moveTo>
                    <a:lnTo>
                      <a:pt x="572023" y="176970"/>
                    </a:lnTo>
                    <a:lnTo>
                      <a:pt x="579223" y="176970"/>
                    </a:lnTo>
                    <a:lnTo>
                      <a:pt x="579223" y="104970"/>
                    </a:lnTo>
                    <a:close/>
                    <a:moveTo>
                      <a:pt x="114302" y="0"/>
                    </a:moveTo>
                    <a:lnTo>
                      <a:pt x="508634" y="0"/>
                    </a:lnTo>
                    <a:cubicBezTo>
                      <a:pt x="508634" y="39980"/>
                      <a:pt x="541044" y="72390"/>
                      <a:pt x="581024" y="72390"/>
                    </a:cubicBezTo>
                    <a:lnTo>
                      <a:pt x="581025" y="72390"/>
                    </a:lnTo>
                    <a:lnTo>
                      <a:pt x="581025" y="613410"/>
                    </a:lnTo>
                    <a:lnTo>
                      <a:pt x="581024" y="613410"/>
                    </a:lnTo>
                    <a:cubicBezTo>
                      <a:pt x="541044" y="613410"/>
                      <a:pt x="508634" y="645820"/>
                      <a:pt x="508634" y="685800"/>
                    </a:cubicBezTo>
                    <a:lnTo>
                      <a:pt x="114302" y="685800"/>
                    </a:lnTo>
                    <a:cubicBezTo>
                      <a:pt x="51175" y="685800"/>
                      <a:pt x="0" y="634625"/>
                      <a:pt x="0" y="571498"/>
                    </a:cubicBezTo>
                    <a:lnTo>
                      <a:pt x="0" y="114302"/>
                    </a:lnTo>
                    <a:cubicBezTo>
                      <a:pt x="0" y="51175"/>
                      <a:pt x="51175" y="0"/>
                      <a:pt x="11430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35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B</a:t>
                </a:r>
                <a:endParaRPr lang="en-US" altLang="zh-CN" sz="135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7" name="组合 26"/>
            <p:cNvGrpSpPr/>
            <p:nvPr>
              <p:custDataLst>
                <p:tags r:id="rId7"/>
              </p:custDataLst>
            </p:nvPr>
          </p:nvGrpSpPr>
          <p:grpSpPr>
            <a:xfrm>
              <a:off x="5935" y="3096"/>
              <a:ext cx="3195" cy="437"/>
              <a:chOff x="809626" y="2538412"/>
              <a:chExt cx="3846194" cy="525476"/>
            </a:xfrm>
          </p:grpSpPr>
          <p:sp>
            <p:nvSpPr>
              <p:cNvPr id="28" name="任意多边形 27"/>
              <p:cNvSpPr/>
              <p:nvPr>
                <p:custDataLst>
                  <p:tags r:id="rId8"/>
                </p:custDataLst>
              </p:nvPr>
            </p:nvSpPr>
            <p:spPr>
              <a:xfrm>
                <a:off x="1254820" y="2538412"/>
                <a:ext cx="3401000" cy="525476"/>
              </a:xfrm>
              <a:custGeom>
                <a:avLst/>
                <a:gdLst>
                  <a:gd name="connsiteX0" fmla="*/ 72390 w 4438650"/>
                  <a:gd name="connsiteY0" fmla="*/ 0 h 685800"/>
                  <a:gd name="connsiteX1" fmla="*/ 4324348 w 4438650"/>
                  <a:gd name="connsiteY1" fmla="*/ 0 h 685800"/>
                  <a:gd name="connsiteX2" fmla="*/ 4438650 w 4438650"/>
                  <a:gd name="connsiteY2" fmla="*/ 114302 h 685800"/>
                  <a:gd name="connsiteX3" fmla="*/ 4438650 w 4438650"/>
                  <a:gd name="connsiteY3" fmla="*/ 571498 h 685800"/>
                  <a:gd name="connsiteX4" fmla="*/ 4324348 w 4438650"/>
                  <a:gd name="connsiteY4" fmla="*/ 685800 h 685800"/>
                  <a:gd name="connsiteX5" fmla="*/ 72390 w 4438650"/>
                  <a:gd name="connsiteY5" fmla="*/ 685800 h 685800"/>
                  <a:gd name="connsiteX6" fmla="*/ 0 w 4438650"/>
                  <a:gd name="connsiteY6" fmla="*/ 613410 h 685800"/>
                  <a:gd name="connsiteX7" fmla="*/ 0 w 4438650"/>
                  <a:gd name="connsiteY7" fmla="*/ 72390 h 685800"/>
                  <a:gd name="connsiteX8" fmla="*/ 72390 w 4438650"/>
                  <a:gd name="connsiteY8"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8650" h="685800">
                    <a:moveTo>
                      <a:pt x="72390" y="0"/>
                    </a:moveTo>
                    <a:lnTo>
                      <a:pt x="4324348" y="0"/>
                    </a:lnTo>
                    <a:cubicBezTo>
                      <a:pt x="4387475" y="0"/>
                      <a:pt x="4438650" y="51175"/>
                      <a:pt x="4438650" y="114302"/>
                    </a:cubicBezTo>
                    <a:lnTo>
                      <a:pt x="4438650" y="571498"/>
                    </a:lnTo>
                    <a:cubicBezTo>
                      <a:pt x="4438650" y="634625"/>
                      <a:pt x="4387475" y="685800"/>
                      <a:pt x="4324348" y="685800"/>
                    </a:cubicBezTo>
                    <a:lnTo>
                      <a:pt x="72390" y="685800"/>
                    </a:lnTo>
                    <a:cubicBezTo>
                      <a:pt x="72390" y="645820"/>
                      <a:pt x="39980" y="613410"/>
                      <a:pt x="0" y="613410"/>
                    </a:cubicBezTo>
                    <a:lnTo>
                      <a:pt x="0" y="72390"/>
                    </a:lnTo>
                    <a:cubicBezTo>
                      <a:pt x="39980" y="72390"/>
                      <a:pt x="72390" y="39980"/>
                      <a:pt x="72390" y="0"/>
                    </a:cubicBezTo>
                    <a:close/>
                  </a:path>
                </a:pathLst>
              </a:cu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indent="0" algn="l">
                  <a:lnSpc>
                    <a:spcPct val="150000"/>
                  </a:lnSpc>
                  <a:spcBef>
                    <a:spcPts val="0"/>
                  </a:spcBef>
                  <a:spcAft>
                    <a:spcPts val="0"/>
                  </a:spcAft>
                  <a:buSzPct val="100000"/>
                </a:pPr>
                <a:r>
                  <a:rPr lang="zh-CN" altLang="en-US" sz="1350" b="1">
                    <a:solidFill>
                      <a:schemeClr val="bg1"/>
                    </a:solidFill>
                    <a:latin typeface="微软雅黑" panose="020B0503020204020204" pitchFamily="34" charset="-122"/>
                    <a:ea typeface="微软雅黑" panose="020B0503020204020204" pitchFamily="34" charset="-122"/>
                  </a:rPr>
                  <a:t>会议（自学、告知、网络培训）</a:t>
                </a:r>
                <a:endParaRPr lang="zh-CN" altLang="en-US" sz="1350" b="1">
                  <a:solidFill>
                    <a:schemeClr val="bg1"/>
                  </a:solidFill>
                  <a:latin typeface="微软雅黑" panose="020B0503020204020204" pitchFamily="34" charset="-122"/>
                  <a:ea typeface="微软雅黑" panose="020B0503020204020204" pitchFamily="34" charset="-122"/>
                </a:endParaRPr>
              </a:p>
            </p:txBody>
          </p:sp>
          <p:sp>
            <p:nvSpPr>
              <p:cNvPr id="29" name="任意多边形 28"/>
              <p:cNvSpPr/>
              <p:nvPr>
                <p:custDataLst>
                  <p:tags r:id="rId9"/>
                </p:custDataLst>
              </p:nvPr>
            </p:nvSpPr>
            <p:spPr>
              <a:xfrm>
                <a:off x="809626" y="2538412"/>
                <a:ext cx="445195" cy="525476"/>
              </a:xfrm>
              <a:custGeom>
                <a:avLst/>
                <a:gdLst>
                  <a:gd name="connsiteX0" fmla="*/ 572023 w 581025"/>
                  <a:gd name="connsiteY0" fmla="*/ 508830 h 685800"/>
                  <a:gd name="connsiteX1" fmla="*/ 572023 w 581025"/>
                  <a:gd name="connsiteY1" fmla="*/ 580830 h 685800"/>
                  <a:gd name="connsiteX2" fmla="*/ 579223 w 581025"/>
                  <a:gd name="connsiteY2" fmla="*/ 580830 h 685800"/>
                  <a:gd name="connsiteX3" fmla="*/ 579223 w 581025"/>
                  <a:gd name="connsiteY3" fmla="*/ 508830 h 685800"/>
                  <a:gd name="connsiteX4" fmla="*/ 572023 w 581025"/>
                  <a:gd name="connsiteY4" fmla="*/ 374210 h 685800"/>
                  <a:gd name="connsiteX5" fmla="*/ 572023 w 581025"/>
                  <a:gd name="connsiteY5" fmla="*/ 446210 h 685800"/>
                  <a:gd name="connsiteX6" fmla="*/ 579223 w 581025"/>
                  <a:gd name="connsiteY6" fmla="*/ 446210 h 685800"/>
                  <a:gd name="connsiteX7" fmla="*/ 579223 w 581025"/>
                  <a:gd name="connsiteY7" fmla="*/ 374210 h 685800"/>
                  <a:gd name="connsiteX8" fmla="*/ 572023 w 581025"/>
                  <a:gd name="connsiteY8" fmla="*/ 239590 h 685800"/>
                  <a:gd name="connsiteX9" fmla="*/ 572023 w 581025"/>
                  <a:gd name="connsiteY9" fmla="*/ 311590 h 685800"/>
                  <a:gd name="connsiteX10" fmla="*/ 579223 w 581025"/>
                  <a:gd name="connsiteY10" fmla="*/ 311590 h 685800"/>
                  <a:gd name="connsiteX11" fmla="*/ 579223 w 581025"/>
                  <a:gd name="connsiteY11" fmla="*/ 239590 h 685800"/>
                  <a:gd name="connsiteX12" fmla="*/ 572023 w 581025"/>
                  <a:gd name="connsiteY12" fmla="*/ 104970 h 685800"/>
                  <a:gd name="connsiteX13" fmla="*/ 572023 w 581025"/>
                  <a:gd name="connsiteY13" fmla="*/ 176970 h 685800"/>
                  <a:gd name="connsiteX14" fmla="*/ 579223 w 581025"/>
                  <a:gd name="connsiteY14" fmla="*/ 176970 h 685800"/>
                  <a:gd name="connsiteX15" fmla="*/ 579223 w 581025"/>
                  <a:gd name="connsiteY15" fmla="*/ 104970 h 685800"/>
                  <a:gd name="connsiteX16" fmla="*/ 114302 w 581025"/>
                  <a:gd name="connsiteY16" fmla="*/ 0 h 685800"/>
                  <a:gd name="connsiteX17" fmla="*/ 508634 w 581025"/>
                  <a:gd name="connsiteY17" fmla="*/ 0 h 685800"/>
                  <a:gd name="connsiteX18" fmla="*/ 581024 w 581025"/>
                  <a:gd name="connsiteY18" fmla="*/ 72390 h 685800"/>
                  <a:gd name="connsiteX19" fmla="*/ 581025 w 581025"/>
                  <a:gd name="connsiteY19" fmla="*/ 72390 h 685800"/>
                  <a:gd name="connsiteX20" fmla="*/ 581025 w 581025"/>
                  <a:gd name="connsiteY20" fmla="*/ 613410 h 685800"/>
                  <a:gd name="connsiteX21" fmla="*/ 581024 w 581025"/>
                  <a:gd name="connsiteY21" fmla="*/ 613410 h 685800"/>
                  <a:gd name="connsiteX22" fmla="*/ 508634 w 581025"/>
                  <a:gd name="connsiteY22" fmla="*/ 685800 h 685800"/>
                  <a:gd name="connsiteX23" fmla="*/ 114302 w 581025"/>
                  <a:gd name="connsiteY23" fmla="*/ 685800 h 685800"/>
                  <a:gd name="connsiteX24" fmla="*/ 0 w 581025"/>
                  <a:gd name="connsiteY24" fmla="*/ 571498 h 685800"/>
                  <a:gd name="connsiteX25" fmla="*/ 0 w 581025"/>
                  <a:gd name="connsiteY25" fmla="*/ 114302 h 685800"/>
                  <a:gd name="connsiteX26" fmla="*/ 114302 w 581025"/>
                  <a:gd name="connsiteY2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1025" h="685800">
                    <a:moveTo>
                      <a:pt x="572023" y="508830"/>
                    </a:moveTo>
                    <a:lnTo>
                      <a:pt x="572023" y="580830"/>
                    </a:lnTo>
                    <a:lnTo>
                      <a:pt x="579223" y="580830"/>
                    </a:lnTo>
                    <a:lnTo>
                      <a:pt x="579223" y="508830"/>
                    </a:lnTo>
                    <a:close/>
                    <a:moveTo>
                      <a:pt x="572023" y="374210"/>
                    </a:moveTo>
                    <a:lnTo>
                      <a:pt x="572023" y="446210"/>
                    </a:lnTo>
                    <a:lnTo>
                      <a:pt x="579223" y="446210"/>
                    </a:lnTo>
                    <a:lnTo>
                      <a:pt x="579223" y="374210"/>
                    </a:lnTo>
                    <a:close/>
                    <a:moveTo>
                      <a:pt x="572023" y="239590"/>
                    </a:moveTo>
                    <a:lnTo>
                      <a:pt x="572023" y="311590"/>
                    </a:lnTo>
                    <a:lnTo>
                      <a:pt x="579223" y="311590"/>
                    </a:lnTo>
                    <a:lnTo>
                      <a:pt x="579223" y="239590"/>
                    </a:lnTo>
                    <a:close/>
                    <a:moveTo>
                      <a:pt x="572023" y="104970"/>
                    </a:moveTo>
                    <a:lnTo>
                      <a:pt x="572023" y="176970"/>
                    </a:lnTo>
                    <a:lnTo>
                      <a:pt x="579223" y="176970"/>
                    </a:lnTo>
                    <a:lnTo>
                      <a:pt x="579223" y="104970"/>
                    </a:lnTo>
                    <a:close/>
                    <a:moveTo>
                      <a:pt x="114302" y="0"/>
                    </a:moveTo>
                    <a:lnTo>
                      <a:pt x="508634" y="0"/>
                    </a:lnTo>
                    <a:cubicBezTo>
                      <a:pt x="508634" y="39980"/>
                      <a:pt x="541044" y="72390"/>
                      <a:pt x="581024" y="72390"/>
                    </a:cubicBezTo>
                    <a:lnTo>
                      <a:pt x="581025" y="72390"/>
                    </a:lnTo>
                    <a:lnTo>
                      <a:pt x="581025" y="613410"/>
                    </a:lnTo>
                    <a:lnTo>
                      <a:pt x="581024" y="613410"/>
                    </a:lnTo>
                    <a:cubicBezTo>
                      <a:pt x="541044" y="613410"/>
                      <a:pt x="508634" y="645820"/>
                      <a:pt x="508634" y="685800"/>
                    </a:cubicBezTo>
                    <a:lnTo>
                      <a:pt x="114302" y="685800"/>
                    </a:lnTo>
                    <a:cubicBezTo>
                      <a:pt x="51175" y="685800"/>
                      <a:pt x="0" y="634625"/>
                      <a:pt x="0" y="571498"/>
                    </a:cubicBezTo>
                    <a:lnTo>
                      <a:pt x="0" y="114302"/>
                    </a:lnTo>
                    <a:cubicBezTo>
                      <a:pt x="0" y="51175"/>
                      <a:pt x="51175" y="0"/>
                      <a:pt x="11430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35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C</a:t>
                </a:r>
                <a:endParaRPr lang="en-US" altLang="zh-CN" sz="135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9" name="组合 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flipH="1">
            <a:off x="15875" y="1875155"/>
            <a:ext cx="3918585" cy="3134360"/>
            <a:chOff x="3606800" y="1438275"/>
            <a:chExt cx="4978400" cy="3981450"/>
          </a:xfrm>
        </p:grpSpPr>
        <p:sp>
          <p:nvSpPr>
            <p:cNvPr id="10" name="íšḷiḋé"/>
            <p:cNvSpPr/>
            <p:nvPr/>
          </p:nvSpPr>
          <p:spPr bwMode="auto">
            <a:xfrm>
              <a:off x="4046538" y="3354388"/>
              <a:ext cx="1266825" cy="1116013"/>
            </a:xfrm>
            <a:custGeom>
              <a:avLst/>
              <a:gdLst>
                <a:gd name="T0" fmla="*/ 562 w 798"/>
                <a:gd name="T1" fmla="*/ 703 h 703"/>
                <a:gd name="T2" fmla="*/ 798 w 798"/>
                <a:gd name="T3" fmla="*/ 334 h 703"/>
                <a:gd name="T4" fmla="*/ 272 w 798"/>
                <a:gd name="T5" fmla="*/ 0 h 703"/>
                <a:gd name="T6" fmla="*/ 0 w 798"/>
                <a:gd name="T7" fmla="*/ 427 h 703"/>
                <a:gd name="T8" fmla="*/ 435 w 798"/>
                <a:gd name="T9" fmla="*/ 703 h 703"/>
                <a:gd name="T10" fmla="*/ 562 w 798"/>
                <a:gd name="T11" fmla="*/ 703 h 703"/>
              </a:gdLst>
              <a:ahLst/>
              <a:cxnLst>
                <a:cxn ang="0">
                  <a:pos x="T0" y="T1"/>
                </a:cxn>
                <a:cxn ang="0">
                  <a:pos x="T2" y="T3"/>
                </a:cxn>
                <a:cxn ang="0">
                  <a:pos x="T4" y="T5"/>
                </a:cxn>
                <a:cxn ang="0">
                  <a:pos x="T6" y="T7"/>
                </a:cxn>
                <a:cxn ang="0">
                  <a:pos x="T8" y="T9"/>
                </a:cxn>
                <a:cxn ang="0">
                  <a:pos x="T10" y="T11"/>
                </a:cxn>
              </a:cxnLst>
              <a:rect l="0" t="0" r="r" b="b"/>
              <a:pathLst>
                <a:path w="798" h="703">
                  <a:moveTo>
                    <a:pt x="562" y="703"/>
                  </a:moveTo>
                  <a:lnTo>
                    <a:pt x="798" y="334"/>
                  </a:lnTo>
                  <a:lnTo>
                    <a:pt x="272" y="0"/>
                  </a:lnTo>
                  <a:lnTo>
                    <a:pt x="0" y="427"/>
                  </a:lnTo>
                  <a:lnTo>
                    <a:pt x="435" y="703"/>
                  </a:lnTo>
                  <a:lnTo>
                    <a:pt x="562" y="703"/>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ïŝ1ïďé"/>
            <p:cNvSpPr/>
            <p:nvPr/>
          </p:nvSpPr>
          <p:spPr bwMode="auto">
            <a:xfrm>
              <a:off x="4046538" y="3354388"/>
              <a:ext cx="1266825" cy="1116013"/>
            </a:xfrm>
            <a:custGeom>
              <a:avLst/>
              <a:gdLst>
                <a:gd name="T0" fmla="*/ 562 w 798"/>
                <a:gd name="T1" fmla="*/ 703 h 703"/>
                <a:gd name="T2" fmla="*/ 798 w 798"/>
                <a:gd name="T3" fmla="*/ 334 h 703"/>
                <a:gd name="T4" fmla="*/ 272 w 798"/>
                <a:gd name="T5" fmla="*/ 0 h 703"/>
                <a:gd name="T6" fmla="*/ 0 w 798"/>
                <a:gd name="T7" fmla="*/ 427 h 703"/>
                <a:gd name="T8" fmla="*/ 435 w 798"/>
                <a:gd name="T9" fmla="*/ 703 h 703"/>
                <a:gd name="T10" fmla="*/ 562 w 798"/>
                <a:gd name="T11" fmla="*/ 703 h 703"/>
              </a:gdLst>
              <a:ahLst/>
              <a:cxnLst>
                <a:cxn ang="0">
                  <a:pos x="T0" y="T1"/>
                </a:cxn>
                <a:cxn ang="0">
                  <a:pos x="T2" y="T3"/>
                </a:cxn>
                <a:cxn ang="0">
                  <a:pos x="T4" y="T5"/>
                </a:cxn>
                <a:cxn ang="0">
                  <a:pos x="T6" y="T7"/>
                </a:cxn>
                <a:cxn ang="0">
                  <a:pos x="T8" y="T9"/>
                </a:cxn>
                <a:cxn ang="0">
                  <a:pos x="T10" y="T11"/>
                </a:cxn>
              </a:cxnLst>
              <a:rect l="0" t="0" r="r" b="b"/>
              <a:pathLst>
                <a:path w="798" h="703">
                  <a:moveTo>
                    <a:pt x="562" y="703"/>
                  </a:moveTo>
                  <a:lnTo>
                    <a:pt x="798" y="334"/>
                  </a:lnTo>
                  <a:lnTo>
                    <a:pt x="272" y="0"/>
                  </a:lnTo>
                  <a:lnTo>
                    <a:pt x="0" y="427"/>
                  </a:lnTo>
                  <a:lnTo>
                    <a:pt x="435" y="703"/>
                  </a:lnTo>
                  <a:lnTo>
                    <a:pt x="562" y="7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îSļîḓé"/>
            <p:cNvSpPr/>
            <p:nvPr/>
          </p:nvSpPr>
          <p:spPr bwMode="auto">
            <a:xfrm>
              <a:off x="7477125" y="2020888"/>
              <a:ext cx="328613" cy="274638"/>
            </a:xfrm>
            <a:custGeom>
              <a:avLst/>
              <a:gdLst>
                <a:gd name="T0" fmla="*/ 167 w 219"/>
                <a:gd name="T1" fmla="*/ 183 h 184"/>
                <a:gd name="T2" fmla="*/ 159 w 219"/>
                <a:gd name="T3" fmla="*/ 179 h 184"/>
                <a:gd name="T4" fmla="*/ 162 w 219"/>
                <a:gd name="T5" fmla="*/ 140 h 184"/>
                <a:gd name="T6" fmla="*/ 145 w 219"/>
                <a:gd name="T7" fmla="*/ 113 h 184"/>
                <a:gd name="T8" fmla="*/ 145 w 219"/>
                <a:gd name="T9" fmla="*/ 83 h 184"/>
                <a:gd name="T10" fmla="*/ 124 w 219"/>
                <a:gd name="T11" fmla="*/ 75 h 184"/>
                <a:gd name="T12" fmla="*/ 100 w 219"/>
                <a:gd name="T13" fmla="*/ 80 h 184"/>
                <a:gd name="T14" fmla="*/ 68 w 219"/>
                <a:gd name="T15" fmla="*/ 74 h 184"/>
                <a:gd name="T16" fmla="*/ 38 w 219"/>
                <a:gd name="T17" fmla="*/ 81 h 184"/>
                <a:gd name="T18" fmla="*/ 35 w 219"/>
                <a:gd name="T19" fmla="*/ 122 h 184"/>
                <a:gd name="T20" fmla="*/ 24 w 219"/>
                <a:gd name="T21" fmla="*/ 153 h 184"/>
                <a:gd name="T22" fmla="*/ 34 w 219"/>
                <a:gd name="T23" fmla="*/ 158 h 184"/>
                <a:gd name="T24" fmla="*/ 34 w 219"/>
                <a:gd name="T25" fmla="*/ 158 h 184"/>
                <a:gd name="T26" fmla="*/ 28 w 219"/>
                <a:gd name="T27" fmla="*/ 151 h 184"/>
                <a:gd name="T28" fmla="*/ 22 w 219"/>
                <a:gd name="T29" fmla="*/ 143 h 184"/>
                <a:gd name="T30" fmla="*/ 6 w 219"/>
                <a:gd name="T31" fmla="*/ 133 h 184"/>
                <a:gd name="T32" fmla="*/ 9 w 219"/>
                <a:gd name="T33" fmla="*/ 81 h 184"/>
                <a:gd name="T34" fmla="*/ 18 w 219"/>
                <a:gd name="T35" fmla="*/ 60 h 184"/>
                <a:gd name="T36" fmla="*/ 20 w 219"/>
                <a:gd name="T37" fmla="*/ 29 h 184"/>
                <a:gd name="T38" fmla="*/ 53 w 219"/>
                <a:gd name="T39" fmla="*/ 8 h 184"/>
                <a:gd name="T40" fmla="*/ 73 w 219"/>
                <a:gd name="T41" fmla="*/ 7 h 184"/>
                <a:gd name="T42" fmla="*/ 95 w 219"/>
                <a:gd name="T43" fmla="*/ 7 h 184"/>
                <a:gd name="T44" fmla="*/ 132 w 219"/>
                <a:gd name="T45" fmla="*/ 0 h 184"/>
                <a:gd name="T46" fmla="*/ 171 w 219"/>
                <a:gd name="T47" fmla="*/ 22 h 184"/>
                <a:gd name="T48" fmla="*/ 202 w 219"/>
                <a:gd name="T49" fmla="*/ 55 h 184"/>
                <a:gd name="T50" fmla="*/ 212 w 219"/>
                <a:gd name="T51" fmla="*/ 63 h 184"/>
                <a:gd name="T52" fmla="*/ 217 w 219"/>
                <a:gd name="T53" fmla="*/ 90 h 184"/>
                <a:gd name="T54" fmla="*/ 210 w 219"/>
                <a:gd name="T55" fmla="*/ 118 h 184"/>
                <a:gd name="T56" fmla="*/ 208 w 219"/>
                <a:gd name="T57" fmla="*/ 145 h 184"/>
                <a:gd name="T58" fmla="*/ 201 w 219"/>
                <a:gd name="T59" fmla="*/ 170 h 184"/>
                <a:gd name="T60" fmla="*/ 182 w 219"/>
                <a:gd name="T61" fmla="*/ 180 h 184"/>
                <a:gd name="T62" fmla="*/ 179 w 219"/>
                <a:gd name="T63" fmla="*/ 179 h 184"/>
                <a:gd name="T64" fmla="*/ 175 w 219"/>
                <a:gd name="T65" fmla="*/ 178 h 184"/>
                <a:gd name="T66" fmla="*/ 167 w 219"/>
                <a:gd name="T67"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 h="184">
                  <a:moveTo>
                    <a:pt x="167" y="183"/>
                  </a:moveTo>
                  <a:cubicBezTo>
                    <a:pt x="164" y="184"/>
                    <a:pt x="160" y="183"/>
                    <a:pt x="159" y="179"/>
                  </a:cubicBezTo>
                  <a:cubicBezTo>
                    <a:pt x="151" y="168"/>
                    <a:pt x="165" y="153"/>
                    <a:pt x="162" y="140"/>
                  </a:cubicBezTo>
                  <a:cubicBezTo>
                    <a:pt x="159" y="130"/>
                    <a:pt x="148" y="124"/>
                    <a:pt x="145" y="113"/>
                  </a:cubicBezTo>
                  <a:cubicBezTo>
                    <a:pt x="143" y="103"/>
                    <a:pt x="150" y="92"/>
                    <a:pt x="145" y="83"/>
                  </a:cubicBezTo>
                  <a:cubicBezTo>
                    <a:pt x="141" y="75"/>
                    <a:pt x="132" y="73"/>
                    <a:pt x="124" y="75"/>
                  </a:cubicBezTo>
                  <a:cubicBezTo>
                    <a:pt x="115" y="76"/>
                    <a:pt x="108" y="80"/>
                    <a:pt x="100" y="80"/>
                  </a:cubicBezTo>
                  <a:cubicBezTo>
                    <a:pt x="89" y="81"/>
                    <a:pt x="79" y="76"/>
                    <a:pt x="68" y="74"/>
                  </a:cubicBezTo>
                  <a:cubicBezTo>
                    <a:pt x="57" y="71"/>
                    <a:pt x="44" y="72"/>
                    <a:pt x="38" y="81"/>
                  </a:cubicBezTo>
                  <a:cubicBezTo>
                    <a:pt x="30" y="92"/>
                    <a:pt x="38" y="108"/>
                    <a:pt x="35" y="122"/>
                  </a:cubicBezTo>
                  <a:cubicBezTo>
                    <a:pt x="33" y="133"/>
                    <a:pt x="24" y="142"/>
                    <a:pt x="24" y="153"/>
                  </a:cubicBezTo>
                  <a:cubicBezTo>
                    <a:pt x="24" y="157"/>
                    <a:pt x="34" y="154"/>
                    <a:pt x="34" y="158"/>
                  </a:cubicBezTo>
                  <a:cubicBezTo>
                    <a:pt x="33" y="162"/>
                    <a:pt x="38" y="158"/>
                    <a:pt x="34" y="158"/>
                  </a:cubicBezTo>
                  <a:cubicBezTo>
                    <a:pt x="31" y="157"/>
                    <a:pt x="28" y="154"/>
                    <a:pt x="28" y="151"/>
                  </a:cubicBezTo>
                  <a:cubicBezTo>
                    <a:pt x="28" y="147"/>
                    <a:pt x="22" y="146"/>
                    <a:pt x="22" y="143"/>
                  </a:cubicBezTo>
                  <a:cubicBezTo>
                    <a:pt x="22" y="135"/>
                    <a:pt x="8" y="141"/>
                    <a:pt x="6" y="133"/>
                  </a:cubicBezTo>
                  <a:cubicBezTo>
                    <a:pt x="0" y="116"/>
                    <a:pt x="2" y="98"/>
                    <a:pt x="9" y="81"/>
                  </a:cubicBezTo>
                  <a:cubicBezTo>
                    <a:pt x="12" y="75"/>
                    <a:pt x="15" y="67"/>
                    <a:pt x="18" y="60"/>
                  </a:cubicBezTo>
                  <a:cubicBezTo>
                    <a:pt x="20" y="50"/>
                    <a:pt x="16" y="39"/>
                    <a:pt x="20" y="29"/>
                  </a:cubicBezTo>
                  <a:cubicBezTo>
                    <a:pt x="24" y="16"/>
                    <a:pt x="39" y="9"/>
                    <a:pt x="53" y="8"/>
                  </a:cubicBezTo>
                  <a:cubicBezTo>
                    <a:pt x="60" y="7"/>
                    <a:pt x="66" y="7"/>
                    <a:pt x="73" y="7"/>
                  </a:cubicBezTo>
                  <a:cubicBezTo>
                    <a:pt x="80" y="8"/>
                    <a:pt x="88" y="8"/>
                    <a:pt x="95" y="7"/>
                  </a:cubicBezTo>
                  <a:cubicBezTo>
                    <a:pt x="108" y="5"/>
                    <a:pt x="120" y="0"/>
                    <a:pt x="132" y="0"/>
                  </a:cubicBezTo>
                  <a:cubicBezTo>
                    <a:pt x="147" y="1"/>
                    <a:pt x="160" y="11"/>
                    <a:pt x="171" y="22"/>
                  </a:cubicBezTo>
                  <a:cubicBezTo>
                    <a:pt x="181" y="33"/>
                    <a:pt x="190" y="45"/>
                    <a:pt x="202" y="55"/>
                  </a:cubicBezTo>
                  <a:cubicBezTo>
                    <a:pt x="206" y="57"/>
                    <a:pt x="209" y="60"/>
                    <a:pt x="212" y="63"/>
                  </a:cubicBezTo>
                  <a:cubicBezTo>
                    <a:pt x="218" y="70"/>
                    <a:pt x="219" y="81"/>
                    <a:pt x="217" y="90"/>
                  </a:cubicBezTo>
                  <a:cubicBezTo>
                    <a:pt x="215" y="100"/>
                    <a:pt x="212" y="109"/>
                    <a:pt x="210" y="118"/>
                  </a:cubicBezTo>
                  <a:cubicBezTo>
                    <a:pt x="209" y="127"/>
                    <a:pt x="209" y="136"/>
                    <a:pt x="208" y="145"/>
                  </a:cubicBezTo>
                  <a:cubicBezTo>
                    <a:pt x="208" y="154"/>
                    <a:pt x="205" y="162"/>
                    <a:pt x="201" y="170"/>
                  </a:cubicBezTo>
                  <a:cubicBezTo>
                    <a:pt x="196" y="176"/>
                    <a:pt x="189" y="179"/>
                    <a:pt x="182" y="180"/>
                  </a:cubicBezTo>
                  <a:cubicBezTo>
                    <a:pt x="181" y="180"/>
                    <a:pt x="180" y="179"/>
                    <a:pt x="179" y="179"/>
                  </a:cubicBezTo>
                  <a:cubicBezTo>
                    <a:pt x="177" y="178"/>
                    <a:pt x="176" y="178"/>
                    <a:pt x="175" y="178"/>
                  </a:cubicBezTo>
                  <a:cubicBezTo>
                    <a:pt x="172" y="179"/>
                    <a:pt x="170" y="182"/>
                    <a:pt x="167" y="183"/>
                  </a:cubicBezTo>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islîḑê"/>
            <p:cNvSpPr/>
            <p:nvPr/>
          </p:nvSpPr>
          <p:spPr bwMode="auto">
            <a:xfrm>
              <a:off x="7847013" y="3252788"/>
              <a:ext cx="42863" cy="96838"/>
            </a:xfrm>
            <a:custGeom>
              <a:avLst/>
              <a:gdLst>
                <a:gd name="T0" fmla="*/ 27 w 27"/>
                <a:gd name="T1" fmla="*/ 6 h 61"/>
                <a:gd name="T2" fmla="*/ 17 w 27"/>
                <a:gd name="T3" fmla="*/ 61 h 61"/>
                <a:gd name="T4" fmla="*/ 0 w 27"/>
                <a:gd name="T5" fmla="*/ 36 h 61"/>
                <a:gd name="T6" fmla="*/ 11 w 27"/>
                <a:gd name="T7" fmla="*/ 0 h 61"/>
                <a:gd name="T8" fmla="*/ 27 w 27"/>
                <a:gd name="T9" fmla="*/ 6 h 61"/>
              </a:gdLst>
              <a:ahLst/>
              <a:cxnLst>
                <a:cxn ang="0">
                  <a:pos x="T0" y="T1"/>
                </a:cxn>
                <a:cxn ang="0">
                  <a:pos x="T2" y="T3"/>
                </a:cxn>
                <a:cxn ang="0">
                  <a:pos x="T4" y="T5"/>
                </a:cxn>
                <a:cxn ang="0">
                  <a:pos x="T6" y="T7"/>
                </a:cxn>
                <a:cxn ang="0">
                  <a:pos x="T8" y="T9"/>
                </a:cxn>
              </a:cxnLst>
              <a:rect l="0" t="0" r="r" b="b"/>
              <a:pathLst>
                <a:path w="27" h="61">
                  <a:moveTo>
                    <a:pt x="27" y="6"/>
                  </a:moveTo>
                  <a:lnTo>
                    <a:pt x="17" y="61"/>
                  </a:lnTo>
                  <a:lnTo>
                    <a:pt x="0" y="36"/>
                  </a:lnTo>
                  <a:lnTo>
                    <a:pt x="11" y="0"/>
                  </a:lnTo>
                  <a:lnTo>
                    <a:pt x="27" y="6"/>
                  </a:lnTo>
                  <a:close/>
                </a:path>
              </a:pathLst>
            </a:custGeom>
            <a:solidFill>
              <a:srgbClr val="A0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îṩḻïḍe"/>
            <p:cNvSpPr/>
            <p:nvPr/>
          </p:nvSpPr>
          <p:spPr bwMode="auto">
            <a:xfrm>
              <a:off x="7847013" y="3252788"/>
              <a:ext cx="42863" cy="96838"/>
            </a:xfrm>
            <a:custGeom>
              <a:avLst/>
              <a:gdLst>
                <a:gd name="T0" fmla="*/ 27 w 27"/>
                <a:gd name="T1" fmla="*/ 6 h 61"/>
                <a:gd name="T2" fmla="*/ 17 w 27"/>
                <a:gd name="T3" fmla="*/ 61 h 61"/>
                <a:gd name="T4" fmla="*/ 0 w 27"/>
                <a:gd name="T5" fmla="*/ 36 h 61"/>
                <a:gd name="T6" fmla="*/ 11 w 27"/>
                <a:gd name="T7" fmla="*/ 0 h 61"/>
                <a:gd name="T8" fmla="*/ 27 w 27"/>
                <a:gd name="T9" fmla="*/ 6 h 61"/>
              </a:gdLst>
              <a:ahLst/>
              <a:cxnLst>
                <a:cxn ang="0">
                  <a:pos x="T0" y="T1"/>
                </a:cxn>
                <a:cxn ang="0">
                  <a:pos x="T2" y="T3"/>
                </a:cxn>
                <a:cxn ang="0">
                  <a:pos x="T4" y="T5"/>
                </a:cxn>
                <a:cxn ang="0">
                  <a:pos x="T6" y="T7"/>
                </a:cxn>
                <a:cxn ang="0">
                  <a:pos x="T8" y="T9"/>
                </a:cxn>
              </a:cxnLst>
              <a:rect l="0" t="0" r="r" b="b"/>
              <a:pathLst>
                <a:path w="27" h="61">
                  <a:moveTo>
                    <a:pt x="27" y="6"/>
                  </a:moveTo>
                  <a:lnTo>
                    <a:pt x="17" y="61"/>
                  </a:lnTo>
                  <a:lnTo>
                    <a:pt x="0" y="36"/>
                  </a:lnTo>
                  <a:lnTo>
                    <a:pt x="11" y="0"/>
                  </a:lnTo>
                  <a:lnTo>
                    <a:pt x="27"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iṩļïḑé"/>
            <p:cNvSpPr/>
            <p:nvPr/>
          </p:nvSpPr>
          <p:spPr bwMode="auto">
            <a:xfrm>
              <a:off x="7781925" y="2617788"/>
              <a:ext cx="133350" cy="685800"/>
            </a:xfrm>
            <a:custGeom>
              <a:avLst/>
              <a:gdLst>
                <a:gd name="T0" fmla="*/ 60 w 89"/>
                <a:gd name="T1" fmla="*/ 0 h 459"/>
                <a:gd name="T2" fmla="*/ 74 w 89"/>
                <a:gd name="T3" fmla="*/ 38 h 459"/>
                <a:gd name="T4" fmla="*/ 89 w 89"/>
                <a:gd name="T5" fmla="*/ 249 h 459"/>
                <a:gd name="T6" fmla="*/ 74 w 89"/>
                <a:gd name="T7" fmla="*/ 459 h 459"/>
                <a:gd name="T8" fmla="*/ 35 w 89"/>
                <a:gd name="T9" fmla="*/ 438 h 459"/>
                <a:gd name="T10" fmla="*/ 21 w 89"/>
                <a:gd name="T11" fmla="*/ 372 h 459"/>
                <a:gd name="T12" fmla="*/ 0 w 89"/>
                <a:gd name="T13" fmla="*/ 198 h 459"/>
                <a:gd name="T14" fmla="*/ 4 w 89"/>
                <a:gd name="T15" fmla="*/ 110 h 459"/>
                <a:gd name="T16" fmla="*/ 60 w 89"/>
                <a:gd name="T17"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459">
                  <a:moveTo>
                    <a:pt x="60" y="0"/>
                  </a:moveTo>
                  <a:cubicBezTo>
                    <a:pt x="74" y="38"/>
                    <a:pt x="74" y="38"/>
                    <a:pt x="74" y="38"/>
                  </a:cubicBezTo>
                  <a:cubicBezTo>
                    <a:pt x="74" y="38"/>
                    <a:pt x="89" y="235"/>
                    <a:pt x="89" y="249"/>
                  </a:cubicBezTo>
                  <a:cubicBezTo>
                    <a:pt x="89" y="264"/>
                    <a:pt x="78" y="451"/>
                    <a:pt x="74" y="459"/>
                  </a:cubicBezTo>
                  <a:cubicBezTo>
                    <a:pt x="74" y="459"/>
                    <a:pt x="57" y="434"/>
                    <a:pt x="35" y="438"/>
                  </a:cubicBezTo>
                  <a:cubicBezTo>
                    <a:pt x="12" y="442"/>
                    <a:pt x="21" y="372"/>
                    <a:pt x="21" y="372"/>
                  </a:cubicBezTo>
                  <a:cubicBezTo>
                    <a:pt x="0" y="198"/>
                    <a:pt x="0" y="198"/>
                    <a:pt x="0" y="198"/>
                  </a:cubicBezTo>
                  <a:cubicBezTo>
                    <a:pt x="4" y="110"/>
                    <a:pt x="4" y="110"/>
                    <a:pt x="4" y="110"/>
                  </a:cubicBezTo>
                  <a:cubicBezTo>
                    <a:pt x="60" y="0"/>
                    <a:pt x="60" y="0"/>
                    <a:pt x="60" y="0"/>
                  </a:cubicBezTo>
                </a:path>
              </a:pathLst>
            </a:custGeom>
            <a:solidFill>
              <a:srgbClr val="575A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îṡliďe"/>
            <p:cNvSpPr/>
            <p:nvPr/>
          </p:nvSpPr>
          <p:spPr bwMode="auto">
            <a:xfrm>
              <a:off x="7813675" y="2674938"/>
              <a:ext cx="101600" cy="628650"/>
            </a:xfrm>
            <a:custGeom>
              <a:avLst/>
              <a:gdLst>
                <a:gd name="T0" fmla="*/ 53 w 68"/>
                <a:gd name="T1" fmla="*/ 0 h 421"/>
                <a:gd name="T2" fmla="*/ 51 w 68"/>
                <a:gd name="T3" fmla="*/ 14 h 421"/>
                <a:gd name="T4" fmla="*/ 12 w 68"/>
                <a:gd name="T5" fmla="*/ 73 h 421"/>
                <a:gd name="T6" fmla="*/ 0 w 68"/>
                <a:gd name="T7" fmla="*/ 294 h 421"/>
                <a:gd name="T8" fmla="*/ 5 w 68"/>
                <a:gd name="T9" fmla="*/ 380 h 421"/>
                <a:gd name="T10" fmla="*/ 29 w 68"/>
                <a:gd name="T11" fmla="*/ 402 h 421"/>
                <a:gd name="T12" fmla="*/ 53 w 68"/>
                <a:gd name="T13" fmla="*/ 421 h 421"/>
                <a:gd name="T14" fmla="*/ 68 w 68"/>
                <a:gd name="T15" fmla="*/ 211 h 421"/>
                <a:gd name="T16" fmla="*/ 53 w 68"/>
                <a:gd name="T1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21">
                  <a:moveTo>
                    <a:pt x="53" y="0"/>
                  </a:moveTo>
                  <a:cubicBezTo>
                    <a:pt x="53" y="5"/>
                    <a:pt x="52" y="9"/>
                    <a:pt x="51" y="14"/>
                  </a:cubicBezTo>
                  <a:cubicBezTo>
                    <a:pt x="42" y="36"/>
                    <a:pt x="29" y="56"/>
                    <a:pt x="12" y="73"/>
                  </a:cubicBezTo>
                  <a:cubicBezTo>
                    <a:pt x="12" y="73"/>
                    <a:pt x="18" y="259"/>
                    <a:pt x="0" y="294"/>
                  </a:cubicBezTo>
                  <a:cubicBezTo>
                    <a:pt x="0" y="294"/>
                    <a:pt x="41" y="372"/>
                    <a:pt x="5" y="380"/>
                  </a:cubicBezTo>
                  <a:cubicBezTo>
                    <a:pt x="11" y="385"/>
                    <a:pt x="20" y="393"/>
                    <a:pt x="29" y="402"/>
                  </a:cubicBezTo>
                  <a:cubicBezTo>
                    <a:pt x="44" y="407"/>
                    <a:pt x="53" y="421"/>
                    <a:pt x="53" y="421"/>
                  </a:cubicBezTo>
                  <a:cubicBezTo>
                    <a:pt x="57" y="413"/>
                    <a:pt x="68" y="226"/>
                    <a:pt x="68" y="211"/>
                  </a:cubicBezTo>
                  <a:cubicBezTo>
                    <a:pt x="68" y="197"/>
                    <a:pt x="54" y="4"/>
                    <a:pt x="53" y="0"/>
                  </a:cubicBezTo>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î$ḷïdè"/>
            <p:cNvSpPr/>
            <p:nvPr/>
          </p:nvSpPr>
          <p:spPr bwMode="auto">
            <a:xfrm>
              <a:off x="7496175" y="2208213"/>
              <a:ext cx="249238" cy="320675"/>
            </a:xfrm>
            <a:custGeom>
              <a:avLst/>
              <a:gdLst>
                <a:gd name="T0" fmla="*/ 159 w 166"/>
                <a:gd name="T1" fmla="*/ 61 h 215"/>
                <a:gd name="T2" fmla="*/ 141 w 166"/>
                <a:gd name="T3" fmla="*/ 194 h 215"/>
                <a:gd name="T4" fmla="*/ 0 w 166"/>
                <a:gd name="T5" fmla="*/ 158 h 215"/>
                <a:gd name="T6" fmla="*/ 4 w 166"/>
                <a:gd name="T7" fmla="*/ 144 h 215"/>
                <a:gd name="T8" fmla="*/ 32 w 166"/>
                <a:gd name="T9" fmla="*/ 61 h 215"/>
                <a:gd name="T10" fmla="*/ 159 w 166"/>
                <a:gd name="T11" fmla="*/ 61 h 215"/>
              </a:gdLst>
              <a:ahLst/>
              <a:cxnLst>
                <a:cxn ang="0">
                  <a:pos x="T0" y="T1"/>
                </a:cxn>
                <a:cxn ang="0">
                  <a:pos x="T2" y="T3"/>
                </a:cxn>
                <a:cxn ang="0">
                  <a:pos x="T4" y="T5"/>
                </a:cxn>
                <a:cxn ang="0">
                  <a:pos x="T6" y="T7"/>
                </a:cxn>
                <a:cxn ang="0">
                  <a:pos x="T8" y="T9"/>
                </a:cxn>
                <a:cxn ang="0">
                  <a:pos x="T10" y="T11"/>
                </a:cxn>
              </a:cxnLst>
              <a:rect l="0" t="0" r="r" b="b"/>
              <a:pathLst>
                <a:path w="166" h="215">
                  <a:moveTo>
                    <a:pt x="159" y="61"/>
                  </a:moveTo>
                  <a:cubicBezTo>
                    <a:pt x="159" y="61"/>
                    <a:pt x="116" y="173"/>
                    <a:pt x="141" y="194"/>
                  </a:cubicBezTo>
                  <a:cubicBezTo>
                    <a:pt x="166" y="215"/>
                    <a:pt x="0" y="158"/>
                    <a:pt x="0" y="158"/>
                  </a:cubicBezTo>
                  <a:cubicBezTo>
                    <a:pt x="4" y="144"/>
                    <a:pt x="4" y="144"/>
                    <a:pt x="4" y="144"/>
                  </a:cubicBezTo>
                  <a:cubicBezTo>
                    <a:pt x="4" y="144"/>
                    <a:pt x="59" y="122"/>
                    <a:pt x="32" y="61"/>
                  </a:cubicBezTo>
                  <a:cubicBezTo>
                    <a:pt x="5" y="0"/>
                    <a:pt x="159" y="61"/>
                    <a:pt x="159" y="61"/>
                  </a:cubicBezTo>
                </a:path>
              </a:pathLst>
            </a:custGeom>
            <a:solidFill>
              <a:srgbClr val="A0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išļîḋe"/>
            <p:cNvSpPr/>
            <p:nvPr/>
          </p:nvSpPr>
          <p:spPr bwMode="auto">
            <a:xfrm>
              <a:off x="7519988" y="2259013"/>
              <a:ext cx="215900" cy="215900"/>
            </a:xfrm>
            <a:custGeom>
              <a:avLst/>
              <a:gdLst>
                <a:gd name="T0" fmla="*/ 38 w 144"/>
                <a:gd name="T1" fmla="*/ 0 h 145"/>
                <a:gd name="T2" fmla="*/ 14 w 144"/>
                <a:gd name="T3" fmla="*/ 15 h 145"/>
                <a:gd name="T4" fmla="*/ 17 w 144"/>
                <a:gd name="T5" fmla="*/ 27 h 145"/>
                <a:gd name="T6" fmla="*/ 24 w 144"/>
                <a:gd name="T7" fmla="*/ 59 h 145"/>
                <a:gd name="T8" fmla="*/ 0 w 144"/>
                <a:gd name="T9" fmla="*/ 103 h 145"/>
                <a:gd name="T10" fmla="*/ 106 w 144"/>
                <a:gd name="T11" fmla="*/ 145 h 145"/>
                <a:gd name="T12" fmla="*/ 118 w 144"/>
                <a:gd name="T13" fmla="*/ 143 h 145"/>
                <a:gd name="T14" fmla="*/ 118 w 144"/>
                <a:gd name="T15" fmla="*/ 134 h 145"/>
                <a:gd name="T16" fmla="*/ 144 w 144"/>
                <a:gd name="T17" fmla="*/ 27 h 145"/>
                <a:gd name="T18" fmla="*/ 137 w 144"/>
                <a:gd name="T19" fmla="*/ 24 h 145"/>
                <a:gd name="T20" fmla="*/ 133 w 144"/>
                <a:gd name="T21" fmla="*/ 23 h 145"/>
                <a:gd name="T22" fmla="*/ 38 w 144"/>
                <a:gd name="T2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45">
                  <a:moveTo>
                    <a:pt x="38" y="0"/>
                  </a:moveTo>
                  <a:cubicBezTo>
                    <a:pt x="24" y="0"/>
                    <a:pt x="14" y="4"/>
                    <a:pt x="14" y="15"/>
                  </a:cubicBezTo>
                  <a:cubicBezTo>
                    <a:pt x="14" y="18"/>
                    <a:pt x="15" y="22"/>
                    <a:pt x="17" y="27"/>
                  </a:cubicBezTo>
                  <a:cubicBezTo>
                    <a:pt x="22" y="39"/>
                    <a:pt x="24" y="50"/>
                    <a:pt x="24" y="59"/>
                  </a:cubicBezTo>
                  <a:cubicBezTo>
                    <a:pt x="24" y="82"/>
                    <a:pt x="10" y="96"/>
                    <a:pt x="0" y="103"/>
                  </a:cubicBezTo>
                  <a:cubicBezTo>
                    <a:pt x="22" y="114"/>
                    <a:pt x="90" y="145"/>
                    <a:pt x="106" y="145"/>
                  </a:cubicBezTo>
                  <a:cubicBezTo>
                    <a:pt x="112" y="145"/>
                    <a:pt x="116" y="144"/>
                    <a:pt x="118" y="143"/>
                  </a:cubicBezTo>
                  <a:cubicBezTo>
                    <a:pt x="118" y="140"/>
                    <a:pt x="118" y="137"/>
                    <a:pt x="118" y="134"/>
                  </a:cubicBezTo>
                  <a:cubicBezTo>
                    <a:pt x="118" y="94"/>
                    <a:pt x="144" y="27"/>
                    <a:pt x="144" y="27"/>
                  </a:cubicBezTo>
                  <a:cubicBezTo>
                    <a:pt x="144" y="27"/>
                    <a:pt x="142" y="26"/>
                    <a:pt x="137" y="24"/>
                  </a:cubicBezTo>
                  <a:cubicBezTo>
                    <a:pt x="136" y="24"/>
                    <a:pt x="134" y="23"/>
                    <a:pt x="133" y="23"/>
                  </a:cubicBezTo>
                  <a:cubicBezTo>
                    <a:pt x="111" y="15"/>
                    <a:pt x="66" y="0"/>
                    <a:pt x="38" y="0"/>
                  </a:cubicBezTo>
                </a:path>
              </a:pathLst>
            </a:custGeom>
            <a:solidFill>
              <a:srgbClr val="905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iṥľïḓê"/>
            <p:cNvSpPr/>
            <p:nvPr/>
          </p:nvSpPr>
          <p:spPr bwMode="auto">
            <a:xfrm>
              <a:off x="7656513" y="4521200"/>
              <a:ext cx="450850" cy="192088"/>
            </a:xfrm>
            <a:custGeom>
              <a:avLst/>
              <a:gdLst>
                <a:gd name="T0" fmla="*/ 123 w 301"/>
                <a:gd name="T1" fmla="*/ 6 h 129"/>
                <a:gd name="T2" fmla="*/ 152 w 301"/>
                <a:gd name="T3" fmla="*/ 14 h 129"/>
                <a:gd name="T4" fmla="*/ 202 w 301"/>
                <a:gd name="T5" fmla="*/ 60 h 129"/>
                <a:gd name="T6" fmla="*/ 290 w 301"/>
                <a:gd name="T7" fmla="*/ 91 h 129"/>
                <a:gd name="T8" fmla="*/ 137 w 301"/>
                <a:gd name="T9" fmla="*/ 120 h 129"/>
                <a:gd name="T10" fmla="*/ 99 w 301"/>
                <a:gd name="T11" fmla="*/ 120 h 129"/>
                <a:gd name="T12" fmla="*/ 0 w 301"/>
                <a:gd name="T13" fmla="*/ 112 h 129"/>
                <a:gd name="T14" fmla="*/ 10 w 301"/>
                <a:gd name="T15" fmla="*/ 41 h 129"/>
                <a:gd name="T16" fmla="*/ 123 w 301"/>
                <a:gd name="T17" fmla="*/ 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29">
                  <a:moveTo>
                    <a:pt x="123" y="6"/>
                  </a:moveTo>
                  <a:cubicBezTo>
                    <a:pt x="123" y="6"/>
                    <a:pt x="141" y="0"/>
                    <a:pt x="152" y="14"/>
                  </a:cubicBezTo>
                  <a:cubicBezTo>
                    <a:pt x="162" y="27"/>
                    <a:pt x="202" y="60"/>
                    <a:pt x="202" y="60"/>
                  </a:cubicBezTo>
                  <a:cubicBezTo>
                    <a:pt x="202" y="60"/>
                    <a:pt x="279" y="52"/>
                    <a:pt x="290" y="91"/>
                  </a:cubicBezTo>
                  <a:cubicBezTo>
                    <a:pt x="301" y="129"/>
                    <a:pt x="169" y="129"/>
                    <a:pt x="137" y="120"/>
                  </a:cubicBezTo>
                  <a:cubicBezTo>
                    <a:pt x="105" y="111"/>
                    <a:pt x="99" y="120"/>
                    <a:pt x="99" y="120"/>
                  </a:cubicBezTo>
                  <a:cubicBezTo>
                    <a:pt x="99" y="120"/>
                    <a:pt x="0" y="128"/>
                    <a:pt x="0" y="112"/>
                  </a:cubicBezTo>
                  <a:cubicBezTo>
                    <a:pt x="0" y="96"/>
                    <a:pt x="10" y="41"/>
                    <a:pt x="10" y="41"/>
                  </a:cubicBezTo>
                  <a:lnTo>
                    <a:pt x="123" y="6"/>
                  </a:lnTo>
                  <a:close/>
                </a:path>
              </a:pathLst>
            </a:custGeom>
            <a:solidFill>
              <a:srgbClr val="575A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šliḑè"/>
            <p:cNvSpPr/>
            <p:nvPr/>
          </p:nvSpPr>
          <p:spPr bwMode="auto">
            <a:xfrm>
              <a:off x="7231063" y="4654550"/>
              <a:ext cx="242888" cy="258763"/>
            </a:xfrm>
            <a:custGeom>
              <a:avLst/>
              <a:gdLst>
                <a:gd name="T0" fmla="*/ 93 w 162"/>
                <a:gd name="T1" fmla="*/ 6 h 174"/>
                <a:gd name="T2" fmla="*/ 111 w 162"/>
                <a:gd name="T3" fmla="*/ 59 h 174"/>
                <a:gd name="T4" fmla="*/ 133 w 162"/>
                <a:gd name="T5" fmla="*/ 145 h 174"/>
                <a:gd name="T6" fmla="*/ 0 w 162"/>
                <a:gd name="T7" fmla="*/ 136 h 174"/>
                <a:gd name="T8" fmla="*/ 0 w 162"/>
                <a:gd name="T9" fmla="*/ 63 h 174"/>
                <a:gd name="T10" fmla="*/ 22 w 162"/>
                <a:gd name="T11" fmla="*/ 6 h 174"/>
                <a:gd name="T12" fmla="*/ 93 w 162"/>
                <a:gd name="T13" fmla="*/ 6 h 174"/>
              </a:gdLst>
              <a:ahLst/>
              <a:cxnLst>
                <a:cxn ang="0">
                  <a:pos x="T0" y="T1"/>
                </a:cxn>
                <a:cxn ang="0">
                  <a:pos x="T2" y="T3"/>
                </a:cxn>
                <a:cxn ang="0">
                  <a:pos x="T4" y="T5"/>
                </a:cxn>
                <a:cxn ang="0">
                  <a:pos x="T6" y="T7"/>
                </a:cxn>
                <a:cxn ang="0">
                  <a:pos x="T8" y="T9"/>
                </a:cxn>
                <a:cxn ang="0">
                  <a:pos x="T10" y="T11"/>
                </a:cxn>
                <a:cxn ang="0">
                  <a:pos x="T12" y="T13"/>
                </a:cxn>
              </a:cxnLst>
              <a:rect l="0" t="0" r="r" b="b"/>
              <a:pathLst>
                <a:path w="162" h="174">
                  <a:moveTo>
                    <a:pt x="93" y="6"/>
                  </a:moveTo>
                  <a:cubicBezTo>
                    <a:pt x="111" y="59"/>
                    <a:pt x="111" y="59"/>
                    <a:pt x="111" y="59"/>
                  </a:cubicBezTo>
                  <a:cubicBezTo>
                    <a:pt x="111" y="59"/>
                    <a:pt x="162" y="130"/>
                    <a:pt x="133" y="145"/>
                  </a:cubicBezTo>
                  <a:cubicBezTo>
                    <a:pt x="104" y="160"/>
                    <a:pt x="0" y="174"/>
                    <a:pt x="0" y="136"/>
                  </a:cubicBezTo>
                  <a:cubicBezTo>
                    <a:pt x="0" y="63"/>
                    <a:pt x="0" y="63"/>
                    <a:pt x="0" y="63"/>
                  </a:cubicBezTo>
                  <a:cubicBezTo>
                    <a:pt x="0" y="63"/>
                    <a:pt x="11" y="11"/>
                    <a:pt x="22" y="6"/>
                  </a:cubicBezTo>
                  <a:cubicBezTo>
                    <a:pt x="32" y="0"/>
                    <a:pt x="93" y="6"/>
                    <a:pt x="93" y="6"/>
                  </a:cubicBezTo>
                  <a:close/>
                </a:path>
              </a:pathLst>
            </a:custGeom>
            <a:solidFill>
              <a:srgbClr val="575A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ŝľïdè"/>
            <p:cNvSpPr/>
            <p:nvPr/>
          </p:nvSpPr>
          <p:spPr bwMode="auto">
            <a:xfrm>
              <a:off x="7240588" y="3144838"/>
              <a:ext cx="655638" cy="1541463"/>
            </a:xfrm>
            <a:custGeom>
              <a:avLst/>
              <a:gdLst>
                <a:gd name="T0" fmla="*/ 381 w 437"/>
                <a:gd name="T1" fmla="*/ 59 h 1030"/>
                <a:gd name="T2" fmla="*/ 435 w 437"/>
                <a:gd name="T3" fmla="*/ 114 h 1030"/>
                <a:gd name="T4" fmla="*/ 408 w 437"/>
                <a:gd name="T5" fmla="*/ 547 h 1030"/>
                <a:gd name="T6" fmla="*/ 393 w 437"/>
                <a:gd name="T7" fmla="*/ 824 h 1030"/>
                <a:gd name="T8" fmla="*/ 402 w 437"/>
                <a:gd name="T9" fmla="*/ 903 h 1030"/>
                <a:gd name="T10" fmla="*/ 416 w 437"/>
                <a:gd name="T11" fmla="*/ 922 h 1030"/>
                <a:gd name="T12" fmla="*/ 280 w 437"/>
                <a:gd name="T13" fmla="*/ 971 h 1030"/>
                <a:gd name="T14" fmla="*/ 243 w 437"/>
                <a:gd name="T15" fmla="*/ 489 h 1030"/>
                <a:gd name="T16" fmla="*/ 141 w 437"/>
                <a:gd name="T17" fmla="*/ 840 h 1030"/>
                <a:gd name="T18" fmla="*/ 103 w 437"/>
                <a:gd name="T19" fmla="*/ 1026 h 1030"/>
                <a:gd name="T20" fmla="*/ 4 w 437"/>
                <a:gd name="T21" fmla="*/ 1019 h 1030"/>
                <a:gd name="T22" fmla="*/ 9 w 437"/>
                <a:gd name="T23" fmla="*/ 879 h 1030"/>
                <a:gd name="T24" fmla="*/ 81 w 437"/>
                <a:gd name="T25" fmla="*/ 453 h 1030"/>
                <a:gd name="T26" fmla="*/ 72 w 437"/>
                <a:gd name="T27" fmla="*/ 98 h 1030"/>
                <a:gd name="T28" fmla="*/ 79 w 437"/>
                <a:gd name="T29" fmla="*/ 36 h 1030"/>
                <a:gd name="T30" fmla="*/ 172 w 437"/>
                <a:gd name="T31" fmla="*/ 0 h 1030"/>
                <a:gd name="T32" fmla="*/ 284 w 437"/>
                <a:gd name="T33" fmla="*/ 13 h 1030"/>
                <a:gd name="T34" fmla="*/ 381 w 437"/>
                <a:gd name="T35" fmla="*/ 5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7" h="1030">
                  <a:moveTo>
                    <a:pt x="381" y="59"/>
                  </a:moveTo>
                  <a:cubicBezTo>
                    <a:pt x="381" y="59"/>
                    <a:pt x="437" y="108"/>
                    <a:pt x="435" y="114"/>
                  </a:cubicBezTo>
                  <a:cubicBezTo>
                    <a:pt x="434" y="121"/>
                    <a:pt x="408" y="547"/>
                    <a:pt x="408" y="547"/>
                  </a:cubicBezTo>
                  <a:cubicBezTo>
                    <a:pt x="393" y="824"/>
                    <a:pt x="393" y="824"/>
                    <a:pt x="393" y="824"/>
                  </a:cubicBezTo>
                  <a:cubicBezTo>
                    <a:pt x="393" y="824"/>
                    <a:pt x="412" y="889"/>
                    <a:pt x="402" y="903"/>
                  </a:cubicBezTo>
                  <a:cubicBezTo>
                    <a:pt x="393" y="918"/>
                    <a:pt x="416" y="922"/>
                    <a:pt x="416" y="922"/>
                  </a:cubicBezTo>
                  <a:cubicBezTo>
                    <a:pt x="416" y="922"/>
                    <a:pt x="320" y="1008"/>
                    <a:pt x="280" y="971"/>
                  </a:cubicBezTo>
                  <a:cubicBezTo>
                    <a:pt x="243" y="489"/>
                    <a:pt x="243" y="489"/>
                    <a:pt x="243" y="489"/>
                  </a:cubicBezTo>
                  <a:cubicBezTo>
                    <a:pt x="141" y="840"/>
                    <a:pt x="141" y="840"/>
                    <a:pt x="141" y="840"/>
                  </a:cubicBezTo>
                  <a:cubicBezTo>
                    <a:pt x="141" y="840"/>
                    <a:pt x="123" y="1026"/>
                    <a:pt x="103" y="1026"/>
                  </a:cubicBezTo>
                  <a:cubicBezTo>
                    <a:pt x="83" y="1026"/>
                    <a:pt x="2" y="1030"/>
                    <a:pt x="4" y="1019"/>
                  </a:cubicBezTo>
                  <a:cubicBezTo>
                    <a:pt x="5" y="1008"/>
                    <a:pt x="0" y="927"/>
                    <a:pt x="9" y="879"/>
                  </a:cubicBezTo>
                  <a:cubicBezTo>
                    <a:pt x="18" y="832"/>
                    <a:pt x="81" y="453"/>
                    <a:pt x="81" y="453"/>
                  </a:cubicBezTo>
                  <a:cubicBezTo>
                    <a:pt x="81" y="453"/>
                    <a:pt x="86" y="128"/>
                    <a:pt x="72" y="98"/>
                  </a:cubicBezTo>
                  <a:cubicBezTo>
                    <a:pt x="58" y="68"/>
                    <a:pt x="79" y="36"/>
                    <a:pt x="79" y="36"/>
                  </a:cubicBezTo>
                  <a:cubicBezTo>
                    <a:pt x="172" y="0"/>
                    <a:pt x="172" y="0"/>
                    <a:pt x="172" y="0"/>
                  </a:cubicBezTo>
                  <a:cubicBezTo>
                    <a:pt x="284" y="13"/>
                    <a:pt x="284" y="13"/>
                    <a:pt x="284" y="13"/>
                  </a:cubicBezTo>
                  <a:cubicBezTo>
                    <a:pt x="381" y="59"/>
                    <a:pt x="381" y="59"/>
                    <a:pt x="381" y="59"/>
                  </a:cubicBezTo>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i$lidè"/>
            <p:cNvSpPr/>
            <p:nvPr/>
          </p:nvSpPr>
          <p:spPr bwMode="auto">
            <a:xfrm>
              <a:off x="7502525" y="2087563"/>
              <a:ext cx="279400" cy="277813"/>
            </a:xfrm>
            <a:prstGeom prst="ellipse">
              <a:avLst/>
            </a:prstGeom>
            <a:solidFill>
              <a:srgbClr val="A0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iṣľîďé"/>
            <p:cNvSpPr/>
            <p:nvPr/>
          </p:nvSpPr>
          <p:spPr bwMode="auto">
            <a:xfrm>
              <a:off x="7300913" y="2408238"/>
              <a:ext cx="608013" cy="919163"/>
            </a:xfrm>
            <a:custGeom>
              <a:avLst/>
              <a:gdLst>
                <a:gd name="T0" fmla="*/ 2 w 406"/>
                <a:gd name="T1" fmla="*/ 80 h 615"/>
                <a:gd name="T2" fmla="*/ 61 w 406"/>
                <a:gd name="T3" fmla="*/ 27 h 615"/>
                <a:gd name="T4" fmla="*/ 139 w 406"/>
                <a:gd name="T5" fmla="*/ 0 h 615"/>
                <a:gd name="T6" fmla="*/ 252 w 406"/>
                <a:gd name="T7" fmla="*/ 45 h 615"/>
                <a:gd name="T8" fmla="*/ 271 w 406"/>
                <a:gd name="T9" fmla="*/ 33 h 615"/>
                <a:gd name="T10" fmla="*/ 344 w 406"/>
                <a:gd name="T11" fmla="*/ 89 h 615"/>
                <a:gd name="T12" fmla="*/ 393 w 406"/>
                <a:gd name="T13" fmla="*/ 192 h 615"/>
                <a:gd name="T14" fmla="*/ 354 w 406"/>
                <a:gd name="T15" fmla="*/ 251 h 615"/>
                <a:gd name="T16" fmla="*/ 342 w 406"/>
                <a:gd name="T17" fmla="*/ 472 h 615"/>
                <a:gd name="T18" fmla="*/ 345 w 406"/>
                <a:gd name="T19" fmla="*/ 558 h 615"/>
                <a:gd name="T20" fmla="*/ 261 w 406"/>
                <a:gd name="T21" fmla="*/ 557 h 615"/>
                <a:gd name="T22" fmla="*/ 126 w 406"/>
                <a:gd name="T23" fmla="*/ 563 h 615"/>
                <a:gd name="T24" fmla="*/ 81 w 406"/>
                <a:gd name="T25" fmla="*/ 572 h 615"/>
                <a:gd name="T26" fmla="*/ 43 w 406"/>
                <a:gd name="T27" fmla="*/ 585 h 615"/>
                <a:gd name="T28" fmla="*/ 22 w 406"/>
                <a:gd name="T29" fmla="*/ 615 h 615"/>
                <a:gd name="T30" fmla="*/ 13 w 406"/>
                <a:gd name="T31" fmla="*/ 558 h 615"/>
                <a:gd name="T32" fmla="*/ 2 w 406"/>
                <a:gd name="T33" fmla="*/ 8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6" h="615">
                  <a:moveTo>
                    <a:pt x="2" y="80"/>
                  </a:moveTo>
                  <a:cubicBezTo>
                    <a:pt x="12" y="54"/>
                    <a:pt x="34" y="34"/>
                    <a:pt x="61" y="27"/>
                  </a:cubicBezTo>
                  <a:cubicBezTo>
                    <a:pt x="87" y="20"/>
                    <a:pt x="114" y="11"/>
                    <a:pt x="139" y="0"/>
                  </a:cubicBezTo>
                  <a:cubicBezTo>
                    <a:pt x="139" y="0"/>
                    <a:pt x="233" y="45"/>
                    <a:pt x="252" y="45"/>
                  </a:cubicBezTo>
                  <a:cubicBezTo>
                    <a:pt x="271" y="45"/>
                    <a:pt x="271" y="33"/>
                    <a:pt x="271" y="33"/>
                  </a:cubicBezTo>
                  <a:cubicBezTo>
                    <a:pt x="271" y="33"/>
                    <a:pt x="318" y="84"/>
                    <a:pt x="344" y="89"/>
                  </a:cubicBezTo>
                  <a:cubicBezTo>
                    <a:pt x="369" y="95"/>
                    <a:pt x="406" y="157"/>
                    <a:pt x="393" y="192"/>
                  </a:cubicBezTo>
                  <a:cubicBezTo>
                    <a:pt x="384" y="214"/>
                    <a:pt x="371" y="234"/>
                    <a:pt x="354" y="251"/>
                  </a:cubicBezTo>
                  <a:cubicBezTo>
                    <a:pt x="354" y="251"/>
                    <a:pt x="360" y="437"/>
                    <a:pt x="342" y="472"/>
                  </a:cubicBezTo>
                  <a:cubicBezTo>
                    <a:pt x="342" y="472"/>
                    <a:pt x="385" y="553"/>
                    <a:pt x="345" y="558"/>
                  </a:cubicBezTo>
                  <a:cubicBezTo>
                    <a:pt x="329" y="560"/>
                    <a:pt x="296" y="559"/>
                    <a:pt x="261" y="557"/>
                  </a:cubicBezTo>
                  <a:cubicBezTo>
                    <a:pt x="205" y="555"/>
                    <a:pt x="142" y="552"/>
                    <a:pt x="126" y="563"/>
                  </a:cubicBezTo>
                  <a:cubicBezTo>
                    <a:pt x="113" y="572"/>
                    <a:pt x="96" y="572"/>
                    <a:pt x="81" y="572"/>
                  </a:cubicBezTo>
                  <a:cubicBezTo>
                    <a:pt x="63" y="571"/>
                    <a:pt x="47" y="571"/>
                    <a:pt x="43" y="585"/>
                  </a:cubicBezTo>
                  <a:cubicBezTo>
                    <a:pt x="37" y="610"/>
                    <a:pt x="22" y="615"/>
                    <a:pt x="22" y="615"/>
                  </a:cubicBezTo>
                  <a:cubicBezTo>
                    <a:pt x="22" y="615"/>
                    <a:pt x="0" y="579"/>
                    <a:pt x="13" y="558"/>
                  </a:cubicBezTo>
                  <a:cubicBezTo>
                    <a:pt x="26" y="537"/>
                    <a:pt x="2" y="80"/>
                    <a:pt x="2" y="80"/>
                  </a:cubicBezTo>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îṣlíďe"/>
            <p:cNvSpPr/>
            <p:nvPr/>
          </p:nvSpPr>
          <p:spPr bwMode="auto">
            <a:xfrm>
              <a:off x="7388225" y="3275013"/>
              <a:ext cx="95250" cy="144463"/>
            </a:xfrm>
            <a:custGeom>
              <a:avLst/>
              <a:gdLst>
                <a:gd name="T0" fmla="*/ 42 w 63"/>
                <a:gd name="T1" fmla="*/ 0 h 97"/>
                <a:gd name="T2" fmla="*/ 63 w 63"/>
                <a:gd name="T3" fmla="*/ 14 h 97"/>
                <a:gd name="T4" fmla="*/ 31 w 63"/>
                <a:gd name="T5" fmla="*/ 95 h 97"/>
                <a:gd name="T6" fmla="*/ 0 w 63"/>
                <a:gd name="T7" fmla="*/ 28 h 97"/>
                <a:gd name="T8" fmla="*/ 42 w 63"/>
                <a:gd name="T9" fmla="*/ 0 h 97"/>
              </a:gdLst>
              <a:ahLst/>
              <a:cxnLst>
                <a:cxn ang="0">
                  <a:pos x="T0" y="T1"/>
                </a:cxn>
                <a:cxn ang="0">
                  <a:pos x="T2" y="T3"/>
                </a:cxn>
                <a:cxn ang="0">
                  <a:pos x="T4" y="T5"/>
                </a:cxn>
                <a:cxn ang="0">
                  <a:pos x="T6" y="T7"/>
                </a:cxn>
                <a:cxn ang="0">
                  <a:pos x="T8" y="T9"/>
                </a:cxn>
              </a:cxnLst>
              <a:rect l="0" t="0" r="r" b="b"/>
              <a:pathLst>
                <a:path w="63" h="97">
                  <a:moveTo>
                    <a:pt x="42" y="0"/>
                  </a:moveTo>
                  <a:cubicBezTo>
                    <a:pt x="63" y="14"/>
                    <a:pt x="63" y="14"/>
                    <a:pt x="63" y="14"/>
                  </a:cubicBezTo>
                  <a:cubicBezTo>
                    <a:pt x="63" y="14"/>
                    <a:pt x="40" y="92"/>
                    <a:pt x="31" y="95"/>
                  </a:cubicBezTo>
                  <a:cubicBezTo>
                    <a:pt x="22" y="97"/>
                    <a:pt x="0" y="28"/>
                    <a:pt x="0" y="28"/>
                  </a:cubicBezTo>
                  <a:cubicBezTo>
                    <a:pt x="42" y="0"/>
                    <a:pt x="42" y="0"/>
                    <a:pt x="42" y="0"/>
                  </a:cubicBezTo>
                </a:path>
              </a:pathLst>
            </a:custGeom>
            <a:solidFill>
              <a:srgbClr val="A0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íṣḷíḍe"/>
            <p:cNvSpPr/>
            <p:nvPr/>
          </p:nvSpPr>
          <p:spPr bwMode="auto">
            <a:xfrm>
              <a:off x="7500938" y="2005013"/>
              <a:ext cx="327025" cy="277813"/>
            </a:xfrm>
            <a:custGeom>
              <a:avLst/>
              <a:gdLst>
                <a:gd name="T0" fmla="*/ 167 w 218"/>
                <a:gd name="T1" fmla="*/ 184 h 185"/>
                <a:gd name="T2" fmla="*/ 158 w 218"/>
                <a:gd name="T3" fmla="*/ 180 h 185"/>
                <a:gd name="T4" fmla="*/ 162 w 218"/>
                <a:gd name="T5" fmla="*/ 141 h 185"/>
                <a:gd name="T6" fmla="*/ 145 w 218"/>
                <a:gd name="T7" fmla="*/ 114 h 185"/>
                <a:gd name="T8" fmla="*/ 145 w 218"/>
                <a:gd name="T9" fmla="*/ 83 h 185"/>
                <a:gd name="T10" fmla="*/ 123 w 218"/>
                <a:gd name="T11" fmla="*/ 75 h 185"/>
                <a:gd name="T12" fmla="*/ 100 w 218"/>
                <a:gd name="T13" fmla="*/ 81 h 185"/>
                <a:gd name="T14" fmla="*/ 68 w 218"/>
                <a:gd name="T15" fmla="*/ 74 h 185"/>
                <a:gd name="T16" fmla="*/ 38 w 218"/>
                <a:gd name="T17" fmla="*/ 82 h 185"/>
                <a:gd name="T18" fmla="*/ 35 w 218"/>
                <a:gd name="T19" fmla="*/ 123 h 185"/>
                <a:gd name="T20" fmla="*/ 6 w 218"/>
                <a:gd name="T21" fmla="*/ 134 h 185"/>
                <a:gd name="T22" fmla="*/ 9 w 218"/>
                <a:gd name="T23" fmla="*/ 82 h 185"/>
                <a:gd name="T24" fmla="*/ 18 w 218"/>
                <a:gd name="T25" fmla="*/ 61 h 185"/>
                <a:gd name="T26" fmla="*/ 20 w 218"/>
                <a:gd name="T27" fmla="*/ 30 h 185"/>
                <a:gd name="T28" fmla="*/ 53 w 218"/>
                <a:gd name="T29" fmla="*/ 8 h 185"/>
                <a:gd name="T30" fmla="*/ 95 w 218"/>
                <a:gd name="T31" fmla="*/ 7 h 185"/>
                <a:gd name="T32" fmla="*/ 132 w 218"/>
                <a:gd name="T33" fmla="*/ 1 h 185"/>
                <a:gd name="T34" fmla="*/ 171 w 218"/>
                <a:gd name="T35" fmla="*/ 23 h 185"/>
                <a:gd name="T36" fmla="*/ 202 w 218"/>
                <a:gd name="T37" fmla="*/ 55 h 185"/>
                <a:gd name="T38" fmla="*/ 212 w 218"/>
                <a:gd name="T39" fmla="*/ 64 h 185"/>
                <a:gd name="T40" fmla="*/ 217 w 218"/>
                <a:gd name="T41" fmla="*/ 91 h 185"/>
                <a:gd name="T42" fmla="*/ 210 w 218"/>
                <a:gd name="T43" fmla="*/ 119 h 185"/>
                <a:gd name="T44" fmla="*/ 208 w 218"/>
                <a:gd name="T45" fmla="*/ 145 h 185"/>
                <a:gd name="T46" fmla="*/ 200 w 218"/>
                <a:gd name="T47" fmla="*/ 171 h 185"/>
                <a:gd name="T48" fmla="*/ 182 w 218"/>
                <a:gd name="T49" fmla="*/ 180 h 185"/>
                <a:gd name="T50" fmla="*/ 175 w 218"/>
                <a:gd name="T51" fmla="*/ 179 h 185"/>
                <a:gd name="T52" fmla="*/ 167 w 218"/>
                <a:gd name="T53" fmla="*/ 1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8" h="185">
                  <a:moveTo>
                    <a:pt x="167" y="184"/>
                  </a:moveTo>
                  <a:cubicBezTo>
                    <a:pt x="164" y="185"/>
                    <a:pt x="160" y="183"/>
                    <a:pt x="158" y="180"/>
                  </a:cubicBezTo>
                  <a:cubicBezTo>
                    <a:pt x="151" y="169"/>
                    <a:pt x="165" y="154"/>
                    <a:pt x="162" y="141"/>
                  </a:cubicBezTo>
                  <a:cubicBezTo>
                    <a:pt x="159" y="131"/>
                    <a:pt x="147" y="124"/>
                    <a:pt x="145" y="114"/>
                  </a:cubicBezTo>
                  <a:cubicBezTo>
                    <a:pt x="143" y="104"/>
                    <a:pt x="150" y="92"/>
                    <a:pt x="145" y="83"/>
                  </a:cubicBezTo>
                  <a:cubicBezTo>
                    <a:pt x="141" y="76"/>
                    <a:pt x="132" y="74"/>
                    <a:pt x="123" y="75"/>
                  </a:cubicBezTo>
                  <a:cubicBezTo>
                    <a:pt x="115" y="77"/>
                    <a:pt x="108" y="80"/>
                    <a:pt x="100" y="81"/>
                  </a:cubicBezTo>
                  <a:cubicBezTo>
                    <a:pt x="89" y="81"/>
                    <a:pt x="78" y="77"/>
                    <a:pt x="68" y="74"/>
                  </a:cubicBezTo>
                  <a:cubicBezTo>
                    <a:pt x="57" y="72"/>
                    <a:pt x="44" y="73"/>
                    <a:pt x="38" y="82"/>
                  </a:cubicBezTo>
                  <a:cubicBezTo>
                    <a:pt x="30" y="93"/>
                    <a:pt x="38" y="109"/>
                    <a:pt x="35" y="123"/>
                  </a:cubicBezTo>
                  <a:cubicBezTo>
                    <a:pt x="33" y="134"/>
                    <a:pt x="8" y="141"/>
                    <a:pt x="6" y="134"/>
                  </a:cubicBezTo>
                  <a:cubicBezTo>
                    <a:pt x="0" y="117"/>
                    <a:pt x="1" y="98"/>
                    <a:pt x="9" y="82"/>
                  </a:cubicBezTo>
                  <a:cubicBezTo>
                    <a:pt x="12" y="75"/>
                    <a:pt x="15" y="68"/>
                    <a:pt x="18" y="61"/>
                  </a:cubicBezTo>
                  <a:cubicBezTo>
                    <a:pt x="20" y="51"/>
                    <a:pt x="16" y="40"/>
                    <a:pt x="20" y="30"/>
                  </a:cubicBezTo>
                  <a:cubicBezTo>
                    <a:pt x="24" y="17"/>
                    <a:pt x="39" y="10"/>
                    <a:pt x="53" y="8"/>
                  </a:cubicBezTo>
                  <a:cubicBezTo>
                    <a:pt x="67" y="7"/>
                    <a:pt x="81" y="10"/>
                    <a:pt x="95" y="7"/>
                  </a:cubicBezTo>
                  <a:cubicBezTo>
                    <a:pt x="108" y="6"/>
                    <a:pt x="120" y="0"/>
                    <a:pt x="132" y="1"/>
                  </a:cubicBezTo>
                  <a:cubicBezTo>
                    <a:pt x="147" y="2"/>
                    <a:pt x="160" y="12"/>
                    <a:pt x="171" y="23"/>
                  </a:cubicBezTo>
                  <a:cubicBezTo>
                    <a:pt x="181" y="33"/>
                    <a:pt x="190" y="46"/>
                    <a:pt x="202" y="55"/>
                  </a:cubicBezTo>
                  <a:cubicBezTo>
                    <a:pt x="205" y="58"/>
                    <a:pt x="209" y="61"/>
                    <a:pt x="212" y="64"/>
                  </a:cubicBezTo>
                  <a:cubicBezTo>
                    <a:pt x="218" y="71"/>
                    <a:pt x="218" y="82"/>
                    <a:pt x="217" y="91"/>
                  </a:cubicBezTo>
                  <a:cubicBezTo>
                    <a:pt x="215" y="100"/>
                    <a:pt x="211" y="109"/>
                    <a:pt x="210" y="119"/>
                  </a:cubicBezTo>
                  <a:cubicBezTo>
                    <a:pt x="208" y="127"/>
                    <a:pt x="209" y="136"/>
                    <a:pt x="208" y="145"/>
                  </a:cubicBezTo>
                  <a:cubicBezTo>
                    <a:pt x="208" y="154"/>
                    <a:pt x="205" y="163"/>
                    <a:pt x="200" y="171"/>
                  </a:cubicBezTo>
                  <a:cubicBezTo>
                    <a:pt x="196" y="177"/>
                    <a:pt x="189" y="180"/>
                    <a:pt x="182" y="180"/>
                  </a:cubicBezTo>
                  <a:cubicBezTo>
                    <a:pt x="179" y="180"/>
                    <a:pt x="177" y="178"/>
                    <a:pt x="175" y="179"/>
                  </a:cubicBezTo>
                  <a:cubicBezTo>
                    <a:pt x="172" y="179"/>
                    <a:pt x="170" y="182"/>
                    <a:pt x="167" y="184"/>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ïṩļíďè"/>
            <p:cNvSpPr/>
            <p:nvPr/>
          </p:nvSpPr>
          <p:spPr bwMode="auto">
            <a:xfrm>
              <a:off x="7167563" y="2557463"/>
              <a:ext cx="165100" cy="673100"/>
            </a:xfrm>
            <a:custGeom>
              <a:avLst/>
              <a:gdLst>
                <a:gd name="T0" fmla="*/ 92 w 111"/>
                <a:gd name="T1" fmla="*/ 0 h 450"/>
                <a:gd name="T2" fmla="*/ 21 w 111"/>
                <a:gd name="T3" fmla="*/ 299 h 450"/>
                <a:gd name="T4" fmla="*/ 104 w 111"/>
                <a:gd name="T5" fmla="*/ 450 h 450"/>
                <a:gd name="T6" fmla="*/ 92 w 111"/>
                <a:gd name="T7" fmla="*/ 0 h 450"/>
              </a:gdLst>
              <a:ahLst/>
              <a:cxnLst>
                <a:cxn ang="0">
                  <a:pos x="T0" y="T1"/>
                </a:cxn>
                <a:cxn ang="0">
                  <a:pos x="T2" y="T3"/>
                </a:cxn>
                <a:cxn ang="0">
                  <a:pos x="T4" y="T5"/>
                </a:cxn>
                <a:cxn ang="0">
                  <a:pos x="T6" y="T7"/>
                </a:cxn>
              </a:cxnLst>
              <a:rect l="0" t="0" r="r" b="b"/>
              <a:pathLst>
                <a:path w="111" h="450">
                  <a:moveTo>
                    <a:pt x="92" y="0"/>
                  </a:moveTo>
                  <a:cubicBezTo>
                    <a:pt x="68" y="61"/>
                    <a:pt x="0" y="242"/>
                    <a:pt x="21" y="299"/>
                  </a:cubicBezTo>
                  <a:cubicBezTo>
                    <a:pt x="35" y="339"/>
                    <a:pt x="74" y="403"/>
                    <a:pt x="104" y="450"/>
                  </a:cubicBezTo>
                  <a:cubicBezTo>
                    <a:pt x="111" y="394"/>
                    <a:pt x="96" y="83"/>
                    <a:pt x="92"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isḷiḍe"/>
            <p:cNvSpPr/>
            <p:nvPr/>
          </p:nvSpPr>
          <p:spPr bwMode="auto">
            <a:xfrm>
              <a:off x="7361238" y="3257550"/>
              <a:ext cx="127000" cy="63500"/>
            </a:xfrm>
            <a:custGeom>
              <a:avLst/>
              <a:gdLst>
                <a:gd name="T0" fmla="*/ 77 w 84"/>
                <a:gd name="T1" fmla="*/ 0 h 42"/>
                <a:gd name="T2" fmla="*/ 47 w 84"/>
                <a:gd name="T3" fmla="*/ 4 h 42"/>
                <a:gd name="T4" fmla="*/ 40 w 84"/>
                <a:gd name="T5" fmla="*/ 4 h 42"/>
                <a:gd name="T6" fmla="*/ 33 w 84"/>
                <a:gd name="T7" fmla="*/ 4 h 42"/>
                <a:gd name="T8" fmla="*/ 2 w 84"/>
                <a:gd name="T9" fmla="*/ 17 h 42"/>
                <a:gd name="T10" fmla="*/ 0 w 84"/>
                <a:gd name="T11" fmla="*/ 23 h 42"/>
                <a:gd name="T12" fmla="*/ 13 w 84"/>
                <a:gd name="T13" fmla="*/ 42 h 42"/>
                <a:gd name="T14" fmla="*/ 18 w 84"/>
                <a:gd name="T15" fmla="*/ 41 h 42"/>
                <a:gd name="T16" fmla="*/ 18 w 84"/>
                <a:gd name="T17" fmla="*/ 39 h 42"/>
                <a:gd name="T18" fmla="*/ 60 w 84"/>
                <a:gd name="T19" fmla="*/ 11 h 42"/>
                <a:gd name="T20" fmla="*/ 75 w 84"/>
                <a:gd name="T21" fmla="*/ 21 h 42"/>
                <a:gd name="T22" fmla="*/ 82 w 84"/>
                <a:gd name="T23" fmla="*/ 10 h 42"/>
                <a:gd name="T24" fmla="*/ 77 w 84"/>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2">
                  <a:moveTo>
                    <a:pt x="77" y="0"/>
                  </a:moveTo>
                  <a:cubicBezTo>
                    <a:pt x="68" y="3"/>
                    <a:pt x="57" y="4"/>
                    <a:pt x="47" y="4"/>
                  </a:cubicBezTo>
                  <a:cubicBezTo>
                    <a:pt x="45" y="4"/>
                    <a:pt x="42" y="4"/>
                    <a:pt x="40" y="4"/>
                  </a:cubicBezTo>
                  <a:cubicBezTo>
                    <a:pt x="37" y="4"/>
                    <a:pt x="35" y="4"/>
                    <a:pt x="33" y="4"/>
                  </a:cubicBezTo>
                  <a:cubicBezTo>
                    <a:pt x="18" y="4"/>
                    <a:pt x="5" y="5"/>
                    <a:pt x="2" y="17"/>
                  </a:cubicBezTo>
                  <a:cubicBezTo>
                    <a:pt x="2" y="19"/>
                    <a:pt x="1" y="21"/>
                    <a:pt x="0" y="23"/>
                  </a:cubicBezTo>
                  <a:cubicBezTo>
                    <a:pt x="8" y="35"/>
                    <a:pt x="13" y="42"/>
                    <a:pt x="13" y="42"/>
                  </a:cubicBezTo>
                  <a:cubicBezTo>
                    <a:pt x="13" y="42"/>
                    <a:pt x="15" y="42"/>
                    <a:pt x="18" y="41"/>
                  </a:cubicBezTo>
                  <a:cubicBezTo>
                    <a:pt x="18" y="39"/>
                    <a:pt x="18" y="39"/>
                    <a:pt x="18" y="39"/>
                  </a:cubicBezTo>
                  <a:cubicBezTo>
                    <a:pt x="60" y="11"/>
                    <a:pt x="60" y="11"/>
                    <a:pt x="60" y="11"/>
                  </a:cubicBezTo>
                  <a:cubicBezTo>
                    <a:pt x="75" y="21"/>
                    <a:pt x="75" y="21"/>
                    <a:pt x="75" y="21"/>
                  </a:cubicBezTo>
                  <a:cubicBezTo>
                    <a:pt x="81" y="18"/>
                    <a:pt x="84" y="14"/>
                    <a:pt x="82" y="10"/>
                  </a:cubicBezTo>
                  <a:cubicBezTo>
                    <a:pt x="81" y="8"/>
                    <a:pt x="79" y="4"/>
                    <a:pt x="77" y="0"/>
                  </a:cubicBezTo>
                </a:path>
              </a:pathLst>
            </a:custGeom>
            <a:solidFill>
              <a:srgbClr val="2A29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işľiďe"/>
            <p:cNvSpPr/>
            <p:nvPr/>
          </p:nvSpPr>
          <p:spPr bwMode="auto">
            <a:xfrm>
              <a:off x="7305675" y="2527300"/>
              <a:ext cx="171450" cy="765175"/>
            </a:xfrm>
            <a:custGeom>
              <a:avLst/>
              <a:gdLst>
                <a:gd name="T0" fmla="*/ 9 w 115"/>
                <a:gd name="T1" fmla="*/ 0 h 511"/>
                <a:gd name="T2" fmla="*/ 0 w 115"/>
                <a:gd name="T3" fmla="*/ 20 h 511"/>
                <a:gd name="T4" fmla="*/ 12 w 115"/>
                <a:gd name="T5" fmla="*/ 470 h 511"/>
                <a:gd name="T6" fmla="*/ 38 w 115"/>
                <a:gd name="T7" fmla="*/ 511 h 511"/>
                <a:gd name="T8" fmla="*/ 40 w 115"/>
                <a:gd name="T9" fmla="*/ 505 h 511"/>
                <a:gd name="T10" fmla="*/ 71 w 115"/>
                <a:gd name="T11" fmla="*/ 492 h 511"/>
                <a:gd name="T12" fmla="*/ 78 w 115"/>
                <a:gd name="T13" fmla="*/ 492 h 511"/>
                <a:gd name="T14" fmla="*/ 85 w 115"/>
                <a:gd name="T15" fmla="*/ 492 h 511"/>
                <a:gd name="T16" fmla="*/ 115 w 115"/>
                <a:gd name="T17" fmla="*/ 488 h 511"/>
                <a:gd name="T18" fmla="*/ 56 w 115"/>
                <a:gd name="T19" fmla="*/ 367 h 511"/>
                <a:gd name="T20" fmla="*/ 38 w 115"/>
                <a:gd name="T21" fmla="*/ 258 h 511"/>
                <a:gd name="T22" fmla="*/ 73 w 115"/>
                <a:gd name="T23" fmla="*/ 32 h 511"/>
                <a:gd name="T24" fmla="*/ 52 w 115"/>
                <a:gd name="T25" fmla="*/ 23 h 511"/>
                <a:gd name="T26" fmla="*/ 9 w 115"/>
                <a:gd name="T27"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511">
                  <a:moveTo>
                    <a:pt x="9" y="0"/>
                  </a:moveTo>
                  <a:cubicBezTo>
                    <a:pt x="9" y="0"/>
                    <a:pt x="5" y="7"/>
                    <a:pt x="0" y="20"/>
                  </a:cubicBezTo>
                  <a:cubicBezTo>
                    <a:pt x="4" y="103"/>
                    <a:pt x="19" y="414"/>
                    <a:pt x="12" y="470"/>
                  </a:cubicBezTo>
                  <a:cubicBezTo>
                    <a:pt x="22" y="486"/>
                    <a:pt x="31" y="501"/>
                    <a:pt x="38" y="511"/>
                  </a:cubicBezTo>
                  <a:cubicBezTo>
                    <a:pt x="39" y="509"/>
                    <a:pt x="40" y="507"/>
                    <a:pt x="40" y="505"/>
                  </a:cubicBezTo>
                  <a:cubicBezTo>
                    <a:pt x="43" y="493"/>
                    <a:pt x="56" y="492"/>
                    <a:pt x="71" y="492"/>
                  </a:cubicBezTo>
                  <a:cubicBezTo>
                    <a:pt x="73" y="492"/>
                    <a:pt x="75" y="492"/>
                    <a:pt x="78" y="492"/>
                  </a:cubicBezTo>
                  <a:cubicBezTo>
                    <a:pt x="80" y="492"/>
                    <a:pt x="83" y="492"/>
                    <a:pt x="85" y="492"/>
                  </a:cubicBezTo>
                  <a:cubicBezTo>
                    <a:pt x="95" y="492"/>
                    <a:pt x="106" y="491"/>
                    <a:pt x="115" y="488"/>
                  </a:cubicBezTo>
                  <a:cubicBezTo>
                    <a:pt x="99" y="457"/>
                    <a:pt x="60" y="378"/>
                    <a:pt x="56" y="367"/>
                  </a:cubicBezTo>
                  <a:cubicBezTo>
                    <a:pt x="52" y="353"/>
                    <a:pt x="26" y="267"/>
                    <a:pt x="38" y="258"/>
                  </a:cubicBezTo>
                  <a:cubicBezTo>
                    <a:pt x="50" y="248"/>
                    <a:pt x="73" y="32"/>
                    <a:pt x="73" y="32"/>
                  </a:cubicBezTo>
                  <a:cubicBezTo>
                    <a:pt x="52" y="23"/>
                    <a:pt x="52" y="23"/>
                    <a:pt x="52" y="23"/>
                  </a:cubicBezTo>
                  <a:cubicBezTo>
                    <a:pt x="9" y="0"/>
                    <a:pt x="9" y="0"/>
                    <a:pt x="9" y="0"/>
                  </a:cubicBezTo>
                </a:path>
              </a:pathLst>
            </a:custGeom>
            <a:solidFill>
              <a:srgbClr val="4E5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íş1ïḑe"/>
            <p:cNvSpPr/>
            <p:nvPr/>
          </p:nvSpPr>
          <p:spPr bwMode="auto">
            <a:xfrm>
              <a:off x="7388225" y="3275013"/>
              <a:ext cx="85725" cy="44450"/>
            </a:xfrm>
            <a:custGeom>
              <a:avLst/>
              <a:gdLst>
                <a:gd name="T0" fmla="*/ 42 w 57"/>
                <a:gd name="T1" fmla="*/ 0 h 30"/>
                <a:gd name="T2" fmla="*/ 0 w 57"/>
                <a:gd name="T3" fmla="*/ 28 h 30"/>
                <a:gd name="T4" fmla="*/ 0 w 57"/>
                <a:gd name="T5" fmla="*/ 30 h 30"/>
                <a:gd name="T6" fmla="*/ 57 w 57"/>
                <a:gd name="T7" fmla="*/ 10 h 30"/>
                <a:gd name="T8" fmla="*/ 42 w 57"/>
                <a:gd name="T9" fmla="*/ 0 h 30"/>
              </a:gdLst>
              <a:ahLst/>
              <a:cxnLst>
                <a:cxn ang="0">
                  <a:pos x="T0" y="T1"/>
                </a:cxn>
                <a:cxn ang="0">
                  <a:pos x="T2" y="T3"/>
                </a:cxn>
                <a:cxn ang="0">
                  <a:pos x="T4" y="T5"/>
                </a:cxn>
                <a:cxn ang="0">
                  <a:pos x="T6" y="T7"/>
                </a:cxn>
                <a:cxn ang="0">
                  <a:pos x="T8" y="T9"/>
                </a:cxn>
              </a:cxnLst>
              <a:rect l="0" t="0" r="r" b="b"/>
              <a:pathLst>
                <a:path w="57" h="30">
                  <a:moveTo>
                    <a:pt x="42" y="0"/>
                  </a:moveTo>
                  <a:cubicBezTo>
                    <a:pt x="0" y="28"/>
                    <a:pt x="0" y="28"/>
                    <a:pt x="0" y="28"/>
                  </a:cubicBezTo>
                  <a:cubicBezTo>
                    <a:pt x="0" y="28"/>
                    <a:pt x="0" y="28"/>
                    <a:pt x="0" y="30"/>
                  </a:cubicBezTo>
                  <a:cubicBezTo>
                    <a:pt x="13" y="27"/>
                    <a:pt x="43" y="19"/>
                    <a:pt x="57" y="10"/>
                  </a:cubicBezTo>
                  <a:cubicBezTo>
                    <a:pt x="42" y="0"/>
                    <a:pt x="42" y="0"/>
                    <a:pt x="42" y="0"/>
                  </a:cubicBezTo>
                </a:path>
              </a:pathLst>
            </a:custGeom>
            <a:solidFill>
              <a:srgbClr val="905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ŝḻíḑè"/>
            <p:cNvSpPr/>
            <p:nvPr/>
          </p:nvSpPr>
          <p:spPr bwMode="auto">
            <a:xfrm>
              <a:off x="7145338" y="2505075"/>
              <a:ext cx="338138" cy="815975"/>
            </a:xfrm>
            <a:custGeom>
              <a:avLst/>
              <a:gdLst>
                <a:gd name="T0" fmla="*/ 158 w 225"/>
                <a:gd name="T1" fmla="*/ 0 h 545"/>
                <a:gd name="T2" fmla="*/ 105 w 225"/>
                <a:gd name="T3" fmla="*/ 15 h 545"/>
                <a:gd name="T4" fmla="*/ 26 w 225"/>
                <a:gd name="T5" fmla="*/ 334 h 545"/>
                <a:gd name="T6" fmla="*/ 148 w 225"/>
                <a:gd name="T7" fmla="*/ 545 h 545"/>
                <a:gd name="T8" fmla="*/ 217 w 225"/>
                <a:gd name="T9" fmla="*/ 513 h 545"/>
                <a:gd name="T10" fmla="*/ 153 w 225"/>
                <a:gd name="T11" fmla="*/ 382 h 545"/>
                <a:gd name="T12" fmla="*/ 134 w 225"/>
                <a:gd name="T13" fmla="*/ 273 h 545"/>
                <a:gd name="T14" fmla="*/ 204 w 225"/>
                <a:gd name="T15" fmla="*/ 34 h 545"/>
                <a:gd name="T16" fmla="*/ 158 w 225"/>
                <a:gd name="T1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545">
                  <a:moveTo>
                    <a:pt x="158" y="0"/>
                  </a:moveTo>
                  <a:cubicBezTo>
                    <a:pt x="105" y="15"/>
                    <a:pt x="105" y="15"/>
                    <a:pt x="105" y="15"/>
                  </a:cubicBezTo>
                  <a:cubicBezTo>
                    <a:pt x="105" y="15"/>
                    <a:pt x="0" y="265"/>
                    <a:pt x="26" y="334"/>
                  </a:cubicBezTo>
                  <a:cubicBezTo>
                    <a:pt x="51" y="403"/>
                    <a:pt x="148" y="545"/>
                    <a:pt x="148" y="545"/>
                  </a:cubicBezTo>
                  <a:cubicBezTo>
                    <a:pt x="148" y="545"/>
                    <a:pt x="225" y="529"/>
                    <a:pt x="217" y="513"/>
                  </a:cubicBezTo>
                  <a:cubicBezTo>
                    <a:pt x="209" y="497"/>
                    <a:pt x="157" y="395"/>
                    <a:pt x="153" y="382"/>
                  </a:cubicBezTo>
                  <a:cubicBezTo>
                    <a:pt x="149" y="368"/>
                    <a:pt x="122" y="282"/>
                    <a:pt x="134" y="273"/>
                  </a:cubicBezTo>
                  <a:cubicBezTo>
                    <a:pt x="146" y="263"/>
                    <a:pt x="204" y="34"/>
                    <a:pt x="204" y="34"/>
                  </a:cubicBezTo>
                  <a:lnTo>
                    <a:pt x="158" y="0"/>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ïṧḷiḋé"/>
            <p:cNvSpPr/>
            <p:nvPr/>
          </p:nvSpPr>
          <p:spPr bwMode="auto">
            <a:xfrm>
              <a:off x="6635750" y="2146300"/>
              <a:ext cx="434975" cy="433388"/>
            </a:xfrm>
            <a:custGeom>
              <a:avLst/>
              <a:gdLst>
                <a:gd name="T0" fmla="*/ 115 w 274"/>
                <a:gd name="T1" fmla="*/ 0 h 273"/>
                <a:gd name="T2" fmla="*/ 274 w 274"/>
                <a:gd name="T3" fmla="*/ 113 h 273"/>
                <a:gd name="T4" fmla="*/ 161 w 274"/>
                <a:gd name="T5" fmla="*/ 273 h 273"/>
                <a:gd name="T6" fmla="*/ 0 w 274"/>
                <a:gd name="T7" fmla="*/ 159 h 273"/>
                <a:gd name="T8" fmla="*/ 115 w 274"/>
                <a:gd name="T9" fmla="*/ 0 h 273"/>
              </a:gdLst>
              <a:ahLst/>
              <a:cxnLst>
                <a:cxn ang="0">
                  <a:pos x="T0" y="T1"/>
                </a:cxn>
                <a:cxn ang="0">
                  <a:pos x="T2" y="T3"/>
                </a:cxn>
                <a:cxn ang="0">
                  <a:pos x="T4" y="T5"/>
                </a:cxn>
                <a:cxn ang="0">
                  <a:pos x="T6" y="T7"/>
                </a:cxn>
                <a:cxn ang="0">
                  <a:pos x="T8" y="T9"/>
                </a:cxn>
              </a:cxnLst>
              <a:rect l="0" t="0" r="r" b="b"/>
              <a:pathLst>
                <a:path w="274" h="273">
                  <a:moveTo>
                    <a:pt x="115" y="0"/>
                  </a:moveTo>
                  <a:lnTo>
                    <a:pt x="274" y="113"/>
                  </a:lnTo>
                  <a:lnTo>
                    <a:pt x="161" y="273"/>
                  </a:lnTo>
                  <a:lnTo>
                    <a:pt x="0" y="159"/>
                  </a:lnTo>
                  <a:lnTo>
                    <a:pt x="115" y="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îŝḷiḑé"/>
            <p:cNvSpPr/>
            <p:nvPr/>
          </p:nvSpPr>
          <p:spPr bwMode="auto">
            <a:xfrm>
              <a:off x="3733800" y="5276850"/>
              <a:ext cx="2190750" cy="14287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ïṡliḍê"/>
            <p:cNvSpPr/>
            <p:nvPr/>
          </p:nvSpPr>
          <p:spPr bwMode="auto">
            <a:xfrm>
              <a:off x="6394450" y="4979988"/>
              <a:ext cx="2190750" cy="14287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îṡḷîdé"/>
            <p:cNvSpPr/>
            <p:nvPr/>
          </p:nvSpPr>
          <p:spPr bwMode="auto">
            <a:xfrm>
              <a:off x="3733800" y="4906963"/>
              <a:ext cx="3741738" cy="1588"/>
            </a:xfrm>
            <a:prstGeom prst="line">
              <a:avLst/>
            </a:prstGeom>
            <a:noFill/>
            <a:ln w="12700" cap="flat">
              <a:solidFill>
                <a:srgbClr val="3F3D56"/>
              </a:solidFill>
              <a:prstDash val="solid"/>
              <a:miter lim="800000"/>
            </a:ln>
            <a:extLst>
              <a:ext uri="{909E8E84-426E-40DD-AFC4-6F175D3DCCD1}">
                <a14:hiddenFill xmlns:a14="http://schemas.microsoft.com/office/drawing/2010/main">
                  <a:noFill/>
                </a14:hiddenFill>
              </a:ext>
            </a:extLst>
          </p:spPr>
          <p:txBody>
            <a:bodyPr anchor="ctr"/>
            <a:lstStyle/>
            <a:p>
              <a:pPr algn="ctr"/>
            </a:p>
          </p:txBody>
        </p:sp>
        <p:sp>
          <p:nvSpPr>
            <p:cNvPr id="41" name="ïSḻîde"/>
            <p:cNvSpPr/>
            <p:nvPr/>
          </p:nvSpPr>
          <p:spPr bwMode="auto">
            <a:xfrm>
              <a:off x="6983413" y="2716213"/>
              <a:ext cx="133350" cy="131763"/>
            </a:xfrm>
            <a:prstGeom prst="ellipse">
              <a:avLst/>
            </a:prstGeom>
            <a:noFill/>
            <a:ln w="12700" cap="flat">
              <a:solidFill>
                <a:srgbClr val="3F3D56"/>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42" name="íṧļíḍé"/>
            <p:cNvSpPr/>
            <p:nvPr/>
          </p:nvSpPr>
          <p:spPr bwMode="auto">
            <a:xfrm>
              <a:off x="4394200" y="1836738"/>
              <a:ext cx="142875" cy="142875"/>
            </a:xfrm>
            <a:prstGeom prst="rect">
              <a:avLst/>
            </a:prstGeom>
            <a:noFill/>
            <a:ln w="12700" cap="flat">
              <a:solidFill>
                <a:srgbClr val="3F3D56"/>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43" name="íṧḷïḋe"/>
            <p:cNvSpPr/>
            <p:nvPr/>
          </p:nvSpPr>
          <p:spPr bwMode="auto">
            <a:xfrm>
              <a:off x="4579938" y="3841750"/>
              <a:ext cx="142875" cy="142875"/>
            </a:xfrm>
            <a:prstGeom prst="rect">
              <a:avLst/>
            </a:prstGeom>
            <a:noFill/>
            <a:ln w="12700" cap="flat">
              <a:solidFill>
                <a:srgbClr val="3F3D56"/>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44" name="íśľíde"/>
            <p:cNvSpPr/>
            <p:nvPr/>
          </p:nvSpPr>
          <p:spPr bwMode="auto">
            <a:xfrm flipV="1">
              <a:off x="3800475" y="4471988"/>
              <a:ext cx="0" cy="446088"/>
            </a:xfrm>
            <a:prstGeom prst="line">
              <a:avLst/>
            </a:prstGeom>
            <a:noFill/>
            <a:ln w="12700" cap="flat">
              <a:solidFill>
                <a:srgbClr val="3F3D56"/>
              </a:solidFill>
              <a:prstDash val="solid"/>
              <a:miter lim="800000"/>
            </a:ln>
            <a:extLst>
              <a:ext uri="{909E8E84-426E-40DD-AFC4-6F175D3DCCD1}">
                <a14:hiddenFill xmlns:a14="http://schemas.microsoft.com/office/drawing/2010/main">
                  <a:noFill/>
                </a14:hiddenFill>
              </a:ext>
            </a:extLst>
          </p:spPr>
          <p:txBody>
            <a:bodyPr anchor="ctr"/>
            <a:lstStyle/>
            <a:p>
              <a:pPr algn="ctr"/>
            </a:p>
          </p:txBody>
        </p:sp>
        <p:sp>
          <p:nvSpPr>
            <p:cNvPr id="45" name="ïsľïḑe"/>
            <p:cNvSpPr/>
            <p:nvPr/>
          </p:nvSpPr>
          <p:spPr bwMode="auto">
            <a:xfrm>
              <a:off x="3736975" y="4410075"/>
              <a:ext cx="125413" cy="125413"/>
            </a:xfrm>
            <a:prstGeom prst="ellipse">
              <a:avLst/>
            </a:pr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ï$ḷiḋè"/>
            <p:cNvSpPr/>
            <p:nvPr/>
          </p:nvSpPr>
          <p:spPr bwMode="auto">
            <a:xfrm>
              <a:off x="3606800" y="4552950"/>
              <a:ext cx="193675" cy="195263"/>
            </a:xfrm>
            <a:custGeom>
              <a:avLst/>
              <a:gdLst>
                <a:gd name="T0" fmla="*/ 129 w 129"/>
                <a:gd name="T1" fmla="*/ 130 h 130"/>
                <a:gd name="T2" fmla="*/ 0 w 129"/>
                <a:gd name="T3" fmla="*/ 15 h 130"/>
              </a:gdLst>
              <a:ahLst/>
              <a:cxnLst>
                <a:cxn ang="0">
                  <a:pos x="T0" y="T1"/>
                </a:cxn>
                <a:cxn ang="0">
                  <a:pos x="T2" y="T3"/>
                </a:cxn>
              </a:cxnLst>
              <a:rect l="0" t="0" r="r" b="b"/>
              <a:pathLst>
                <a:path w="129" h="130">
                  <a:moveTo>
                    <a:pt x="129" y="130"/>
                  </a:moveTo>
                  <a:cubicBezTo>
                    <a:pt x="129" y="130"/>
                    <a:pt x="123" y="0"/>
                    <a:pt x="0" y="15"/>
                  </a:cubicBezTo>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ïSļîḓê"/>
            <p:cNvSpPr/>
            <p:nvPr/>
          </p:nvSpPr>
          <p:spPr bwMode="auto">
            <a:xfrm>
              <a:off x="6635750" y="2225675"/>
              <a:ext cx="52388" cy="420688"/>
            </a:xfrm>
            <a:custGeom>
              <a:avLst/>
              <a:gdLst>
                <a:gd name="T0" fmla="*/ 9 w 34"/>
                <a:gd name="T1" fmla="*/ 0 h 281"/>
                <a:gd name="T2" fmla="*/ 25 w 34"/>
                <a:gd name="T3" fmla="*/ 0 h 281"/>
                <a:gd name="T4" fmla="*/ 34 w 34"/>
                <a:gd name="T5" fmla="*/ 9 h 281"/>
                <a:gd name="T6" fmla="*/ 34 w 34"/>
                <a:gd name="T7" fmla="*/ 272 h 281"/>
                <a:gd name="T8" fmla="*/ 25 w 34"/>
                <a:gd name="T9" fmla="*/ 281 h 281"/>
                <a:gd name="T10" fmla="*/ 9 w 34"/>
                <a:gd name="T11" fmla="*/ 281 h 281"/>
                <a:gd name="T12" fmla="*/ 0 w 34"/>
                <a:gd name="T13" fmla="*/ 272 h 281"/>
                <a:gd name="T14" fmla="*/ 0 w 34"/>
                <a:gd name="T15" fmla="*/ 9 h 281"/>
                <a:gd name="T16" fmla="*/ 9 w 34"/>
                <a:gd name="T1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1">
                  <a:moveTo>
                    <a:pt x="9" y="0"/>
                  </a:moveTo>
                  <a:cubicBezTo>
                    <a:pt x="25" y="0"/>
                    <a:pt x="25" y="0"/>
                    <a:pt x="25" y="0"/>
                  </a:cubicBezTo>
                  <a:cubicBezTo>
                    <a:pt x="30" y="0"/>
                    <a:pt x="34" y="4"/>
                    <a:pt x="34" y="9"/>
                  </a:cubicBezTo>
                  <a:cubicBezTo>
                    <a:pt x="34" y="272"/>
                    <a:pt x="34" y="272"/>
                    <a:pt x="34" y="272"/>
                  </a:cubicBezTo>
                  <a:cubicBezTo>
                    <a:pt x="34" y="277"/>
                    <a:pt x="30" y="281"/>
                    <a:pt x="25" y="281"/>
                  </a:cubicBezTo>
                  <a:cubicBezTo>
                    <a:pt x="9" y="281"/>
                    <a:pt x="9" y="281"/>
                    <a:pt x="9" y="281"/>
                  </a:cubicBezTo>
                  <a:cubicBezTo>
                    <a:pt x="4" y="281"/>
                    <a:pt x="0" y="277"/>
                    <a:pt x="0" y="272"/>
                  </a:cubicBezTo>
                  <a:cubicBezTo>
                    <a:pt x="0" y="9"/>
                    <a:pt x="0" y="9"/>
                    <a:pt x="0" y="9"/>
                  </a:cubicBezTo>
                  <a:cubicBezTo>
                    <a:pt x="0" y="4"/>
                    <a:pt x="4" y="0"/>
                    <a:pt x="9" y="0"/>
                  </a:cubicBez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iṩ1îḓé"/>
            <p:cNvSpPr/>
            <p:nvPr/>
          </p:nvSpPr>
          <p:spPr bwMode="auto">
            <a:xfrm>
              <a:off x="4937125" y="1895475"/>
              <a:ext cx="28575" cy="138113"/>
            </a:xfrm>
            <a:custGeom>
              <a:avLst/>
              <a:gdLst>
                <a:gd name="T0" fmla="*/ 6 w 20"/>
                <a:gd name="T1" fmla="*/ 0 h 92"/>
                <a:gd name="T2" fmla="*/ 14 w 20"/>
                <a:gd name="T3" fmla="*/ 0 h 92"/>
                <a:gd name="T4" fmla="*/ 20 w 20"/>
                <a:gd name="T5" fmla="*/ 6 h 92"/>
                <a:gd name="T6" fmla="*/ 20 w 20"/>
                <a:gd name="T7" fmla="*/ 86 h 92"/>
                <a:gd name="T8" fmla="*/ 14 w 20"/>
                <a:gd name="T9" fmla="*/ 92 h 92"/>
                <a:gd name="T10" fmla="*/ 6 w 20"/>
                <a:gd name="T11" fmla="*/ 92 h 92"/>
                <a:gd name="T12" fmla="*/ 0 w 20"/>
                <a:gd name="T13" fmla="*/ 86 h 92"/>
                <a:gd name="T14" fmla="*/ 0 w 20"/>
                <a:gd name="T15" fmla="*/ 6 h 92"/>
                <a:gd name="T16" fmla="*/ 6 w 20"/>
                <a:gd name="T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92">
                  <a:moveTo>
                    <a:pt x="6" y="0"/>
                  </a:moveTo>
                  <a:cubicBezTo>
                    <a:pt x="14" y="0"/>
                    <a:pt x="14" y="0"/>
                    <a:pt x="14" y="0"/>
                  </a:cubicBezTo>
                  <a:cubicBezTo>
                    <a:pt x="17" y="0"/>
                    <a:pt x="20" y="2"/>
                    <a:pt x="20" y="6"/>
                  </a:cubicBezTo>
                  <a:cubicBezTo>
                    <a:pt x="20" y="86"/>
                    <a:pt x="20" y="86"/>
                    <a:pt x="20" y="86"/>
                  </a:cubicBezTo>
                  <a:cubicBezTo>
                    <a:pt x="20" y="90"/>
                    <a:pt x="17" y="92"/>
                    <a:pt x="14" y="92"/>
                  </a:cubicBezTo>
                  <a:cubicBezTo>
                    <a:pt x="6" y="92"/>
                    <a:pt x="6" y="92"/>
                    <a:pt x="6" y="92"/>
                  </a:cubicBezTo>
                  <a:cubicBezTo>
                    <a:pt x="3" y="92"/>
                    <a:pt x="0" y="90"/>
                    <a:pt x="0" y="86"/>
                  </a:cubicBezTo>
                  <a:cubicBezTo>
                    <a:pt x="0" y="6"/>
                    <a:pt x="0" y="6"/>
                    <a:pt x="0" y="6"/>
                  </a:cubicBezTo>
                  <a:cubicBezTo>
                    <a:pt x="0" y="2"/>
                    <a:pt x="3" y="0"/>
                    <a:pt x="6" y="0"/>
                  </a:cubicBez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ṧ1íḋê"/>
            <p:cNvSpPr/>
            <p:nvPr/>
          </p:nvSpPr>
          <p:spPr bwMode="auto">
            <a:xfrm>
              <a:off x="4937125" y="2149475"/>
              <a:ext cx="30163" cy="241300"/>
            </a:xfrm>
            <a:custGeom>
              <a:avLst/>
              <a:gdLst>
                <a:gd name="T0" fmla="*/ 7 w 21"/>
                <a:gd name="T1" fmla="*/ 0 h 161"/>
                <a:gd name="T2" fmla="*/ 15 w 21"/>
                <a:gd name="T3" fmla="*/ 0 h 161"/>
                <a:gd name="T4" fmla="*/ 21 w 21"/>
                <a:gd name="T5" fmla="*/ 7 h 161"/>
                <a:gd name="T6" fmla="*/ 21 w 21"/>
                <a:gd name="T7" fmla="*/ 154 h 161"/>
                <a:gd name="T8" fmla="*/ 15 w 21"/>
                <a:gd name="T9" fmla="*/ 161 h 161"/>
                <a:gd name="T10" fmla="*/ 7 w 21"/>
                <a:gd name="T11" fmla="*/ 161 h 161"/>
                <a:gd name="T12" fmla="*/ 0 w 21"/>
                <a:gd name="T13" fmla="*/ 154 h 161"/>
                <a:gd name="T14" fmla="*/ 0 w 21"/>
                <a:gd name="T15" fmla="*/ 7 h 161"/>
                <a:gd name="T16" fmla="*/ 7 w 21"/>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61">
                  <a:moveTo>
                    <a:pt x="7" y="0"/>
                  </a:moveTo>
                  <a:cubicBezTo>
                    <a:pt x="15" y="0"/>
                    <a:pt x="15" y="0"/>
                    <a:pt x="15" y="0"/>
                  </a:cubicBezTo>
                  <a:cubicBezTo>
                    <a:pt x="18" y="0"/>
                    <a:pt x="21" y="3"/>
                    <a:pt x="21" y="7"/>
                  </a:cubicBezTo>
                  <a:cubicBezTo>
                    <a:pt x="21" y="154"/>
                    <a:pt x="21" y="154"/>
                    <a:pt x="21" y="154"/>
                  </a:cubicBezTo>
                  <a:cubicBezTo>
                    <a:pt x="21" y="158"/>
                    <a:pt x="18" y="161"/>
                    <a:pt x="15" y="161"/>
                  </a:cubicBezTo>
                  <a:cubicBezTo>
                    <a:pt x="7" y="161"/>
                    <a:pt x="7" y="161"/>
                    <a:pt x="7" y="161"/>
                  </a:cubicBezTo>
                  <a:cubicBezTo>
                    <a:pt x="3" y="161"/>
                    <a:pt x="0" y="158"/>
                    <a:pt x="0" y="154"/>
                  </a:cubicBezTo>
                  <a:cubicBezTo>
                    <a:pt x="0" y="7"/>
                    <a:pt x="0" y="7"/>
                    <a:pt x="0" y="7"/>
                  </a:cubicBezTo>
                  <a:cubicBezTo>
                    <a:pt x="0" y="3"/>
                    <a:pt x="3" y="0"/>
                    <a:pt x="7" y="0"/>
                  </a:cubicBez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iŝḻîďê"/>
            <p:cNvSpPr/>
            <p:nvPr/>
          </p:nvSpPr>
          <p:spPr bwMode="auto">
            <a:xfrm>
              <a:off x="4937125" y="2473325"/>
              <a:ext cx="30163" cy="244475"/>
            </a:xfrm>
            <a:custGeom>
              <a:avLst/>
              <a:gdLst>
                <a:gd name="T0" fmla="*/ 7 w 21"/>
                <a:gd name="T1" fmla="*/ 0 h 163"/>
                <a:gd name="T2" fmla="*/ 14 w 21"/>
                <a:gd name="T3" fmla="*/ 0 h 163"/>
                <a:gd name="T4" fmla="*/ 21 w 21"/>
                <a:gd name="T5" fmla="*/ 7 h 163"/>
                <a:gd name="T6" fmla="*/ 21 w 21"/>
                <a:gd name="T7" fmla="*/ 156 h 163"/>
                <a:gd name="T8" fmla="*/ 14 w 21"/>
                <a:gd name="T9" fmla="*/ 163 h 163"/>
                <a:gd name="T10" fmla="*/ 7 w 21"/>
                <a:gd name="T11" fmla="*/ 163 h 163"/>
                <a:gd name="T12" fmla="*/ 0 w 21"/>
                <a:gd name="T13" fmla="*/ 156 h 163"/>
                <a:gd name="T14" fmla="*/ 0 w 21"/>
                <a:gd name="T15" fmla="*/ 7 h 163"/>
                <a:gd name="T16" fmla="*/ 7 w 21"/>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63">
                  <a:moveTo>
                    <a:pt x="7" y="0"/>
                  </a:moveTo>
                  <a:cubicBezTo>
                    <a:pt x="14" y="0"/>
                    <a:pt x="14" y="0"/>
                    <a:pt x="14" y="0"/>
                  </a:cubicBezTo>
                  <a:cubicBezTo>
                    <a:pt x="18" y="0"/>
                    <a:pt x="21" y="3"/>
                    <a:pt x="21" y="7"/>
                  </a:cubicBezTo>
                  <a:cubicBezTo>
                    <a:pt x="21" y="156"/>
                    <a:pt x="21" y="156"/>
                    <a:pt x="21" y="156"/>
                  </a:cubicBezTo>
                  <a:cubicBezTo>
                    <a:pt x="21" y="160"/>
                    <a:pt x="18" y="163"/>
                    <a:pt x="14" y="163"/>
                  </a:cubicBezTo>
                  <a:cubicBezTo>
                    <a:pt x="7" y="163"/>
                    <a:pt x="7" y="163"/>
                    <a:pt x="7" y="163"/>
                  </a:cubicBezTo>
                  <a:cubicBezTo>
                    <a:pt x="3" y="163"/>
                    <a:pt x="0" y="160"/>
                    <a:pt x="0" y="156"/>
                  </a:cubicBezTo>
                  <a:cubicBezTo>
                    <a:pt x="0" y="7"/>
                    <a:pt x="0" y="7"/>
                    <a:pt x="0" y="7"/>
                  </a:cubicBezTo>
                  <a:cubicBezTo>
                    <a:pt x="0" y="3"/>
                    <a:pt x="3" y="0"/>
                    <a:pt x="7" y="0"/>
                  </a:cubicBez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ïṩ1íḑe"/>
            <p:cNvSpPr/>
            <p:nvPr/>
          </p:nvSpPr>
          <p:spPr bwMode="auto">
            <a:xfrm>
              <a:off x="4953000" y="1438275"/>
              <a:ext cx="1709738" cy="3468688"/>
            </a:xfrm>
            <a:custGeom>
              <a:avLst/>
              <a:gdLst>
                <a:gd name="T0" fmla="*/ 143 w 1141"/>
                <a:gd name="T1" fmla="*/ 0 h 2318"/>
                <a:gd name="T2" fmla="*/ 998 w 1141"/>
                <a:gd name="T3" fmla="*/ 0 h 2318"/>
                <a:gd name="T4" fmla="*/ 1141 w 1141"/>
                <a:gd name="T5" fmla="*/ 143 h 2318"/>
                <a:gd name="T6" fmla="*/ 1141 w 1141"/>
                <a:gd name="T7" fmla="*/ 2175 h 2318"/>
                <a:gd name="T8" fmla="*/ 998 w 1141"/>
                <a:gd name="T9" fmla="*/ 2318 h 2318"/>
                <a:gd name="T10" fmla="*/ 143 w 1141"/>
                <a:gd name="T11" fmla="*/ 2318 h 2318"/>
                <a:gd name="T12" fmla="*/ 0 w 1141"/>
                <a:gd name="T13" fmla="*/ 2175 h 2318"/>
                <a:gd name="T14" fmla="*/ 0 w 1141"/>
                <a:gd name="T15" fmla="*/ 143 h 2318"/>
                <a:gd name="T16" fmla="*/ 143 w 1141"/>
                <a:gd name="T17" fmla="*/ 0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1" h="2318">
                  <a:moveTo>
                    <a:pt x="143" y="0"/>
                  </a:moveTo>
                  <a:cubicBezTo>
                    <a:pt x="998" y="0"/>
                    <a:pt x="998" y="0"/>
                    <a:pt x="998" y="0"/>
                  </a:cubicBezTo>
                  <a:cubicBezTo>
                    <a:pt x="1077" y="0"/>
                    <a:pt x="1141" y="64"/>
                    <a:pt x="1141" y="143"/>
                  </a:cubicBezTo>
                  <a:cubicBezTo>
                    <a:pt x="1141" y="2175"/>
                    <a:pt x="1141" y="2175"/>
                    <a:pt x="1141" y="2175"/>
                  </a:cubicBezTo>
                  <a:cubicBezTo>
                    <a:pt x="1141" y="2254"/>
                    <a:pt x="1077" y="2318"/>
                    <a:pt x="998" y="2318"/>
                  </a:cubicBezTo>
                  <a:cubicBezTo>
                    <a:pt x="143" y="2318"/>
                    <a:pt x="143" y="2318"/>
                    <a:pt x="143" y="2318"/>
                  </a:cubicBezTo>
                  <a:cubicBezTo>
                    <a:pt x="64" y="2318"/>
                    <a:pt x="0" y="2254"/>
                    <a:pt x="0" y="2175"/>
                  </a:cubicBezTo>
                  <a:cubicBezTo>
                    <a:pt x="0" y="143"/>
                    <a:pt x="0" y="143"/>
                    <a:pt x="0" y="143"/>
                  </a:cubicBezTo>
                  <a:cubicBezTo>
                    <a:pt x="0" y="64"/>
                    <a:pt x="64" y="0"/>
                    <a:pt x="143" y="0"/>
                  </a:cubicBezTo>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ï$ļíde"/>
            <p:cNvSpPr/>
            <p:nvPr/>
          </p:nvSpPr>
          <p:spPr bwMode="auto">
            <a:xfrm>
              <a:off x="5643563" y="1541463"/>
              <a:ext cx="238125" cy="49213"/>
            </a:xfrm>
            <a:custGeom>
              <a:avLst/>
              <a:gdLst>
                <a:gd name="T0" fmla="*/ 10 w 159"/>
                <a:gd name="T1" fmla="*/ 0 h 33"/>
                <a:gd name="T2" fmla="*/ 149 w 159"/>
                <a:gd name="T3" fmla="*/ 0 h 33"/>
                <a:gd name="T4" fmla="*/ 159 w 159"/>
                <a:gd name="T5" fmla="*/ 10 h 33"/>
                <a:gd name="T6" fmla="*/ 159 w 159"/>
                <a:gd name="T7" fmla="*/ 22 h 33"/>
                <a:gd name="T8" fmla="*/ 149 w 159"/>
                <a:gd name="T9" fmla="*/ 33 h 33"/>
                <a:gd name="T10" fmla="*/ 10 w 159"/>
                <a:gd name="T11" fmla="*/ 33 h 33"/>
                <a:gd name="T12" fmla="*/ 0 w 159"/>
                <a:gd name="T13" fmla="*/ 22 h 33"/>
                <a:gd name="T14" fmla="*/ 0 w 159"/>
                <a:gd name="T15" fmla="*/ 10 h 33"/>
                <a:gd name="T16" fmla="*/ 10 w 159"/>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33">
                  <a:moveTo>
                    <a:pt x="10" y="0"/>
                  </a:moveTo>
                  <a:cubicBezTo>
                    <a:pt x="149" y="0"/>
                    <a:pt x="149" y="0"/>
                    <a:pt x="149" y="0"/>
                  </a:cubicBezTo>
                  <a:cubicBezTo>
                    <a:pt x="154" y="0"/>
                    <a:pt x="159" y="5"/>
                    <a:pt x="159" y="10"/>
                  </a:cubicBezTo>
                  <a:cubicBezTo>
                    <a:pt x="159" y="22"/>
                    <a:pt x="159" y="22"/>
                    <a:pt x="159" y="22"/>
                  </a:cubicBezTo>
                  <a:cubicBezTo>
                    <a:pt x="159" y="28"/>
                    <a:pt x="154" y="33"/>
                    <a:pt x="149" y="33"/>
                  </a:cubicBezTo>
                  <a:cubicBezTo>
                    <a:pt x="10" y="33"/>
                    <a:pt x="10" y="33"/>
                    <a:pt x="10" y="33"/>
                  </a:cubicBezTo>
                  <a:cubicBezTo>
                    <a:pt x="4" y="33"/>
                    <a:pt x="0" y="28"/>
                    <a:pt x="0" y="22"/>
                  </a:cubicBezTo>
                  <a:cubicBezTo>
                    <a:pt x="0" y="10"/>
                    <a:pt x="0" y="10"/>
                    <a:pt x="0" y="10"/>
                  </a:cubicBezTo>
                  <a:cubicBezTo>
                    <a:pt x="0" y="5"/>
                    <a:pt x="4" y="0"/>
                    <a:pt x="10" y="0"/>
                  </a:cubicBezTo>
                  <a:close/>
                </a:path>
              </a:pathLst>
            </a:custGeom>
            <a:solidFill>
              <a:srgbClr val="E6E8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ṧļîḋé"/>
            <p:cNvSpPr/>
            <p:nvPr/>
          </p:nvSpPr>
          <p:spPr bwMode="auto">
            <a:xfrm>
              <a:off x="5918200" y="1538288"/>
              <a:ext cx="55563" cy="55563"/>
            </a:xfrm>
            <a:prstGeom prst="ellipse">
              <a:avLst/>
            </a:prstGeom>
            <a:solidFill>
              <a:srgbClr val="E6E8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Sľïḓê"/>
            <p:cNvSpPr/>
            <p:nvPr/>
          </p:nvSpPr>
          <p:spPr bwMode="auto">
            <a:xfrm>
              <a:off x="5059363" y="1528763"/>
              <a:ext cx="1498600" cy="3287713"/>
            </a:xfrm>
            <a:custGeom>
              <a:avLst/>
              <a:gdLst>
                <a:gd name="T0" fmla="*/ 1000 w 1000"/>
                <a:gd name="T1" fmla="*/ 91 h 2198"/>
                <a:gd name="T2" fmla="*/ 1000 w 1000"/>
                <a:gd name="T3" fmla="*/ 2107 h 2198"/>
                <a:gd name="T4" fmla="*/ 909 w 1000"/>
                <a:gd name="T5" fmla="*/ 2198 h 2198"/>
                <a:gd name="T6" fmla="*/ 90 w 1000"/>
                <a:gd name="T7" fmla="*/ 2198 h 2198"/>
                <a:gd name="T8" fmla="*/ 0 w 1000"/>
                <a:gd name="T9" fmla="*/ 2107 h 2198"/>
                <a:gd name="T10" fmla="*/ 0 w 1000"/>
                <a:gd name="T11" fmla="*/ 91 h 2198"/>
                <a:gd name="T12" fmla="*/ 90 w 1000"/>
                <a:gd name="T13" fmla="*/ 0 h 2198"/>
                <a:gd name="T14" fmla="*/ 90 w 1000"/>
                <a:gd name="T15" fmla="*/ 0 h 2198"/>
                <a:gd name="T16" fmla="*/ 213 w 1000"/>
                <a:gd name="T17" fmla="*/ 0 h 2198"/>
                <a:gd name="T18" fmla="*/ 213 w 1000"/>
                <a:gd name="T19" fmla="*/ 16 h 2198"/>
                <a:gd name="T20" fmla="*/ 287 w 1000"/>
                <a:gd name="T21" fmla="*/ 91 h 2198"/>
                <a:gd name="T22" fmla="*/ 704 w 1000"/>
                <a:gd name="T23" fmla="*/ 91 h 2198"/>
                <a:gd name="T24" fmla="*/ 778 w 1000"/>
                <a:gd name="T25" fmla="*/ 16 h 2198"/>
                <a:gd name="T26" fmla="*/ 778 w 1000"/>
                <a:gd name="T27" fmla="*/ 0 h 2198"/>
                <a:gd name="T28" fmla="*/ 909 w 1000"/>
                <a:gd name="T29" fmla="*/ 0 h 2198"/>
                <a:gd name="T30" fmla="*/ 1000 w 1000"/>
                <a:gd name="T31" fmla="*/ 91 h 2198"/>
                <a:gd name="T32" fmla="*/ 1000 w 1000"/>
                <a:gd name="T33" fmla="*/ 91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0" h="2198">
                  <a:moveTo>
                    <a:pt x="1000" y="91"/>
                  </a:moveTo>
                  <a:cubicBezTo>
                    <a:pt x="1000" y="2107"/>
                    <a:pt x="1000" y="2107"/>
                    <a:pt x="1000" y="2107"/>
                  </a:cubicBezTo>
                  <a:cubicBezTo>
                    <a:pt x="1000" y="2157"/>
                    <a:pt x="959" y="2198"/>
                    <a:pt x="909" y="2198"/>
                  </a:cubicBezTo>
                  <a:cubicBezTo>
                    <a:pt x="90" y="2198"/>
                    <a:pt x="90" y="2198"/>
                    <a:pt x="90" y="2198"/>
                  </a:cubicBezTo>
                  <a:cubicBezTo>
                    <a:pt x="40" y="2198"/>
                    <a:pt x="0" y="2157"/>
                    <a:pt x="0" y="2107"/>
                  </a:cubicBezTo>
                  <a:cubicBezTo>
                    <a:pt x="0" y="91"/>
                    <a:pt x="0" y="91"/>
                    <a:pt x="0" y="91"/>
                  </a:cubicBezTo>
                  <a:cubicBezTo>
                    <a:pt x="0" y="41"/>
                    <a:pt x="40" y="0"/>
                    <a:pt x="90" y="0"/>
                  </a:cubicBezTo>
                  <a:cubicBezTo>
                    <a:pt x="90" y="0"/>
                    <a:pt x="90" y="0"/>
                    <a:pt x="90" y="0"/>
                  </a:cubicBezTo>
                  <a:cubicBezTo>
                    <a:pt x="213" y="0"/>
                    <a:pt x="213" y="0"/>
                    <a:pt x="213" y="0"/>
                  </a:cubicBezTo>
                  <a:cubicBezTo>
                    <a:pt x="213" y="16"/>
                    <a:pt x="213" y="16"/>
                    <a:pt x="213" y="16"/>
                  </a:cubicBezTo>
                  <a:cubicBezTo>
                    <a:pt x="213" y="57"/>
                    <a:pt x="246" y="91"/>
                    <a:pt x="287" y="91"/>
                  </a:cubicBezTo>
                  <a:cubicBezTo>
                    <a:pt x="704" y="91"/>
                    <a:pt x="704" y="91"/>
                    <a:pt x="704" y="91"/>
                  </a:cubicBezTo>
                  <a:cubicBezTo>
                    <a:pt x="745" y="91"/>
                    <a:pt x="778" y="57"/>
                    <a:pt x="778" y="16"/>
                  </a:cubicBezTo>
                  <a:cubicBezTo>
                    <a:pt x="778" y="0"/>
                    <a:pt x="778" y="0"/>
                    <a:pt x="778" y="0"/>
                  </a:cubicBezTo>
                  <a:cubicBezTo>
                    <a:pt x="909" y="0"/>
                    <a:pt x="909" y="0"/>
                    <a:pt x="909" y="0"/>
                  </a:cubicBezTo>
                  <a:cubicBezTo>
                    <a:pt x="959" y="0"/>
                    <a:pt x="1000" y="41"/>
                    <a:pt x="1000" y="91"/>
                  </a:cubicBezTo>
                  <a:cubicBezTo>
                    <a:pt x="1000" y="91"/>
                    <a:pt x="1000" y="91"/>
                    <a:pt x="1000" y="9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śḻïdé"/>
            <p:cNvSpPr/>
            <p:nvPr/>
          </p:nvSpPr>
          <p:spPr bwMode="auto">
            <a:xfrm>
              <a:off x="5057775" y="2041525"/>
              <a:ext cx="1500188" cy="1022350"/>
            </a:xfrm>
            <a:prstGeom prst="rect">
              <a:avLst/>
            </a:prstGeom>
            <a:solidFill>
              <a:srgbClr val="6A68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 name="íSlïḓè"/>
            <p:cNvSpPr/>
            <p:nvPr/>
          </p:nvSpPr>
          <p:spPr bwMode="auto">
            <a:xfrm>
              <a:off x="5059363" y="2033588"/>
              <a:ext cx="1498600" cy="1030288"/>
            </a:xfrm>
            <a:custGeom>
              <a:avLst/>
              <a:gdLst>
                <a:gd name="T0" fmla="*/ 472 w 944"/>
                <a:gd name="T1" fmla="*/ 329 h 649"/>
                <a:gd name="T2" fmla="*/ 6 w 944"/>
                <a:gd name="T3" fmla="*/ 649 h 649"/>
                <a:gd name="T4" fmla="*/ 938 w 944"/>
                <a:gd name="T5" fmla="*/ 649 h 649"/>
                <a:gd name="T6" fmla="*/ 472 w 944"/>
                <a:gd name="T7" fmla="*/ 329 h 649"/>
                <a:gd name="T8" fmla="*/ 944 w 944"/>
                <a:gd name="T9" fmla="*/ 6 h 649"/>
                <a:gd name="T10" fmla="*/ 479 w 944"/>
                <a:gd name="T11" fmla="*/ 324 h 649"/>
                <a:gd name="T12" fmla="*/ 944 w 944"/>
                <a:gd name="T13" fmla="*/ 643 h 649"/>
                <a:gd name="T14" fmla="*/ 944 w 944"/>
                <a:gd name="T15" fmla="*/ 6 h 649"/>
                <a:gd name="T16" fmla="*/ 0 w 944"/>
                <a:gd name="T17" fmla="*/ 6 h 649"/>
                <a:gd name="T18" fmla="*/ 0 w 944"/>
                <a:gd name="T19" fmla="*/ 643 h 649"/>
                <a:gd name="T20" fmla="*/ 466 w 944"/>
                <a:gd name="T21" fmla="*/ 324 h 649"/>
                <a:gd name="T22" fmla="*/ 0 w 944"/>
                <a:gd name="T23" fmla="*/ 6 h 649"/>
                <a:gd name="T24" fmla="*/ 938 w 944"/>
                <a:gd name="T25" fmla="*/ 0 h 649"/>
                <a:gd name="T26" fmla="*/ 6 w 944"/>
                <a:gd name="T27" fmla="*/ 0 h 649"/>
                <a:gd name="T28" fmla="*/ 472 w 944"/>
                <a:gd name="T29" fmla="*/ 320 h 649"/>
                <a:gd name="T30" fmla="*/ 938 w 944"/>
                <a:gd name="T31"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49">
                  <a:moveTo>
                    <a:pt x="472" y="329"/>
                  </a:moveTo>
                  <a:lnTo>
                    <a:pt x="6" y="649"/>
                  </a:lnTo>
                  <a:lnTo>
                    <a:pt x="938" y="649"/>
                  </a:lnTo>
                  <a:lnTo>
                    <a:pt x="472" y="329"/>
                  </a:lnTo>
                  <a:close/>
                  <a:moveTo>
                    <a:pt x="944" y="6"/>
                  </a:moveTo>
                  <a:lnTo>
                    <a:pt x="479" y="324"/>
                  </a:lnTo>
                  <a:lnTo>
                    <a:pt x="944" y="643"/>
                  </a:lnTo>
                  <a:lnTo>
                    <a:pt x="944" y="6"/>
                  </a:lnTo>
                  <a:close/>
                  <a:moveTo>
                    <a:pt x="0" y="6"/>
                  </a:moveTo>
                  <a:lnTo>
                    <a:pt x="0" y="643"/>
                  </a:lnTo>
                  <a:lnTo>
                    <a:pt x="466" y="324"/>
                  </a:lnTo>
                  <a:lnTo>
                    <a:pt x="0" y="6"/>
                  </a:lnTo>
                  <a:close/>
                  <a:moveTo>
                    <a:pt x="938" y="0"/>
                  </a:moveTo>
                  <a:lnTo>
                    <a:pt x="6" y="0"/>
                  </a:lnTo>
                  <a:lnTo>
                    <a:pt x="472" y="320"/>
                  </a:lnTo>
                  <a:lnTo>
                    <a:pt x="938" y="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ŝḻïḓé"/>
            <p:cNvSpPr/>
            <p:nvPr/>
          </p:nvSpPr>
          <p:spPr bwMode="auto">
            <a:xfrm>
              <a:off x="5059363" y="2033588"/>
              <a:ext cx="1498600" cy="1030288"/>
            </a:xfrm>
            <a:custGeom>
              <a:avLst/>
              <a:gdLst>
                <a:gd name="T0" fmla="*/ 472 w 944"/>
                <a:gd name="T1" fmla="*/ 329 h 649"/>
                <a:gd name="T2" fmla="*/ 6 w 944"/>
                <a:gd name="T3" fmla="*/ 649 h 649"/>
                <a:gd name="T4" fmla="*/ 938 w 944"/>
                <a:gd name="T5" fmla="*/ 649 h 649"/>
                <a:gd name="T6" fmla="*/ 472 w 944"/>
                <a:gd name="T7" fmla="*/ 329 h 649"/>
                <a:gd name="T8" fmla="*/ 944 w 944"/>
                <a:gd name="T9" fmla="*/ 6 h 649"/>
                <a:gd name="T10" fmla="*/ 479 w 944"/>
                <a:gd name="T11" fmla="*/ 324 h 649"/>
                <a:gd name="T12" fmla="*/ 944 w 944"/>
                <a:gd name="T13" fmla="*/ 643 h 649"/>
                <a:gd name="T14" fmla="*/ 944 w 944"/>
                <a:gd name="T15" fmla="*/ 6 h 649"/>
                <a:gd name="T16" fmla="*/ 0 w 944"/>
                <a:gd name="T17" fmla="*/ 6 h 649"/>
                <a:gd name="T18" fmla="*/ 0 w 944"/>
                <a:gd name="T19" fmla="*/ 643 h 649"/>
                <a:gd name="T20" fmla="*/ 466 w 944"/>
                <a:gd name="T21" fmla="*/ 324 h 649"/>
                <a:gd name="T22" fmla="*/ 0 w 944"/>
                <a:gd name="T23" fmla="*/ 6 h 649"/>
                <a:gd name="T24" fmla="*/ 938 w 944"/>
                <a:gd name="T25" fmla="*/ 0 h 649"/>
                <a:gd name="T26" fmla="*/ 6 w 944"/>
                <a:gd name="T27" fmla="*/ 0 h 649"/>
                <a:gd name="T28" fmla="*/ 472 w 944"/>
                <a:gd name="T29" fmla="*/ 320 h 649"/>
                <a:gd name="T30" fmla="*/ 938 w 944"/>
                <a:gd name="T31"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49">
                  <a:moveTo>
                    <a:pt x="472" y="329"/>
                  </a:moveTo>
                  <a:lnTo>
                    <a:pt x="6" y="649"/>
                  </a:lnTo>
                  <a:lnTo>
                    <a:pt x="938" y="649"/>
                  </a:lnTo>
                  <a:lnTo>
                    <a:pt x="472" y="329"/>
                  </a:lnTo>
                  <a:moveTo>
                    <a:pt x="944" y="6"/>
                  </a:moveTo>
                  <a:lnTo>
                    <a:pt x="479" y="324"/>
                  </a:lnTo>
                  <a:lnTo>
                    <a:pt x="944" y="643"/>
                  </a:lnTo>
                  <a:lnTo>
                    <a:pt x="944" y="6"/>
                  </a:lnTo>
                  <a:moveTo>
                    <a:pt x="0" y="6"/>
                  </a:moveTo>
                  <a:lnTo>
                    <a:pt x="0" y="643"/>
                  </a:lnTo>
                  <a:lnTo>
                    <a:pt x="466" y="324"/>
                  </a:lnTo>
                  <a:lnTo>
                    <a:pt x="0" y="6"/>
                  </a:lnTo>
                  <a:moveTo>
                    <a:pt x="938" y="0"/>
                  </a:moveTo>
                  <a:lnTo>
                    <a:pt x="6" y="0"/>
                  </a:lnTo>
                  <a:lnTo>
                    <a:pt x="472" y="320"/>
                  </a:lnTo>
                  <a:lnTo>
                    <a:pt x="9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ïṧḷïďè"/>
            <p:cNvSpPr/>
            <p:nvPr/>
          </p:nvSpPr>
          <p:spPr bwMode="auto">
            <a:xfrm>
              <a:off x="5057775" y="3405188"/>
              <a:ext cx="1500188" cy="1022350"/>
            </a:xfrm>
            <a:custGeom>
              <a:avLst/>
              <a:gdLst>
                <a:gd name="T0" fmla="*/ 0 w 945"/>
                <a:gd name="T1" fmla="*/ 644 h 644"/>
                <a:gd name="T2" fmla="*/ 0 w 945"/>
                <a:gd name="T3" fmla="*/ 644 h 644"/>
                <a:gd name="T4" fmla="*/ 0 w 945"/>
                <a:gd name="T5" fmla="*/ 644 h 644"/>
                <a:gd name="T6" fmla="*/ 945 w 945"/>
                <a:gd name="T7" fmla="*/ 644 h 644"/>
                <a:gd name="T8" fmla="*/ 945 w 945"/>
                <a:gd name="T9" fmla="*/ 644 h 644"/>
                <a:gd name="T10" fmla="*/ 945 w 945"/>
                <a:gd name="T11" fmla="*/ 644 h 644"/>
                <a:gd name="T12" fmla="*/ 0 w 945"/>
                <a:gd name="T13" fmla="*/ 0 h 644"/>
                <a:gd name="T14" fmla="*/ 0 w 945"/>
                <a:gd name="T15" fmla="*/ 639 h 644"/>
                <a:gd name="T16" fmla="*/ 1 w 945"/>
                <a:gd name="T17" fmla="*/ 639 h 644"/>
                <a:gd name="T18" fmla="*/ 1 w 945"/>
                <a:gd name="T19" fmla="*/ 1 h 644"/>
                <a:gd name="T20" fmla="*/ 0 w 945"/>
                <a:gd name="T21" fmla="*/ 0 h 644"/>
                <a:gd name="T22" fmla="*/ 945 w 945"/>
                <a:gd name="T23" fmla="*/ 0 h 644"/>
                <a:gd name="T24" fmla="*/ 945 w 945"/>
                <a:gd name="T25" fmla="*/ 1 h 644"/>
                <a:gd name="T26" fmla="*/ 945 w 945"/>
                <a:gd name="T27" fmla="*/ 639 h 644"/>
                <a:gd name="T28" fmla="*/ 945 w 945"/>
                <a:gd name="T29" fmla="*/ 639 h 644"/>
                <a:gd name="T30" fmla="*/ 945 w 945"/>
                <a:gd name="T31"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5" h="644">
                  <a:moveTo>
                    <a:pt x="0" y="644"/>
                  </a:moveTo>
                  <a:lnTo>
                    <a:pt x="0" y="644"/>
                  </a:lnTo>
                  <a:lnTo>
                    <a:pt x="0" y="644"/>
                  </a:lnTo>
                  <a:close/>
                  <a:moveTo>
                    <a:pt x="945" y="644"/>
                  </a:moveTo>
                  <a:lnTo>
                    <a:pt x="945" y="644"/>
                  </a:lnTo>
                  <a:lnTo>
                    <a:pt x="945" y="644"/>
                  </a:lnTo>
                  <a:close/>
                  <a:moveTo>
                    <a:pt x="0" y="0"/>
                  </a:moveTo>
                  <a:lnTo>
                    <a:pt x="0" y="639"/>
                  </a:lnTo>
                  <a:lnTo>
                    <a:pt x="1" y="639"/>
                  </a:lnTo>
                  <a:lnTo>
                    <a:pt x="1" y="1"/>
                  </a:lnTo>
                  <a:lnTo>
                    <a:pt x="0" y="0"/>
                  </a:lnTo>
                  <a:close/>
                  <a:moveTo>
                    <a:pt x="945" y="0"/>
                  </a:moveTo>
                  <a:lnTo>
                    <a:pt x="945" y="1"/>
                  </a:lnTo>
                  <a:lnTo>
                    <a:pt x="945" y="639"/>
                  </a:lnTo>
                  <a:lnTo>
                    <a:pt x="945" y="639"/>
                  </a:lnTo>
                  <a:lnTo>
                    <a:pt x="945" y="0"/>
                  </a:lnTo>
                  <a:close/>
                </a:path>
              </a:pathLst>
            </a:custGeom>
            <a:solidFill>
              <a:srgbClr val="6A68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íṣľíḑê"/>
            <p:cNvSpPr/>
            <p:nvPr/>
          </p:nvSpPr>
          <p:spPr bwMode="auto">
            <a:xfrm>
              <a:off x="5057775" y="3405188"/>
              <a:ext cx="1500188" cy="1022350"/>
            </a:xfrm>
            <a:custGeom>
              <a:avLst/>
              <a:gdLst>
                <a:gd name="T0" fmla="*/ 0 w 945"/>
                <a:gd name="T1" fmla="*/ 644 h 644"/>
                <a:gd name="T2" fmla="*/ 0 w 945"/>
                <a:gd name="T3" fmla="*/ 644 h 644"/>
                <a:gd name="T4" fmla="*/ 0 w 945"/>
                <a:gd name="T5" fmla="*/ 644 h 644"/>
                <a:gd name="T6" fmla="*/ 945 w 945"/>
                <a:gd name="T7" fmla="*/ 644 h 644"/>
                <a:gd name="T8" fmla="*/ 945 w 945"/>
                <a:gd name="T9" fmla="*/ 644 h 644"/>
                <a:gd name="T10" fmla="*/ 945 w 945"/>
                <a:gd name="T11" fmla="*/ 644 h 644"/>
                <a:gd name="T12" fmla="*/ 0 w 945"/>
                <a:gd name="T13" fmla="*/ 0 h 644"/>
                <a:gd name="T14" fmla="*/ 0 w 945"/>
                <a:gd name="T15" fmla="*/ 639 h 644"/>
                <a:gd name="T16" fmla="*/ 1 w 945"/>
                <a:gd name="T17" fmla="*/ 639 h 644"/>
                <a:gd name="T18" fmla="*/ 1 w 945"/>
                <a:gd name="T19" fmla="*/ 1 h 644"/>
                <a:gd name="T20" fmla="*/ 0 w 945"/>
                <a:gd name="T21" fmla="*/ 0 h 644"/>
                <a:gd name="T22" fmla="*/ 945 w 945"/>
                <a:gd name="T23" fmla="*/ 0 h 644"/>
                <a:gd name="T24" fmla="*/ 945 w 945"/>
                <a:gd name="T25" fmla="*/ 1 h 644"/>
                <a:gd name="T26" fmla="*/ 945 w 945"/>
                <a:gd name="T27" fmla="*/ 639 h 644"/>
                <a:gd name="T28" fmla="*/ 945 w 945"/>
                <a:gd name="T29" fmla="*/ 639 h 644"/>
                <a:gd name="T30" fmla="*/ 945 w 945"/>
                <a:gd name="T31"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5" h="644">
                  <a:moveTo>
                    <a:pt x="0" y="644"/>
                  </a:moveTo>
                  <a:lnTo>
                    <a:pt x="0" y="644"/>
                  </a:lnTo>
                  <a:lnTo>
                    <a:pt x="0" y="644"/>
                  </a:lnTo>
                  <a:moveTo>
                    <a:pt x="945" y="644"/>
                  </a:moveTo>
                  <a:lnTo>
                    <a:pt x="945" y="644"/>
                  </a:lnTo>
                  <a:lnTo>
                    <a:pt x="945" y="644"/>
                  </a:lnTo>
                  <a:moveTo>
                    <a:pt x="0" y="0"/>
                  </a:moveTo>
                  <a:lnTo>
                    <a:pt x="0" y="639"/>
                  </a:lnTo>
                  <a:lnTo>
                    <a:pt x="1" y="639"/>
                  </a:lnTo>
                  <a:lnTo>
                    <a:pt x="1" y="1"/>
                  </a:lnTo>
                  <a:lnTo>
                    <a:pt x="0" y="0"/>
                  </a:lnTo>
                  <a:moveTo>
                    <a:pt x="945" y="0"/>
                  </a:moveTo>
                  <a:lnTo>
                    <a:pt x="945" y="1"/>
                  </a:lnTo>
                  <a:lnTo>
                    <a:pt x="945" y="639"/>
                  </a:lnTo>
                  <a:lnTo>
                    <a:pt x="945" y="639"/>
                  </a:lnTo>
                  <a:lnTo>
                    <a:pt x="9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îşḷiḋe"/>
            <p:cNvSpPr/>
            <p:nvPr/>
          </p:nvSpPr>
          <p:spPr bwMode="auto">
            <a:xfrm>
              <a:off x="5059363" y="3400425"/>
              <a:ext cx="1498600" cy="1027113"/>
            </a:xfrm>
            <a:custGeom>
              <a:avLst/>
              <a:gdLst>
                <a:gd name="T0" fmla="*/ 472 w 944"/>
                <a:gd name="T1" fmla="*/ 328 h 647"/>
                <a:gd name="T2" fmla="*/ 6 w 944"/>
                <a:gd name="T3" fmla="*/ 647 h 647"/>
                <a:gd name="T4" fmla="*/ 938 w 944"/>
                <a:gd name="T5" fmla="*/ 647 h 647"/>
                <a:gd name="T6" fmla="*/ 472 w 944"/>
                <a:gd name="T7" fmla="*/ 328 h 647"/>
                <a:gd name="T8" fmla="*/ 944 w 944"/>
                <a:gd name="T9" fmla="*/ 4 h 647"/>
                <a:gd name="T10" fmla="*/ 479 w 944"/>
                <a:gd name="T11" fmla="*/ 323 h 647"/>
                <a:gd name="T12" fmla="*/ 944 w 944"/>
                <a:gd name="T13" fmla="*/ 642 h 647"/>
                <a:gd name="T14" fmla="*/ 944 w 944"/>
                <a:gd name="T15" fmla="*/ 4 h 647"/>
                <a:gd name="T16" fmla="*/ 0 w 944"/>
                <a:gd name="T17" fmla="*/ 4 h 647"/>
                <a:gd name="T18" fmla="*/ 0 w 944"/>
                <a:gd name="T19" fmla="*/ 642 h 647"/>
                <a:gd name="T20" fmla="*/ 466 w 944"/>
                <a:gd name="T21" fmla="*/ 323 h 647"/>
                <a:gd name="T22" fmla="*/ 0 w 944"/>
                <a:gd name="T23" fmla="*/ 4 h 647"/>
                <a:gd name="T24" fmla="*/ 938 w 944"/>
                <a:gd name="T25" fmla="*/ 0 h 647"/>
                <a:gd name="T26" fmla="*/ 6 w 944"/>
                <a:gd name="T27" fmla="*/ 0 h 647"/>
                <a:gd name="T28" fmla="*/ 472 w 944"/>
                <a:gd name="T29" fmla="*/ 319 h 647"/>
                <a:gd name="T30" fmla="*/ 938 w 944"/>
                <a:gd name="T31" fmla="*/ 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47">
                  <a:moveTo>
                    <a:pt x="472" y="328"/>
                  </a:moveTo>
                  <a:lnTo>
                    <a:pt x="6" y="647"/>
                  </a:lnTo>
                  <a:lnTo>
                    <a:pt x="938" y="647"/>
                  </a:lnTo>
                  <a:lnTo>
                    <a:pt x="472" y="328"/>
                  </a:lnTo>
                  <a:close/>
                  <a:moveTo>
                    <a:pt x="944" y="4"/>
                  </a:moveTo>
                  <a:lnTo>
                    <a:pt x="479" y="323"/>
                  </a:lnTo>
                  <a:lnTo>
                    <a:pt x="944" y="642"/>
                  </a:lnTo>
                  <a:lnTo>
                    <a:pt x="944" y="4"/>
                  </a:lnTo>
                  <a:close/>
                  <a:moveTo>
                    <a:pt x="0" y="4"/>
                  </a:moveTo>
                  <a:lnTo>
                    <a:pt x="0" y="642"/>
                  </a:lnTo>
                  <a:lnTo>
                    <a:pt x="466" y="323"/>
                  </a:lnTo>
                  <a:lnTo>
                    <a:pt x="0" y="4"/>
                  </a:lnTo>
                  <a:close/>
                  <a:moveTo>
                    <a:pt x="938" y="0"/>
                  </a:moveTo>
                  <a:lnTo>
                    <a:pt x="6" y="0"/>
                  </a:lnTo>
                  <a:lnTo>
                    <a:pt x="472" y="319"/>
                  </a:lnTo>
                  <a:lnTo>
                    <a:pt x="938" y="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iSlidê"/>
            <p:cNvSpPr/>
            <p:nvPr/>
          </p:nvSpPr>
          <p:spPr bwMode="auto">
            <a:xfrm>
              <a:off x="5059363" y="3400425"/>
              <a:ext cx="1498600" cy="1027113"/>
            </a:xfrm>
            <a:custGeom>
              <a:avLst/>
              <a:gdLst>
                <a:gd name="T0" fmla="*/ 472 w 944"/>
                <a:gd name="T1" fmla="*/ 328 h 647"/>
                <a:gd name="T2" fmla="*/ 6 w 944"/>
                <a:gd name="T3" fmla="*/ 647 h 647"/>
                <a:gd name="T4" fmla="*/ 938 w 944"/>
                <a:gd name="T5" fmla="*/ 647 h 647"/>
                <a:gd name="T6" fmla="*/ 472 w 944"/>
                <a:gd name="T7" fmla="*/ 328 h 647"/>
                <a:gd name="T8" fmla="*/ 944 w 944"/>
                <a:gd name="T9" fmla="*/ 4 h 647"/>
                <a:gd name="T10" fmla="*/ 479 w 944"/>
                <a:gd name="T11" fmla="*/ 323 h 647"/>
                <a:gd name="T12" fmla="*/ 944 w 944"/>
                <a:gd name="T13" fmla="*/ 642 h 647"/>
                <a:gd name="T14" fmla="*/ 944 w 944"/>
                <a:gd name="T15" fmla="*/ 4 h 647"/>
                <a:gd name="T16" fmla="*/ 0 w 944"/>
                <a:gd name="T17" fmla="*/ 4 h 647"/>
                <a:gd name="T18" fmla="*/ 0 w 944"/>
                <a:gd name="T19" fmla="*/ 642 h 647"/>
                <a:gd name="T20" fmla="*/ 466 w 944"/>
                <a:gd name="T21" fmla="*/ 323 h 647"/>
                <a:gd name="T22" fmla="*/ 0 w 944"/>
                <a:gd name="T23" fmla="*/ 4 h 647"/>
                <a:gd name="T24" fmla="*/ 938 w 944"/>
                <a:gd name="T25" fmla="*/ 0 h 647"/>
                <a:gd name="T26" fmla="*/ 6 w 944"/>
                <a:gd name="T27" fmla="*/ 0 h 647"/>
                <a:gd name="T28" fmla="*/ 472 w 944"/>
                <a:gd name="T29" fmla="*/ 319 h 647"/>
                <a:gd name="T30" fmla="*/ 938 w 944"/>
                <a:gd name="T31" fmla="*/ 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47">
                  <a:moveTo>
                    <a:pt x="472" y="328"/>
                  </a:moveTo>
                  <a:lnTo>
                    <a:pt x="6" y="647"/>
                  </a:lnTo>
                  <a:lnTo>
                    <a:pt x="938" y="647"/>
                  </a:lnTo>
                  <a:lnTo>
                    <a:pt x="472" y="328"/>
                  </a:lnTo>
                  <a:moveTo>
                    <a:pt x="944" y="4"/>
                  </a:moveTo>
                  <a:lnTo>
                    <a:pt x="479" y="323"/>
                  </a:lnTo>
                  <a:lnTo>
                    <a:pt x="944" y="642"/>
                  </a:lnTo>
                  <a:lnTo>
                    <a:pt x="944" y="4"/>
                  </a:lnTo>
                  <a:moveTo>
                    <a:pt x="0" y="4"/>
                  </a:moveTo>
                  <a:lnTo>
                    <a:pt x="0" y="642"/>
                  </a:lnTo>
                  <a:lnTo>
                    <a:pt x="466" y="323"/>
                  </a:lnTo>
                  <a:lnTo>
                    <a:pt x="0" y="4"/>
                  </a:lnTo>
                  <a:moveTo>
                    <a:pt x="938" y="0"/>
                  </a:moveTo>
                  <a:lnTo>
                    <a:pt x="6" y="0"/>
                  </a:lnTo>
                  <a:lnTo>
                    <a:pt x="472" y="319"/>
                  </a:lnTo>
                  <a:lnTo>
                    <a:pt x="9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ṧḻíḓè"/>
            <p:cNvSpPr/>
            <p:nvPr/>
          </p:nvSpPr>
          <p:spPr bwMode="auto">
            <a:xfrm>
              <a:off x="5054600" y="2032000"/>
              <a:ext cx="4763" cy="9525"/>
            </a:xfrm>
            <a:custGeom>
              <a:avLst/>
              <a:gdLst>
                <a:gd name="T0" fmla="*/ 3 w 3"/>
                <a:gd name="T1" fmla="*/ 0 h 6"/>
                <a:gd name="T2" fmla="*/ 0 w 3"/>
                <a:gd name="T3" fmla="*/ 5 h 6"/>
                <a:gd name="T4" fmla="*/ 2 w 3"/>
                <a:gd name="T5" fmla="*/ 6 h 6"/>
                <a:gd name="T6" fmla="*/ 2 w 3"/>
                <a:gd name="T7" fmla="*/ 1 h 6"/>
                <a:gd name="T8" fmla="*/ 3 w 3"/>
                <a:gd name="T9" fmla="*/ 1 h 6"/>
                <a:gd name="T10" fmla="*/ 3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3" y="0"/>
                  </a:moveTo>
                  <a:lnTo>
                    <a:pt x="0" y="5"/>
                  </a:lnTo>
                  <a:lnTo>
                    <a:pt x="2" y="6"/>
                  </a:lnTo>
                  <a:lnTo>
                    <a:pt x="2" y="1"/>
                  </a:lnTo>
                  <a:lnTo>
                    <a:pt x="3" y="1"/>
                  </a:lnTo>
                  <a:lnTo>
                    <a:pt x="3" y="0"/>
                  </a:lnTo>
                  <a:close/>
                </a:path>
              </a:pathLst>
            </a:custGeom>
            <a:solidFill>
              <a:srgbClr val="4053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îślïďê"/>
            <p:cNvSpPr/>
            <p:nvPr/>
          </p:nvSpPr>
          <p:spPr bwMode="auto">
            <a:xfrm>
              <a:off x="5054600" y="2032000"/>
              <a:ext cx="4763" cy="9525"/>
            </a:xfrm>
            <a:custGeom>
              <a:avLst/>
              <a:gdLst>
                <a:gd name="T0" fmla="*/ 3 w 3"/>
                <a:gd name="T1" fmla="*/ 0 h 6"/>
                <a:gd name="T2" fmla="*/ 0 w 3"/>
                <a:gd name="T3" fmla="*/ 5 h 6"/>
                <a:gd name="T4" fmla="*/ 2 w 3"/>
                <a:gd name="T5" fmla="*/ 6 h 6"/>
                <a:gd name="T6" fmla="*/ 2 w 3"/>
                <a:gd name="T7" fmla="*/ 1 h 6"/>
                <a:gd name="T8" fmla="*/ 3 w 3"/>
                <a:gd name="T9" fmla="*/ 1 h 6"/>
                <a:gd name="T10" fmla="*/ 3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3" y="0"/>
                  </a:moveTo>
                  <a:lnTo>
                    <a:pt x="0" y="5"/>
                  </a:lnTo>
                  <a:lnTo>
                    <a:pt x="2" y="6"/>
                  </a:lnTo>
                  <a:lnTo>
                    <a:pt x="2" y="1"/>
                  </a:lnTo>
                  <a:lnTo>
                    <a:pt x="3" y="1"/>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ṩľîḑè"/>
            <p:cNvSpPr/>
            <p:nvPr/>
          </p:nvSpPr>
          <p:spPr bwMode="auto">
            <a:xfrm>
              <a:off x="5059363" y="2028825"/>
              <a:ext cx="9525" cy="4763"/>
            </a:xfrm>
            <a:custGeom>
              <a:avLst/>
              <a:gdLst>
                <a:gd name="T0" fmla="*/ 1 w 6"/>
                <a:gd name="T1" fmla="*/ 0 h 3"/>
                <a:gd name="T2" fmla="*/ 0 w 6"/>
                <a:gd name="T3" fmla="*/ 2 h 3"/>
                <a:gd name="T4" fmla="*/ 0 w 6"/>
                <a:gd name="T5" fmla="*/ 3 h 3"/>
                <a:gd name="T6" fmla="*/ 6 w 6"/>
                <a:gd name="T7" fmla="*/ 3 h 3"/>
                <a:gd name="T8" fmla="*/ 1 w 6"/>
                <a:gd name="T9" fmla="*/ 0 h 3"/>
              </a:gdLst>
              <a:ahLst/>
              <a:cxnLst>
                <a:cxn ang="0">
                  <a:pos x="T0" y="T1"/>
                </a:cxn>
                <a:cxn ang="0">
                  <a:pos x="T2" y="T3"/>
                </a:cxn>
                <a:cxn ang="0">
                  <a:pos x="T4" y="T5"/>
                </a:cxn>
                <a:cxn ang="0">
                  <a:pos x="T6" y="T7"/>
                </a:cxn>
                <a:cxn ang="0">
                  <a:pos x="T8" y="T9"/>
                </a:cxn>
              </a:cxnLst>
              <a:rect l="0" t="0" r="r" b="b"/>
              <a:pathLst>
                <a:path w="6" h="3">
                  <a:moveTo>
                    <a:pt x="1" y="0"/>
                  </a:moveTo>
                  <a:lnTo>
                    <a:pt x="0" y="2"/>
                  </a:lnTo>
                  <a:lnTo>
                    <a:pt x="0" y="3"/>
                  </a:lnTo>
                  <a:lnTo>
                    <a:pt x="6" y="3"/>
                  </a:lnTo>
                  <a:lnTo>
                    <a:pt x="1"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iṧļíḋê"/>
            <p:cNvSpPr/>
            <p:nvPr/>
          </p:nvSpPr>
          <p:spPr bwMode="auto">
            <a:xfrm>
              <a:off x="5059363" y="2028825"/>
              <a:ext cx="9525" cy="4763"/>
            </a:xfrm>
            <a:custGeom>
              <a:avLst/>
              <a:gdLst>
                <a:gd name="T0" fmla="*/ 1 w 6"/>
                <a:gd name="T1" fmla="*/ 0 h 3"/>
                <a:gd name="T2" fmla="*/ 0 w 6"/>
                <a:gd name="T3" fmla="*/ 2 h 3"/>
                <a:gd name="T4" fmla="*/ 0 w 6"/>
                <a:gd name="T5" fmla="*/ 3 h 3"/>
                <a:gd name="T6" fmla="*/ 6 w 6"/>
                <a:gd name="T7" fmla="*/ 3 h 3"/>
                <a:gd name="T8" fmla="*/ 1 w 6"/>
                <a:gd name="T9" fmla="*/ 0 h 3"/>
              </a:gdLst>
              <a:ahLst/>
              <a:cxnLst>
                <a:cxn ang="0">
                  <a:pos x="T0" y="T1"/>
                </a:cxn>
                <a:cxn ang="0">
                  <a:pos x="T2" y="T3"/>
                </a:cxn>
                <a:cxn ang="0">
                  <a:pos x="T4" y="T5"/>
                </a:cxn>
                <a:cxn ang="0">
                  <a:pos x="T6" y="T7"/>
                </a:cxn>
                <a:cxn ang="0">
                  <a:pos x="T8" y="T9"/>
                </a:cxn>
              </a:cxnLst>
              <a:rect l="0" t="0" r="r" b="b"/>
              <a:pathLst>
                <a:path w="6" h="3">
                  <a:moveTo>
                    <a:pt x="1" y="0"/>
                  </a:moveTo>
                  <a:lnTo>
                    <a:pt x="0" y="2"/>
                  </a:lnTo>
                  <a:lnTo>
                    <a:pt x="0" y="3"/>
                  </a:lnTo>
                  <a:lnTo>
                    <a:pt x="6"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îṥľïḑé"/>
            <p:cNvSpPr/>
            <p:nvPr/>
          </p:nvSpPr>
          <p:spPr bwMode="auto">
            <a:xfrm>
              <a:off x="5057775" y="2033588"/>
              <a:ext cx="1588" cy="9525"/>
            </a:xfrm>
            <a:custGeom>
              <a:avLst/>
              <a:gdLst>
                <a:gd name="T0" fmla="*/ 1 w 1"/>
                <a:gd name="T1" fmla="*/ 0 h 6"/>
                <a:gd name="T2" fmla="*/ 0 w 1"/>
                <a:gd name="T3" fmla="*/ 0 h 6"/>
                <a:gd name="T4" fmla="*/ 0 w 1"/>
                <a:gd name="T5" fmla="*/ 5 h 6"/>
                <a:gd name="T6" fmla="*/ 1 w 1"/>
                <a:gd name="T7" fmla="*/ 6 h 6"/>
                <a:gd name="T8" fmla="*/ 1 w 1"/>
                <a:gd name="T9" fmla="*/ 0 h 6"/>
              </a:gdLst>
              <a:ahLst/>
              <a:cxnLst>
                <a:cxn ang="0">
                  <a:pos x="T0" y="T1"/>
                </a:cxn>
                <a:cxn ang="0">
                  <a:pos x="T2" y="T3"/>
                </a:cxn>
                <a:cxn ang="0">
                  <a:pos x="T4" y="T5"/>
                </a:cxn>
                <a:cxn ang="0">
                  <a:pos x="T6" y="T7"/>
                </a:cxn>
                <a:cxn ang="0">
                  <a:pos x="T8" y="T9"/>
                </a:cxn>
              </a:cxnLst>
              <a:rect l="0" t="0" r="r" b="b"/>
              <a:pathLst>
                <a:path w="1" h="6">
                  <a:moveTo>
                    <a:pt x="1" y="0"/>
                  </a:moveTo>
                  <a:lnTo>
                    <a:pt x="0" y="0"/>
                  </a:lnTo>
                  <a:lnTo>
                    <a:pt x="0" y="5"/>
                  </a:lnTo>
                  <a:lnTo>
                    <a:pt x="1" y="6"/>
                  </a:lnTo>
                  <a:lnTo>
                    <a:pt x="1" y="0"/>
                  </a:lnTo>
                  <a:close/>
                </a:path>
              </a:pathLst>
            </a:custGeom>
            <a:solidFill>
              <a:srgbClr val="5E71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íşļïḓe"/>
            <p:cNvSpPr/>
            <p:nvPr/>
          </p:nvSpPr>
          <p:spPr bwMode="auto">
            <a:xfrm>
              <a:off x="5057775" y="2033588"/>
              <a:ext cx="1588" cy="9525"/>
            </a:xfrm>
            <a:custGeom>
              <a:avLst/>
              <a:gdLst>
                <a:gd name="T0" fmla="*/ 1 w 1"/>
                <a:gd name="T1" fmla="*/ 0 h 6"/>
                <a:gd name="T2" fmla="*/ 0 w 1"/>
                <a:gd name="T3" fmla="*/ 0 h 6"/>
                <a:gd name="T4" fmla="*/ 0 w 1"/>
                <a:gd name="T5" fmla="*/ 5 h 6"/>
                <a:gd name="T6" fmla="*/ 1 w 1"/>
                <a:gd name="T7" fmla="*/ 6 h 6"/>
                <a:gd name="T8" fmla="*/ 1 w 1"/>
                <a:gd name="T9" fmla="*/ 0 h 6"/>
              </a:gdLst>
              <a:ahLst/>
              <a:cxnLst>
                <a:cxn ang="0">
                  <a:pos x="T0" y="T1"/>
                </a:cxn>
                <a:cxn ang="0">
                  <a:pos x="T2" y="T3"/>
                </a:cxn>
                <a:cxn ang="0">
                  <a:pos x="T4" y="T5"/>
                </a:cxn>
                <a:cxn ang="0">
                  <a:pos x="T6" y="T7"/>
                </a:cxn>
                <a:cxn ang="0">
                  <a:pos x="T8" y="T9"/>
                </a:cxn>
              </a:cxnLst>
              <a:rect l="0" t="0" r="r" b="b"/>
              <a:pathLst>
                <a:path w="1" h="6">
                  <a:moveTo>
                    <a:pt x="1" y="0"/>
                  </a:moveTo>
                  <a:lnTo>
                    <a:pt x="0" y="0"/>
                  </a:lnTo>
                  <a:lnTo>
                    <a:pt x="0" y="5"/>
                  </a:lnTo>
                  <a:lnTo>
                    <a:pt x="1" y="6"/>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íSḷiďe"/>
            <p:cNvSpPr/>
            <p:nvPr/>
          </p:nvSpPr>
          <p:spPr bwMode="auto">
            <a:xfrm>
              <a:off x="5059363" y="2033588"/>
              <a:ext cx="749300" cy="514350"/>
            </a:xfrm>
            <a:custGeom>
              <a:avLst/>
              <a:gdLst>
                <a:gd name="T0" fmla="*/ 6 w 472"/>
                <a:gd name="T1" fmla="*/ 0 h 324"/>
                <a:gd name="T2" fmla="*/ 0 w 472"/>
                <a:gd name="T3" fmla="*/ 0 h 324"/>
                <a:gd name="T4" fmla="*/ 0 w 472"/>
                <a:gd name="T5" fmla="*/ 6 h 324"/>
                <a:gd name="T6" fmla="*/ 466 w 472"/>
                <a:gd name="T7" fmla="*/ 324 h 324"/>
                <a:gd name="T8" fmla="*/ 472 w 472"/>
                <a:gd name="T9" fmla="*/ 320 h 324"/>
                <a:gd name="T10" fmla="*/ 6 w 472"/>
                <a:gd name="T11" fmla="*/ 0 h 324"/>
              </a:gdLst>
              <a:ahLst/>
              <a:cxnLst>
                <a:cxn ang="0">
                  <a:pos x="T0" y="T1"/>
                </a:cxn>
                <a:cxn ang="0">
                  <a:pos x="T2" y="T3"/>
                </a:cxn>
                <a:cxn ang="0">
                  <a:pos x="T4" y="T5"/>
                </a:cxn>
                <a:cxn ang="0">
                  <a:pos x="T6" y="T7"/>
                </a:cxn>
                <a:cxn ang="0">
                  <a:pos x="T8" y="T9"/>
                </a:cxn>
                <a:cxn ang="0">
                  <a:pos x="T10" y="T11"/>
                </a:cxn>
              </a:cxnLst>
              <a:rect l="0" t="0" r="r" b="b"/>
              <a:pathLst>
                <a:path w="472" h="324">
                  <a:moveTo>
                    <a:pt x="6" y="0"/>
                  </a:moveTo>
                  <a:lnTo>
                    <a:pt x="0" y="0"/>
                  </a:lnTo>
                  <a:lnTo>
                    <a:pt x="0" y="6"/>
                  </a:lnTo>
                  <a:lnTo>
                    <a:pt x="466" y="324"/>
                  </a:lnTo>
                  <a:lnTo>
                    <a:pt x="472" y="320"/>
                  </a:lnTo>
                  <a:lnTo>
                    <a:pt x="6" y="0"/>
                  </a:lnTo>
                  <a:close/>
                </a:path>
              </a:pathLst>
            </a:custGeom>
            <a:solidFill>
              <a:srgbClr val="BBD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íṧ1îdê"/>
            <p:cNvSpPr/>
            <p:nvPr/>
          </p:nvSpPr>
          <p:spPr bwMode="auto">
            <a:xfrm>
              <a:off x="5059363" y="2033588"/>
              <a:ext cx="749300" cy="514350"/>
            </a:xfrm>
            <a:custGeom>
              <a:avLst/>
              <a:gdLst>
                <a:gd name="T0" fmla="*/ 6 w 472"/>
                <a:gd name="T1" fmla="*/ 0 h 324"/>
                <a:gd name="T2" fmla="*/ 0 w 472"/>
                <a:gd name="T3" fmla="*/ 0 h 324"/>
                <a:gd name="T4" fmla="*/ 0 w 472"/>
                <a:gd name="T5" fmla="*/ 6 h 324"/>
                <a:gd name="T6" fmla="*/ 466 w 472"/>
                <a:gd name="T7" fmla="*/ 324 h 324"/>
                <a:gd name="T8" fmla="*/ 472 w 472"/>
                <a:gd name="T9" fmla="*/ 320 h 324"/>
                <a:gd name="T10" fmla="*/ 6 w 472"/>
                <a:gd name="T11" fmla="*/ 0 h 324"/>
              </a:gdLst>
              <a:ahLst/>
              <a:cxnLst>
                <a:cxn ang="0">
                  <a:pos x="T0" y="T1"/>
                </a:cxn>
                <a:cxn ang="0">
                  <a:pos x="T2" y="T3"/>
                </a:cxn>
                <a:cxn ang="0">
                  <a:pos x="T4" y="T5"/>
                </a:cxn>
                <a:cxn ang="0">
                  <a:pos x="T6" y="T7"/>
                </a:cxn>
                <a:cxn ang="0">
                  <a:pos x="T8" y="T9"/>
                </a:cxn>
                <a:cxn ang="0">
                  <a:pos x="T10" y="T11"/>
                </a:cxn>
              </a:cxnLst>
              <a:rect l="0" t="0" r="r" b="b"/>
              <a:pathLst>
                <a:path w="472" h="324">
                  <a:moveTo>
                    <a:pt x="6" y="0"/>
                  </a:moveTo>
                  <a:lnTo>
                    <a:pt x="0" y="0"/>
                  </a:lnTo>
                  <a:lnTo>
                    <a:pt x="0" y="6"/>
                  </a:lnTo>
                  <a:lnTo>
                    <a:pt x="466" y="324"/>
                  </a:lnTo>
                  <a:lnTo>
                    <a:pt x="472" y="32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ïṣľïďè"/>
            <p:cNvSpPr/>
            <p:nvPr/>
          </p:nvSpPr>
          <p:spPr bwMode="auto">
            <a:xfrm>
              <a:off x="6557963" y="3055938"/>
              <a:ext cx="4763" cy="9525"/>
            </a:xfrm>
            <a:custGeom>
              <a:avLst/>
              <a:gdLst>
                <a:gd name="T0" fmla="*/ 0 w 3"/>
                <a:gd name="T1" fmla="*/ 5 h 6"/>
                <a:gd name="T2" fmla="*/ 0 w 3"/>
                <a:gd name="T3" fmla="*/ 5 h 6"/>
                <a:gd name="T4" fmla="*/ 0 w 3"/>
                <a:gd name="T5" fmla="*/ 6 h 6"/>
                <a:gd name="T6" fmla="*/ 0 w 3"/>
                <a:gd name="T7" fmla="*/ 5 h 6"/>
                <a:gd name="T8" fmla="*/ 0 w 3"/>
                <a:gd name="T9" fmla="*/ 0 h 6"/>
                <a:gd name="T10" fmla="*/ 0 w 3"/>
                <a:gd name="T11" fmla="*/ 5 h 6"/>
                <a:gd name="T12" fmla="*/ 3 w 3"/>
                <a:gd name="T13" fmla="*/ 2 h 6"/>
                <a:gd name="T14" fmla="*/ 0 w 3"/>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5"/>
                  </a:moveTo>
                  <a:lnTo>
                    <a:pt x="0" y="5"/>
                  </a:lnTo>
                  <a:lnTo>
                    <a:pt x="0" y="6"/>
                  </a:lnTo>
                  <a:lnTo>
                    <a:pt x="0" y="5"/>
                  </a:lnTo>
                  <a:close/>
                  <a:moveTo>
                    <a:pt x="0" y="0"/>
                  </a:moveTo>
                  <a:lnTo>
                    <a:pt x="0" y="5"/>
                  </a:lnTo>
                  <a:lnTo>
                    <a:pt x="3" y="2"/>
                  </a:lnTo>
                  <a:lnTo>
                    <a:pt x="0" y="0"/>
                  </a:lnTo>
                  <a:close/>
                </a:path>
              </a:pathLst>
            </a:custGeom>
            <a:solidFill>
              <a:srgbClr val="4053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íṥļiḓè"/>
            <p:cNvSpPr/>
            <p:nvPr/>
          </p:nvSpPr>
          <p:spPr bwMode="auto">
            <a:xfrm>
              <a:off x="6557963" y="3055938"/>
              <a:ext cx="4763" cy="9525"/>
            </a:xfrm>
            <a:custGeom>
              <a:avLst/>
              <a:gdLst>
                <a:gd name="T0" fmla="*/ 0 w 3"/>
                <a:gd name="T1" fmla="*/ 5 h 6"/>
                <a:gd name="T2" fmla="*/ 0 w 3"/>
                <a:gd name="T3" fmla="*/ 5 h 6"/>
                <a:gd name="T4" fmla="*/ 0 w 3"/>
                <a:gd name="T5" fmla="*/ 6 h 6"/>
                <a:gd name="T6" fmla="*/ 0 w 3"/>
                <a:gd name="T7" fmla="*/ 5 h 6"/>
                <a:gd name="T8" fmla="*/ 0 w 3"/>
                <a:gd name="T9" fmla="*/ 0 h 6"/>
                <a:gd name="T10" fmla="*/ 0 w 3"/>
                <a:gd name="T11" fmla="*/ 5 h 6"/>
                <a:gd name="T12" fmla="*/ 3 w 3"/>
                <a:gd name="T13" fmla="*/ 2 h 6"/>
                <a:gd name="T14" fmla="*/ 0 w 3"/>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5"/>
                  </a:moveTo>
                  <a:lnTo>
                    <a:pt x="0" y="5"/>
                  </a:lnTo>
                  <a:lnTo>
                    <a:pt x="0" y="6"/>
                  </a:lnTo>
                  <a:lnTo>
                    <a:pt x="0" y="5"/>
                  </a:lnTo>
                  <a:moveTo>
                    <a:pt x="0" y="0"/>
                  </a:moveTo>
                  <a:lnTo>
                    <a:pt x="0" y="5"/>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iṧļîḍê"/>
            <p:cNvSpPr/>
            <p:nvPr/>
          </p:nvSpPr>
          <p:spPr bwMode="auto">
            <a:xfrm>
              <a:off x="6548438" y="3063875"/>
              <a:ext cx="9525" cy="3175"/>
            </a:xfrm>
            <a:custGeom>
              <a:avLst/>
              <a:gdLst>
                <a:gd name="T0" fmla="*/ 6 w 6"/>
                <a:gd name="T1" fmla="*/ 0 h 2"/>
                <a:gd name="T2" fmla="*/ 0 w 6"/>
                <a:gd name="T3" fmla="*/ 0 h 2"/>
                <a:gd name="T4" fmla="*/ 4 w 6"/>
                <a:gd name="T5" fmla="*/ 2 h 2"/>
                <a:gd name="T6" fmla="*/ 6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0" y="0"/>
                  </a:lnTo>
                  <a:lnTo>
                    <a:pt x="4" y="2"/>
                  </a:lnTo>
                  <a:lnTo>
                    <a:pt x="6" y="1"/>
                  </a:lnTo>
                  <a:lnTo>
                    <a:pt x="6"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ṡḷídé"/>
            <p:cNvSpPr/>
            <p:nvPr/>
          </p:nvSpPr>
          <p:spPr bwMode="auto">
            <a:xfrm>
              <a:off x="6548438" y="3063875"/>
              <a:ext cx="9525" cy="3175"/>
            </a:xfrm>
            <a:custGeom>
              <a:avLst/>
              <a:gdLst>
                <a:gd name="T0" fmla="*/ 6 w 6"/>
                <a:gd name="T1" fmla="*/ 0 h 2"/>
                <a:gd name="T2" fmla="*/ 0 w 6"/>
                <a:gd name="T3" fmla="*/ 0 h 2"/>
                <a:gd name="T4" fmla="*/ 4 w 6"/>
                <a:gd name="T5" fmla="*/ 2 h 2"/>
                <a:gd name="T6" fmla="*/ 6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0" y="0"/>
                  </a:lnTo>
                  <a:lnTo>
                    <a:pt x="4" y="2"/>
                  </a:lnTo>
                  <a:lnTo>
                    <a:pt x="6" y="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îSḻíďè"/>
            <p:cNvSpPr/>
            <p:nvPr/>
          </p:nvSpPr>
          <p:spPr bwMode="auto">
            <a:xfrm>
              <a:off x="6557963" y="3054350"/>
              <a:ext cx="0" cy="9525"/>
            </a:xfrm>
            <a:custGeom>
              <a:avLst/>
              <a:gdLst>
                <a:gd name="T0" fmla="*/ 0 h 6"/>
                <a:gd name="T1" fmla="*/ 6 h 6"/>
                <a:gd name="T2" fmla="*/ 6 h 6"/>
                <a:gd name="T3" fmla="*/ 6 h 6"/>
                <a:gd name="T4" fmla="*/ 1 h 6"/>
                <a:gd name="T5" fmla="*/ 0 h 6"/>
              </a:gdLst>
              <a:ahLst/>
              <a:cxnLst>
                <a:cxn ang="0">
                  <a:pos x="0" y="T0"/>
                </a:cxn>
                <a:cxn ang="0">
                  <a:pos x="0" y="T1"/>
                </a:cxn>
                <a:cxn ang="0">
                  <a:pos x="0" y="T2"/>
                </a:cxn>
                <a:cxn ang="0">
                  <a:pos x="0" y="T3"/>
                </a:cxn>
                <a:cxn ang="0">
                  <a:pos x="0" y="T4"/>
                </a:cxn>
                <a:cxn ang="0">
                  <a:pos x="0" y="T5"/>
                </a:cxn>
              </a:cxnLst>
              <a:rect l="0" t="0" r="r" b="b"/>
              <a:pathLst>
                <a:path h="6">
                  <a:moveTo>
                    <a:pt x="0" y="0"/>
                  </a:moveTo>
                  <a:lnTo>
                    <a:pt x="0" y="6"/>
                  </a:lnTo>
                  <a:lnTo>
                    <a:pt x="0" y="6"/>
                  </a:lnTo>
                  <a:lnTo>
                    <a:pt x="0" y="6"/>
                  </a:lnTo>
                  <a:lnTo>
                    <a:pt x="0" y="1"/>
                  </a:lnTo>
                  <a:lnTo>
                    <a:pt x="0" y="0"/>
                  </a:lnTo>
                  <a:close/>
                </a:path>
              </a:pathLst>
            </a:custGeom>
            <a:solidFill>
              <a:srgbClr val="5E71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îšľîďe"/>
            <p:cNvSpPr/>
            <p:nvPr/>
          </p:nvSpPr>
          <p:spPr bwMode="auto">
            <a:xfrm>
              <a:off x="6557963" y="3054350"/>
              <a:ext cx="0" cy="9525"/>
            </a:xfrm>
            <a:custGeom>
              <a:avLst/>
              <a:gdLst>
                <a:gd name="T0" fmla="*/ 0 h 6"/>
                <a:gd name="T1" fmla="*/ 6 h 6"/>
                <a:gd name="T2" fmla="*/ 6 h 6"/>
                <a:gd name="T3" fmla="*/ 6 h 6"/>
                <a:gd name="T4" fmla="*/ 1 h 6"/>
                <a:gd name="T5" fmla="*/ 0 h 6"/>
              </a:gdLst>
              <a:ahLst/>
              <a:cxnLst>
                <a:cxn ang="0">
                  <a:pos x="0" y="T0"/>
                </a:cxn>
                <a:cxn ang="0">
                  <a:pos x="0" y="T1"/>
                </a:cxn>
                <a:cxn ang="0">
                  <a:pos x="0" y="T2"/>
                </a:cxn>
                <a:cxn ang="0">
                  <a:pos x="0" y="T3"/>
                </a:cxn>
                <a:cxn ang="0">
                  <a:pos x="0" y="T4"/>
                </a:cxn>
                <a:cxn ang="0">
                  <a:pos x="0" y="T5"/>
                </a:cxn>
              </a:cxnLst>
              <a:rect l="0" t="0" r="r" b="b"/>
              <a:pathLst>
                <a:path h="6">
                  <a:moveTo>
                    <a:pt x="0" y="0"/>
                  </a:moveTo>
                  <a:lnTo>
                    <a:pt x="0" y="6"/>
                  </a:lnTo>
                  <a:lnTo>
                    <a:pt x="0" y="6"/>
                  </a:lnTo>
                  <a:lnTo>
                    <a:pt x="0" y="6"/>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iṥ1íḋe"/>
            <p:cNvSpPr/>
            <p:nvPr/>
          </p:nvSpPr>
          <p:spPr bwMode="auto">
            <a:xfrm>
              <a:off x="5808663" y="2547938"/>
              <a:ext cx="749300" cy="515938"/>
            </a:xfrm>
            <a:custGeom>
              <a:avLst/>
              <a:gdLst>
                <a:gd name="T0" fmla="*/ 7 w 472"/>
                <a:gd name="T1" fmla="*/ 0 h 325"/>
                <a:gd name="T2" fmla="*/ 0 w 472"/>
                <a:gd name="T3" fmla="*/ 5 h 325"/>
                <a:gd name="T4" fmla="*/ 466 w 472"/>
                <a:gd name="T5" fmla="*/ 325 h 325"/>
                <a:gd name="T6" fmla="*/ 472 w 472"/>
                <a:gd name="T7" fmla="*/ 325 h 325"/>
                <a:gd name="T8" fmla="*/ 472 w 472"/>
                <a:gd name="T9" fmla="*/ 319 h 325"/>
                <a:gd name="T10" fmla="*/ 7 w 472"/>
                <a:gd name="T11" fmla="*/ 0 h 325"/>
              </a:gdLst>
              <a:ahLst/>
              <a:cxnLst>
                <a:cxn ang="0">
                  <a:pos x="T0" y="T1"/>
                </a:cxn>
                <a:cxn ang="0">
                  <a:pos x="T2" y="T3"/>
                </a:cxn>
                <a:cxn ang="0">
                  <a:pos x="T4" y="T5"/>
                </a:cxn>
                <a:cxn ang="0">
                  <a:pos x="T6" y="T7"/>
                </a:cxn>
                <a:cxn ang="0">
                  <a:pos x="T8" y="T9"/>
                </a:cxn>
                <a:cxn ang="0">
                  <a:pos x="T10" y="T11"/>
                </a:cxn>
              </a:cxnLst>
              <a:rect l="0" t="0" r="r" b="b"/>
              <a:pathLst>
                <a:path w="472" h="325">
                  <a:moveTo>
                    <a:pt x="7" y="0"/>
                  </a:moveTo>
                  <a:lnTo>
                    <a:pt x="0" y="5"/>
                  </a:lnTo>
                  <a:lnTo>
                    <a:pt x="466" y="325"/>
                  </a:lnTo>
                  <a:lnTo>
                    <a:pt x="472" y="325"/>
                  </a:lnTo>
                  <a:lnTo>
                    <a:pt x="472" y="319"/>
                  </a:lnTo>
                  <a:lnTo>
                    <a:pt x="7" y="0"/>
                  </a:lnTo>
                  <a:close/>
                </a:path>
              </a:pathLst>
            </a:custGeom>
            <a:solidFill>
              <a:srgbClr val="BBD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íślíde"/>
            <p:cNvSpPr/>
            <p:nvPr/>
          </p:nvSpPr>
          <p:spPr bwMode="auto">
            <a:xfrm>
              <a:off x="5808663" y="2547938"/>
              <a:ext cx="749300" cy="515938"/>
            </a:xfrm>
            <a:custGeom>
              <a:avLst/>
              <a:gdLst>
                <a:gd name="T0" fmla="*/ 7 w 472"/>
                <a:gd name="T1" fmla="*/ 0 h 325"/>
                <a:gd name="T2" fmla="*/ 0 w 472"/>
                <a:gd name="T3" fmla="*/ 5 h 325"/>
                <a:gd name="T4" fmla="*/ 466 w 472"/>
                <a:gd name="T5" fmla="*/ 325 h 325"/>
                <a:gd name="T6" fmla="*/ 472 w 472"/>
                <a:gd name="T7" fmla="*/ 325 h 325"/>
                <a:gd name="T8" fmla="*/ 472 w 472"/>
                <a:gd name="T9" fmla="*/ 319 h 325"/>
                <a:gd name="T10" fmla="*/ 7 w 472"/>
                <a:gd name="T11" fmla="*/ 0 h 325"/>
              </a:gdLst>
              <a:ahLst/>
              <a:cxnLst>
                <a:cxn ang="0">
                  <a:pos x="T0" y="T1"/>
                </a:cxn>
                <a:cxn ang="0">
                  <a:pos x="T2" y="T3"/>
                </a:cxn>
                <a:cxn ang="0">
                  <a:pos x="T4" y="T5"/>
                </a:cxn>
                <a:cxn ang="0">
                  <a:pos x="T6" y="T7"/>
                </a:cxn>
                <a:cxn ang="0">
                  <a:pos x="T8" y="T9"/>
                </a:cxn>
                <a:cxn ang="0">
                  <a:pos x="T10" y="T11"/>
                </a:cxn>
              </a:cxnLst>
              <a:rect l="0" t="0" r="r" b="b"/>
              <a:pathLst>
                <a:path w="472" h="325">
                  <a:moveTo>
                    <a:pt x="7" y="0"/>
                  </a:moveTo>
                  <a:lnTo>
                    <a:pt x="0" y="5"/>
                  </a:lnTo>
                  <a:lnTo>
                    <a:pt x="466" y="325"/>
                  </a:lnTo>
                  <a:lnTo>
                    <a:pt x="472" y="325"/>
                  </a:lnTo>
                  <a:lnTo>
                    <a:pt x="472" y="31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îšľiḍé"/>
            <p:cNvSpPr/>
            <p:nvPr/>
          </p:nvSpPr>
          <p:spPr bwMode="auto">
            <a:xfrm>
              <a:off x="6557963" y="2032000"/>
              <a:ext cx="4763" cy="9525"/>
            </a:xfrm>
            <a:custGeom>
              <a:avLst/>
              <a:gdLst>
                <a:gd name="T0" fmla="*/ 0 w 3"/>
                <a:gd name="T1" fmla="*/ 0 h 6"/>
                <a:gd name="T2" fmla="*/ 0 w 3"/>
                <a:gd name="T3" fmla="*/ 1 h 6"/>
                <a:gd name="T4" fmla="*/ 0 w 3"/>
                <a:gd name="T5" fmla="*/ 1 h 6"/>
                <a:gd name="T6" fmla="*/ 0 w 3"/>
                <a:gd name="T7" fmla="*/ 6 h 6"/>
                <a:gd name="T8" fmla="*/ 3 w 3"/>
                <a:gd name="T9" fmla="*/ 5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0" y="0"/>
                  </a:moveTo>
                  <a:lnTo>
                    <a:pt x="0" y="1"/>
                  </a:lnTo>
                  <a:lnTo>
                    <a:pt x="0" y="1"/>
                  </a:lnTo>
                  <a:lnTo>
                    <a:pt x="0" y="6"/>
                  </a:lnTo>
                  <a:lnTo>
                    <a:pt x="3" y="5"/>
                  </a:lnTo>
                  <a:lnTo>
                    <a:pt x="0" y="0"/>
                  </a:lnTo>
                  <a:close/>
                </a:path>
              </a:pathLst>
            </a:custGeom>
            <a:solidFill>
              <a:srgbClr val="4053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iṩľïḋê"/>
            <p:cNvSpPr/>
            <p:nvPr/>
          </p:nvSpPr>
          <p:spPr bwMode="auto">
            <a:xfrm>
              <a:off x="6557963" y="2032000"/>
              <a:ext cx="4763" cy="9525"/>
            </a:xfrm>
            <a:custGeom>
              <a:avLst/>
              <a:gdLst>
                <a:gd name="T0" fmla="*/ 0 w 3"/>
                <a:gd name="T1" fmla="*/ 0 h 6"/>
                <a:gd name="T2" fmla="*/ 0 w 3"/>
                <a:gd name="T3" fmla="*/ 1 h 6"/>
                <a:gd name="T4" fmla="*/ 0 w 3"/>
                <a:gd name="T5" fmla="*/ 1 h 6"/>
                <a:gd name="T6" fmla="*/ 0 w 3"/>
                <a:gd name="T7" fmla="*/ 6 h 6"/>
                <a:gd name="T8" fmla="*/ 3 w 3"/>
                <a:gd name="T9" fmla="*/ 5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0" y="0"/>
                  </a:moveTo>
                  <a:lnTo>
                    <a:pt x="0" y="1"/>
                  </a:lnTo>
                  <a:lnTo>
                    <a:pt x="0" y="1"/>
                  </a:lnTo>
                  <a:lnTo>
                    <a:pt x="0" y="6"/>
                  </a:lnTo>
                  <a:lnTo>
                    <a:pt x="3"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ísļiḍê"/>
            <p:cNvSpPr/>
            <p:nvPr/>
          </p:nvSpPr>
          <p:spPr bwMode="auto">
            <a:xfrm>
              <a:off x="6548438" y="2028825"/>
              <a:ext cx="9525" cy="4763"/>
            </a:xfrm>
            <a:custGeom>
              <a:avLst/>
              <a:gdLst>
                <a:gd name="T0" fmla="*/ 4 w 6"/>
                <a:gd name="T1" fmla="*/ 0 h 3"/>
                <a:gd name="T2" fmla="*/ 0 w 6"/>
                <a:gd name="T3" fmla="*/ 3 h 3"/>
                <a:gd name="T4" fmla="*/ 6 w 6"/>
                <a:gd name="T5" fmla="*/ 3 h 3"/>
                <a:gd name="T6" fmla="*/ 6 w 6"/>
                <a:gd name="T7" fmla="*/ 2 h 3"/>
                <a:gd name="T8" fmla="*/ 4 w 6"/>
                <a:gd name="T9" fmla="*/ 0 h 3"/>
              </a:gdLst>
              <a:ahLst/>
              <a:cxnLst>
                <a:cxn ang="0">
                  <a:pos x="T0" y="T1"/>
                </a:cxn>
                <a:cxn ang="0">
                  <a:pos x="T2" y="T3"/>
                </a:cxn>
                <a:cxn ang="0">
                  <a:pos x="T4" y="T5"/>
                </a:cxn>
                <a:cxn ang="0">
                  <a:pos x="T6" y="T7"/>
                </a:cxn>
                <a:cxn ang="0">
                  <a:pos x="T8" y="T9"/>
                </a:cxn>
              </a:cxnLst>
              <a:rect l="0" t="0" r="r" b="b"/>
              <a:pathLst>
                <a:path w="6" h="3">
                  <a:moveTo>
                    <a:pt x="4" y="0"/>
                  </a:moveTo>
                  <a:lnTo>
                    <a:pt x="0" y="3"/>
                  </a:lnTo>
                  <a:lnTo>
                    <a:pt x="6" y="3"/>
                  </a:lnTo>
                  <a:lnTo>
                    <a:pt x="6" y="2"/>
                  </a:lnTo>
                  <a:lnTo>
                    <a:pt x="4"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ïśḷîḍê"/>
            <p:cNvSpPr/>
            <p:nvPr/>
          </p:nvSpPr>
          <p:spPr bwMode="auto">
            <a:xfrm>
              <a:off x="6548438" y="2028825"/>
              <a:ext cx="9525" cy="4763"/>
            </a:xfrm>
            <a:custGeom>
              <a:avLst/>
              <a:gdLst>
                <a:gd name="T0" fmla="*/ 4 w 6"/>
                <a:gd name="T1" fmla="*/ 0 h 3"/>
                <a:gd name="T2" fmla="*/ 0 w 6"/>
                <a:gd name="T3" fmla="*/ 3 h 3"/>
                <a:gd name="T4" fmla="*/ 6 w 6"/>
                <a:gd name="T5" fmla="*/ 3 h 3"/>
                <a:gd name="T6" fmla="*/ 6 w 6"/>
                <a:gd name="T7" fmla="*/ 2 h 3"/>
                <a:gd name="T8" fmla="*/ 4 w 6"/>
                <a:gd name="T9" fmla="*/ 0 h 3"/>
              </a:gdLst>
              <a:ahLst/>
              <a:cxnLst>
                <a:cxn ang="0">
                  <a:pos x="T0" y="T1"/>
                </a:cxn>
                <a:cxn ang="0">
                  <a:pos x="T2" y="T3"/>
                </a:cxn>
                <a:cxn ang="0">
                  <a:pos x="T4" y="T5"/>
                </a:cxn>
                <a:cxn ang="0">
                  <a:pos x="T6" y="T7"/>
                </a:cxn>
                <a:cxn ang="0">
                  <a:pos x="T8" y="T9"/>
                </a:cxn>
              </a:cxnLst>
              <a:rect l="0" t="0" r="r" b="b"/>
              <a:pathLst>
                <a:path w="6" h="3">
                  <a:moveTo>
                    <a:pt x="4" y="0"/>
                  </a:moveTo>
                  <a:lnTo>
                    <a:pt x="0" y="3"/>
                  </a:lnTo>
                  <a:lnTo>
                    <a:pt x="6" y="3"/>
                  </a:lnTo>
                  <a:lnTo>
                    <a:pt x="6"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ïş1îďê"/>
            <p:cNvSpPr/>
            <p:nvPr/>
          </p:nvSpPr>
          <p:spPr bwMode="auto">
            <a:xfrm>
              <a:off x="6557963" y="2033588"/>
              <a:ext cx="0" cy="9525"/>
            </a:xfrm>
            <a:custGeom>
              <a:avLst/>
              <a:gdLst>
                <a:gd name="T0" fmla="*/ 0 h 6"/>
                <a:gd name="T1" fmla="*/ 0 h 6"/>
                <a:gd name="T2" fmla="*/ 6 h 6"/>
                <a:gd name="T3" fmla="*/ 5 h 6"/>
                <a:gd name="T4" fmla="*/ 0 h 6"/>
              </a:gdLst>
              <a:ahLst/>
              <a:cxnLst>
                <a:cxn ang="0">
                  <a:pos x="0" y="T0"/>
                </a:cxn>
                <a:cxn ang="0">
                  <a:pos x="0" y="T1"/>
                </a:cxn>
                <a:cxn ang="0">
                  <a:pos x="0" y="T2"/>
                </a:cxn>
                <a:cxn ang="0">
                  <a:pos x="0" y="T3"/>
                </a:cxn>
                <a:cxn ang="0">
                  <a:pos x="0" y="T4"/>
                </a:cxn>
              </a:cxnLst>
              <a:rect l="0" t="0" r="r" b="b"/>
              <a:pathLst>
                <a:path h="6">
                  <a:moveTo>
                    <a:pt x="0" y="0"/>
                  </a:moveTo>
                  <a:lnTo>
                    <a:pt x="0" y="0"/>
                  </a:lnTo>
                  <a:lnTo>
                    <a:pt x="0" y="6"/>
                  </a:lnTo>
                  <a:lnTo>
                    <a:pt x="0" y="5"/>
                  </a:lnTo>
                  <a:lnTo>
                    <a:pt x="0" y="0"/>
                  </a:lnTo>
                  <a:close/>
                </a:path>
              </a:pathLst>
            </a:custGeom>
            <a:solidFill>
              <a:srgbClr val="5E71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ís1îḓe"/>
            <p:cNvSpPr/>
            <p:nvPr/>
          </p:nvSpPr>
          <p:spPr bwMode="auto">
            <a:xfrm>
              <a:off x="6557963" y="2033588"/>
              <a:ext cx="0" cy="9525"/>
            </a:xfrm>
            <a:custGeom>
              <a:avLst/>
              <a:gdLst>
                <a:gd name="T0" fmla="*/ 0 h 6"/>
                <a:gd name="T1" fmla="*/ 0 h 6"/>
                <a:gd name="T2" fmla="*/ 6 h 6"/>
                <a:gd name="T3" fmla="*/ 5 h 6"/>
                <a:gd name="T4" fmla="*/ 0 h 6"/>
              </a:gdLst>
              <a:ahLst/>
              <a:cxnLst>
                <a:cxn ang="0">
                  <a:pos x="0" y="T0"/>
                </a:cxn>
                <a:cxn ang="0">
                  <a:pos x="0" y="T1"/>
                </a:cxn>
                <a:cxn ang="0">
                  <a:pos x="0" y="T2"/>
                </a:cxn>
                <a:cxn ang="0">
                  <a:pos x="0" y="T3"/>
                </a:cxn>
                <a:cxn ang="0">
                  <a:pos x="0" y="T4"/>
                </a:cxn>
              </a:cxnLst>
              <a:rect l="0" t="0" r="r" b="b"/>
              <a:pathLst>
                <a:path h="6">
                  <a:moveTo>
                    <a:pt x="0" y="0"/>
                  </a:moveTo>
                  <a:lnTo>
                    <a:pt x="0" y="0"/>
                  </a:lnTo>
                  <a:lnTo>
                    <a:pt x="0" y="6"/>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iṩľïḑé"/>
            <p:cNvSpPr/>
            <p:nvPr/>
          </p:nvSpPr>
          <p:spPr bwMode="auto">
            <a:xfrm>
              <a:off x="5808663" y="2033588"/>
              <a:ext cx="749300" cy="514350"/>
            </a:xfrm>
            <a:custGeom>
              <a:avLst/>
              <a:gdLst>
                <a:gd name="T0" fmla="*/ 472 w 472"/>
                <a:gd name="T1" fmla="*/ 0 h 324"/>
                <a:gd name="T2" fmla="*/ 466 w 472"/>
                <a:gd name="T3" fmla="*/ 0 h 324"/>
                <a:gd name="T4" fmla="*/ 0 w 472"/>
                <a:gd name="T5" fmla="*/ 320 h 324"/>
                <a:gd name="T6" fmla="*/ 7 w 472"/>
                <a:gd name="T7" fmla="*/ 324 h 324"/>
                <a:gd name="T8" fmla="*/ 472 w 472"/>
                <a:gd name="T9" fmla="*/ 6 h 324"/>
                <a:gd name="T10" fmla="*/ 472 w 472"/>
                <a:gd name="T11" fmla="*/ 0 h 324"/>
              </a:gdLst>
              <a:ahLst/>
              <a:cxnLst>
                <a:cxn ang="0">
                  <a:pos x="T0" y="T1"/>
                </a:cxn>
                <a:cxn ang="0">
                  <a:pos x="T2" y="T3"/>
                </a:cxn>
                <a:cxn ang="0">
                  <a:pos x="T4" y="T5"/>
                </a:cxn>
                <a:cxn ang="0">
                  <a:pos x="T6" y="T7"/>
                </a:cxn>
                <a:cxn ang="0">
                  <a:pos x="T8" y="T9"/>
                </a:cxn>
                <a:cxn ang="0">
                  <a:pos x="T10" y="T11"/>
                </a:cxn>
              </a:cxnLst>
              <a:rect l="0" t="0" r="r" b="b"/>
              <a:pathLst>
                <a:path w="472" h="324">
                  <a:moveTo>
                    <a:pt x="472" y="0"/>
                  </a:moveTo>
                  <a:lnTo>
                    <a:pt x="466" y="0"/>
                  </a:lnTo>
                  <a:lnTo>
                    <a:pt x="0" y="320"/>
                  </a:lnTo>
                  <a:lnTo>
                    <a:pt x="7" y="324"/>
                  </a:lnTo>
                  <a:lnTo>
                    <a:pt x="472" y="6"/>
                  </a:lnTo>
                  <a:lnTo>
                    <a:pt x="472" y="0"/>
                  </a:lnTo>
                  <a:close/>
                </a:path>
              </a:pathLst>
            </a:custGeom>
            <a:solidFill>
              <a:srgbClr val="BBD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îśľiďe"/>
            <p:cNvSpPr/>
            <p:nvPr/>
          </p:nvSpPr>
          <p:spPr bwMode="auto">
            <a:xfrm>
              <a:off x="5808663" y="2033588"/>
              <a:ext cx="749300" cy="514350"/>
            </a:xfrm>
            <a:custGeom>
              <a:avLst/>
              <a:gdLst>
                <a:gd name="T0" fmla="*/ 472 w 472"/>
                <a:gd name="T1" fmla="*/ 0 h 324"/>
                <a:gd name="T2" fmla="*/ 466 w 472"/>
                <a:gd name="T3" fmla="*/ 0 h 324"/>
                <a:gd name="T4" fmla="*/ 0 w 472"/>
                <a:gd name="T5" fmla="*/ 320 h 324"/>
                <a:gd name="T6" fmla="*/ 7 w 472"/>
                <a:gd name="T7" fmla="*/ 324 h 324"/>
                <a:gd name="T8" fmla="*/ 472 w 472"/>
                <a:gd name="T9" fmla="*/ 6 h 324"/>
                <a:gd name="T10" fmla="*/ 472 w 472"/>
                <a:gd name="T11" fmla="*/ 0 h 324"/>
              </a:gdLst>
              <a:ahLst/>
              <a:cxnLst>
                <a:cxn ang="0">
                  <a:pos x="T0" y="T1"/>
                </a:cxn>
                <a:cxn ang="0">
                  <a:pos x="T2" y="T3"/>
                </a:cxn>
                <a:cxn ang="0">
                  <a:pos x="T4" y="T5"/>
                </a:cxn>
                <a:cxn ang="0">
                  <a:pos x="T6" y="T7"/>
                </a:cxn>
                <a:cxn ang="0">
                  <a:pos x="T8" y="T9"/>
                </a:cxn>
                <a:cxn ang="0">
                  <a:pos x="T10" y="T11"/>
                </a:cxn>
              </a:cxnLst>
              <a:rect l="0" t="0" r="r" b="b"/>
              <a:pathLst>
                <a:path w="472" h="324">
                  <a:moveTo>
                    <a:pt x="472" y="0"/>
                  </a:moveTo>
                  <a:lnTo>
                    <a:pt x="466" y="0"/>
                  </a:lnTo>
                  <a:lnTo>
                    <a:pt x="0" y="320"/>
                  </a:lnTo>
                  <a:lnTo>
                    <a:pt x="7" y="324"/>
                  </a:lnTo>
                  <a:lnTo>
                    <a:pt x="472" y="6"/>
                  </a:lnTo>
                  <a:lnTo>
                    <a:pt x="4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îṡḷíḑé"/>
            <p:cNvSpPr/>
            <p:nvPr/>
          </p:nvSpPr>
          <p:spPr bwMode="auto">
            <a:xfrm>
              <a:off x="5054600" y="3055938"/>
              <a:ext cx="4763" cy="9525"/>
            </a:xfrm>
            <a:custGeom>
              <a:avLst/>
              <a:gdLst>
                <a:gd name="T0" fmla="*/ 3 w 3"/>
                <a:gd name="T1" fmla="*/ 5 h 6"/>
                <a:gd name="T2" fmla="*/ 2 w 3"/>
                <a:gd name="T3" fmla="*/ 5 h 6"/>
                <a:gd name="T4" fmla="*/ 3 w 3"/>
                <a:gd name="T5" fmla="*/ 6 h 6"/>
                <a:gd name="T6" fmla="*/ 3 w 3"/>
                <a:gd name="T7" fmla="*/ 5 h 6"/>
                <a:gd name="T8" fmla="*/ 2 w 3"/>
                <a:gd name="T9" fmla="*/ 0 h 6"/>
                <a:gd name="T10" fmla="*/ 0 w 3"/>
                <a:gd name="T11" fmla="*/ 2 h 6"/>
                <a:gd name="T12" fmla="*/ 2 w 3"/>
                <a:gd name="T13" fmla="*/ 5 h 6"/>
                <a:gd name="T14" fmla="*/ 2 w 3"/>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5"/>
                  </a:moveTo>
                  <a:lnTo>
                    <a:pt x="2" y="5"/>
                  </a:lnTo>
                  <a:lnTo>
                    <a:pt x="3" y="6"/>
                  </a:lnTo>
                  <a:lnTo>
                    <a:pt x="3" y="5"/>
                  </a:lnTo>
                  <a:close/>
                  <a:moveTo>
                    <a:pt x="2" y="0"/>
                  </a:moveTo>
                  <a:lnTo>
                    <a:pt x="0" y="2"/>
                  </a:lnTo>
                  <a:lnTo>
                    <a:pt x="2" y="5"/>
                  </a:lnTo>
                  <a:lnTo>
                    <a:pt x="2" y="0"/>
                  </a:lnTo>
                  <a:close/>
                </a:path>
              </a:pathLst>
            </a:custGeom>
            <a:solidFill>
              <a:srgbClr val="4053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íSľíḍè"/>
            <p:cNvSpPr/>
            <p:nvPr/>
          </p:nvSpPr>
          <p:spPr bwMode="auto">
            <a:xfrm>
              <a:off x="5054600" y="3055938"/>
              <a:ext cx="4763" cy="9525"/>
            </a:xfrm>
            <a:custGeom>
              <a:avLst/>
              <a:gdLst>
                <a:gd name="T0" fmla="*/ 3 w 3"/>
                <a:gd name="T1" fmla="*/ 5 h 6"/>
                <a:gd name="T2" fmla="*/ 2 w 3"/>
                <a:gd name="T3" fmla="*/ 5 h 6"/>
                <a:gd name="T4" fmla="*/ 3 w 3"/>
                <a:gd name="T5" fmla="*/ 6 h 6"/>
                <a:gd name="T6" fmla="*/ 3 w 3"/>
                <a:gd name="T7" fmla="*/ 5 h 6"/>
                <a:gd name="T8" fmla="*/ 2 w 3"/>
                <a:gd name="T9" fmla="*/ 0 h 6"/>
                <a:gd name="T10" fmla="*/ 0 w 3"/>
                <a:gd name="T11" fmla="*/ 2 h 6"/>
                <a:gd name="T12" fmla="*/ 2 w 3"/>
                <a:gd name="T13" fmla="*/ 5 h 6"/>
                <a:gd name="T14" fmla="*/ 2 w 3"/>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5"/>
                  </a:moveTo>
                  <a:lnTo>
                    <a:pt x="2" y="5"/>
                  </a:lnTo>
                  <a:lnTo>
                    <a:pt x="3" y="6"/>
                  </a:lnTo>
                  <a:lnTo>
                    <a:pt x="3" y="5"/>
                  </a:lnTo>
                  <a:moveTo>
                    <a:pt x="2" y="0"/>
                  </a:moveTo>
                  <a:lnTo>
                    <a:pt x="0" y="2"/>
                  </a:lnTo>
                  <a:lnTo>
                    <a:pt x="2" y="5"/>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îṥļîḓe"/>
            <p:cNvSpPr/>
            <p:nvPr/>
          </p:nvSpPr>
          <p:spPr bwMode="auto">
            <a:xfrm>
              <a:off x="5059363" y="3063875"/>
              <a:ext cx="9525" cy="3175"/>
            </a:xfrm>
            <a:custGeom>
              <a:avLst/>
              <a:gdLst>
                <a:gd name="T0" fmla="*/ 6 w 6"/>
                <a:gd name="T1" fmla="*/ 0 h 2"/>
                <a:gd name="T2" fmla="*/ 0 w 6"/>
                <a:gd name="T3" fmla="*/ 0 h 2"/>
                <a:gd name="T4" fmla="*/ 0 w 6"/>
                <a:gd name="T5" fmla="*/ 1 h 2"/>
                <a:gd name="T6" fmla="*/ 1 w 6"/>
                <a:gd name="T7" fmla="*/ 2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0" y="0"/>
                  </a:lnTo>
                  <a:lnTo>
                    <a:pt x="0" y="1"/>
                  </a:lnTo>
                  <a:lnTo>
                    <a:pt x="1" y="2"/>
                  </a:lnTo>
                  <a:lnTo>
                    <a:pt x="6"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ïṧľídê"/>
            <p:cNvSpPr/>
            <p:nvPr/>
          </p:nvSpPr>
          <p:spPr bwMode="auto">
            <a:xfrm>
              <a:off x="5059363" y="3063875"/>
              <a:ext cx="9525" cy="3175"/>
            </a:xfrm>
            <a:custGeom>
              <a:avLst/>
              <a:gdLst>
                <a:gd name="T0" fmla="*/ 6 w 6"/>
                <a:gd name="T1" fmla="*/ 0 h 2"/>
                <a:gd name="T2" fmla="*/ 0 w 6"/>
                <a:gd name="T3" fmla="*/ 0 h 2"/>
                <a:gd name="T4" fmla="*/ 0 w 6"/>
                <a:gd name="T5" fmla="*/ 1 h 2"/>
                <a:gd name="T6" fmla="*/ 1 w 6"/>
                <a:gd name="T7" fmla="*/ 2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0" y="0"/>
                  </a:lnTo>
                  <a:lnTo>
                    <a:pt x="0" y="1"/>
                  </a:lnTo>
                  <a:lnTo>
                    <a:pt x="1" y="2"/>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ísḷíde"/>
            <p:cNvSpPr/>
            <p:nvPr/>
          </p:nvSpPr>
          <p:spPr bwMode="auto">
            <a:xfrm>
              <a:off x="5057775" y="3054350"/>
              <a:ext cx="1588" cy="9525"/>
            </a:xfrm>
            <a:custGeom>
              <a:avLst/>
              <a:gdLst>
                <a:gd name="T0" fmla="*/ 1 w 1"/>
                <a:gd name="T1" fmla="*/ 0 h 6"/>
                <a:gd name="T2" fmla="*/ 0 w 1"/>
                <a:gd name="T3" fmla="*/ 1 h 6"/>
                <a:gd name="T4" fmla="*/ 0 w 1"/>
                <a:gd name="T5" fmla="*/ 6 h 6"/>
                <a:gd name="T6" fmla="*/ 0 w 1"/>
                <a:gd name="T7" fmla="*/ 6 h 6"/>
                <a:gd name="T8" fmla="*/ 1 w 1"/>
                <a:gd name="T9" fmla="*/ 6 h 6"/>
                <a:gd name="T10" fmla="*/ 1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1" y="0"/>
                  </a:moveTo>
                  <a:lnTo>
                    <a:pt x="0" y="1"/>
                  </a:lnTo>
                  <a:lnTo>
                    <a:pt x="0" y="6"/>
                  </a:lnTo>
                  <a:lnTo>
                    <a:pt x="0" y="6"/>
                  </a:lnTo>
                  <a:lnTo>
                    <a:pt x="1" y="6"/>
                  </a:lnTo>
                  <a:lnTo>
                    <a:pt x="1" y="0"/>
                  </a:lnTo>
                  <a:close/>
                </a:path>
              </a:pathLst>
            </a:custGeom>
            <a:solidFill>
              <a:srgbClr val="5E71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íṧ1ïďé"/>
            <p:cNvSpPr/>
            <p:nvPr/>
          </p:nvSpPr>
          <p:spPr bwMode="auto">
            <a:xfrm>
              <a:off x="5057775" y="3054350"/>
              <a:ext cx="1588" cy="9525"/>
            </a:xfrm>
            <a:custGeom>
              <a:avLst/>
              <a:gdLst>
                <a:gd name="T0" fmla="*/ 1 w 1"/>
                <a:gd name="T1" fmla="*/ 0 h 6"/>
                <a:gd name="T2" fmla="*/ 0 w 1"/>
                <a:gd name="T3" fmla="*/ 1 h 6"/>
                <a:gd name="T4" fmla="*/ 0 w 1"/>
                <a:gd name="T5" fmla="*/ 6 h 6"/>
                <a:gd name="T6" fmla="*/ 0 w 1"/>
                <a:gd name="T7" fmla="*/ 6 h 6"/>
                <a:gd name="T8" fmla="*/ 1 w 1"/>
                <a:gd name="T9" fmla="*/ 6 h 6"/>
                <a:gd name="T10" fmla="*/ 1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1" y="0"/>
                  </a:moveTo>
                  <a:lnTo>
                    <a:pt x="0" y="1"/>
                  </a:lnTo>
                  <a:lnTo>
                    <a:pt x="0" y="6"/>
                  </a:lnTo>
                  <a:lnTo>
                    <a:pt x="0" y="6"/>
                  </a:lnTo>
                  <a:lnTo>
                    <a:pt x="1" y="6"/>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iṧļíḋé"/>
            <p:cNvSpPr/>
            <p:nvPr/>
          </p:nvSpPr>
          <p:spPr bwMode="auto">
            <a:xfrm>
              <a:off x="5059363" y="2547938"/>
              <a:ext cx="749300" cy="515938"/>
            </a:xfrm>
            <a:custGeom>
              <a:avLst/>
              <a:gdLst>
                <a:gd name="T0" fmla="*/ 466 w 472"/>
                <a:gd name="T1" fmla="*/ 0 h 325"/>
                <a:gd name="T2" fmla="*/ 0 w 472"/>
                <a:gd name="T3" fmla="*/ 319 h 325"/>
                <a:gd name="T4" fmla="*/ 0 w 472"/>
                <a:gd name="T5" fmla="*/ 325 h 325"/>
                <a:gd name="T6" fmla="*/ 6 w 472"/>
                <a:gd name="T7" fmla="*/ 325 h 325"/>
                <a:gd name="T8" fmla="*/ 472 w 472"/>
                <a:gd name="T9" fmla="*/ 5 h 325"/>
                <a:gd name="T10" fmla="*/ 466 w 472"/>
                <a:gd name="T11" fmla="*/ 0 h 325"/>
              </a:gdLst>
              <a:ahLst/>
              <a:cxnLst>
                <a:cxn ang="0">
                  <a:pos x="T0" y="T1"/>
                </a:cxn>
                <a:cxn ang="0">
                  <a:pos x="T2" y="T3"/>
                </a:cxn>
                <a:cxn ang="0">
                  <a:pos x="T4" y="T5"/>
                </a:cxn>
                <a:cxn ang="0">
                  <a:pos x="T6" y="T7"/>
                </a:cxn>
                <a:cxn ang="0">
                  <a:pos x="T8" y="T9"/>
                </a:cxn>
                <a:cxn ang="0">
                  <a:pos x="T10" y="T11"/>
                </a:cxn>
              </a:cxnLst>
              <a:rect l="0" t="0" r="r" b="b"/>
              <a:pathLst>
                <a:path w="472" h="325">
                  <a:moveTo>
                    <a:pt x="466" y="0"/>
                  </a:moveTo>
                  <a:lnTo>
                    <a:pt x="0" y="319"/>
                  </a:lnTo>
                  <a:lnTo>
                    <a:pt x="0" y="325"/>
                  </a:lnTo>
                  <a:lnTo>
                    <a:pt x="6" y="325"/>
                  </a:lnTo>
                  <a:lnTo>
                    <a:pt x="472" y="5"/>
                  </a:lnTo>
                  <a:lnTo>
                    <a:pt x="466" y="0"/>
                  </a:lnTo>
                  <a:close/>
                </a:path>
              </a:pathLst>
            </a:custGeom>
            <a:solidFill>
              <a:srgbClr val="BBD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ṣ1idê"/>
            <p:cNvSpPr/>
            <p:nvPr/>
          </p:nvSpPr>
          <p:spPr bwMode="auto">
            <a:xfrm>
              <a:off x="5059363" y="2547938"/>
              <a:ext cx="749300" cy="515938"/>
            </a:xfrm>
            <a:custGeom>
              <a:avLst/>
              <a:gdLst>
                <a:gd name="T0" fmla="*/ 466 w 472"/>
                <a:gd name="T1" fmla="*/ 0 h 325"/>
                <a:gd name="T2" fmla="*/ 0 w 472"/>
                <a:gd name="T3" fmla="*/ 319 h 325"/>
                <a:gd name="T4" fmla="*/ 0 w 472"/>
                <a:gd name="T5" fmla="*/ 325 h 325"/>
                <a:gd name="T6" fmla="*/ 6 w 472"/>
                <a:gd name="T7" fmla="*/ 325 h 325"/>
                <a:gd name="T8" fmla="*/ 472 w 472"/>
                <a:gd name="T9" fmla="*/ 5 h 325"/>
                <a:gd name="T10" fmla="*/ 466 w 472"/>
                <a:gd name="T11" fmla="*/ 0 h 325"/>
              </a:gdLst>
              <a:ahLst/>
              <a:cxnLst>
                <a:cxn ang="0">
                  <a:pos x="T0" y="T1"/>
                </a:cxn>
                <a:cxn ang="0">
                  <a:pos x="T2" y="T3"/>
                </a:cxn>
                <a:cxn ang="0">
                  <a:pos x="T4" y="T5"/>
                </a:cxn>
                <a:cxn ang="0">
                  <a:pos x="T6" y="T7"/>
                </a:cxn>
                <a:cxn ang="0">
                  <a:pos x="T8" y="T9"/>
                </a:cxn>
                <a:cxn ang="0">
                  <a:pos x="T10" y="T11"/>
                </a:cxn>
              </a:cxnLst>
              <a:rect l="0" t="0" r="r" b="b"/>
              <a:pathLst>
                <a:path w="472" h="325">
                  <a:moveTo>
                    <a:pt x="466" y="0"/>
                  </a:moveTo>
                  <a:lnTo>
                    <a:pt x="0" y="319"/>
                  </a:lnTo>
                  <a:lnTo>
                    <a:pt x="0" y="325"/>
                  </a:lnTo>
                  <a:lnTo>
                    <a:pt x="6" y="325"/>
                  </a:lnTo>
                  <a:lnTo>
                    <a:pt x="472" y="5"/>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ïşļíḋe"/>
            <p:cNvSpPr/>
            <p:nvPr/>
          </p:nvSpPr>
          <p:spPr bwMode="auto">
            <a:xfrm>
              <a:off x="5799138" y="2541588"/>
              <a:ext cx="20638" cy="14288"/>
            </a:xfrm>
            <a:custGeom>
              <a:avLst/>
              <a:gdLst>
                <a:gd name="T0" fmla="*/ 6 w 13"/>
                <a:gd name="T1" fmla="*/ 0 h 9"/>
                <a:gd name="T2" fmla="*/ 0 w 13"/>
                <a:gd name="T3" fmla="*/ 4 h 9"/>
                <a:gd name="T4" fmla="*/ 6 w 13"/>
                <a:gd name="T5" fmla="*/ 9 h 9"/>
                <a:gd name="T6" fmla="*/ 13 w 13"/>
                <a:gd name="T7" fmla="*/ 4 h 9"/>
                <a:gd name="T8" fmla="*/ 6 w 13"/>
                <a:gd name="T9" fmla="*/ 0 h 9"/>
              </a:gdLst>
              <a:ahLst/>
              <a:cxnLst>
                <a:cxn ang="0">
                  <a:pos x="T0" y="T1"/>
                </a:cxn>
                <a:cxn ang="0">
                  <a:pos x="T2" y="T3"/>
                </a:cxn>
                <a:cxn ang="0">
                  <a:pos x="T4" y="T5"/>
                </a:cxn>
                <a:cxn ang="0">
                  <a:pos x="T6" y="T7"/>
                </a:cxn>
                <a:cxn ang="0">
                  <a:pos x="T8" y="T9"/>
                </a:cxn>
              </a:cxnLst>
              <a:rect l="0" t="0" r="r" b="b"/>
              <a:pathLst>
                <a:path w="13" h="9">
                  <a:moveTo>
                    <a:pt x="6" y="0"/>
                  </a:moveTo>
                  <a:lnTo>
                    <a:pt x="0" y="4"/>
                  </a:lnTo>
                  <a:lnTo>
                    <a:pt x="6" y="9"/>
                  </a:lnTo>
                  <a:lnTo>
                    <a:pt x="13" y="4"/>
                  </a:lnTo>
                  <a:lnTo>
                    <a:pt x="6" y="0"/>
                  </a:lnTo>
                  <a:close/>
                </a:path>
              </a:pathLst>
            </a:custGeom>
            <a:solidFill>
              <a:srgbClr val="96B9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îsľïdé"/>
            <p:cNvSpPr/>
            <p:nvPr/>
          </p:nvSpPr>
          <p:spPr bwMode="auto">
            <a:xfrm>
              <a:off x="5799138" y="2541588"/>
              <a:ext cx="20638" cy="14288"/>
            </a:xfrm>
            <a:custGeom>
              <a:avLst/>
              <a:gdLst>
                <a:gd name="T0" fmla="*/ 6 w 13"/>
                <a:gd name="T1" fmla="*/ 0 h 9"/>
                <a:gd name="T2" fmla="*/ 0 w 13"/>
                <a:gd name="T3" fmla="*/ 4 h 9"/>
                <a:gd name="T4" fmla="*/ 6 w 13"/>
                <a:gd name="T5" fmla="*/ 9 h 9"/>
                <a:gd name="T6" fmla="*/ 13 w 13"/>
                <a:gd name="T7" fmla="*/ 4 h 9"/>
                <a:gd name="T8" fmla="*/ 6 w 13"/>
                <a:gd name="T9" fmla="*/ 0 h 9"/>
              </a:gdLst>
              <a:ahLst/>
              <a:cxnLst>
                <a:cxn ang="0">
                  <a:pos x="T0" y="T1"/>
                </a:cxn>
                <a:cxn ang="0">
                  <a:pos x="T2" y="T3"/>
                </a:cxn>
                <a:cxn ang="0">
                  <a:pos x="T4" y="T5"/>
                </a:cxn>
                <a:cxn ang="0">
                  <a:pos x="T6" y="T7"/>
                </a:cxn>
                <a:cxn ang="0">
                  <a:pos x="T8" y="T9"/>
                </a:cxn>
              </a:cxnLst>
              <a:rect l="0" t="0" r="r" b="b"/>
              <a:pathLst>
                <a:path w="13" h="9">
                  <a:moveTo>
                    <a:pt x="6" y="0"/>
                  </a:moveTo>
                  <a:lnTo>
                    <a:pt x="0" y="4"/>
                  </a:lnTo>
                  <a:lnTo>
                    <a:pt x="6" y="9"/>
                  </a:lnTo>
                  <a:lnTo>
                    <a:pt x="13" y="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s1ídé"/>
            <p:cNvSpPr/>
            <p:nvPr/>
          </p:nvSpPr>
          <p:spPr bwMode="auto">
            <a:xfrm>
              <a:off x="5054600" y="3397250"/>
              <a:ext cx="4763" cy="7938"/>
            </a:xfrm>
            <a:custGeom>
              <a:avLst/>
              <a:gdLst>
                <a:gd name="T0" fmla="*/ 3 w 3"/>
                <a:gd name="T1" fmla="*/ 0 h 5"/>
                <a:gd name="T2" fmla="*/ 0 w 3"/>
                <a:gd name="T3" fmla="*/ 5 h 5"/>
                <a:gd name="T4" fmla="*/ 2 w 3"/>
                <a:gd name="T5" fmla="*/ 5 h 5"/>
                <a:gd name="T6" fmla="*/ 2 w 3"/>
                <a:gd name="T7" fmla="*/ 2 h 5"/>
                <a:gd name="T8" fmla="*/ 3 w 3"/>
                <a:gd name="T9" fmla="*/ 2 h 5"/>
                <a:gd name="T10" fmla="*/ 3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3" y="0"/>
                  </a:moveTo>
                  <a:lnTo>
                    <a:pt x="0" y="5"/>
                  </a:lnTo>
                  <a:lnTo>
                    <a:pt x="2" y="5"/>
                  </a:lnTo>
                  <a:lnTo>
                    <a:pt x="2" y="2"/>
                  </a:lnTo>
                  <a:lnTo>
                    <a:pt x="3" y="2"/>
                  </a:lnTo>
                  <a:lnTo>
                    <a:pt x="3" y="0"/>
                  </a:lnTo>
                  <a:close/>
                </a:path>
              </a:pathLst>
            </a:custGeom>
            <a:solidFill>
              <a:srgbClr val="4053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íŝļiḑê"/>
            <p:cNvSpPr/>
            <p:nvPr/>
          </p:nvSpPr>
          <p:spPr bwMode="auto">
            <a:xfrm>
              <a:off x="5054600" y="3397250"/>
              <a:ext cx="4763" cy="7938"/>
            </a:xfrm>
            <a:custGeom>
              <a:avLst/>
              <a:gdLst>
                <a:gd name="T0" fmla="*/ 3 w 3"/>
                <a:gd name="T1" fmla="*/ 0 h 5"/>
                <a:gd name="T2" fmla="*/ 0 w 3"/>
                <a:gd name="T3" fmla="*/ 5 h 5"/>
                <a:gd name="T4" fmla="*/ 2 w 3"/>
                <a:gd name="T5" fmla="*/ 5 h 5"/>
                <a:gd name="T6" fmla="*/ 2 w 3"/>
                <a:gd name="T7" fmla="*/ 2 h 5"/>
                <a:gd name="T8" fmla="*/ 3 w 3"/>
                <a:gd name="T9" fmla="*/ 2 h 5"/>
                <a:gd name="T10" fmla="*/ 3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3" y="0"/>
                  </a:moveTo>
                  <a:lnTo>
                    <a:pt x="0" y="5"/>
                  </a:lnTo>
                  <a:lnTo>
                    <a:pt x="2" y="5"/>
                  </a:lnTo>
                  <a:lnTo>
                    <a:pt x="2"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íṩļïḓè"/>
            <p:cNvSpPr/>
            <p:nvPr/>
          </p:nvSpPr>
          <p:spPr bwMode="auto">
            <a:xfrm>
              <a:off x="5059363" y="3394075"/>
              <a:ext cx="9525" cy="6350"/>
            </a:xfrm>
            <a:custGeom>
              <a:avLst/>
              <a:gdLst>
                <a:gd name="T0" fmla="*/ 1 w 6"/>
                <a:gd name="T1" fmla="*/ 0 h 4"/>
                <a:gd name="T2" fmla="*/ 0 w 6"/>
                <a:gd name="T3" fmla="*/ 2 h 4"/>
                <a:gd name="T4" fmla="*/ 0 w 6"/>
                <a:gd name="T5" fmla="*/ 4 h 4"/>
                <a:gd name="T6" fmla="*/ 6 w 6"/>
                <a:gd name="T7" fmla="*/ 4 h 4"/>
                <a:gd name="T8" fmla="*/ 1 w 6"/>
                <a:gd name="T9" fmla="*/ 0 h 4"/>
              </a:gdLst>
              <a:ahLst/>
              <a:cxnLst>
                <a:cxn ang="0">
                  <a:pos x="T0" y="T1"/>
                </a:cxn>
                <a:cxn ang="0">
                  <a:pos x="T2" y="T3"/>
                </a:cxn>
                <a:cxn ang="0">
                  <a:pos x="T4" y="T5"/>
                </a:cxn>
                <a:cxn ang="0">
                  <a:pos x="T6" y="T7"/>
                </a:cxn>
                <a:cxn ang="0">
                  <a:pos x="T8" y="T9"/>
                </a:cxn>
              </a:cxnLst>
              <a:rect l="0" t="0" r="r" b="b"/>
              <a:pathLst>
                <a:path w="6" h="4">
                  <a:moveTo>
                    <a:pt x="1" y="0"/>
                  </a:moveTo>
                  <a:lnTo>
                    <a:pt x="0" y="2"/>
                  </a:lnTo>
                  <a:lnTo>
                    <a:pt x="0" y="4"/>
                  </a:lnTo>
                  <a:lnTo>
                    <a:pt x="6" y="4"/>
                  </a:lnTo>
                  <a:lnTo>
                    <a:pt x="1"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ïśḻïḍe"/>
            <p:cNvSpPr/>
            <p:nvPr/>
          </p:nvSpPr>
          <p:spPr bwMode="auto">
            <a:xfrm>
              <a:off x="5059363" y="3394075"/>
              <a:ext cx="9525" cy="6350"/>
            </a:xfrm>
            <a:custGeom>
              <a:avLst/>
              <a:gdLst>
                <a:gd name="T0" fmla="*/ 1 w 6"/>
                <a:gd name="T1" fmla="*/ 0 h 4"/>
                <a:gd name="T2" fmla="*/ 0 w 6"/>
                <a:gd name="T3" fmla="*/ 2 h 4"/>
                <a:gd name="T4" fmla="*/ 0 w 6"/>
                <a:gd name="T5" fmla="*/ 4 h 4"/>
                <a:gd name="T6" fmla="*/ 6 w 6"/>
                <a:gd name="T7" fmla="*/ 4 h 4"/>
                <a:gd name="T8" fmla="*/ 1 w 6"/>
                <a:gd name="T9" fmla="*/ 0 h 4"/>
              </a:gdLst>
              <a:ahLst/>
              <a:cxnLst>
                <a:cxn ang="0">
                  <a:pos x="T0" y="T1"/>
                </a:cxn>
                <a:cxn ang="0">
                  <a:pos x="T2" y="T3"/>
                </a:cxn>
                <a:cxn ang="0">
                  <a:pos x="T4" y="T5"/>
                </a:cxn>
                <a:cxn ang="0">
                  <a:pos x="T6" y="T7"/>
                </a:cxn>
                <a:cxn ang="0">
                  <a:pos x="T8" y="T9"/>
                </a:cxn>
              </a:cxnLst>
              <a:rect l="0" t="0" r="r" b="b"/>
              <a:pathLst>
                <a:path w="6" h="4">
                  <a:moveTo>
                    <a:pt x="1" y="0"/>
                  </a:moveTo>
                  <a:lnTo>
                    <a:pt x="0" y="2"/>
                  </a:lnTo>
                  <a:lnTo>
                    <a:pt x="0" y="4"/>
                  </a:lnTo>
                  <a:lnTo>
                    <a:pt x="6" y="4"/>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îsľiḋê"/>
            <p:cNvSpPr/>
            <p:nvPr/>
          </p:nvSpPr>
          <p:spPr bwMode="auto">
            <a:xfrm>
              <a:off x="5057775" y="3400425"/>
              <a:ext cx="1588" cy="6350"/>
            </a:xfrm>
            <a:custGeom>
              <a:avLst/>
              <a:gdLst>
                <a:gd name="T0" fmla="*/ 1 w 1"/>
                <a:gd name="T1" fmla="*/ 0 h 4"/>
                <a:gd name="T2" fmla="*/ 0 w 1"/>
                <a:gd name="T3" fmla="*/ 0 h 4"/>
                <a:gd name="T4" fmla="*/ 0 w 1"/>
                <a:gd name="T5" fmla="*/ 3 h 4"/>
                <a:gd name="T6" fmla="*/ 1 w 1"/>
                <a:gd name="T7" fmla="*/ 4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lnTo>
                    <a:pt x="0" y="0"/>
                  </a:lnTo>
                  <a:lnTo>
                    <a:pt x="0" y="3"/>
                  </a:lnTo>
                  <a:lnTo>
                    <a:pt x="1" y="4"/>
                  </a:lnTo>
                  <a:lnTo>
                    <a:pt x="1" y="0"/>
                  </a:lnTo>
                  <a:close/>
                </a:path>
              </a:pathLst>
            </a:custGeom>
            <a:solidFill>
              <a:srgbClr val="5E71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iśḷiḍe"/>
            <p:cNvSpPr/>
            <p:nvPr/>
          </p:nvSpPr>
          <p:spPr bwMode="auto">
            <a:xfrm>
              <a:off x="5057775" y="3400425"/>
              <a:ext cx="1588" cy="6350"/>
            </a:xfrm>
            <a:custGeom>
              <a:avLst/>
              <a:gdLst>
                <a:gd name="T0" fmla="*/ 1 w 1"/>
                <a:gd name="T1" fmla="*/ 0 h 4"/>
                <a:gd name="T2" fmla="*/ 0 w 1"/>
                <a:gd name="T3" fmla="*/ 0 h 4"/>
                <a:gd name="T4" fmla="*/ 0 w 1"/>
                <a:gd name="T5" fmla="*/ 3 h 4"/>
                <a:gd name="T6" fmla="*/ 1 w 1"/>
                <a:gd name="T7" fmla="*/ 4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lnTo>
                    <a:pt x="0" y="0"/>
                  </a:lnTo>
                  <a:lnTo>
                    <a:pt x="0" y="3"/>
                  </a:lnTo>
                  <a:lnTo>
                    <a:pt x="1" y="4"/>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îṡļîḓè"/>
            <p:cNvSpPr/>
            <p:nvPr/>
          </p:nvSpPr>
          <p:spPr bwMode="auto">
            <a:xfrm>
              <a:off x="5059363" y="3400425"/>
              <a:ext cx="749300" cy="512763"/>
            </a:xfrm>
            <a:custGeom>
              <a:avLst/>
              <a:gdLst>
                <a:gd name="T0" fmla="*/ 6 w 472"/>
                <a:gd name="T1" fmla="*/ 0 h 323"/>
                <a:gd name="T2" fmla="*/ 0 w 472"/>
                <a:gd name="T3" fmla="*/ 0 h 323"/>
                <a:gd name="T4" fmla="*/ 0 w 472"/>
                <a:gd name="T5" fmla="*/ 4 h 323"/>
                <a:gd name="T6" fmla="*/ 466 w 472"/>
                <a:gd name="T7" fmla="*/ 323 h 323"/>
                <a:gd name="T8" fmla="*/ 472 w 472"/>
                <a:gd name="T9" fmla="*/ 319 h 323"/>
                <a:gd name="T10" fmla="*/ 6 w 472"/>
                <a:gd name="T11" fmla="*/ 0 h 323"/>
              </a:gdLst>
              <a:ahLst/>
              <a:cxnLst>
                <a:cxn ang="0">
                  <a:pos x="T0" y="T1"/>
                </a:cxn>
                <a:cxn ang="0">
                  <a:pos x="T2" y="T3"/>
                </a:cxn>
                <a:cxn ang="0">
                  <a:pos x="T4" y="T5"/>
                </a:cxn>
                <a:cxn ang="0">
                  <a:pos x="T6" y="T7"/>
                </a:cxn>
                <a:cxn ang="0">
                  <a:pos x="T8" y="T9"/>
                </a:cxn>
                <a:cxn ang="0">
                  <a:pos x="T10" y="T11"/>
                </a:cxn>
              </a:cxnLst>
              <a:rect l="0" t="0" r="r" b="b"/>
              <a:pathLst>
                <a:path w="472" h="323">
                  <a:moveTo>
                    <a:pt x="6" y="0"/>
                  </a:moveTo>
                  <a:lnTo>
                    <a:pt x="0" y="0"/>
                  </a:lnTo>
                  <a:lnTo>
                    <a:pt x="0" y="4"/>
                  </a:lnTo>
                  <a:lnTo>
                    <a:pt x="466" y="323"/>
                  </a:lnTo>
                  <a:lnTo>
                    <a:pt x="472" y="319"/>
                  </a:lnTo>
                  <a:lnTo>
                    <a:pt x="6" y="0"/>
                  </a:lnTo>
                  <a:close/>
                </a:path>
              </a:pathLst>
            </a:custGeom>
            <a:solidFill>
              <a:srgbClr val="BBD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íṧľïďê"/>
            <p:cNvSpPr/>
            <p:nvPr/>
          </p:nvSpPr>
          <p:spPr bwMode="auto">
            <a:xfrm>
              <a:off x="5059363" y="3400425"/>
              <a:ext cx="749300" cy="512763"/>
            </a:xfrm>
            <a:custGeom>
              <a:avLst/>
              <a:gdLst>
                <a:gd name="T0" fmla="*/ 6 w 472"/>
                <a:gd name="T1" fmla="*/ 0 h 323"/>
                <a:gd name="T2" fmla="*/ 0 w 472"/>
                <a:gd name="T3" fmla="*/ 0 h 323"/>
                <a:gd name="T4" fmla="*/ 0 w 472"/>
                <a:gd name="T5" fmla="*/ 4 h 323"/>
                <a:gd name="T6" fmla="*/ 466 w 472"/>
                <a:gd name="T7" fmla="*/ 323 h 323"/>
                <a:gd name="T8" fmla="*/ 472 w 472"/>
                <a:gd name="T9" fmla="*/ 319 h 323"/>
                <a:gd name="T10" fmla="*/ 6 w 472"/>
                <a:gd name="T11" fmla="*/ 0 h 323"/>
              </a:gdLst>
              <a:ahLst/>
              <a:cxnLst>
                <a:cxn ang="0">
                  <a:pos x="T0" y="T1"/>
                </a:cxn>
                <a:cxn ang="0">
                  <a:pos x="T2" y="T3"/>
                </a:cxn>
                <a:cxn ang="0">
                  <a:pos x="T4" y="T5"/>
                </a:cxn>
                <a:cxn ang="0">
                  <a:pos x="T6" y="T7"/>
                </a:cxn>
                <a:cxn ang="0">
                  <a:pos x="T8" y="T9"/>
                </a:cxn>
                <a:cxn ang="0">
                  <a:pos x="T10" y="T11"/>
                </a:cxn>
              </a:cxnLst>
              <a:rect l="0" t="0" r="r" b="b"/>
              <a:pathLst>
                <a:path w="472" h="323">
                  <a:moveTo>
                    <a:pt x="6" y="0"/>
                  </a:moveTo>
                  <a:lnTo>
                    <a:pt x="0" y="0"/>
                  </a:lnTo>
                  <a:lnTo>
                    <a:pt x="0" y="4"/>
                  </a:lnTo>
                  <a:lnTo>
                    <a:pt x="466" y="323"/>
                  </a:lnTo>
                  <a:lnTo>
                    <a:pt x="472" y="319"/>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šľïďê"/>
            <p:cNvSpPr/>
            <p:nvPr/>
          </p:nvSpPr>
          <p:spPr bwMode="auto">
            <a:xfrm>
              <a:off x="6557963" y="4419600"/>
              <a:ext cx="4763" cy="9525"/>
            </a:xfrm>
            <a:custGeom>
              <a:avLst/>
              <a:gdLst>
                <a:gd name="T0" fmla="*/ 0 w 3"/>
                <a:gd name="T1" fmla="*/ 5 h 6"/>
                <a:gd name="T2" fmla="*/ 0 w 3"/>
                <a:gd name="T3" fmla="*/ 5 h 6"/>
                <a:gd name="T4" fmla="*/ 0 w 3"/>
                <a:gd name="T5" fmla="*/ 6 h 6"/>
                <a:gd name="T6" fmla="*/ 0 w 3"/>
                <a:gd name="T7" fmla="*/ 5 h 6"/>
                <a:gd name="T8" fmla="*/ 0 w 3"/>
                <a:gd name="T9" fmla="*/ 0 h 6"/>
                <a:gd name="T10" fmla="*/ 0 w 3"/>
                <a:gd name="T11" fmla="*/ 5 h 6"/>
                <a:gd name="T12" fmla="*/ 3 w 3"/>
                <a:gd name="T13" fmla="*/ 2 h 6"/>
                <a:gd name="T14" fmla="*/ 0 w 3"/>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5"/>
                  </a:moveTo>
                  <a:lnTo>
                    <a:pt x="0" y="5"/>
                  </a:lnTo>
                  <a:lnTo>
                    <a:pt x="0" y="6"/>
                  </a:lnTo>
                  <a:lnTo>
                    <a:pt x="0" y="5"/>
                  </a:lnTo>
                  <a:close/>
                  <a:moveTo>
                    <a:pt x="0" y="0"/>
                  </a:moveTo>
                  <a:lnTo>
                    <a:pt x="0" y="5"/>
                  </a:lnTo>
                  <a:lnTo>
                    <a:pt x="3" y="2"/>
                  </a:lnTo>
                  <a:lnTo>
                    <a:pt x="0" y="0"/>
                  </a:lnTo>
                  <a:close/>
                </a:path>
              </a:pathLst>
            </a:custGeom>
            <a:solidFill>
              <a:srgbClr val="4053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î$ḷïḓê"/>
            <p:cNvSpPr/>
            <p:nvPr/>
          </p:nvSpPr>
          <p:spPr bwMode="auto">
            <a:xfrm>
              <a:off x="6557963" y="4419600"/>
              <a:ext cx="4763" cy="9525"/>
            </a:xfrm>
            <a:custGeom>
              <a:avLst/>
              <a:gdLst>
                <a:gd name="T0" fmla="*/ 0 w 3"/>
                <a:gd name="T1" fmla="*/ 5 h 6"/>
                <a:gd name="T2" fmla="*/ 0 w 3"/>
                <a:gd name="T3" fmla="*/ 5 h 6"/>
                <a:gd name="T4" fmla="*/ 0 w 3"/>
                <a:gd name="T5" fmla="*/ 6 h 6"/>
                <a:gd name="T6" fmla="*/ 0 w 3"/>
                <a:gd name="T7" fmla="*/ 5 h 6"/>
                <a:gd name="T8" fmla="*/ 0 w 3"/>
                <a:gd name="T9" fmla="*/ 0 h 6"/>
                <a:gd name="T10" fmla="*/ 0 w 3"/>
                <a:gd name="T11" fmla="*/ 5 h 6"/>
                <a:gd name="T12" fmla="*/ 3 w 3"/>
                <a:gd name="T13" fmla="*/ 2 h 6"/>
                <a:gd name="T14" fmla="*/ 0 w 3"/>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5"/>
                  </a:moveTo>
                  <a:lnTo>
                    <a:pt x="0" y="5"/>
                  </a:lnTo>
                  <a:lnTo>
                    <a:pt x="0" y="6"/>
                  </a:lnTo>
                  <a:lnTo>
                    <a:pt x="0" y="5"/>
                  </a:lnTo>
                  <a:moveTo>
                    <a:pt x="0" y="0"/>
                  </a:moveTo>
                  <a:lnTo>
                    <a:pt x="0" y="5"/>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i$ľïďè"/>
            <p:cNvSpPr/>
            <p:nvPr/>
          </p:nvSpPr>
          <p:spPr bwMode="auto">
            <a:xfrm>
              <a:off x="6548438" y="4427538"/>
              <a:ext cx="9525" cy="4763"/>
            </a:xfrm>
            <a:custGeom>
              <a:avLst/>
              <a:gdLst>
                <a:gd name="T0" fmla="*/ 6 w 6"/>
                <a:gd name="T1" fmla="*/ 0 h 3"/>
                <a:gd name="T2" fmla="*/ 0 w 6"/>
                <a:gd name="T3" fmla="*/ 0 h 3"/>
                <a:gd name="T4" fmla="*/ 4 w 6"/>
                <a:gd name="T5" fmla="*/ 3 h 3"/>
                <a:gd name="T6" fmla="*/ 6 w 6"/>
                <a:gd name="T7" fmla="*/ 1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lnTo>
                    <a:pt x="0" y="0"/>
                  </a:lnTo>
                  <a:lnTo>
                    <a:pt x="4" y="3"/>
                  </a:lnTo>
                  <a:lnTo>
                    <a:pt x="6" y="1"/>
                  </a:lnTo>
                  <a:lnTo>
                    <a:pt x="6"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iṩ1íḋè"/>
            <p:cNvSpPr/>
            <p:nvPr/>
          </p:nvSpPr>
          <p:spPr bwMode="auto">
            <a:xfrm>
              <a:off x="6548438" y="4427538"/>
              <a:ext cx="9525" cy="4763"/>
            </a:xfrm>
            <a:custGeom>
              <a:avLst/>
              <a:gdLst>
                <a:gd name="T0" fmla="*/ 6 w 6"/>
                <a:gd name="T1" fmla="*/ 0 h 3"/>
                <a:gd name="T2" fmla="*/ 0 w 6"/>
                <a:gd name="T3" fmla="*/ 0 h 3"/>
                <a:gd name="T4" fmla="*/ 4 w 6"/>
                <a:gd name="T5" fmla="*/ 3 h 3"/>
                <a:gd name="T6" fmla="*/ 6 w 6"/>
                <a:gd name="T7" fmla="*/ 1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lnTo>
                    <a:pt x="0" y="0"/>
                  </a:lnTo>
                  <a:lnTo>
                    <a:pt x="4" y="3"/>
                  </a:lnTo>
                  <a:lnTo>
                    <a:pt x="6" y="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îśľîḍé"/>
            <p:cNvSpPr/>
            <p:nvPr/>
          </p:nvSpPr>
          <p:spPr bwMode="auto">
            <a:xfrm>
              <a:off x="6557963" y="4419600"/>
              <a:ext cx="0" cy="7938"/>
            </a:xfrm>
            <a:custGeom>
              <a:avLst/>
              <a:gdLst>
                <a:gd name="T0" fmla="*/ 0 h 5"/>
                <a:gd name="T1" fmla="*/ 5 h 5"/>
                <a:gd name="T2" fmla="*/ 5 h 5"/>
                <a:gd name="T3" fmla="*/ 5 h 5"/>
                <a:gd name="T4" fmla="*/ 0 h 5"/>
                <a:gd name="T5" fmla="*/ 0 h 5"/>
              </a:gdLst>
              <a:ahLst/>
              <a:cxnLst>
                <a:cxn ang="0">
                  <a:pos x="0" y="T0"/>
                </a:cxn>
                <a:cxn ang="0">
                  <a:pos x="0" y="T1"/>
                </a:cxn>
                <a:cxn ang="0">
                  <a:pos x="0" y="T2"/>
                </a:cxn>
                <a:cxn ang="0">
                  <a:pos x="0" y="T3"/>
                </a:cxn>
                <a:cxn ang="0">
                  <a:pos x="0" y="T4"/>
                </a:cxn>
                <a:cxn ang="0">
                  <a:pos x="0" y="T5"/>
                </a:cxn>
              </a:cxnLst>
              <a:rect l="0" t="0" r="r" b="b"/>
              <a:pathLst>
                <a:path h="5">
                  <a:moveTo>
                    <a:pt x="0" y="0"/>
                  </a:moveTo>
                  <a:lnTo>
                    <a:pt x="0" y="5"/>
                  </a:lnTo>
                  <a:lnTo>
                    <a:pt x="0" y="5"/>
                  </a:lnTo>
                  <a:lnTo>
                    <a:pt x="0" y="5"/>
                  </a:lnTo>
                  <a:lnTo>
                    <a:pt x="0" y="0"/>
                  </a:lnTo>
                  <a:lnTo>
                    <a:pt x="0" y="0"/>
                  </a:lnTo>
                  <a:close/>
                </a:path>
              </a:pathLst>
            </a:custGeom>
            <a:solidFill>
              <a:srgbClr val="5E71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îṧlîḑè"/>
            <p:cNvSpPr/>
            <p:nvPr/>
          </p:nvSpPr>
          <p:spPr bwMode="auto">
            <a:xfrm>
              <a:off x="6557963" y="4419600"/>
              <a:ext cx="0" cy="7938"/>
            </a:xfrm>
            <a:custGeom>
              <a:avLst/>
              <a:gdLst>
                <a:gd name="T0" fmla="*/ 0 h 5"/>
                <a:gd name="T1" fmla="*/ 5 h 5"/>
                <a:gd name="T2" fmla="*/ 5 h 5"/>
                <a:gd name="T3" fmla="*/ 5 h 5"/>
                <a:gd name="T4" fmla="*/ 0 h 5"/>
                <a:gd name="T5" fmla="*/ 0 h 5"/>
              </a:gdLst>
              <a:ahLst/>
              <a:cxnLst>
                <a:cxn ang="0">
                  <a:pos x="0" y="T0"/>
                </a:cxn>
                <a:cxn ang="0">
                  <a:pos x="0" y="T1"/>
                </a:cxn>
                <a:cxn ang="0">
                  <a:pos x="0" y="T2"/>
                </a:cxn>
                <a:cxn ang="0">
                  <a:pos x="0" y="T3"/>
                </a:cxn>
                <a:cxn ang="0">
                  <a:pos x="0" y="T4"/>
                </a:cxn>
                <a:cxn ang="0">
                  <a:pos x="0" y="T5"/>
                </a:cxn>
              </a:cxnLst>
              <a:rect l="0" t="0" r="r" b="b"/>
              <a:pathLst>
                <a:path h="5">
                  <a:moveTo>
                    <a:pt x="0" y="0"/>
                  </a:moveTo>
                  <a:lnTo>
                    <a:pt x="0" y="5"/>
                  </a:lnTo>
                  <a:lnTo>
                    <a:pt x="0" y="5"/>
                  </a:lnTo>
                  <a:lnTo>
                    <a:pt x="0" y="5"/>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í$lïḍè"/>
            <p:cNvSpPr/>
            <p:nvPr/>
          </p:nvSpPr>
          <p:spPr bwMode="auto">
            <a:xfrm>
              <a:off x="5808663" y="3913188"/>
              <a:ext cx="749300" cy="514350"/>
            </a:xfrm>
            <a:custGeom>
              <a:avLst/>
              <a:gdLst>
                <a:gd name="T0" fmla="*/ 7 w 472"/>
                <a:gd name="T1" fmla="*/ 0 h 324"/>
                <a:gd name="T2" fmla="*/ 0 w 472"/>
                <a:gd name="T3" fmla="*/ 5 h 324"/>
                <a:gd name="T4" fmla="*/ 466 w 472"/>
                <a:gd name="T5" fmla="*/ 324 h 324"/>
                <a:gd name="T6" fmla="*/ 472 w 472"/>
                <a:gd name="T7" fmla="*/ 324 h 324"/>
                <a:gd name="T8" fmla="*/ 472 w 472"/>
                <a:gd name="T9" fmla="*/ 319 h 324"/>
                <a:gd name="T10" fmla="*/ 7 w 472"/>
                <a:gd name="T11" fmla="*/ 0 h 324"/>
              </a:gdLst>
              <a:ahLst/>
              <a:cxnLst>
                <a:cxn ang="0">
                  <a:pos x="T0" y="T1"/>
                </a:cxn>
                <a:cxn ang="0">
                  <a:pos x="T2" y="T3"/>
                </a:cxn>
                <a:cxn ang="0">
                  <a:pos x="T4" y="T5"/>
                </a:cxn>
                <a:cxn ang="0">
                  <a:pos x="T6" y="T7"/>
                </a:cxn>
                <a:cxn ang="0">
                  <a:pos x="T8" y="T9"/>
                </a:cxn>
                <a:cxn ang="0">
                  <a:pos x="T10" y="T11"/>
                </a:cxn>
              </a:cxnLst>
              <a:rect l="0" t="0" r="r" b="b"/>
              <a:pathLst>
                <a:path w="472" h="324">
                  <a:moveTo>
                    <a:pt x="7" y="0"/>
                  </a:moveTo>
                  <a:lnTo>
                    <a:pt x="0" y="5"/>
                  </a:lnTo>
                  <a:lnTo>
                    <a:pt x="466" y="324"/>
                  </a:lnTo>
                  <a:lnTo>
                    <a:pt x="472" y="324"/>
                  </a:lnTo>
                  <a:lnTo>
                    <a:pt x="472" y="319"/>
                  </a:lnTo>
                  <a:lnTo>
                    <a:pt x="7" y="0"/>
                  </a:lnTo>
                  <a:close/>
                </a:path>
              </a:pathLst>
            </a:custGeom>
            <a:solidFill>
              <a:srgbClr val="BBD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íṣļïḑé"/>
            <p:cNvSpPr/>
            <p:nvPr/>
          </p:nvSpPr>
          <p:spPr bwMode="auto">
            <a:xfrm>
              <a:off x="5808663" y="3913188"/>
              <a:ext cx="749300" cy="514350"/>
            </a:xfrm>
            <a:custGeom>
              <a:avLst/>
              <a:gdLst>
                <a:gd name="T0" fmla="*/ 7 w 472"/>
                <a:gd name="T1" fmla="*/ 0 h 324"/>
                <a:gd name="T2" fmla="*/ 0 w 472"/>
                <a:gd name="T3" fmla="*/ 5 h 324"/>
                <a:gd name="T4" fmla="*/ 466 w 472"/>
                <a:gd name="T5" fmla="*/ 324 h 324"/>
                <a:gd name="T6" fmla="*/ 472 w 472"/>
                <a:gd name="T7" fmla="*/ 324 h 324"/>
                <a:gd name="T8" fmla="*/ 472 w 472"/>
                <a:gd name="T9" fmla="*/ 319 h 324"/>
                <a:gd name="T10" fmla="*/ 7 w 472"/>
                <a:gd name="T11" fmla="*/ 0 h 324"/>
              </a:gdLst>
              <a:ahLst/>
              <a:cxnLst>
                <a:cxn ang="0">
                  <a:pos x="T0" y="T1"/>
                </a:cxn>
                <a:cxn ang="0">
                  <a:pos x="T2" y="T3"/>
                </a:cxn>
                <a:cxn ang="0">
                  <a:pos x="T4" y="T5"/>
                </a:cxn>
                <a:cxn ang="0">
                  <a:pos x="T6" y="T7"/>
                </a:cxn>
                <a:cxn ang="0">
                  <a:pos x="T8" y="T9"/>
                </a:cxn>
                <a:cxn ang="0">
                  <a:pos x="T10" y="T11"/>
                </a:cxn>
              </a:cxnLst>
              <a:rect l="0" t="0" r="r" b="b"/>
              <a:pathLst>
                <a:path w="472" h="324">
                  <a:moveTo>
                    <a:pt x="7" y="0"/>
                  </a:moveTo>
                  <a:lnTo>
                    <a:pt x="0" y="5"/>
                  </a:lnTo>
                  <a:lnTo>
                    <a:pt x="466" y="324"/>
                  </a:lnTo>
                  <a:lnTo>
                    <a:pt x="472" y="324"/>
                  </a:lnTo>
                  <a:lnTo>
                    <a:pt x="472" y="31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ṥḻiḑè"/>
            <p:cNvSpPr/>
            <p:nvPr/>
          </p:nvSpPr>
          <p:spPr bwMode="auto">
            <a:xfrm>
              <a:off x="6557963" y="3397250"/>
              <a:ext cx="4763" cy="7938"/>
            </a:xfrm>
            <a:custGeom>
              <a:avLst/>
              <a:gdLst>
                <a:gd name="T0" fmla="*/ 0 w 3"/>
                <a:gd name="T1" fmla="*/ 0 h 5"/>
                <a:gd name="T2" fmla="*/ 0 w 3"/>
                <a:gd name="T3" fmla="*/ 2 h 5"/>
                <a:gd name="T4" fmla="*/ 0 w 3"/>
                <a:gd name="T5" fmla="*/ 2 h 5"/>
                <a:gd name="T6" fmla="*/ 0 w 3"/>
                <a:gd name="T7" fmla="*/ 5 h 5"/>
                <a:gd name="T8" fmla="*/ 3 w 3"/>
                <a:gd name="T9" fmla="*/ 5 h 5"/>
                <a:gd name="T10" fmla="*/ 0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0" y="0"/>
                  </a:moveTo>
                  <a:lnTo>
                    <a:pt x="0" y="2"/>
                  </a:lnTo>
                  <a:lnTo>
                    <a:pt x="0" y="2"/>
                  </a:lnTo>
                  <a:lnTo>
                    <a:pt x="0" y="5"/>
                  </a:lnTo>
                  <a:lnTo>
                    <a:pt x="3" y="5"/>
                  </a:lnTo>
                  <a:lnTo>
                    <a:pt x="0" y="0"/>
                  </a:lnTo>
                  <a:close/>
                </a:path>
              </a:pathLst>
            </a:custGeom>
            <a:solidFill>
              <a:srgbClr val="4053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ïSļiḋé"/>
            <p:cNvSpPr/>
            <p:nvPr/>
          </p:nvSpPr>
          <p:spPr bwMode="auto">
            <a:xfrm>
              <a:off x="6557963" y="3397250"/>
              <a:ext cx="4763" cy="7938"/>
            </a:xfrm>
            <a:custGeom>
              <a:avLst/>
              <a:gdLst>
                <a:gd name="T0" fmla="*/ 0 w 3"/>
                <a:gd name="T1" fmla="*/ 0 h 5"/>
                <a:gd name="T2" fmla="*/ 0 w 3"/>
                <a:gd name="T3" fmla="*/ 2 h 5"/>
                <a:gd name="T4" fmla="*/ 0 w 3"/>
                <a:gd name="T5" fmla="*/ 2 h 5"/>
                <a:gd name="T6" fmla="*/ 0 w 3"/>
                <a:gd name="T7" fmla="*/ 5 h 5"/>
                <a:gd name="T8" fmla="*/ 3 w 3"/>
                <a:gd name="T9" fmla="*/ 5 h 5"/>
                <a:gd name="T10" fmla="*/ 0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0" y="0"/>
                  </a:moveTo>
                  <a:lnTo>
                    <a:pt x="0" y="2"/>
                  </a:lnTo>
                  <a:lnTo>
                    <a:pt x="0" y="2"/>
                  </a:lnTo>
                  <a:lnTo>
                    <a:pt x="0" y="5"/>
                  </a:lnTo>
                  <a:lnTo>
                    <a:pt x="3"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íSḷiḍe"/>
            <p:cNvSpPr/>
            <p:nvPr/>
          </p:nvSpPr>
          <p:spPr bwMode="auto">
            <a:xfrm>
              <a:off x="6548438" y="3394075"/>
              <a:ext cx="9525" cy="6350"/>
            </a:xfrm>
            <a:custGeom>
              <a:avLst/>
              <a:gdLst>
                <a:gd name="T0" fmla="*/ 4 w 6"/>
                <a:gd name="T1" fmla="*/ 0 h 4"/>
                <a:gd name="T2" fmla="*/ 0 w 6"/>
                <a:gd name="T3" fmla="*/ 4 h 4"/>
                <a:gd name="T4" fmla="*/ 6 w 6"/>
                <a:gd name="T5" fmla="*/ 4 h 4"/>
                <a:gd name="T6" fmla="*/ 6 w 6"/>
                <a:gd name="T7" fmla="*/ 2 h 4"/>
                <a:gd name="T8" fmla="*/ 4 w 6"/>
                <a:gd name="T9" fmla="*/ 0 h 4"/>
              </a:gdLst>
              <a:ahLst/>
              <a:cxnLst>
                <a:cxn ang="0">
                  <a:pos x="T0" y="T1"/>
                </a:cxn>
                <a:cxn ang="0">
                  <a:pos x="T2" y="T3"/>
                </a:cxn>
                <a:cxn ang="0">
                  <a:pos x="T4" y="T5"/>
                </a:cxn>
                <a:cxn ang="0">
                  <a:pos x="T6" y="T7"/>
                </a:cxn>
                <a:cxn ang="0">
                  <a:pos x="T8" y="T9"/>
                </a:cxn>
              </a:cxnLst>
              <a:rect l="0" t="0" r="r" b="b"/>
              <a:pathLst>
                <a:path w="6" h="4">
                  <a:moveTo>
                    <a:pt x="4" y="0"/>
                  </a:moveTo>
                  <a:lnTo>
                    <a:pt x="0" y="4"/>
                  </a:lnTo>
                  <a:lnTo>
                    <a:pt x="6" y="4"/>
                  </a:lnTo>
                  <a:lnTo>
                    <a:pt x="6" y="2"/>
                  </a:lnTo>
                  <a:lnTo>
                    <a:pt x="4"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îṡḷiḍé"/>
            <p:cNvSpPr/>
            <p:nvPr/>
          </p:nvSpPr>
          <p:spPr bwMode="auto">
            <a:xfrm>
              <a:off x="6548438" y="3394075"/>
              <a:ext cx="9525" cy="6350"/>
            </a:xfrm>
            <a:custGeom>
              <a:avLst/>
              <a:gdLst>
                <a:gd name="T0" fmla="*/ 4 w 6"/>
                <a:gd name="T1" fmla="*/ 0 h 4"/>
                <a:gd name="T2" fmla="*/ 0 w 6"/>
                <a:gd name="T3" fmla="*/ 4 h 4"/>
                <a:gd name="T4" fmla="*/ 6 w 6"/>
                <a:gd name="T5" fmla="*/ 4 h 4"/>
                <a:gd name="T6" fmla="*/ 6 w 6"/>
                <a:gd name="T7" fmla="*/ 2 h 4"/>
                <a:gd name="T8" fmla="*/ 4 w 6"/>
                <a:gd name="T9" fmla="*/ 0 h 4"/>
              </a:gdLst>
              <a:ahLst/>
              <a:cxnLst>
                <a:cxn ang="0">
                  <a:pos x="T0" y="T1"/>
                </a:cxn>
                <a:cxn ang="0">
                  <a:pos x="T2" y="T3"/>
                </a:cxn>
                <a:cxn ang="0">
                  <a:pos x="T4" y="T5"/>
                </a:cxn>
                <a:cxn ang="0">
                  <a:pos x="T6" y="T7"/>
                </a:cxn>
                <a:cxn ang="0">
                  <a:pos x="T8" y="T9"/>
                </a:cxn>
              </a:cxnLst>
              <a:rect l="0" t="0" r="r" b="b"/>
              <a:pathLst>
                <a:path w="6" h="4">
                  <a:moveTo>
                    <a:pt x="4" y="0"/>
                  </a:moveTo>
                  <a:lnTo>
                    <a:pt x="0" y="4"/>
                  </a:lnTo>
                  <a:lnTo>
                    <a:pt x="6" y="4"/>
                  </a:lnTo>
                  <a:lnTo>
                    <a:pt x="6"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ï$1îdé"/>
            <p:cNvSpPr/>
            <p:nvPr/>
          </p:nvSpPr>
          <p:spPr bwMode="auto">
            <a:xfrm>
              <a:off x="6557963" y="3400425"/>
              <a:ext cx="0" cy="6350"/>
            </a:xfrm>
            <a:custGeom>
              <a:avLst/>
              <a:gdLst>
                <a:gd name="T0" fmla="*/ 0 h 4"/>
                <a:gd name="T1" fmla="*/ 0 h 4"/>
                <a:gd name="T2" fmla="*/ 4 h 4"/>
                <a:gd name="T3" fmla="*/ 3 h 4"/>
                <a:gd name="T4" fmla="*/ 0 h 4"/>
              </a:gdLst>
              <a:ahLst/>
              <a:cxnLst>
                <a:cxn ang="0">
                  <a:pos x="0" y="T0"/>
                </a:cxn>
                <a:cxn ang="0">
                  <a:pos x="0" y="T1"/>
                </a:cxn>
                <a:cxn ang="0">
                  <a:pos x="0" y="T2"/>
                </a:cxn>
                <a:cxn ang="0">
                  <a:pos x="0" y="T3"/>
                </a:cxn>
                <a:cxn ang="0">
                  <a:pos x="0" y="T4"/>
                </a:cxn>
              </a:cxnLst>
              <a:rect l="0" t="0" r="r" b="b"/>
              <a:pathLst>
                <a:path h="4">
                  <a:moveTo>
                    <a:pt x="0" y="0"/>
                  </a:moveTo>
                  <a:lnTo>
                    <a:pt x="0" y="0"/>
                  </a:lnTo>
                  <a:lnTo>
                    <a:pt x="0" y="4"/>
                  </a:lnTo>
                  <a:lnTo>
                    <a:pt x="0" y="3"/>
                  </a:lnTo>
                  <a:lnTo>
                    <a:pt x="0" y="0"/>
                  </a:lnTo>
                  <a:close/>
                </a:path>
              </a:pathLst>
            </a:custGeom>
            <a:solidFill>
              <a:srgbClr val="5E71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şḷïḑê"/>
            <p:cNvSpPr/>
            <p:nvPr/>
          </p:nvSpPr>
          <p:spPr bwMode="auto">
            <a:xfrm>
              <a:off x="6557963" y="3400425"/>
              <a:ext cx="0" cy="6350"/>
            </a:xfrm>
            <a:custGeom>
              <a:avLst/>
              <a:gdLst>
                <a:gd name="T0" fmla="*/ 0 h 4"/>
                <a:gd name="T1" fmla="*/ 0 h 4"/>
                <a:gd name="T2" fmla="*/ 4 h 4"/>
                <a:gd name="T3" fmla="*/ 3 h 4"/>
                <a:gd name="T4" fmla="*/ 0 h 4"/>
              </a:gdLst>
              <a:ahLst/>
              <a:cxnLst>
                <a:cxn ang="0">
                  <a:pos x="0" y="T0"/>
                </a:cxn>
                <a:cxn ang="0">
                  <a:pos x="0" y="T1"/>
                </a:cxn>
                <a:cxn ang="0">
                  <a:pos x="0" y="T2"/>
                </a:cxn>
                <a:cxn ang="0">
                  <a:pos x="0" y="T3"/>
                </a:cxn>
                <a:cxn ang="0">
                  <a:pos x="0" y="T4"/>
                </a:cxn>
              </a:cxnLst>
              <a:rect l="0" t="0" r="r" b="b"/>
              <a:pathLst>
                <a:path h="4">
                  <a:moveTo>
                    <a:pt x="0" y="0"/>
                  </a:moveTo>
                  <a:lnTo>
                    <a:pt x="0" y="0"/>
                  </a:lnTo>
                  <a:lnTo>
                    <a:pt x="0" y="4"/>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îṩ1ïďé"/>
            <p:cNvSpPr/>
            <p:nvPr/>
          </p:nvSpPr>
          <p:spPr bwMode="auto">
            <a:xfrm>
              <a:off x="5808663" y="3400425"/>
              <a:ext cx="749300" cy="512763"/>
            </a:xfrm>
            <a:custGeom>
              <a:avLst/>
              <a:gdLst>
                <a:gd name="T0" fmla="*/ 472 w 472"/>
                <a:gd name="T1" fmla="*/ 0 h 323"/>
                <a:gd name="T2" fmla="*/ 466 w 472"/>
                <a:gd name="T3" fmla="*/ 0 h 323"/>
                <a:gd name="T4" fmla="*/ 0 w 472"/>
                <a:gd name="T5" fmla="*/ 319 h 323"/>
                <a:gd name="T6" fmla="*/ 7 w 472"/>
                <a:gd name="T7" fmla="*/ 323 h 323"/>
                <a:gd name="T8" fmla="*/ 472 w 472"/>
                <a:gd name="T9" fmla="*/ 4 h 323"/>
                <a:gd name="T10" fmla="*/ 472 w 472"/>
                <a:gd name="T11" fmla="*/ 0 h 323"/>
              </a:gdLst>
              <a:ahLst/>
              <a:cxnLst>
                <a:cxn ang="0">
                  <a:pos x="T0" y="T1"/>
                </a:cxn>
                <a:cxn ang="0">
                  <a:pos x="T2" y="T3"/>
                </a:cxn>
                <a:cxn ang="0">
                  <a:pos x="T4" y="T5"/>
                </a:cxn>
                <a:cxn ang="0">
                  <a:pos x="T6" y="T7"/>
                </a:cxn>
                <a:cxn ang="0">
                  <a:pos x="T8" y="T9"/>
                </a:cxn>
                <a:cxn ang="0">
                  <a:pos x="T10" y="T11"/>
                </a:cxn>
              </a:cxnLst>
              <a:rect l="0" t="0" r="r" b="b"/>
              <a:pathLst>
                <a:path w="472" h="323">
                  <a:moveTo>
                    <a:pt x="472" y="0"/>
                  </a:moveTo>
                  <a:lnTo>
                    <a:pt x="466" y="0"/>
                  </a:lnTo>
                  <a:lnTo>
                    <a:pt x="0" y="319"/>
                  </a:lnTo>
                  <a:lnTo>
                    <a:pt x="7" y="323"/>
                  </a:lnTo>
                  <a:lnTo>
                    <a:pt x="472" y="4"/>
                  </a:lnTo>
                  <a:lnTo>
                    <a:pt x="472" y="0"/>
                  </a:lnTo>
                  <a:close/>
                </a:path>
              </a:pathLst>
            </a:custGeom>
            <a:solidFill>
              <a:srgbClr val="BBD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îṡḻîḑè"/>
            <p:cNvSpPr/>
            <p:nvPr/>
          </p:nvSpPr>
          <p:spPr bwMode="auto">
            <a:xfrm>
              <a:off x="5808663" y="3400425"/>
              <a:ext cx="749300" cy="512763"/>
            </a:xfrm>
            <a:custGeom>
              <a:avLst/>
              <a:gdLst>
                <a:gd name="T0" fmla="*/ 472 w 472"/>
                <a:gd name="T1" fmla="*/ 0 h 323"/>
                <a:gd name="T2" fmla="*/ 466 w 472"/>
                <a:gd name="T3" fmla="*/ 0 h 323"/>
                <a:gd name="T4" fmla="*/ 0 w 472"/>
                <a:gd name="T5" fmla="*/ 319 h 323"/>
                <a:gd name="T6" fmla="*/ 7 w 472"/>
                <a:gd name="T7" fmla="*/ 323 h 323"/>
                <a:gd name="T8" fmla="*/ 472 w 472"/>
                <a:gd name="T9" fmla="*/ 4 h 323"/>
                <a:gd name="T10" fmla="*/ 472 w 472"/>
                <a:gd name="T11" fmla="*/ 0 h 323"/>
              </a:gdLst>
              <a:ahLst/>
              <a:cxnLst>
                <a:cxn ang="0">
                  <a:pos x="T0" y="T1"/>
                </a:cxn>
                <a:cxn ang="0">
                  <a:pos x="T2" y="T3"/>
                </a:cxn>
                <a:cxn ang="0">
                  <a:pos x="T4" y="T5"/>
                </a:cxn>
                <a:cxn ang="0">
                  <a:pos x="T6" y="T7"/>
                </a:cxn>
                <a:cxn ang="0">
                  <a:pos x="T8" y="T9"/>
                </a:cxn>
                <a:cxn ang="0">
                  <a:pos x="T10" y="T11"/>
                </a:cxn>
              </a:cxnLst>
              <a:rect l="0" t="0" r="r" b="b"/>
              <a:pathLst>
                <a:path w="472" h="323">
                  <a:moveTo>
                    <a:pt x="472" y="0"/>
                  </a:moveTo>
                  <a:lnTo>
                    <a:pt x="466" y="0"/>
                  </a:lnTo>
                  <a:lnTo>
                    <a:pt x="0" y="319"/>
                  </a:lnTo>
                  <a:lnTo>
                    <a:pt x="7" y="323"/>
                  </a:lnTo>
                  <a:lnTo>
                    <a:pt x="472" y="4"/>
                  </a:lnTo>
                  <a:lnTo>
                    <a:pt x="4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îslîde"/>
            <p:cNvSpPr/>
            <p:nvPr/>
          </p:nvSpPr>
          <p:spPr bwMode="auto">
            <a:xfrm>
              <a:off x="5054600" y="4419600"/>
              <a:ext cx="4763" cy="9525"/>
            </a:xfrm>
            <a:custGeom>
              <a:avLst/>
              <a:gdLst>
                <a:gd name="T0" fmla="*/ 3 w 3"/>
                <a:gd name="T1" fmla="*/ 5 h 6"/>
                <a:gd name="T2" fmla="*/ 2 w 3"/>
                <a:gd name="T3" fmla="*/ 5 h 6"/>
                <a:gd name="T4" fmla="*/ 3 w 3"/>
                <a:gd name="T5" fmla="*/ 6 h 6"/>
                <a:gd name="T6" fmla="*/ 3 w 3"/>
                <a:gd name="T7" fmla="*/ 5 h 6"/>
                <a:gd name="T8" fmla="*/ 2 w 3"/>
                <a:gd name="T9" fmla="*/ 0 h 6"/>
                <a:gd name="T10" fmla="*/ 0 w 3"/>
                <a:gd name="T11" fmla="*/ 2 h 6"/>
                <a:gd name="T12" fmla="*/ 2 w 3"/>
                <a:gd name="T13" fmla="*/ 5 h 6"/>
                <a:gd name="T14" fmla="*/ 2 w 3"/>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5"/>
                  </a:moveTo>
                  <a:lnTo>
                    <a:pt x="2" y="5"/>
                  </a:lnTo>
                  <a:lnTo>
                    <a:pt x="3" y="6"/>
                  </a:lnTo>
                  <a:lnTo>
                    <a:pt x="3" y="5"/>
                  </a:lnTo>
                  <a:close/>
                  <a:moveTo>
                    <a:pt x="2" y="0"/>
                  </a:moveTo>
                  <a:lnTo>
                    <a:pt x="0" y="2"/>
                  </a:lnTo>
                  <a:lnTo>
                    <a:pt x="2" y="5"/>
                  </a:lnTo>
                  <a:lnTo>
                    <a:pt x="2" y="0"/>
                  </a:lnTo>
                  <a:close/>
                </a:path>
              </a:pathLst>
            </a:custGeom>
            <a:solidFill>
              <a:srgbClr val="4053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ïṧ1iḋè"/>
            <p:cNvSpPr/>
            <p:nvPr/>
          </p:nvSpPr>
          <p:spPr bwMode="auto">
            <a:xfrm>
              <a:off x="5054600" y="4419600"/>
              <a:ext cx="4763" cy="9525"/>
            </a:xfrm>
            <a:custGeom>
              <a:avLst/>
              <a:gdLst>
                <a:gd name="T0" fmla="*/ 3 w 3"/>
                <a:gd name="T1" fmla="*/ 5 h 6"/>
                <a:gd name="T2" fmla="*/ 2 w 3"/>
                <a:gd name="T3" fmla="*/ 5 h 6"/>
                <a:gd name="T4" fmla="*/ 3 w 3"/>
                <a:gd name="T5" fmla="*/ 6 h 6"/>
                <a:gd name="T6" fmla="*/ 3 w 3"/>
                <a:gd name="T7" fmla="*/ 5 h 6"/>
                <a:gd name="T8" fmla="*/ 2 w 3"/>
                <a:gd name="T9" fmla="*/ 0 h 6"/>
                <a:gd name="T10" fmla="*/ 0 w 3"/>
                <a:gd name="T11" fmla="*/ 2 h 6"/>
                <a:gd name="T12" fmla="*/ 2 w 3"/>
                <a:gd name="T13" fmla="*/ 5 h 6"/>
                <a:gd name="T14" fmla="*/ 2 w 3"/>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5"/>
                  </a:moveTo>
                  <a:lnTo>
                    <a:pt x="2" y="5"/>
                  </a:lnTo>
                  <a:lnTo>
                    <a:pt x="3" y="6"/>
                  </a:lnTo>
                  <a:lnTo>
                    <a:pt x="3" y="5"/>
                  </a:lnTo>
                  <a:moveTo>
                    <a:pt x="2" y="0"/>
                  </a:moveTo>
                  <a:lnTo>
                    <a:pt x="0" y="2"/>
                  </a:lnTo>
                  <a:lnTo>
                    <a:pt x="2" y="5"/>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ísḻiḋè"/>
            <p:cNvSpPr/>
            <p:nvPr/>
          </p:nvSpPr>
          <p:spPr bwMode="auto">
            <a:xfrm>
              <a:off x="5059363" y="4427538"/>
              <a:ext cx="9525" cy="4763"/>
            </a:xfrm>
            <a:custGeom>
              <a:avLst/>
              <a:gdLst>
                <a:gd name="T0" fmla="*/ 6 w 6"/>
                <a:gd name="T1" fmla="*/ 0 h 3"/>
                <a:gd name="T2" fmla="*/ 0 w 6"/>
                <a:gd name="T3" fmla="*/ 0 h 3"/>
                <a:gd name="T4" fmla="*/ 0 w 6"/>
                <a:gd name="T5" fmla="*/ 1 h 3"/>
                <a:gd name="T6" fmla="*/ 1 w 6"/>
                <a:gd name="T7" fmla="*/ 3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lnTo>
                    <a:pt x="0" y="0"/>
                  </a:lnTo>
                  <a:lnTo>
                    <a:pt x="0" y="1"/>
                  </a:lnTo>
                  <a:lnTo>
                    <a:pt x="1" y="3"/>
                  </a:lnTo>
                  <a:lnTo>
                    <a:pt x="6"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ïṥļïḑê"/>
            <p:cNvSpPr/>
            <p:nvPr/>
          </p:nvSpPr>
          <p:spPr bwMode="auto">
            <a:xfrm>
              <a:off x="5059363" y="4427538"/>
              <a:ext cx="9525" cy="4763"/>
            </a:xfrm>
            <a:custGeom>
              <a:avLst/>
              <a:gdLst>
                <a:gd name="T0" fmla="*/ 6 w 6"/>
                <a:gd name="T1" fmla="*/ 0 h 3"/>
                <a:gd name="T2" fmla="*/ 0 w 6"/>
                <a:gd name="T3" fmla="*/ 0 h 3"/>
                <a:gd name="T4" fmla="*/ 0 w 6"/>
                <a:gd name="T5" fmla="*/ 1 h 3"/>
                <a:gd name="T6" fmla="*/ 1 w 6"/>
                <a:gd name="T7" fmla="*/ 3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lnTo>
                    <a:pt x="0" y="0"/>
                  </a:lnTo>
                  <a:lnTo>
                    <a:pt x="0" y="1"/>
                  </a:lnTo>
                  <a:lnTo>
                    <a:pt x="1" y="3"/>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ïŝļiḍe"/>
            <p:cNvSpPr/>
            <p:nvPr/>
          </p:nvSpPr>
          <p:spPr bwMode="auto">
            <a:xfrm>
              <a:off x="5057775" y="4419600"/>
              <a:ext cx="1588" cy="7938"/>
            </a:xfrm>
            <a:custGeom>
              <a:avLst/>
              <a:gdLst>
                <a:gd name="T0" fmla="*/ 1 w 1"/>
                <a:gd name="T1" fmla="*/ 0 h 5"/>
                <a:gd name="T2" fmla="*/ 0 w 1"/>
                <a:gd name="T3" fmla="*/ 0 h 5"/>
                <a:gd name="T4" fmla="*/ 0 w 1"/>
                <a:gd name="T5" fmla="*/ 5 h 5"/>
                <a:gd name="T6" fmla="*/ 0 w 1"/>
                <a:gd name="T7" fmla="*/ 5 h 5"/>
                <a:gd name="T8" fmla="*/ 1 w 1"/>
                <a:gd name="T9" fmla="*/ 5 h 5"/>
                <a:gd name="T10" fmla="*/ 1 w 1"/>
                <a:gd name="T11" fmla="*/ 0 h 5"/>
              </a:gdLst>
              <a:ahLst/>
              <a:cxnLst>
                <a:cxn ang="0">
                  <a:pos x="T0" y="T1"/>
                </a:cxn>
                <a:cxn ang="0">
                  <a:pos x="T2" y="T3"/>
                </a:cxn>
                <a:cxn ang="0">
                  <a:pos x="T4" y="T5"/>
                </a:cxn>
                <a:cxn ang="0">
                  <a:pos x="T6" y="T7"/>
                </a:cxn>
                <a:cxn ang="0">
                  <a:pos x="T8" y="T9"/>
                </a:cxn>
                <a:cxn ang="0">
                  <a:pos x="T10" y="T11"/>
                </a:cxn>
              </a:cxnLst>
              <a:rect l="0" t="0" r="r" b="b"/>
              <a:pathLst>
                <a:path w="1" h="5">
                  <a:moveTo>
                    <a:pt x="1" y="0"/>
                  </a:moveTo>
                  <a:lnTo>
                    <a:pt x="0" y="0"/>
                  </a:lnTo>
                  <a:lnTo>
                    <a:pt x="0" y="5"/>
                  </a:lnTo>
                  <a:lnTo>
                    <a:pt x="0" y="5"/>
                  </a:lnTo>
                  <a:lnTo>
                    <a:pt x="1" y="5"/>
                  </a:lnTo>
                  <a:lnTo>
                    <a:pt x="1" y="0"/>
                  </a:lnTo>
                  <a:close/>
                </a:path>
              </a:pathLst>
            </a:custGeom>
            <a:solidFill>
              <a:srgbClr val="5E71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ïṡḷîḋe"/>
            <p:cNvSpPr/>
            <p:nvPr/>
          </p:nvSpPr>
          <p:spPr bwMode="auto">
            <a:xfrm>
              <a:off x="5057775" y="4419600"/>
              <a:ext cx="1588" cy="7938"/>
            </a:xfrm>
            <a:custGeom>
              <a:avLst/>
              <a:gdLst>
                <a:gd name="T0" fmla="*/ 1 w 1"/>
                <a:gd name="T1" fmla="*/ 0 h 5"/>
                <a:gd name="T2" fmla="*/ 0 w 1"/>
                <a:gd name="T3" fmla="*/ 0 h 5"/>
                <a:gd name="T4" fmla="*/ 0 w 1"/>
                <a:gd name="T5" fmla="*/ 5 h 5"/>
                <a:gd name="T6" fmla="*/ 0 w 1"/>
                <a:gd name="T7" fmla="*/ 5 h 5"/>
                <a:gd name="T8" fmla="*/ 1 w 1"/>
                <a:gd name="T9" fmla="*/ 5 h 5"/>
                <a:gd name="T10" fmla="*/ 1 w 1"/>
                <a:gd name="T11" fmla="*/ 0 h 5"/>
              </a:gdLst>
              <a:ahLst/>
              <a:cxnLst>
                <a:cxn ang="0">
                  <a:pos x="T0" y="T1"/>
                </a:cxn>
                <a:cxn ang="0">
                  <a:pos x="T2" y="T3"/>
                </a:cxn>
                <a:cxn ang="0">
                  <a:pos x="T4" y="T5"/>
                </a:cxn>
                <a:cxn ang="0">
                  <a:pos x="T6" y="T7"/>
                </a:cxn>
                <a:cxn ang="0">
                  <a:pos x="T8" y="T9"/>
                </a:cxn>
                <a:cxn ang="0">
                  <a:pos x="T10" y="T11"/>
                </a:cxn>
              </a:cxnLst>
              <a:rect l="0" t="0" r="r" b="b"/>
              <a:pathLst>
                <a:path w="1" h="5">
                  <a:moveTo>
                    <a:pt x="1" y="0"/>
                  </a:moveTo>
                  <a:lnTo>
                    <a:pt x="0" y="0"/>
                  </a:lnTo>
                  <a:lnTo>
                    <a:pt x="0" y="5"/>
                  </a:lnTo>
                  <a:lnTo>
                    <a:pt x="0" y="5"/>
                  </a:lnTo>
                  <a:lnTo>
                    <a:pt x="1" y="5"/>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íśḷîďé"/>
            <p:cNvSpPr/>
            <p:nvPr/>
          </p:nvSpPr>
          <p:spPr bwMode="auto">
            <a:xfrm>
              <a:off x="5059363" y="3913188"/>
              <a:ext cx="749300" cy="514350"/>
            </a:xfrm>
            <a:custGeom>
              <a:avLst/>
              <a:gdLst>
                <a:gd name="T0" fmla="*/ 466 w 472"/>
                <a:gd name="T1" fmla="*/ 0 h 324"/>
                <a:gd name="T2" fmla="*/ 0 w 472"/>
                <a:gd name="T3" fmla="*/ 319 h 324"/>
                <a:gd name="T4" fmla="*/ 0 w 472"/>
                <a:gd name="T5" fmla="*/ 324 h 324"/>
                <a:gd name="T6" fmla="*/ 6 w 472"/>
                <a:gd name="T7" fmla="*/ 324 h 324"/>
                <a:gd name="T8" fmla="*/ 472 w 472"/>
                <a:gd name="T9" fmla="*/ 5 h 324"/>
                <a:gd name="T10" fmla="*/ 466 w 472"/>
                <a:gd name="T11" fmla="*/ 0 h 324"/>
              </a:gdLst>
              <a:ahLst/>
              <a:cxnLst>
                <a:cxn ang="0">
                  <a:pos x="T0" y="T1"/>
                </a:cxn>
                <a:cxn ang="0">
                  <a:pos x="T2" y="T3"/>
                </a:cxn>
                <a:cxn ang="0">
                  <a:pos x="T4" y="T5"/>
                </a:cxn>
                <a:cxn ang="0">
                  <a:pos x="T6" y="T7"/>
                </a:cxn>
                <a:cxn ang="0">
                  <a:pos x="T8" y="T9"/>
                </a:cxn>
                <a:cxn ang="0">
                  <a:pos x="T10" y="T11"/>
                </a:cxn>
              </a:cxnLst>
              <a:rect l="0" t="0" r="r" b="b"/>
              <a:pathLst>
                <a:path w="472" h="324">
                  <a:moveTo>
                    <a:pt x="466" y="0"/>
                  </a:moveTo>
                  <a:lnTo>
                    <a:pt x="0" y="319"/>
                  </a:lnTo>
                  <a:lnTo>
                    <a:pt x="0" y="324"/>
                  </a:lnTo>
                  <a:lnTo>
                    <a:pt x="6" y="324"/>
                  </a:lnTo>
                  <a:lnTo>
                    <a:pt x="472" y="5"/>
                  </a:lnTo>
                  <a:lnTo>
                    <a:pt x="466" y="0"/>
                  </a:lnTo>
                  <a:close/>
                </a:path>
              </a:pathLst>
            </a:custGeom>
            <a:solidFill>
              <a:srgbClr val="BBD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îṥlîḑê"/>
            <p:cNvSpPr/>
            <p:nvPr/>
          </p:nvSpPr>
          <p:spPr bwMode="auto">
            <a:xfrm>
              <a:off x="5059363" y="3913188"/>
              <a:ext cx="749300" cy="514350"/>
            </a:xfrm>
            <a:custGeom>
              <a:avLst/>
              <a:gdLst>
                <a:gd name="T0" fmla="*/ 466 w 472"/>
                <a:gd name="T1" fmla="*/ 0 h 324"/>
                <a:gd name="T2" fmla="*/ 0 w 472"/>
                <a:gd name="T3" fmla="*/ 319 h 324"/>
                <a:gd name="T4" fmla="*/ 0 w 472"/>
                <a:gd name="T5" fmla="*/ 324 h 324"/>
                <a:gd name="T6" fmla="*/ 6 w 472"/>
                <a:gd name="T7" fmla="*/ 324 h 324"/>
                <a:gd name="T8" fmla="*/ 472 w 472"/>
                <a:gd name="T9" fmla="*/ 5 h 324"/>
                <a:gd name="T10" fmla="*/ 466 w 472"/>
                <a:gd name="T11" fmla="*/ 0 h 324"/>
              </a:gdLst>
              <a:ahLst/>
              <a:cxnLst>
                <a:cxn ang="0">
                  <a:pos x="T0" y="T1"/>
                </a:cxn>
                <a:cxn ang="0">
                  <a:pos x="T2" y="T3"/>
                </a:cxn>
                <a:cxn ang="0">
                  <a:pos x="T4" y="T5"/>
                </a:cxn>
                <a:cxn ang="0">
                  <a:pos x="T6" y="T7"/>
                </a:cxn>
                <a:cxn ang="0">
                  <a:pos x="T8" y="T9"/>
                </a:cxn>
                <a:cxn ang="0">
                  <a:pos x="T10" y="T11"/>
                </a:cxn>
              </a:cxnLst>
              <a:rect l="0" t="0" r="r" b="b"/>
              <a:pathLst>
                <a:path w="472" h="324">
                  <a:moveTo>
                    <a:pt x="466" y="0"/>
                  </a:moveTo>
                  <a:lnTo>
                    <a:pt x="0" y="319"/>
                  </a:lnTo>
                  <a:lnTo>
                    <a:pt x="0" y="324"/>
                  </a:lnTo>
                  <a:lnTo>
                    <a:pt x="6" y="324"/>
                  </a:lnTo>
                  <a:lnTo>
                    <a:pt x="472" y="5"/>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îŝlîḑê"/>
            <p:cNvSpPr/>
            <p:nvPr/>
          </p:nvSpPr>
          <p:spPr bwMode="auto">
            <a:xfrm>
              <a:off x="5799138" y="3906838"/>
              <a:ext cx="20638" cy="14288"/>
            </a:xfrm>
            <a:custGeom>
              <a:avLst/>
              <a:gdLst>
                <a:gd name="T0" fmla="*/ 6 w 13"/>
                <a:gd name="T1" fmla="*/ 0 h 9"/>
                <a:gd name="T2" fmla="*/ 0 w 13"/>
                <a:gd name="T3" fmla="*/ 4 h 9"/>
                <a:gd name="T4" fmla="*/ 6 w 13"/>
                <a:gd name="T5" fmla="*/ 9 h 9"/>
                <a:gd name="T6" fmla="*/ 13 w 13"/>
                <a:gd name="T7" fmla="*/ 4 h 9"/>
                <a:gd name="T8" fmla="*/ 6 w 13"/>
                <a:gd name="T9" fmla="*/ 0 h 9"/>
              </a:gdLst>
              <a:ahLst/>
              <a:cxnLst>
                <a:cxn ang="0">
                  <a:pos x="T0" y="T1"/>
                </a:cxn>
                <a:cxn ang="0">
                  <a:pos x="T2" y="T3"/>
                </a:cxn>
                <a:cxn ang="0">
                  <a:pos x="T4" y="T5"/>
                </a:cxn>
                <a:cxn ang="0">
                  <a:pos x="T6" y="T7"/>
                </a:cxn>
                <a:cxn ang="0">
                  <a:pos x="T8" y="T9"/>
                </a:cxn>
              </a:cxnLst>
              <a:rect l="0" t="0" r="r" b="b"/>
              <a:pathLst>
                <a:path w="13" h="9">
                  <a:moveTo>
                    <a:pt x="6" y="0"/>
                  </a:moveTo>
                  <a:lnTo>
                    <a:pt x="0" y="4"/>
                  </a:lnTo>
                  <a:lnTo>
                    <a:pt x="6" y="9"/>
                  </a:lnTo>
                  <a:lnTo>
                    <a:pt x="13" y="4"/>
                  </a:lnTo>
                  <a:lnTo>
                    <a:pt x="6" y="0"/>
                  </a:lnTo>
                  <a:close/>
                </a:path>
              </a:pathLst>
            </a:custGeom>
            <a:solidFill>
              <a:srgbClr val="96B9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ïṣļíḑè"/>
            <p:cNvSpPr/>
            <p:nvPr/>
          </p:nvSpPr>
          <p:spPr bwMode="auto">
            <a:xfrm>
              <a:off x="5799138" y="3906838"/>
              <a:ext cx="20638" cy="14288"/>
            </a:xfrm>
            <a:custGeom>
              <a:avLst/>
              <a:gdLst>
                <a:gd name="T0" fmla="*/ 6 w 13"/>
                <a:gd name="T1" fmla="*/ 0 h 9"/>
                <a:gd name="T2" fmla="*/ 0 w 13"/>
                <a:gd name="T3" fmla="*/ 4 h 9"/>
                <a:gd name="T4" fmla="*/ 6 w 13"/>
                <a:gd name="T5" fmla="*/ 9 h 9"/>
                <a:gd name="T6" fmla="*/ 13 w 13"/>
                <a:gd name="T7" fmla="*/ 4 h 9"/>
                <a:gd name="T8" fmla="*/ 6 w 13"/>
                <a:gd name="T9" fmla="*/ 0 h 9"/>
              </a:gdLst>
              <a:ahLst/>
              <a:cxnLst>
                <a:cxn ang="0">
                  <a:pos x="T0" y="T1"/>
                </a:cxn>
                <a:cxn ang="0">
                  <a:pos x="T2" y="T3"/>
                </a:cxn>
                <a:cxn ang="0">
                  <a:pos x="T4" y="T5"/>
                </a:cxn>
                <a:cxn ang="0">
                  <a:pos x="T6" y="T7"/>
                </a:cxn>
                <a:cxn ang="0">
                  <a:pos x="T8" y="T9"/>
                </a:cxn>
              </a:cxnLst>
              <a:rect l="0" t="0" r="r" b="b"/>
              <a:pathLst>
                <a:path w="13" h="9">
                  <a:moveTo>
                    <a:pt x="6" y="0"/>
                  </a:moveTo>
                  <a:lnTo>
                    <a:pt x="0" y="4"/>
                  </a:lnTo>
                  <a:lnTo>
                    <a:pt x="6" y="9"/>
                  </a:lnTo>
                  <a:lnTo>
                    <a:pt x="13" y="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îŝľiḍê"/>
            <p:cNvSpPr/>
            <p:nvPr/>
          </p:nvSpPr>
          <p:spPr bwMode="auto">
            <a:xfrm>
              <a:off x="6796088" y="4022725"/>
              <a:ext cx="1503363" cy="1028700"/>
            </a:xfrm>
            <a:prstGeom prst="rect">
              <a:avLst/>
            </a:prstGeom>
            <a:solidFill>
              <a:srgbClr val="1634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1" name="îŝḻïḓê"/>
            <p:cNvSpPr/>
            <p:nvPr/>
          </p:nvSpPr>
          <p:spPr bwMode="auto">
            <a:xfrm>
              <a:off x="6796088" y="4165600"/>
              <a:ext cx="1503363" cy="885825"/>
            </a:xfrm>
            <a:custGeom>
              <a:avLst/>
              <a:gdLst>
                <a:gd name="T0" fmla="*/ 947 w 947"/>
                <a:gd name="T1" fmla="*/ 558 h 558"/>
                <a:gd name="T2" fmla="*/ 745 w 947"/>
                <a:gd name="T3" fmla="*/ 167 h 558"/>
                <a:gd name="T4" fmla="*/ 677 w 947"/>
                <a:gd name="T5" fmla="*/ 352 h 558"/>
                <a:gd name="T6" fmla="*/ 438 w 947"/>
                <a:gd name="T7" fmla="*/ 0 h 558"/>
                <a:gd name="T8" fmla="*/ 278 w 947"/>
                <a:gd name="T9" fmla="*/ 218 h 558"/>
                <a:gd name="T10" fmla="*/ 201 w 947"/>
                <a:gd name="T11" fmla="*/ 126 h 558"/>
                <a:gd name="T12" fmla="*/ 0 w 947"/>
                <a:gd name="T13" fmla="*/ 373 h 558"/>
                <a:gd name="T14" fmla="*/ 0 w 947"/>
                <a:gd name="T15" fmla="*/ 558 h 558"/>
                <a:gd name="T16" fmla="*/ 947 w 947"/>
                <a:gd name="T17"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558">
                  <a:moveTo>
                    <a:pt x="947" y="558"/>
                  </a:moveTo>
                  <a:lnTo>
                    <a:pt x="745" y="167"/>
                  </a:lnTo>
                  <a:lnTo>
                    <a:pt x="677" y="352"/>
                  </a:lnTo>
                  <a:lnTo>
                    <a:pt x="438" y="0"/>
                  </a:lnTo>
                  <a:lnTo>
                    <a:pt x="278" y="218"/>
                  </a:lnTo>
                  <a:lnTo>
                    <a:pt x="201" y="126"/>
                  </a:lnTo>
                  <a:lnTo>
                    <a:pt x="0" y="373"/>
                  </a:lnTo>
                  <a:lnTo>
                    <a:pt x="0" y="558"/>
                  </a:lnTo>
                  <a:lnTo>
                    <a:pt x="947" y="558"/>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íṡļïḋê"/>
            <p:cNvSpPr/>
            <p:nvPr/>
          </p:nvSpPr>
          <p:spPr bwMode="auto">
            <a:xfrm>
              <a:off x="8005763" y="4151313"/>
              <a:ext cx="217488" cy="215900"/>
            </a:xfrm>
            <a:prstGeom prst="ellipse">
              <a:avLst/>
            </a:pr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îs1ïḑé"/>
            <p:cNvSpPr/>
            <p:nvPr/>
          </p:nvSpPr>
          <p:spPr bwMode="auto">
            <a:xfrm>
              <a:off x="4048125" y="4310063"/>
              <a:ext cx="1500188" cy="1027113"/>
            </a:xfrm>
            <a:prstGeom prst="rect">
              <a:avLst/>
            </a:prstGeom>
            <a:solidFill>
              <a:srgbClr val="1634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4" name="ïsḷïḓé"/>
            <p:cNvSpPr/>
            <p:nvPr/>
          </p:nvSpPr>
          <p:spPr bwMode="auto">
            <a:xfrm>
              <a:off x="4168775" y="4537075"/>
              <a:ext cx="1257300" cy="60325"/>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5" name="íšļídè"/>
            <p:cNvSpPr/>
            <p:nvPr/>
          </p:nvSpPr>
          <p:spPr bwMode="auto">
            <a:xfrm>
              <a:off x="4168775" y="4665663"/>
              <a:ext cx="1257300" cy="58738"/>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6" name="íṣ1ídê"/>
            <p:cNvSpPr/>
            <p:nvPr/>
          </p:nvSpPr>
          <p:spPr bwMode="auto">
            <a:xfrm>
              <a:off x="4168775" y="4794250"/>
              <a:ext cx="1257300" cy="58738"/>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7" name="ïŝḻíḋè"/>
            <p:cNvSpPr/>
            <p:nvPr/>
          </p:nvSpPr>
          <p:spPr bwMode="auto">
            <a:xfrm>
              <a:off x="4168775" y="4922838"/>
              <a:ext cx="1257300" cy="58738"/>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8" name="íSľîḑè"/>
            <p:cNvSpPr/>
            <p:nvPr/>
          </p:nvSpPr>
          <p:spPr bwMode="auto">
            <a:xfrm>
              <a:off x="4168775" y="5051425"/>
              <a:ext cx="1257300" cy="58738"/>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spTree>
    <p:custDataLst>
      <p:tags r:id="rId10"/>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25500" y="1054100"/>
            <a:ext cx="2540000" cy="368300"/>
          </a:xfrm>
          <a:prstGeom prst="rect">
            <a:avLst/>
          </a:prstGeom>
          <a:noFill/>
        </p:spPr>
        <p:txBody>
          <a:bodyPr wrap="square" rtlCol="0" anchor="t">
            <a:spAutoFit/>
          </a:bodyPr>
          <a:lstStyle/>
          <a:p>
            <a:r>
              <a:rPr lang="zh-CN" altLang="en-US"/>
              <a:t>4、培训课时</a:t>
            </a:r>
            <a:endParaRPr lang="zh-CN" altLang="en-US"/>
          </a:p>
        </p:txBody>
      </p:sp>
      <p:sp>
        <p:nvSpPr>
          <p:cNvPr id="3" name="文本框 2"/>
          <p:cNvSpPr txBox="1"/>
          <p:nvPr/>
        </p:nvSpPr>
        <p:spPr>
          <a:xfrm>
            <a:off x="1070610" y="1678940"/>
            <a:ext cx="3378200" cy="1198880"/>
          </a:xfrm>
          <a:prstGeom prst="rect">
            <a:avLst/>
          </a:prstGeom>
          <a:noFill/>
        </p:spPr>
        <p:txBody>
          <a:bodyPr wrap="square" rtlCol="0" anchor="t">
            <a:spAutoFit/>
          </a:bodyPr>
          <a:lstStyle/>
          <a:p>
            <a:pPr>
              <a:lnSpc>
                <a:spcPct val="150000"/>
              </a:lnSpc>
            </a:pPr>
            <a:r>
              <a:rPr lang="zh-CN" altLang="en-US" sz="1600" b="1">
                <a:solidFill>
                  <a:schemeClr val="tx1">
                    <a:lumMod val="75000"/>
                    <a:lumOff val="25000"/>
                  </a:schemeClr>
                </a:solidFill>
              </a:rPr>
              <a:t>一般以0.5小时为基础，根据条件变化按1/2～1梯度增加课时，按1/2梯度缩减课时；</a:t>
            </a:r>
            <a:endParaRPr lang="zh-CN" altLang="en-US" sz="1600" b="1">
              <a:solidFill>
                <a:schemeClr val="tx1">
                  <a:lumMod val="75000"/>
                  <a:lumOff val="25000"/>
                </a:schemeClr>
              </a:solidFill>
            </a:endParaRPr>
          </a:p>
        </p:txBody>
      </p:sp>
      <p:grpSp>
        <p:nvGrpSpPr>
          <p:cNvPr id="9" name="组合 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4448810" y="764540"/>
            <a:ext cx="4669155" cy="4247515"/>
            <a:chOff x="3219450" y="812799"/>
            <a:chExt cx="5753100" cy="5232402"/>
          </a:xfrm>
        </p:grpSpPr>
        <p:sp>
          <p:nvSpPr>
            <p:cNvPr id="10" name="íS1íḍê"/>
            <p:cNvSpPr/>
            <p:nvPr/>
          </p:nvSpPr>
          <p:spPr bwMode="auto">
            <a:xfrm>
              <a:off x="3530600" y="5133975"/>
              <a:ext cx="4800600" cy="225426"/>
            </a:xfrm>
            <a:prstGeom prst="ellipse">
              <a:avLst/>
            </a:prstGeom>
            <a:solidFill>
              <a:schemeClr val="bg1">
                <a:lumMod val="50000"/>
              </a:schemeClr>
            </a:solidFill>
            <a:ln>
              <a:noFill/>
            </a:ln>
          </p:spPr>
          <p:txBody>
            <a:bodyPr anchor="ctr"/>
            <a:lstStyle/>
            <a:p>
              <a:pPr algn="ctr"/>
            </a:p>
          </p:txBody>
        </p:sp>
        <p:sp>
          <p:nvSpPr>
            <p:cNvPr id="11" name="íṥļidé"/>
            <p:cNvSpPr/>
            <p:nvPr/>
          </p:nvSpPr>
          <p:spPr bwMode="auto">
            <a:xfrm>
              <a:off x="7150100" y="3784599"/>
              <a:ext cx="1822450" cy="1546226"/>
            </a:xfrm>
            <a:custGeom>
              <a:avLst/>
              <a:gdLst>
                <a:gd name="T0" fmla="*/ 231 w 276"/>
                <a:gd name="T1" fmla="*/ 144 h 234"/>
                <a:gd name="T2" fmla="*/ 227 w 276"/>
                <a:gd name="T3" fmla="*/ 142 h 234"/>
                <a:gd name="T4" fmla="*/ 216 w 276"/>
                <a:gd name="T5" fmla="*/ 143 h 234"/>
                <a:gd name="T6" fmla="*/ 190 w 276"/>
                <a:gd name="T7" fmla="*/ 153 h 234"/>
                <a:gd name="T8" fmla="*/ 185 w 276"/>
                <a:gd name="T9" fmla="*/ 154 h 234"/>
                <a:gd name="T10" fmla="*/ 214 w 276"/>
                <a:gd name="T11" fmla="*/ 87 h 234"/>
                <a:gd name="T12" fmla="*/ 249 w 276"/>
                <a:gd name="T13" fmla="*/ 22 h 234"/>
                <a:gd name="T14" fmla="*/ 239 w 276"/>
                <a:gd name="T15" fmla="*/ 0 h 234"/>
                <a:gd name="T16" fmla="*/ 231 w 276"/>
                <a:gd name="T17" fmla="*/ 2 h 234"/>
                <a:gd name="T18" fmla="*/ 144 w 276"/>
                <a:gd name="T19" fmla="*/ 90 h 234"/>
                <a:gd name="T20" fmla="*/ 135 w 276"/>
                <a:gd name="T21" fmla="*/ 97 h 234"/>
                <a:gd name="T22" fmla="*/ 116 w 276"/>
                <a:gd name="T23" fmla="*/ 83 h 234"/>
                <a:gd name="T24" fmla="*/ 116 w 276"/>
                <a:gd name="T25" fmla="*/ 57 h 234"/>
                <a:gd name="T26" fmla="*/ 106 w 276"/>
                <a:gd name="T27" fmla="*/ 34 h 234"/>
                <a:gd name="T28" fmla="*/ 74 w 276"/>
                <a:gd name="T29" fmla="*/ 45 h 234"/>
                <a:gd name="T30" fmla="*/ 54 w 276"/>
                <a:gd name="T31" fmla="*/ 143 h 234"/>
                <a:gd name="T32" fmla="*/ 58 w 276"/>
                <a:gd name="T33" fmla="*/ 143 h 234"/>
                <a:gd name="T34" fmla="*/ 77 w 276"/>
                <a:gd name="T35" fmla="*/ 167 h 234"/>
                <a:gd name="T36" fmla="*/ 68 w 276"/>
                <a:gd name="T37" fmla="*/ 182 h 234"/>
                <a:gd name="T38" fmla="*/ 60 w 276"/>
                <a:gd name="T39" fmla="*/ 213 h 234"/>
                <a:gd name="T40" fmla="*/ 96 w 276"/>
                <a:gd name="T41" fmla="*/ 218 h 234"/>
                <a:gd name="T42" fmla="*/ 108 w 276"/>
                <a:gd name="T43" fmla="*/ 218 h 234"/>
                <a:gd name="T44" fmla="*/ 213 w 276"/>
                <a:gd name="T45" fmla="*/ 222 h 234"/>
                <a:gd name="T46" fmla="*/ 272 w 276"/>
                <a:gd name="T47" fmla="*/ 209 h 234"/>
                <a:gd name="T48" fmla="*/ 265 w 276"/>
                <a:gd name="T49" fmla="*/ 199 h 234"/>
                <a:gd name="T50" fmla="*/ 220 w 276"/>
                <a:gd name="T51" fmla="*/ 189 h 234"/>
                <a:gd name="T52" fmla="*/ 214 w 276"/>
                <a:gd name="T53" fmla="*/ 185 h 234"/>
                <a:gd name="T54" fmla="*/ 222 w 276"/>
                <a:gd name="T55" fmla="*/ 173 h 234"/>
                <a:gd name="T56" fmla="*/ 234 w 276"/>
                <a:gd name="T57" fmla="*/ 154 h 234"/>
                <a:gd name="T58" fmla="*/ 231 w 276"/>
                <a:gd name="T59" fmla="*/ 14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6" h="234">
                  <a:moveTo>
                    <a:pt x="231" y="144"/>
                  </a:moveTo>
                  <a:cubicBezTo>
                    <a:pt x="230" y="143"/>
                    <a:pt x="229" y="142"/>
                    <a:pt x="227" y="142"/>
                  </a:cubicBezTo>
                  <a:cubicBezTo>
                    <a:pt x="223" y="140"/>
                    <a:pt x="220" y="142"/>
                    <a:pt x="216" y="143"/>
                  </a:cubicBezTo>
                  <a:cubicBezTo>
                    <a:pt x="208" y="147"/>
                    <a:pt x="199" y="150"/>
                    <a:pt x="190" y="153"/>
                  </a:cubicBezTo>
                  <a:cubicBezTo>
                    <a:pt x="188" y="154"/>
                    <a:pt x="186" y="155"/>
                    <a:pt x="185" y="154"/>
                  </a:cubicBezTo>
                  <a:cubicBezTo>
                    <a:pt x="169" y="144"/>
                    <a:pt x="208" y="95"/>
                    <a:pt x="214" y="87"/>
                  </a:cubicBezTo>
                  <a:cubicBezTo>
                    <a:pt x="229" y="67"/>
                    <a:pt x="245" y="47"/>
                    <a:pt x="249" y="22"/>
                  </a:cubicBezTo>
                  <a:cubicBezTo>
                    <a:pt x="250" y="13"/>
                    <a:pt x="248" y="1"/>
                    <a:pt x="239" y="0"/>
                  </a:cubicBezTo>
                  <a:cubicBezTo>
                    <a:pt x="236" y="0"/>
                    <a:pt x="234" y="1"/>
                    <a:pt x="231" y="2"/>
                  </a:cubicBezTo>
                  <a:cubicBezTo>
                    <a:pt x="192" y="16"/>
                    <a:pt x="173" y="60"/>
                    <a:pt x="144" y="90"/>
                  </a:cubicBezTo>
                  <a:cubicBezTo>
                    <a:pt x="142" y="93"/>
                    <a:pt x="139" y="96"/>
                    <a:pt x="135" y="97"/>
                  </a:cubicBezTo>
                  <a:cubicBezTo>
                    <a:pt x="126" y="100"/>
                    <a:pt x="118" y="92"/>
                    <a:pt x="116" y="83"/>
                  </a:cubicBezTo>
                  <a:cubicBezTo>
                    <a:pt x="114" y="75"/>
                    <a:pt x="116" y="66"/>
                    <a:pt x="116" y="57"/>
                  </a:cubicBezTo>
                  <a:cubicBezTo>
                    <a:pt x="116" y="48"/>
                    <a:pt x="114" y="39"/>
                    <a:pt x="106" y="34"/>
                  </a:cubicBezTo>
                  <a:cubicBezTo>
                    <a:pt x="96" y="28"/>
                    <a:pt x="82" y="36"/>
                    <a:pt x="74" y="45"/>
                  </a:cubicBezTo>
                  <a:cubicBezTo>
                    <a:pt x="59" y="60"/>
                    <a:pt x="0" y="143"/>
                    <a:pt x="54" y="143"/>
                  </a:cubicBezTo>
                  <a:cubicBezTo>
                    <a:pt x="56" y="143"/>
                    <a:pt x="57" y="143"/>
                    <a:pt x="58" y="143"/>
                  </a:cubicBezTo>
                  <a:cubicBezTo>
                    <a:pt x="61" y="153"/>
                    <a:pt x="68" y="161"/>
                    <a:pt x="77" y="167"/>
                  </a:cubicBezTo>
                  <a:cubicBezTo>
                    <a:pt x="74" y="172"/>
                    <a:pt x="71" y="177"/>
                    <a:pt x="68" y="182"/>
                  </a:cubicBezTo>
                  <a:cubicBezTo>
                    <a:pt x="64" y="191"/>
                    <a:pt x="53" y="204"/>
                    <a:pt x="60" y="213"/>
                  </a:cubicBezTo>
                  <a:cubicBezTo>
                    <a:pt x="65" y="219"/>
                    <a:pt x="83" y="219"/>
                    <a:pt x="96" y="218"/>
                  </a:cubicBezTo>
                  <a:cubicBezTo>
                    <a:pt x="101" y="218"/>
                    <a:pt x="105" y="218"/>
                    <a:pt x="108" y="218"/>
                  </a:cubicBezTo>
                  <a:cubicBezTo>
                    <a:pt x="143" y="219"/>
                    <a:pt x="178" y="219"/>
                    <a:pt x="213" y="222"/>
                  </a:cubicBezTo>
                  <a:cubicBezTo>
                    <a:pt x="225" y="223"/>
                    <a:pt x="276" y="234"/>
                    <a:pt x="272" y="209"/>
                  </a:cubicBezTo>
                  <a:cubicBezTo>
                    <a:pt x="271" y="205"/>
                    <a:pt x="268" y="202"/>
                    <a:pt x="265" y="199"/>
                  </a:cubicBezTo>
                  <a:cubicBezTo>
                    <a:pt x="252" y="191"/>
                    <a:pt x="235" y="193"/>
                    <a:pt x="220" y="189"/>
                  </a:cubicBezTo>
                  <a:cubicBezTo>
                    <a:pt x="217" y="188"/>
                    <a:pt x="215" y="187"/>
                    <a:pt x="214" y="185"/>
                  </a:cubicBezTo>
                  <a:cubicBezTo>
                    <a:pt x="212" y="180"/>
                    <a:pt x="218" y="176"/>
                    <a:pt x="222" y="173"/>
                  </a:cubicBezTo>
                  <a:cubicBezTo>
                    <a:pt x="228" y="169"/>
                    <a:pt x="233" y="161"/>
                    <a:pt x="234" y="154"/>
                  </a:cubicBezTo>
                  <a:cubicBezTo>
                    <a:pt x="234" y="151"/>
                    <a:pt x="233" y="147"/>
                    <a:pt x="231" y="144"/>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íṡḷíďê"/>
            <p:cNvSpPr/>
            <p:nvPr/>
          </p:nvSpPr>
          <p:spPr bwMode="auto">
            <a:xfrm>
              <a:off x="3543300" y="1857375"/>
              <a:ext cx="1209676" cy="3235326"/>
            </a:xfrm>
            <a:custGeom>
              <a:avLst/>
              <a:gdLst>
                <a:gd name="T0" fmla="*/ 372 w 381"/>
                <a:gd name="T1" fmla="*/ 0 h 1019"/>
                <a:gd name="T2" fmla="*/ 0 w 381"/>
                <a:gd name="T3" fmla="*/ 1015 h 1019"/>
                <a:gd name="T4" fmla="*/ 6 w 381"/>
                <a:gd name="T5" fmla="*/ 1019 h 1019"/>
                <a:gd name="T6" fmla="*/ 381 w 381"/>
                <a:gd name="T7" fmla="*/ 4 h 1019"/>
                <a:gd name="T8" fmla="*/ 372 w 381"/>
                <a:gd name="T9" fmla="*/ 0 h 1019"/>
              </a:gdLst>
              <a:ahLst/>
              <a:cxnLst>
                <a:cxn ang="0">
                  <a:pos x="T0" y="T1"/>
                </a:cxn>
                <a:cxn ang="0">
                  <a:pos x="T2" y="T3"/>
                </a:cxn>
                <a:cxn ang="0">
                  <a:pos x="T4" y="T5"/>
                </a:cxn>
                <a:cxn ang="0">
                  <a:pos x="T6" y="T7"/>
                </a:cxn>
                <a:cxn ang="0">
                  <a:pos x="T8" y="T9"/>
                </a:cxn>
              </a:cxnLst>
              <a:rect l="0" t="0" r="r" b="b"/>
              <a:pathLst>
                <a:path w="381" h="1019">
                  <a:moveTo>
                    <a:pt x="372" y="0"/>
                  </a:moveTo>
                  <a:lnTo>
                    <a:pt x="0" y="1015"/>
                  </a:lnTo>
                  <a:lnTo>
                    <a:pt x="6" y="1019"/>
                  </a:lnTo>
                  <a:lnTo>
                    <a:pt x="381" y="4"/>
                  </a:lnTo>
                  <a:lnTo>
                    <a:pt x="372" y="0"/>
                  </a:lnTo>
                  <a:close/>
                </a:path>
              </a:pathLst>
            </a:custGeom>
            <a:solidFill>
              <a:srgbClr val="4675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ï$ḷîḓe"/>
            <p:cNvSpPr/>
            <p:nvPr/>
          </p:nvSpPr>
          <p:spPr bwMode="auto">
            <a:xfrm>
              <a:off x="3543300" y="1857375"/>
              <a:ext cx="1209676" cy="3235326"/>
            </a:xfrm>
            <a:custGeom>
              <a:avLst/>
              <a:gdLst>
                <a:gd name="T0" fmla="*/ 372 w 381"/>
                <a:gd name="T1" fmla="*/ 0 h 1019"/>
                <a:gd name="T2" fmla="*/ 0 w 381"/>
                <a:gd name="T3" fmla="*/ 1015 h 1019"/>
                <a:gd name="T4" fmla="*/ 6 w 381"/>
                <a:gd name="T5" fmla="*/ 1019 h 1019"/>
                <a:gd name="T6" fmla="*/ 381 w 381"/>
                <a:gd name="T7" fmla="*/ 4 h 1019"/>
              </a:gdLst>
              <a:ahLst/>
              <a:cxnLst>
                <a:cxn ang="0">
                  <a:pos x="T0" y="T1"/>
                </a:cxn>
                <a:cxn ang="0">
                  <a:pos x="T2" y="T3"/>
                </a:cxn>
                <a:cxn ang="0">
                  <a:pos x="T4" y="T5"/>
                </a:cxn>
                <a:cxn ang="0">
                  <a:pos x="T6" y="T7"/>
                </a:cxn>
              </a:cxnLst>
              <a:rect l="0" t="0" r="r" b="b"/>
              <a:pathLst>
                <a:path w="381" h="1019">
                  <a:moveTo>
                    <a:pt x="372" y="0"/>
                  </a:moveTo>
                  <a:lnTo>
                    <a:pt x="0" y="1015"/>
                  </a:lnTo>
                  <a:lnTo>
                    <a:pt x="6" y="1019"/>
                  </a:lnTo>
                  <a:lnTo>
                    <a:pt x="381"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îṡlîḍe"/>
            <p:cNvSpPr/>
            <p:nvPr/>
          </p:nvSpPr>
          <p:spPr bwMode="auto">
            <a:xfrm>
              <a:off x="4362450" y="2847975"/>
              <a:ext cx="635000" cy="25400"/>
            </a:xfrm>
            <a:prstGeom prst="rect">
              <a:avLst/>
            </a:prstGeom>
            <a:solidFill>
              <a:srgbClr val="46754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íşḻiḑé"/>
            <p:cNvSpPr/>
            <p:nvPr/>
          </p:nvSpPr>
          <p:spPr bwMode="auto">
            <a:xfrm>
              <a:off x="4362450" y="2847975"/>
              <a:ext cx="635000" cy="25400"/>
            </a:xfrm>
            <a:custGeom>
              <a:avLst/>
              <a:gdLst>
                <a:gd name="T0" fmla="*/ 0 w 200"/>
                <a:gd name="T1" fmla="*/ 8 h 8"/>
                <a:gd name="T2" fmla="*/ 200 w 200"/>
                <a:gd name="T3" fmla="*/ 8 h 8"/>
                <a:gd name="T4" fmla="*/ 200 w 200"/>
                <a:gd name="T5" fmla="*/ 0 h 8"/>
                <a:gd name="T6" fmla="*/ 0 w 200"/>
                <a:gd name="T7" fmla="*/ 0 h 8"/>
              </a:gdLst>
              <a:ahLst/>
              <a:cxnLst>
                <a:cxn ang="0">
                  <a:pos x="T0" y="T1"/>
                </a:cxn>
                <a:cxn ang="0">
                  <a:pos x="T2" y="T3"/>
                </a:cxn>
                <a:cxn ang="0">
                  <a:pos x="T4" y="T5"/>
                </a:cxn>
                <a:cxn ang="0">
                  <a:pos x="T6" y="T7"/>
                </a:cxn>
              </a:cxnLst>
              <a:rect l="0" t="0" r="r" b="b"/>
              <a:pathLst>
                <a:path w="200" h="8">
                  <a:moveTo>
                    <a:pt x="0" y="8"/>
                  </a:moveTo>
                  <a:lnTo>
                    <a:pt x="200" y="8"/>
                  </a:lnTo>
                  <a:lnTo>
                    <a:pt x="20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1ídé"/>
            <p:cNvSpPr/>
            <p:nvPr/>
          </p:nvSpPr>
          <p:spPr bwMode="auto">
            <a:xfrm>
              <a:off x="4235450" y="3228975"/>
              <a:ext cx="603250" cy="28576"/>
            </a:xfrm>
            <a:prstGeom prst="rect">
              <a:avLst/>
            </a:prstGeom>
            <a:solidFill>
              <a:srgbClr val="46754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 name="íṥ1îďé"/>
            <p:cNvSpPr/>
            <p:nvPr/>
          </p:nvSpPr>
          <p:spPr bwMode="auto">
            <a:xfrm>
              <a:off x="4235450" y="3228975"/>
              <a:ext cx="603250" cy="28576"/>
            </a:xfrm>
            <a:custGeom>
              <a:avLst/>
              <a:gdLst>
                <a:gd name="T0" fmla="*/ 0 w 190"/>
                <a:gd name="T1" fmla="*/ 9 h 9"/>
                <a:gd name="T2" fmla="*/ 190 w 190"/>
                <a:gd name="T3" fmla="*/ 9 h 9"/>
                <a:gd name="T4" fmla="*/ 190 w 190"/>
                <a:gd name="T5" fmla="*/ 0 h 9"/>
                <a:gd name="T6" fmla="*/ 0 w 190"/>
                <a:gd name="T7" fmla="*/ 0 h 9"/>
              </a:gdLst>
              <a:ahLst/>
              <a:cxnLst>
                <a:cxn ang="0">
                  <a:pos x="T0" y="T1"/>
                </a:cxn>
                <a:cxn ang="0">
                  <a:pos x="T2" y="T3"/>
                </a:cxn>
                <a:cxn ang="0">
                  <a:pos x="T4" y="T5"/>
                </a:cxn>
                <a:cxn ang="0">
                  <a:pos x="T6" y="T7"/>
                </a:cxn>
              </a:cxnLst>
              <a:rect l="0" t="0" r="r" b="b"/>
              <a:pathLst>
                <a:path w="190" h="9">
                  <a:moveTo>
                    <a:pt x="0" y="9"/>
                  </a:moveTo>
                  <a:lnTo>
                    <a:pt x="190" y="9"/>
                  </a:lnTo>
                  <a:lnTo>
                    <a:pt x="19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íṣḷïḍé"/>
            <p:cNvSpPr/>
            <p:nvPr/>
          </p:nvSpPr>
          <p:spPr bwMode="auto">
            <a:xfrm>
              <a:off x="4089400" y="3613149"/>
              <a:ext cx="609600" cy="25400"/>
            </a:xfrm>
            <a:prstGeom prst="rect">
              <a:avLst/>
            </a:prstGeom>
            <a:solidFill>
              <a:srgbClr val="46754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ïšliďê"/>
            <p:cNvSpPr/>
            <p:nvPr/>
          </p:nvSpPr>
          <p:spPr bwMode="auto">
            <a:xfrm>
              <a:off x="4089400" y="3613149"/>
              <a:ext cx="609600" cy="25400"/>
            </a:xfrm>
            <a:custGeom>
              <a:avLst/>
              <a:gdLst>
                <a:gd name="T0" fmla="*/ 0 w 192"/>
                <a:gd name="T1" fmla="*/ 8 h 8"/>
                <a:gd name="T2" fmla="*/ 192 w 192"/>
                <a:gd name="T3" fmla="*/ 8 h 8"/>
                <a:gd name="T4" fmla="*/ 192 w 192"/>
                <a:gd name="T5" fmla="*/ 0 h 8"/>
                <a:gd name="T6" fmla="*/ 0 w 192"/>
                <a:gd name="T7" fmla="*/ 0 h 8"/>
              </a:gdLst>
              <a:ahLst/>
              <a:cxnLst>
                <a:cxn ang="0">
                  <a:pos x="T0" y="T1"/>
                </a:cxn>
                <a:cxn ang="0">
                  <a:pos x="T2" y="T3"/>
                </a:cxn>
                <a:cxn ang="0">
                  <a:pos x="T4" y="T5"/>
                </a:cxn>
                <a:cxn ang="0">
                  <a:pos x="T6" y="T7"/>
                </a:cxn>
              </a:cxnLst>
              <a:rect l="0" t="0" r="r" b="b"/>
              <a:pathLst>
                <a:path w="192" h="8">
                  <a:moveTo>
                    <a:pt x="0" y="8"/>
                  </a:moveTo>
                  <a:lnTo>
                    <a:pt x="192" y="8"/>
                  </a:lnTo>
                  <a:lnTo>
                    <a:pt x="19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ṧ1íḑe"/>
            <p:cNvSpPr/>
            <p:nvPr/>
          </p:nvSpPr>
          <p:spPr bwMode="auto">
            <a:xfrm>
              <a:off x="3952876" y="3997325"/>
              <a:ext cx="606426" cy="25400"/>
            </a:xfrm>
            <a:prstGeom prst="rect">
              <a:avLst/>
            </a:prstGeom>
            <a:solidFill>
              <a:srgbClr val="46754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 name="îsḻidé"/>
            <p:cNvSpPr/>
            <p:nvPr/>
          </p:nvSpPr>
          <p:spPr bwMode="auto">
            <a:xfrm>
              <a:off x="3952876" y="3997325"/>
              <a:ext cx="606426"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2" name="îṥ1iḋe"/>
            <p:cNvSpPr/>
            <p:nvPr/>
          </p:nvSpPr>
          <p:spPr bwMode="auto">
            <a:xfrm>
              <a:off x="3838576" y="4381499"/>
              <a:ext cx="793750" cy="25400"/>
            </a:xfrm>
            <a:prstGeom prst="rect">
              <a:avLst/>
            </a:prstGeom>
            <a:solidFill>
              <a:srgbClr val="46754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 name="iSļîḋê"/>
            <p:cNvSpPr/>
            <p:nvPr/>
          </p:nvSpPr>
          <p:spPr bwMode="auto">
            <a:xfrm>
              <a:off x="3838576" y="4381499"/>
              <a:ext cx="79375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 name="íṩļíḋé"/>
            <p:cNvSpPr/>
            <p:nvPr/>
          </p:nvSpPr>
          <p:spPr bwMode="auto">
            <a:xfrm>
              <a:off x="3695700" y="4762499"/>
              <a:ext cx="1041400" cy="28576"/>
            </a:xfrm>
            <a:prstGeom prst="rect">
              <a:avLst/>
            </a:prstGeom>
            <a:solidFill>
              <a:srgbClr val="46754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 name="íṡliḓè"/>
            <p:cNvSpPr/>
            <p:nvPr/>
          </p:nvSpPr>
          <p:spPr bwMode="auto">
            <a:xfrm>
              <a:off x="3695700" y="4762499"/>
              <a:ext cx="1041400" cy="2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 name="îş1iďé"/>
            <p:cNvSpPr/>
            <p:nvPr/>
          </p:nvSpPr>
          <p:spPr bwMode="auto">
            <a:xfrm>
              <a:off x="3219450" y="3705225"/>
              <a:ext cx="1724026" cy="1501776"/>
            </a:xfrm>
            <a:custGeom>
              <a:avLst/>
              <a:gdLst>
                <a:gd name="T0" fmla="*/ 212 w 261"/>
                <a:gd name="T1" fmla="*/ 21 h 227"/>
                <a:gd name="T2" fmla="*/ 188 w 261"/>
                <a:gd name="T3" fmla="*/ 0 h 227"/>
                <a:gd name="T4" fmla="*/ 164 w 261"/>
                <a:gd name="T5" fmla="*/ 36 h 227"/>
                <a:gd name="T6" fmla="*/ 166 w 261"/>
                <a:gd name="T7" fmla="*/ 77 h 227"/>
                <a:gd name="T8" fmla="*/ 163 w 261"/>
                <a:gd name="T9" fmla="*/ 107 h 227"/>
                <a:gd name="T10" fmla="*/ 128 w 261"/>
                <a:gd name="T11" fmla="*/ 112 h 227"/>
                <a:gd name="T12" fmla="*/ 99 w 261"/>
                <a:gd name="T13" fmla="*/ 127 h 227"/>
                <a:gd name="T14" fmla="*/ 117 w 261"/>
                <a:gd name="T15" fmla="*/ 163 h 227"/>
                <a:gd name="T16" fmla="*/ 89 w 261"/>
                <a:gd name="T17" fmla="*/ 182 h 227"/>
                <a:gd name="T18" fmla="*/ 25 w 261"/>
                <a:gd name="T19" fmla="*/ 191 h 227"/>
                <a:gd name="T20" fmla="*/ 2 w 261"/>
                <a:gd name="T21" fmla="*/ 209 h 227"/>
                <a:gd name="T22" fmla="*/ 24 w 261"/>
                <a:gd name="T23" fmla="*/ 221 h 227"/>
                <a:gd name="T24" fmla="*/ 254 w 261"/>
                <a:gd name="T25" fmla="*/ 227 h 227"/>
                <a:gd name="T26" fmla="*/ 237 w 261"/>
                <a:gd name="T27" fmla="*/ 170 h 227"/>
                <a:gd name="T28" fmla="*/ 212 w 261"/>
                <a:gd name="T29" fmla="*/ 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227">
                  <a:moveTo>
                    <a:pt x="212" y="21"/>
                  </a:moveTo>
                  <a:cubicBezTo>
                    <a:pt x="207" y="11"/>
                    <a:pt x="199" y="0"/>
                    <a:pt x="188" y="0"/>
                  </a:cubicBezTo>
                  <a:cubicBezTo>
                    <a:pt x="172" y="0"/>
                    <a:pt x="165" y="20"/>
                    <a:pt x="164" y="36"/>
                  </a:cubicBezTo>
                  <a:cubicBezTo>
                    <a:pt x="164" y="50"/>
                    <a:pt x="164" y="64"/>
                    <a:pt x="166" y="77"/>
                  </a:cubicBezTo>
                  <a:cubicBezTo>
                    <a:pt x="168" y="87"/>
                    <a:pt x="169" y="99"/>
                    <a:pt x="163" y="107"/>
                  </a:cubicBezTo>
                  <a:cubicBezTo>
                    <a:pt x="155" y="116"/>
                    <a:pt x="140" y="113"/>
                    <a:pt x="128" y="112"/>
                  </a:cubicBezTo>
                  <a:cubicBezTo>
                    <a:pt x="116" y="111"/>
                    <a:pt x="100" y="115"/>
                    <a:pt x="99" y="127"/>
                  </a:cubicBezTo>
                  <a:cubicBezTo>
                    <a:pt x="98" y="141"/>
                    <a:pt x="118" y="149"/>
                    <a:pt x="117" y="163"/>
                  </a:cubicBezTo>
                  <a:cubicBezTo>
                    <a:pt x="116" y="176"/>
                    <a:pt x="101" y="181"/>
                    <a:pt x="89" y="182"/>
                  </a:cubicBezTo>
                  <a:cubicBezTo>
                    <a:pt x="68" y="185"/>
                    <a:pt x="46" y="188"/>
                    <a:pt x="25" y="191"/>
                  </a:cubicBezTo>
                  <a:cubicBezTo>
                    <a:pt x="14" y="193"/>
                    <a:pt x="0" y="199"/>
                    <a:pt x="2" y="209"/>
                  </a:cubicBezTo>
                  <a:cubicBezTo>
                    <a:pt x="4" y="218"/>
                    <a:pt x="15" y="221"/>
                    <a:pt x="24" y="221"/>
                  </a:cubicBezTo>
                  <a:cubicBezTo>
                    <a:pt x="101" y="225"/>
                    <a:pt x="177" y="227"/>
                    <a:pt x="254" y="227"/>
                  </a:cubicBezTo>
                  <a:cubicBezTo>
                    <a:pt x="261" y="208"/>
                    <a:pt x="246" y="188"/>
                    <a:pt x="237" y="170"/>
                  </a:cubicBezTo>
                  <a:cubicBezTo>
                    <a:pt x="210" y="121"/>
                    <a:pt x="237" y="70"/>
                    <a:pt x="212" y="21"/>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ïśļiḋê"/>
            <p:cNvSpPr/>
            <p:nvPr/>
          </p:nvSpPr>
          <p:spPr bwMode="auto">
            <a:xfrm>
              <a:off x="4559300" y="1400175"/>
              <a:ext cx="3311526" cy="3844926"/>
            </a:xfrm>
            <a:custGeom>
              <a:avLst/>
              <a:gdLst>
                <a:gd name="T0" fmla="*/ 501 w 501"/>
                <a:gd name="T1" fmla="*/ 582 h 582"/>
                <a:gd name="T2" fmla="*/ 0 w 501"/>
                <a:gd name="T3" fmla="*/ 582 h 582"/>
                <a:gd name="T4" fmla="*/ 0 w 501"/>
                <a:gd name="T5" fmla="*/ 34 h 582"/>
                <a:gd name="T6" fmla="*/ 34 w 501"/>
                <a:gd name="T7" fmla="*/ 0 h 582"/>
                <a:gd name="T8" fmla="*/ 467 w 501"/>
                <a:gd name="T9" fmla="*/ 0 h 582"/>
                <a:gd name="T10" fmla="*/ 501 w 501"/>
                <a:gd name="T11" fmla="*/ 34 h 582"/>
                <a:gd name="T12" fmla="*/ 501 w 501"/>
                <a:gd name="T13" fmla="*/ 582 h 582"/>
              </a:gdLst>
              <a:ahLst/>
              <a:cxnLst>
                <a:cxn ang="0">
                  <a:pos x="T0" y="T1"/>
                </a:cxn>
                <a:cxn ang="0">
                  <a:pos x="T2" y="T3"/>
                </a:cxn>
                <a:cxn ang="0">
                  <a:pos x="T4" y="T5"/>
                </a:cxn>
                <a:cxn ang="0">
                  <a:pos x="T6" y="T7"/>
                </a:cxn>
                <a:cxn ang="0">
                  <a:pos x="T8" y="T9"/>
                </a:cxn>
                <a:cxn ang="0">
                  <a:pos x="T10" y="T11"/>
                </a:cxn>
                <a:cxn ang="0">
                  <a:pos x="T12" y="T13"/>
                </a:cxn>
              </a:cxnLst>
              <a:rect l="0" t="0" r="r" b="b"/>
              <a:pathLst>
                <a:path w="501" h="582">
                  <a:moveTo>
                    <a:pt x="501" y="582"/>
                  </a:moveTo>
                  <a:cubicBezTo>
                    <a:pt x="0" y="582"/>
                    <a:pt x="0" y="582"/>
                    <a:pt x="0" y="582"/>
                  </a:cubicBezTo>
                  <a:cubicBezTo>
                    <a:pt x="0" y="34"/>
                    <a:pt x="0" y="34"/>
                    <a:pt x="0" y="34"/>
                  </a:cubicBezTo>
                  <a:cubicBezTo>
                    <a:pt x="0" y="15"/>
                    <a:pt x="15" y="0"/>
                    <a:pt x="34" y="0"/>
                  </a:cubicBezTo>
                  <a:cubicBezTo>
                    <a:pt x="467" y="0"/>
                    <a:pt x="467" y="0"/>
                    <a:pt x="467" y="0"/>
                  </a:cubicBezTo>
                  <a:cubicBezTo>
                    <a:pt x="486" y="0"/>
                    <a:pt x="501" y="15"/>
                    <a:pt x="501" y="34"/>
                  </a:cubicBezTo>
                  <a:cubicBezTo>
                    <a:pt x="501" y="582"/>
                    <a:pt x="501" y="582"/>
                    <a:pt x="501" y="582"/>
                  </a:cubicBezTo>
                </a:path>
              </a:pathLst>
            </a:custGeom>
            <a:solidFill>
              <a:srgbClr val="F4F8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íšḷiďê"/>
            <p:cNvSpPr/>
            <p:nvPr/>
          </p:nvSpPr>
          <p:spPr bwMode="auto">
            <a:xfrm>
              <a:off x="4559300" y="1400175"/>
              <a:ext cx="3311526" cy="225426"/>
            </a:xfrm>
            <a:custGeom>
              <a:avLst/>
              <a:gdLst>
                <a:gd name="T0" fmla="*/ 501 w 501"/>
                <a:gd name="T1" fmla="*/ 34 h 34"/>
                <a:gd name="T2" fmla="*/ 0 w 501"/>
                <a:gd name="T3" fmla="*/ 34 h 34"/>
                <a:gd name="T4" fmla="*/ 34 w 501"/>
                <a:gd name="T5" fmla="*/ 0 h 34"/>
                <a:gd name="T6" fmla="*/ 467 w 501"/>
                <a:gd name="T7" fmla="*/ 0 h 34"/>
                <a:gd name="T8" fmla="*/ 501 w 501"/>
                <a:gd name="T9" fmla="*/ 34 h 34"/>
              </a:gdLst>
              <a:ahLst/>
              <a:cxnLst>
                <a:cxn ang="0">
                  <a:pos x="T0" y="T1"/>
                </a:cxn>
                <a:cxn ang="0">
                  <a:pos x="T2" y="T3"/>
                </a:cxn>
                <a:cxn ang="0">
                  <a:pos x="T4" y="T5"/>
                </a:cxn>
                <a:cxn ang="0">
                  <a:pos x="T6" y="T7"/>
                </a:cxn>
                <a:cxn ang="0">
                  <a:pos x="T8" y="T9"/>
                </a:cxn>
              </a:cxnLst>
              <a:rect l="0" t="0" r="r" b="b"/>
              <a:pathLst>
                <a:path w="501" h="34">
                  <a:moveTo>
                    <a:pt x="501" y="34"/>
                  </a:moveTo>
                  <a:cubicBezTo>
                    <a:pt x="0" y="34"/>
                    <a:pt x="0" y="34"/>
                    <a:pt x="0" y="34"/>
                  </a:cubicBezTo>
                  <a:cubicBezTo>
                    <a:pt x="0" y="15"/>
                    <a:pt x="15" y="0"/>
                    <a:pt x="34" y="0"/>
                  </a:cubicBezTo>
                  <a:cubicBezTo>
                    <a:pt x="467" y="0"/>
                    <a:pt x="467" y="0"/>
                    <a:pt x="467" y="0"/>
                  </a:cubicBezTo>
                  <a:cubicBezTo>
                    <a:pt x="486" y="0"/>
                    <a:pt x="501" y="15"/>
                    <a:pt x="501" y="34"/>
                  </a:cubicBezTo>
                  <a:close/>
                </a:path>
              </a:pathLst>
            </a:custGeom>
            <a:solidFill>
              <a:srgbClr val="2937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ísļiďe"/>
            <p:cNvSpPr/>
            <p:nvPr/>
          </p:nvSpPr>
          <p:spPr bwMode="auto">
            <a:xfrm>
              <a:off x="7534276" y="3130549"/>
              <a:ext cx="130176" cy="438150"/>
            </a:xfrm>
            <a:custGeom>
              <a:avLst/>
              <a:gdLst>
                <a:gd name="T0" fmla="*/ 0 w 20"/>
                <a:gd name="T1" fmla="*/ 11 h 66"/>
                <a:gd name="T2" fmla="*/ 6 w 20"/>
                <a:gd name="T3" fmla="*/ 57 h 66"/>
                <a:gd name="T4" fmla="*/ 16 w 20"/>
                <a:gd name="T5" fmla="*/ 63 h 66"/>
                <a:gd name="T6" fmla="*/ 18 w 20"/>
                <a:gd name="T7" fmla="*/ 48 h 66"/>
                <a:gd name="T8" fmla="*/ 15 w 20"/>
                <a:gd name="T9" fmla="*/ 15 h 66"/>
                <a:gd name="T10" fmla="*/ 7 w 20"/>
                <a:gd name="T11" fmla="*/ 1 h 66"/>
                <a:gd name="T12" fmla="*/ 0 w 20"/>
                <a:gd name="T13" fmla="*/ 11 h 66"/>
              </a:gdLst>
              <a:ahLst/>
              <a:cxnLst>
                <a:cxn ang="0">
                  <a:pos x="T0" y="T1"/>
                </a:cxn>
                <a:cxn ang="0">
                  <a:pos x="T2" y="T3"/>
                </a:cxn>
                <a:cxn ang="0">
                  <a:pos x="T4" y="T5"/>
                </a:cxn>
                <a:cxn ang="0">
                  <a:pos x="T6" y="T7"/>
                </a:cxn>
                <a:cxn ang="0">
                  <a:pos x="T8" y="T9"/>
                </a:cxn>
                <a:cxn ang="0">
                  <a:pos x="T10" y="T11"/>
                </a:cxn>
                <a:cxn ang="0">
                  <a:pos x="T12" y="T13"/>
                </a:cxn>
              </a:cxnLst>
              <a:rect l="0" t="0" r="r" b="b"/>
              <a:pathLst>
                <a:path w="20" h="66">
                  <a:moveTo>
                    <a:pt x="0" y="11"/>
                  </a:moveTo>
                  <a:cubicBezTo>
                    <a:pt x="1" y="27"/>
                    <a:pt x="0" y="42"/>
                    <a:pt x="6" y="57"/>
                  </a:cubicBezTo>
                  <a:cubicBezTo>
                    <a:pt x="7" y="61"/>
                    <a:pt x="11" y="66"/>
                    <a:pt x="16" y="63"/>
                  </a:cubicBezTo>
                  <a:cubicBezTo>
                    <a:pt x="20" y="60"/>
                    <a:pt x="19" y="52"/>
                    <a:pt x="18" y="48"/>
                  </a:cubicBezTo>
                  <a:cubicBezTo>
                    <a:pt x="13" y="37"/>
                    <a:pt x="15" y="26"/>
                    <a:pt x="15" y="15"/>
                  </a:cubicBezTo>
                  <a:cubicBezTo>
                    <a:pt x="15" y="10"/>
                    <a:pt x="12" y="2"/>
                    <a:pt x="7" y="1"/>
                  </a:cubicBezTo>
                  <a:cubicBezTo>
                    <a:pt x="1" y="0"/>
                    <a:pt x="0" y="8"/>
                    <a:pt x="0" y="11"/>
                  </a:cubicBezTo>
                </a:path>
              </a:pathLst>
            </a:custGeom>
            <a:solidFill>
              <a:srgbClr val="EB9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śḻiḓé"/>
            <p:cNvSpPr/>
            <p:nvPr/>
          </p:nvSpPr>
          <p:spPr bwMode="auto">
            <a:xfrm>
              <a:off x="4937126" y="1914525"/>
              <a:ext cx="336550" cy="73026"/>
            </a:xfrm>
            <a:prstGeom prst="rect">
              <a:avLst/>
            </a:prstGeom>
            <a:solidFill>
              <a:srgbClr val="F4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7" name="íṩḻïḍè"/>
            <p:cNvSpPr/>
            <p:nvPr/>
          </p:nvSpPr>
          <p:spPr bwMode="auto">
            <a:xfrm>
              <a:off x="4937126" y="2089149"/>
              <a:ext cx="336550" cy="69850"/>
            </a:xfrm>
            <a:prstGeom prst="rect">
              <a:avLst/>
            </a:prstGeom>
            <a:solidFill>
              <a:srgbClr val="F4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 name="iS1ïḑê"/>
            <p:cNvSpPr/>
            <p:nvPr/>
          </p:nvSpPr>
          <p:spPr bwMode="auto">
            <a:xfrm>
              <a:off x="4937126" y="2260599"/>
              <a:ext cx="336550" cy="63500"/>
            </a:xfrm>
            <a:prstGeom prst="rect">
              <a:avLst/>
            </a:prstGeom>
            <a:solidFill>
              <a:srgbClr val="F4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 name="iṡ1ïďè"/>
            <p:cNvSpPr/>
            <p:nvPr/>
          </p:nvSpPr>
          <p:spPr bwMode="auto">
            <a:xfrm>
              <a:off x="4937126" y="2425699"/>
              <a:ext cx="336550" cy="73026"/>
            </a:xfrm>
            <a:prstGeom prst="rect">
              <a:avLst/>
            </a:prstGeom>
            <a:solidFill>
              <a:srgbClr val="F4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0" name="ï$ľíḓé"/>
            <p:cNvSpPr/>
            <p:nvPr/>
          </p:nvSpPr>
          <p:spPr bwMode="auto">
            <a:xfrm>
              <a:off x="7118350" y="1914525"/>
              <a:ext cx="330200" cy="73026"/>
            </a:xfrm>
            <a:prstGeom prst="rect">
              <a:avLst/>
            </a:prstGeom>
            <a:solidFill>
              <a:srgbClr val="F4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1" name="îṡḻïḑé"/>
            <p:cNvSpPr/>
            <p:nvPr/>
          </p:nvSpPr>
          <p:spPr bwMode="auto">
            <a:xfrm>
              <a:off x="7118350" y="2089149"/>
              <a:ext cx="330200" cy="69850"/>
            </a:xfrm>
            <a:prstGeom prst="rect">
              <a:avLst/>
            </a:prstGeom>
            <a:solidFill>
              <a:srgbClr val="F4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ïŝļïḑê"/>
            <p:cNvSpPr/>
            <p:nvPr/>
          </p:nvSpPr>
          <p:spPr bwMode="auto">
            <a:xfrm>
              <a:off x="7118350" y="2260599"/>
              <a:ext cx="330200" cy="63500"/>
            </a:xfrm>
            <a:prstGeom prst="rect">
              <a:avLst/>
            </a:prstGeom>
            <a:solidFill>
              <a:srgbClr val="F4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3" name="ïṥľíďê"/>
            <p:cNvSpPr/>
            <p:nvPr/>
          </p:nvSpPr>
          <p:spPr bwMode="auto">
            <a:xfrm>
              <a:off x="7118350" y="2425699"/>
              <a:ext cx="330200" cy="73026"/>
            </a:xfrm>
            <a:prstGeom prst="rect">
              <a:avLst/>
            </a:prstGeom>
            <a:solidFill>
              <a:srgbClr val="F4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4" name="îṣľîdé"/>
            <p:cNvSpPr/>
            <p:nvPr/>
          </p:nvSpPr>
          <p:spPr bwMode="auto">
            <a:xfrm>
              <a:off x="4937126" y="2616199"/>
              <a:ext cx="2555876" cy="73026"/>
            </a:xfrm>
            <a:prstGeom prst="rect">
              <a:avLst/>
            </a:prstGeom>
            <a:solidFill>
              <a:srgbClr val="F4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 name="ïṣľíḋé"/>
            <p:cNvSpPr/>
            <p:nvPr/>
          </p:nvSpPr>
          <p:spPr bwMode="auto">
            <a:xfrm>
              <a:off x="4937126" y="2787649"/>
              <a:ext cx="2555876" cy="73026"/>
            </a:xfrm>
            <a:prstGeom prst="rect">
              <a:avLst/>
            </a:prstGeom>
            <a:solidFill>
              <a:srgbClr val="F4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6" name="íşḷíḋe"/>
            <p:cNvSpPr/>
            <p:nvPr/>
          </p:nvSpPr>
          <p:spPr bwMode="auto">
            <a:xfrm>
              <a:off x="4937126" y="2959099"/>
              <a:ext cx="2555876" cy="66676"/>
            </a:xfrm>
            <a:prstGeom prst="rect">
              <a:avLst/>
            </a:prstGeom>
            <a:solidFill>
              <a:srgbClr val="F4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 name="í$ľîďê"/>
            <p:cNvSpPr/>
            <p:nvPr/>
          </p:nvSpPr>
          <p:spPr bwMode="auto">
            <a:xfrm>
              <a:off x="4937126" y="3124199"/>
              <a:ext cx="2555876" cy="73026"/>
            </a:xfrm>
            <a:prstGeom prst="rect">
              <a:avLst/>
            </a:prstGeom>
            <a:solidFill>
              <a:srgbClr val="F4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8" name="íṡḷíďè"/>
            <p:cNvSpPr/>
            <p:nvPr/>
          </p:nvSpPr>
          <p:spPr bwMode="auto">
            <a:xfrm>
              <a:off x="4937126" y="3324225"/>
              <a:ext cx="2152650" cy="1644650"/>
            </a:xfrm>
            <a:prstGeom prst="rect">
              <a:avLst/>
            </a:prstGeom>
            <a:solidFill>
              <a:srgbClr val="F4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9" name="iṥlíḓe"/>
            <p:cNvSpPr/>
            <p:nvPr/>
          </p:nvSpPr>
          <p:spPr bwMode="auto">
            <a:xfrm>
              <a:off x="5908676" y="1282699"/>
              <a:ext cx="527050" cy="533400"/>
            </a:xfrm>
            <a:custGeom>
              <a:avLst/>
              <a:gdLst>
                <a:gd name="T0" fmla="*/ 9 w 80"/>
                <a:gd name="T1" fmla="*/ 0 h 81"/>
                <a:gd name="T2" fmla="*/ 30 w 80"/>
                <a:gd name="T3" fmla="*/ 15 h 81"/>
                <a:gd name="T4" fmla="*/ 49 w 80"/>
                <a:gd name="T5" fmla="*/ 32 h 81"/>
                <a:gd name="T6" fmla="*/ 66 w 80"/>
                <a:gd name="T7" fmla="*/ 51 h 81"/>
                <a:gd name="T8" fmla="*/ 80 w 80"/>
                <a:gd name="T9" fmla="*/ 73 h 81"/>
                <a:gd name="T10" fmla="*/ 67 w 80"/>
                <a:gd name="T11" fmla="*/ 81 h 81"/>
                <a:gd name="T12" fmla="*/ 52 w 80"/>
                <a:gd name="T13" fmla="*/ 63 h 81"/>
                <a:gd name="T14" fmla="*/ 35 w 80"/>
                <a:gd name="T15" fmla="*/ 45 h 81"/>
                <a:gd name="T16" fmla="*/ 17 w 80"/>
                <a:gd name="T17" fmla="*/ 29 h 81"/>
                <a:gd name="T18" fmla="*/ 0 w 80"/>
                <a:gd name="T19" fmla="*/ 13 h 81"/>
                <a:gd name="T20" fmla="*/ 9 w 80"/>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81">
                  <a:moveTo>
                    <a:pt x="9" y="0"/>
                  </a:moveTo>
                  <a:cubicBezTo>
                    <a:pt x="16" y="4"/>
                    <a:pt x="23" y="9"/>
                    <a:pt x="30" y="15"/>
                  </a:cubicBezTo>
                  <a:cubicBezTo>
                    <a:pt x="36" y="20"/>
                    <a:pt x="43" y="26"/>
                    <a:pt x="49" y="32"/>
                  </a:cubicBezTo>
                  <a:cubicBezTo>
                    <a:pt x="55" y="38"/>
                    <a:pt x="60" y="44"/>
                    <a:pt x="66" y="51"/>
                  </a:cubicBezTo>
                  <a:cubicBezTo>
                    <a:pt x="71" y="58"/>
                    <a:pt x="76" y="65"/>
                    <a:pt x="80" y="73"/>
                  </a:cubicBezTo>
                  <a:cubicBezTo>
                    <a:pt x="67" y="81"/>
                    <a:pt x="67" y="81"/>
                    <a:pt x="67" y="81"/>
                  </a:cubicBezTo>
                  <a:cubicBezTo>
                    <a:pt x="62" y="75"/>
                    <a:pt x="57" y="69"/>
                    <a:pt x="52" y="63"/>
                  </a:cubicBezTo>
                  <a:cubicBezTo>
                    <a:pt x="47" y="57"/>
                    <a:pt x="41" y="51"/>
                    <a:pt x="35" y="45"/>
                  </a:cubicBezTo>
                  <a:cubicBezTo>
                    <a:pt x="29" y="40"/>
                    <a:pt x="23" y="34"/>
                    <a:pt x="17" y="29"/>
                  </a:cubicBezTo>
                  <a:cubicBezTo>
                    <a:pt x="11" y="24"/>
                    <a:pt x="5" y="19"/>
                    <a:pt x="0" y="13"/>
                  </a:cubicBezTo>
                  <a:lnTo>
                    <a:pt x="9" y="0"/>
                  </a:lnTo>
                  <a:close/>
                </a:path>
              </a:pathLst>
            </a:custGeom>
            <a:solidFill>
              <a:srgbClr val="EB9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išľíde"/>
            <p:cNvSpPr/>
            <p:nvPr/>
          </p:nvSpPr>
          <p:spPr bwMode="auto">
            <a:xfrm>
              <a:off x="6838950" y="2971799"/>
              <a:ext cx="977900" cy="590550"/>
            </a:xfrm>
            <a:custGeom>
              <a:avLst/>
              <a:gdLst>
                <a:gd name="T0" fmla="*/ 10 w 148"/>
                <a:gd name="T1" fmla="*/ 23 h 89"/>
                <a:gd name="T2" fmla="*/ 66 w 148"/>
                <a:gd name="T3" fmla="*/ 75 h 89"/>
                <a:gd name="T4" fmla="*/ 135 w 148"/>
                <a:gd name="T5" fmla="*/ 86 h 89"/>
                <a:gd name="T6" fmla="*/ 135 w 148"/>
                <a:gd name="T7" fmla="*/ 66 h 89"/>
                <a:gd name="T8" fmla="*/ 73 w 148"/>
                <a:gd name="T9" fmla="*/ 55 h 89"/>
                <a:gd name="T10" fmla="*/ 24 w 148"/>
                <a:gd name="T11" fmla="*/ 9 h 89"/>
                <a:gd name="T12" fmla="*/ 10 w 148"/>
                <a:gd name="T13" fmla="*/ 23 h 89"/>
              </a:gdLst>
              <a:ahLst/>
              <a:cxnLst>
                <a:cxn ang="0">
                  <a:pos x="T0" y="T1"/>
                </a:cxn>
                <a:cxn ang="0">
                  <a:pos x="T2" y="T3"/>
                </a:cxn>
                <a:cxn ang="0">
                  <a:pos x="T4" y="T5"/>
                </a:cxn>
                <a:cxn ang="0">
                  <a:pos x="T6" y="T7"/>
                </a:cxn>
                <a:cxn ang="0">
                  <a:pos x="T8" y="T9"/>
                </a:cxn>
                <a:cxn ang="0">
                  <a:pos x="T10" y="T11"/>
                </a:cxn>
                <a:cxn ang="0">
                  <a:pos x="T12" y="T13"/>
                </a:cxn>
              </a:cxnLst>
              <a:rect l="0" t="0" r="r" b="b"/>
              <a:pathLst>
                <a:path w="148" h="89">
                  <a:moveTo>
                    <a:pt x="10" y="23"/>
                  </a:moveTo>
                  <a:cubicBezTo>
                    <a:pt x="28" y="40"/>
                    <a:pt x="45" y="61"/>
                    <a:pt x="66" y="75"/>
                  </a:cubicBezTo>
                  <a:cubicBezTo>
                    <a:pt x="87" y="88"/>
                    <a:pt x="111" y="89"/>
                    <a:pt x="135" y="86"/>
                  </a:cubicBezTo>
                  <a:cubicBezTo>
                    <a:pt x="147" y="85"/>
                    <a:pt x="148" y="65"/>
                    <a:pt x="135" y="66"/>
                  </a:cubicBezTo>
                  <a:cubicBezTo>
                    <a:pt x="113" y="69"/>
                    <a:pt x="91" y="69"/>
                    <a:pt x="73" y="55"/>
                  </a:cubicBezTo>
                  <a:cubicBezTo>
                    <a:pt x="55" y="42"/>
                    <a:pt x="40" y="24"/>
                    <a:pt x="24" y="9"/>
                  </a:cubicBezTo>
                  <a:cubicBezTo>
                    <a:pt x="15" y="0"/>
                    <a:pt x="0" y="14"/>
                    <a:pt x="10" y="23"/>
                  </a:cubicBezTo>
                </a:path>
              </a:pathLst>
            </a:custGeom>
            <a:solidFill>
              <a:srgbClr val="EB9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iṩľiḑé"/>
            <p:cNvSpPr/>
            <p:nvPr/>
          </p:nvSpPr>
          <p:spPr bwMode="auto">
            <a:xfrm>
              <a:off x="7283450" y="3324225"/>
              <a:ext cx="361950" cy="215900"/>
            </a:xfrm>
            <a:custGeom>
              <a:avLst/>
              <a:gdLst>
                <a:gd name="T0" fmla="*/ 0 w 55"/>
                <a:gd name="T1" fmla="*/ 23 h 33"/>
                <a:gd name="T2" fmla="*/ 29 w 55"/>
                <a:gd name="T3" fmla="*/ 32 h 33"/>
                <a:gd name="T4" fmla="*/ 49 w 55"/>
                <a:gd name="T5" fmla="*/ 30 h 33"/>
                <a:gd name="T6" fmla="*/ 55 w 55"/>
                <a:gd name="T7" fmla="*/ 25 h 33"/>
                <a:gd name="T8" fmla="*/ 50 w 55"/>
                <a:gd name="T9" fmla="*/ 18 h 33"/>
                <a:gd name="T10" fmla="*/ 40 w 55"/>
                <a:gd name="T11" fmla="*/ 13 h 33"/>
                <a:gd name="T12" fmla="*/ 19 w 55"/>
                <a:gd name="T13" fmla="*/ 4 h 33"/>
                <a:gd name="T14" fmla="*/ 12 w 55"/>
                <a:gd name="T15" fmla="*/ 2 h 33"/>
                <a:gd name="T16" fmla="*/ 10 w 55"/>
                <a:gd name="T17" fmla="*/ 6 h 33"/>
                <a:gd name="T18" fmla="*/ 0 w 55"/>
                <a:gd name="T19"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3">
                  <a:moveTo>
                    <a:pt x="0" y="23"/>
                  </a:moveTo>
                  <a:cubicBezTo>
                    <a:pt x="7" y="30"/>
                    <a:pt x="19" y="31"/>
                    <a:pt x="29" y="32"/>
                  </a:cubicBezTo>
                  <a:cubicBezTo>
                    <a:pt x="36" y="32"/>
                    <a:pt x="43" y="33"/>
                    <a:pt x="49" y="30"/>
                  </a:cubicBezTo>
                  <a:cubicBezTo>
                    <a:pt x="52" y="29"/>
                    <a:pt x="55" y="27"/>
                    <a:pt x="55" y="25"/>
                  </a:cubicBezTo>
                  <a:cubicBezTo>
                    <a:pt x="55" y="22"/>
                    <a:pt x="52" y="19"/>
                    <a:pt x="50" y="18"/>
                  </a:cubicBezTo>
                  <a:cubicBezTo>
                    <a:pt x="46" y="16"/>
                    <a:pt x="43" y="15"/>
                    <a:pt x="40" y="13"/>
                  </a:cubicBezTo>
                  <a:cubicBezTo>
                    <a:pt x="33" y="11"/>
                    <a:pt x="26" y="7"/>
                    <a:pt x="19" y="4"/>
                  </a:cubicBezTo>
                  <a:cubicBezTo>
                    <a:pt x="16" y="2"/>
                    <a:pt x="14" y="0"/>
                    <a:pt x="12" y="2"/>
                  </a:cubicBezTo>
                  <a:cubicBezTo>
                    <a:pt x="11" y="2"/>
                    <a:pt x="10" y="5"/>
                    <a:pt x="10" y="6"/>
                  </a:cubicBezTo>
                  <a:cubicBezTo>
                    <a:pt x="9" y="7"/>
                    <a:pt x="0" y="23"/>
                    <a:pt x="0" y="23"/>
                  </a:cubicBezTo>
                  <a:close/>
                </a:path>
              </a:pathLst>
            </a:custGeom>
            <a:solidFill>
              <a:srgbClr val="FF69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iṣlídê"/>
            <p:cNvSpPr/>
            <p:nvPr/>
          </p:nvSpPr>
          <p:spPr bwMode="auto">
            <a:xfrm>
              <a:off x="5921376" y="1276349"/>
              <a:ext cx="317500" cy="330200"/>
            </a:xfrm>
            <a:custGeom>
              <a:avLst/>
              <a:gdLst>
                <a:gd name="T0" fmla="*/ 2 w 48"/>
                <a:gd name="T1" fmla="*/ 5 h 50"/>
                <a:gd name="T2" fmla="*/ 7 w 48"/>
                <a:gd name="T3" fmla="*/ 26 h 50"/>
                <a:gd name="T4" fmla="*/ 21 w 48"/>
                <a:gd name="T5" fmla="*/ 48 h 50"/>
                <a:gd name="T6" fmla="*/ 23 w 48"/>
                <a:gd name="T7" fmla="*/ 50 h 50"/>
                <a:gd name="T8" fmla="*/ 32 w 48"/>
                <a:gd name="T9" fmla="*/ 44 h 50"/>
                <a:gd name="T10" fmla="*/ 42 w 48"/>
                <a:gd name="T11" fmla="*/ 36 h 50"/>
                <a:gd name="T12" fmla="*/ 46 w 48"/>
                <a:gd name="T13" fmla="*/ 29 h 50"/>
                <a:gd name="T14" fmla="*/ 39 w 48"/>
                <a:gd name="T15" fmla="*/ 22 h 50"/>
                <a:gd name="T16" fmla="*/ 25 w 48"/>
                <a:gd name="T17" fmla="*/ 10 h 50"/>
                <a:gd name="T18" fmla="*/ 18 w 48"/>
                <a:gd name="T19" fmla="*/ 6 h 50"/>
                <a:gd name="T20" fmla="*/ 8 w 48"/>
                <a:gd name="T21" fmla="*/ 2 h 50"/>
                <a:gd name="T22" fmla="*/ 2 w 48"/>
                <a:gd name="T2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0">
                  <a:moveTo>
                    <a:pt x="2" y="5"/>
                  </a:moveTo>
                  <a:cubicBezTo>
                    <a:pt x="0" y="11"/>
                    <a:pt x="4" y="20"/>
                    <a:pt x="7" y="26"/>
                  </a:cubicBezTo>
                  <a:cubicBezTo>
                    <a:pt x="11" y="34"/>
                    <a:pt x="16" y="41"/>
                    <a:pt x="21" y="48"/>
                  </a:cubicBezTo>
                  <a:cubicBezTo>
                    <a:pt x="21" y="49"/>
                    <a:pt x="22" y="50"/>
                    <a:pt x="23" y="50"/>
                  </a:cubicBezTo>
                  <a:cubicBezTo>
                    <a:pt x="25" y="50"/>
                    <a:pt x="30" y="45"/>
                    <a:pt x="32" y="44"/>
                  </a:cubicBezTo>
                  <a:cubicBezTo>
                    <a:pt x="35" y="41"/>
                    <a:pt x="39" y="38"/>
                    <a:pt x="42" y="36"/>
                  </a:cubicBezTo>
                  <a:cubicBezTo>
                    <a:pt x="45" y="34"/>
                    <a:pt x="48" y="32"/>
                    <a:pt x="46" y="29"/>
                  </a:cubicBezTo>
                  <a:cubicBezTo>
                    <a:pt x="44" y="26"/>
                    <a:pt x="42" y="24"/>
                    <a:pt x="39" y="22"/>
                  </a:cubicBezTo>
                  <a:cubicBezTo>
                    <a:pt x="35" y="17"/>
                    <a:pt x="30" y="14"/>
                    <a:pt x="25" y="10"/>
                  </a:cubicBezTo>
                  <a:cubicBezTo>
                    <a:pt x="23" y="9"/>
                    <a:pt x="21" y="7"/>
                    <a:pt x="18" y="6"/>
                  </a:cubicBezTo>
                  <a:cubicBezTo>
                    <a:pt x="15" y="4"/>
                    <a:pt x="12" y="3"/>
                    <a:pt x="8" y="2"/>
                  </a:cubicBezTo>
                  <a:cubicBezTo>
                    <a:pt x="5" y="0"/>
                    <a:pt x="3" y="2"/>
                    <a:pt x="2" y="5"/>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ļîḍé"/>
            <p:cNvSpPr/>
            <p:nvPr/>
          </p:nvSpPr>
          <p:spPr bwMode="auto">
            <a:xfrm>
              <a:off x="7432676" y="2762249"/>
              <a:ext cx="419100" cy="488950"/>
            </a:xfrm>
            <a:custGeom>
              <a:avLst/>
              <a:gdLst>
                <a:gd name="T0" fmla="*/ 8 w 63"/>
                <a:gd name="T1" fmla="*/ 68 h 74"/>
                <a:gd name="T2" fmla="*/ 12 w 63"/>
                <a:gd name="T3" fmla="*/ 70 h 74"/>
                <a:gd name="T4" fmla="*/ 24 w 63"/>
                <a:gd name="T5" fmla="*/ 74 h 74"/>
                <a:gd name="T6" fmla="*/ 36 w 63"/>
                <a:gd name="T7" fmla="*/ 71 h 74"/>
                <a:gd name="T8" fmla="*/ 33 w 63"/>
                <a:gd name="T9" fmla="*/ 5 h 74"/>
                <a:gd name="T10" fmla="*/ 0 w 63"/>
                <a:gd name="T11" fmla="*/ 45 h 74"/>
                <a:gd name="T12" fmla="*/ 2 w 63"/>
                <a:gd name="T13" fmla="*/ 59 h 74"/>
                <a:gd name="T14" fmla="*/ 8 w 63"/>
                <a:gd name="T15" fmla="*/ 6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74">
                  <a:moveTo>
                    <a:pt x="8" y="68"/>
                  </a:moveTo>
                  <a:cubicBezTo>
                    <a:pt x="9" y="69"/>
                    <a:pt x="10" y="70"/>
                    <a:pt x="12" y="70"/>
                  </a:cubicBezTo>
                  <a:cubicBezTo>
                    <a:pt x="15" y="72"/>
                    <a:pt x="20" y="74"/>
                    <a:pt x="24" y="74"/>
                  </a:cubicBezTo>
                  <a:cubicBezTo>
                    <a:pt x="27" y="74"/>
                    <a:pt x="33" y="72"/>
                    <a:pt x="36" y="71"/>
                  </a:cubicBezTo>
                  <a:cubicBezTo>
                    <a:pt x="63" y="62"/>
                    <a:pt x="63" y="11"/>
                    <a:pt x="33" y="5"/>
                  </a:cubicBezTo>
                  <a:cubicBezTo>
                    <a:pt x="9" y="0"/>
                    <a:pt x="1" y="29"/>
                    <a:pt x="0" y="45"/>
                  </a:cubicBezTo>
                  <a:cubicBezTo>
                    <a:pt x="0" y="50"/>
                    <a:pt x="1" y="55"/>
                    <a:pt x="2" y="59"/>
                  </a:cubicBezTo>
                  <a:cubicBezTo>
                    <a:pt x="4" y="62"/>
                    <a:pt x="5" y="65"/>
                    <a:pt x="8" y="68"/>
                  </a:cubicBezTo>
                </a:path>
              </a:pathLst>
            </a:custGeom>
            <a:solidFill>
              <a:srgbClr val="EB9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ïṣḷïḍé"/>
            <p:cNvSpPr/>
            <p:nvPr/>
          </p:nvSpPr>
          <p:spPr bwMode="auto">
            <a:xfrm>
              <a:off x="7413626" y="3625849"/>
              <a:ext cx="488950" cy="561976"/>
            </a:xfrm>
            <a:custGeom>
              <a:avLst/>
              <a:gdLst>
                <a:gd name="T0" fmla="*/ 1 w 74"/>
                <a:gd name="T1" fmla="*/ 75 h 85"/>
                <a:gd name="T2" fmla="*/ 1 w 74"/>
                <a:gd name="T3" fmla="*/ 80 h 85"/>
                <a:gd name="T4" fmla="*/ 5 w 74"/>
                <a:gd name="T5" fmla="*/ 81 h 85"/>
                <a:gd name="T6" fmla="*/ 69 w 74"/>
                <a:gd name="T7" fmla="*/ 73 h 85"/>
                <a:gd name="T8" fmla="*/ 73 w 74"/>
                <a:gd name="T9" fmla="*/ 64 h 85"/>
                <a:gd name="T10" fmla="*/ 60 w 74"/>
                <a:gd name="T11" fmla="*/ 31 h 85"/>
                <a:gd name="T12" fmla="*/ 44 w 74"/>
                <a:gd name="T13" fmla="*/ 6 h 85"/>
                <a:gd name="T14" fmla="*/ 26 w 74"/>
                <a:gd name="T15" fmla="*/ 1 h 85"/>
                <a:gd name="T16" fmla="*/ 1 w 74"/>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85">
                  <a:moveTo>
                    <a:pt x="1" y="75"/>
                  </a:moveTo>
                  <a:cubicBezTo>
                    <a:pt x="0" y="76"/>
                    <a:pt x="0" y="78"/>
                    <a:pt x="1" y="80"/>
                  </a:cubicBezTo>
                  <a:cubicBezTo>
                    <a:pt x="2" y="81"/>
                    <a:pt x="3" y="81"/>
                    <a:pt x="5" y="81"/>
                  </a:cubicBezTo>
                  <a:cubicBezTo>
                    <a:pt x="24" y="85"/>
                    <a:pt x="54" y="79"/>
                    <a:pt x="69" y="73"/>
                  </a:cubicBezTo>
                  <a:cubicBezTo>
                    <a:pt x="72" y="72"/>
                    <a:pt x="74" y="67"/>
                    <a:pt x="73" y="64"/>
                  </a:cubicBezTo>
                  <a:cubicBezTo>
                    <a:pt x="60" y="31"/>
                    <a:pt x="60" y="31"/>
                    <a:pt x="60" y="31"/>
                  </a:cubicBezTo>
                  <a:cubicBezTo>
                    <a:pt x="56" y="22"/>
                    <a:pt x="52" y="13"/>
                    <a:pt x="44" y="6"/>
                  </a:cubicBezTo>
                  <a:cubicBezTo>
                    <a:pt x="39" y="2"/>
                    <a:pt x="32" y="0"/>
                    <a:pt x="26" y="1"/>
                  </a:cubicBezTo>
                  <a:cubicBezTo>
                    <a:pt x="0" y="7"/>
                    <a:pt x="4" y="56"/>
                    <a:pt x="1" y="75"/>
                  </a:cubicBezTo>
                </a:path>
              </a:pathLst>
            </a:custGeom>
            <a:solidFill>
              <a:srgbClr val="EB9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íşlíḋè"/>
            <p:cNvSpPr/>
            <p:nvPr/>
          </p:nvSpPr>
          <p:spPr bwMode="auto">
            <a:xfrm>
              <a:off x="6410326" y="2695575"/>
              <a:ext cx="806450" cy="831850"/>
            </a:xfrm>
            <a:custGeom>
              <a:avLst/>
              <a:gdLst>
                <a:gd name="T0" fmla="*/ 31 w 122"/>
                <a:gd name="T1" fmla="*/ 126 h 126"/>
                <a:gd name="T2" fmla="*/ 122 w 122"/>
                <a:gd name="T3" fmla="*/ 46 h 126"/>
                <a:gd name="T4" fmla="*/ 120 w 122"/>
                <a:gd name="T5" fmla="*/ 44 h 126"/>
                <a:gd name="T6" fmla="*/ 3 w 122"/>
                <a:gd name="T7" fmla="*/ 0 h 126"/>
                <a:gd name="T8" fmla="*/ 0 w 122"/>
                <a:gd name="T9" fmla="*/ 2 h 126"/>
                <a:gd name="T10" fmla="*/ 29 w 122"/>
                <a:gd name="T11" fmla="*/ 124 h 126"/>
                <a:gd name="T12" fmla="*/ 31 w 122"/>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122" h="126">
                  <a:moveTo>
                    <a:pt x="31" y="126"/>
                  </a:moveTo>
                  <a:cubicBezTo>
                    <a:pt x="73" y="115"/>
                    <a:pt x="107" y="85"/>
                    <a:pt x="122" y="46"/>
                  </a:cubicBezTo>
                  <a:cubicBezTo>
                    <a:pt x="122" y="45"/>
                    <a:pt x="121" y="44"/>
                    <a:pt x="120" y="44"/>
                  </a:cubicBezTo>
                  <a:cubicBezTo>
                    <a:pt x="3" y="0"/>
                    <a:pt x="3" y="0"/>
                    <a:pt x="3" y="0"/>
                  </a:cubicBezTo>
                  <a:cubicBezTo>
                    <a:pt x="1" y="0"/>
                    <a:pt x="0" y="1"/>
                    <a:pt x="0" y="2"/>
                  </a:cubicBezTo>
                  <a:cubicBezTo>
                    <a:pt x="4" y="19"/>
                    <a:pt x="22" y="93"/>
                    <a:pt x="29" y="124"/>
                  </a:cubicBezTo>
                  <a:cubicBezTo>
                    <a:pt x="29" y="125"/>
                    <a:pt x="30" y="126"/>
                    <a:pt x="31" y="126"/>
                  </a:cubicBezTo>
                  <a:close/>
                </a:path>
              </a:pathLst>
            </a:custGeom>
            <a:solidFill>
              <a:srgbClr val="009BFF">
                <a:alpha val="30000"/>
              </a:srgbClr>
            </a:solidFill>
            <a:ln>
              <a:noFill/>
            </a:ln>
          </p:spPr>
          <p:txBody>
            <a:bodyPr anchor="ctr"/>
            <a:lstStyle/>
            <a:p>
              <a:pPr algn="ctr"/>
            </a:p>
          </p:txBody>
        </p:sp>
        <p:sp>
          <p:nvSpPr>
            <p:cNvPr id="56" name="îş1íḋé"/>
            <p:cNvSpPr/>
            <p:nvPr/>
          </p:nvSpPr>
          <p:spPr bwMode="auto">
            <a:xfrm>
              <a:off x="5537200" y="1749425"/>
              <a:ext cx="1638300" cy="866776"/>
            </a:xfrm>
            <a:custGeom>
              <a:avLst/>
              <a:gdLst>
                <a:gd name="T0" fmla="*/ 248 w 248"/>
                <a:gd name="T1" fmla="*/ 118 h 131"/>
                <a:gd name="T2" fmla="*/ 118 w 248"/>
                <a:gd name="T3" fmla="*/ 0 h 131"/>
                <a:gd name="T4" fmla="*/ 0 w 248"/>
                <a:gd name="T5" fmla="*/ 76 h 131"/>
                <a:gd name="T6" fmla="*/ 118 w 248"/>
                <a:gd name="T7" fmla="*/ 131 h 131"/>
                <a:gd name="T8" fmla="*/ 248 w 248"/>
                <a:gd name="T9" fmla="*/ 118 h 131"/>
              </a:gdLst>
              <a:ahLst/>
              <a:cxnLst>
                <a:cxn ang="0">
                  <a:pos x="T0" y="T1"/>
                </a:cxn>
                <a:cxn ang="0">
                  <a:pos x="T2" y="T3"/>
                </a:cxn>
                <a:cxn ang="0">
                  <a:pos x="T4" y="T5"/>
                </a:cxn>
                <a:cxn ang="0">
                  <a:pos x="T6" y="T7"/>
                </a:cxn>
                <a:cxn ang="0">
                  <a:pos x="T8" y="T9"/>
                </a:cxn>
              </a:cxnLst>
              <a:rect l="0" t="0" r="r" b="b"/>
              <a:pathLst>
                <a:path w="248" h="131">
                  <a:moveTo>
                    <a:pt x="248" y="118"/>
                  </a:moveTo>
                  <a:cubicBezTo>
                    <a:pt x="242" y="52"/>
                    <a:pt x="186" y="0"/>
                    <a:pt x="118" y="0"/>
                  </a:cubicBezTo>
                  <a:cubicBezTo>
                    <a:pt x="66" y="0"/>
                    <a:pt x="20" y="31"/>
                    <a:pt x="0" y="76"/>
                  </a:cubicBezTo>
                  <a:cubicBezTo>
                    <a:pt x="118" y="131"/>
                    <a:pt x="118" y="131"/>
                    <a:pt x="118" y="131"/>
                  </a:cubicBezTo>
                  <a:lnTo>
                    <a:pt x="248" y="118"/>
                  </a:lnTo>
                  <a:close/>
                </a:path>
              </a:pathLst>
            </a:custGeom>
            <a:solidFill>
              <a:srgbClr val="009BFF">
                <a:alpha val="30000"/>
              </a:srgbClr>
            </a:solidFill>
            <a:ln>
              <a:noFill/>
            </a:ln>
          </p:spPr>
          <p:txBody>
            <a:bodyPr anchor="ctr"/>
            <a:lstStyle/>
            <a:p>
              <a:pPr algn="ctr"/>
            </a:p>
          </p:txBody>
        </p:sp>
        <p:sp>
          <p:nvSpPr>
            <p:cNvPr id="57" name="íśḻidè"/>
            <p:cNvSpPr/>
            <p:nvPr/>
          </p:nvSpPr>
          <p:spPr bwMode="auto">
            <a:xfrm>
              <a:off x="5400676" y="2324099"/>
              <a:ext cx="955676" cy="1228726"/>
            </a:xfrm>
            <a:custGeom>
              <a:avLst/>
              <a:gdLst>
                <a:gd name="T0" fmla="*/ 12 w 145"/>
                <a:gd name="T1" fmla="*/ 0 h 186"/>
                <a:gd name="T2" fmla="*/ 0 w 145"/>
                <a:gd name="T3" fmla="*/ 55 h 186"/>
                <a:gd name="T4" fmla="*/ 131 w 145"/>
                <a:gd name="T5" fmla="*/ 186 h 186"/>
                <a:gd name="T6" fmla="*/ 145 w 145"/>
                <a:gd name="T7" fmla="*/ 185 h 186"/>
                <a:gd name="T8" fmla="*/ 131 w 145"/>
                <a:gd name="T9" fmla="*/ 55 h 186"/>
                <a:gd name="T10" fmla="*/ 12 w 145"/>
                <a:gd name="T11" fmla="*/ 0 h 186"/>
              </a:gdLst>
              <a:ahLst/>
              <a:cxnLst>
                <a:cxn ang="0">
                  <a:pos x="T0" y="T1"/>
                </a:cxn>
                <a:cxn ang="0">
                  <a:pos x="T2" y="T3"/>
                </a:cxn>
                <a:cxn ang="0">
                  <a:pos x="T4" y="T5"/>
                </a:cxn>
                <a:cxn ang="0">
                  <a:pos x="T6" y="T7"/>
                </a:cxn>
                <a:cxn ang="0">
                  <a:pos x="T8" y="T9"/>
                </a:cxn>
                <a:cxn ang="0">
                  <a:pos x="T10" y="T11"/>
                </a:cxn>
              </a:cxnLst>
              <a:rect l="0" t="0" r="r" b="b"/>
              <a:pathLst>
                <a:path w="145" h="186">
                  <a:moveTo>
                    <a:pt x="12" y="0"/>
                  </a:moveTo>
                  <a:cubicBezTo>
                    <a:pt x="5" y="17"/>
                    <a:pt x="0" y="36"/>
                    <a:pt x="0" y="55"/>
                  </a:cubicBezTo>
                  <a:cubicBezTo>
                    <a:pt x="0" y="128"/>
                    <a:pt x="59" y="186"/>
                    <a:pt x="131" y="186"/>
                  </a:cubicBezTo>
                  <a:cubicBezTo>
                    <a:pt x="136" y="186"/>
                    <a:pt x="140" y="186"/>
                    <a:pt x="145" y="185"/>
                  </a:cubicBezTo>
                  <a:cubicBezTo>
                    <a:pt x="141" y="151"/>
                    <a:pt x="131" y="55"/>
                    <a:pt x="131" y="55"/>
                  </a:cubicBezTo>
                  <a:lnTo>
                    <a:pt x="12" y="0"/>
                  </a:lnTo>
                  <a:close/>
                </a:path>
              </a:pathLst>
            </a:custGeom>
            <a:solidFill>
              <a:srgbClr val="009BFF">
                <a:alpha val="30000"/>
              </a:srgbClr>
            </a:solidFill>
            <a:ln>
              <a:noFill/>
            </a:ln>
          </p:spPr>
          <p:txBody>
            <a:bodyPr anchor="ctr"/>
            <a:lstStyle/>
            <a:p>
              <a:pPr algn="ctr"/>
            </a:p>
          </p:txBody>
        </p:sp>
        <p:sp>
          <p:nvSpPr>
            <p:cNvPr id="58" name="iŝľíďé"/>
            <p:cNvSpPr/>
            <p:nvPr/>
          </p:nvSpPr>
          <p:spPr bwMode="auto">
            <a:xfrm>
              <a:off x="5248276" y="1149349"/>
              <a:ext cx="765176" cy="422276"/>
            </a:xfrm>
            <a:custGeom>
              <a:avLst/>
              <a:gdLst>
                <a:gd name="T0" fmla="*/ 50 w 116"/>
                <a:gd name="T1" fmla="*/ 62 h 64"/>
                <a:gd name="T2" fmla="*/ 93 w 116"/>
                <a:gd name="T3" fmla="*/ 57 h 64"/>
                <a:gd name="T4" fmla="*/ 115 w 116"/>
                <a:gd name="T5" fmla="*/ 32 h 64"/>
                <a:gd name="T6" fmla="*/ 89 w 116"/>
                <a:gd name="T7" fmla="*/ 7 h 64"/>
                <a:gd name="T8" fmla="*/ 47 w 116"/>
                <a:gd name="T9" fmla="*/ 4 h 64"/>
                <a:gd name="T10" fmla="*/ 3 w 116"/>
                <a:gd name="T11" fmla="*/ 34 h 64"/>
                <a:gd name="T12" fmla="*/ 6 w 116"/>
                <a:gd name="T13" fmla="*/ 44 h 64"/>
                <a:gd name="T14" fmla="*/ 19 w 116"/>
                <a:gd name="T15" fmla="*/ 52 h 64"/>
                <a:gd name="T16" fmla="*/ 50 w 116"/>
                <a:gd name="T17"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4">
                  <a:moveTo>
                    <a:pt x="50" y="62"/>
                  </a:moveTo>
                  <a:cubicBezTo>
                    <a:pt x="64" y="64"/>
                    <a:pt x="80" y="63"/>
                    <a:pt x="93" y="57"/>
                  </a:cubicBezTo>
                  <a:cubicBezTo>
                    <a:pt x="103" y="52"/>
                    <a:pt x="116" y="45"/>
                    <a:pt x="115" y="32"/>
                  </a:cubicBezTo>
                  <a:cubicBezTo>
                    <a:pt x="114" y="19"/>
                    <a:pt x="100" y="11"/>
                    <a:pt x="89" y="7"/>
                  </a:cubicBezTo>
                  <a:cubicBezTo>
                    <a:pt x="76" y="2"/>
                    <a:pt x="61" y="0"/>
                    <a:pt x="47" y="4"/>
                  </a:cubicBezTo>
                  <a:cubicBezTo>
                    <a:pt x="30" y="8"/>
                    <a:pt x="12" y="19"/>
                    <a:pt x="3" y="34"/>
                  </a:cubicBezTo>
                  <a:cubicBezTo>
                    <a:pt x="0" y="39"/>
                    <a:pt x="1" y="40"/>
                    <a:pt x="6" y="44"/>
                  </a:cubicBezTo>
                  <a:cubicBezTo>
                    <a:pt x="10" y="47"/>
                    <a:pt x="15" y="49"/>
                    <a:pt x="19" y="52"/>
                  </a:cubicBezTo>
                  <a:cubicBezTo>
                    <a:pt x="29" y="57"/>
                    <a:pt x="39" y="60"/>
                    <a:pt x="50" y="62"/>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îṩľîḑè"/>
            <p:cNvSpPr/>
            <p:nvPr/>
          </p:nvSpPr>
          <p:spPr bwMode="auto">
            <a:xfrm>
              <a:off x="6403976" y="2603499"/>
              <a:ext cx="806450" cy="838200"/>
            </a:xfrm>
            <a:custGeom>
              <a:avLst/>
              <a:gdLst>
                <a:gd name="T0" fmla="*/ 31 w 122"/>
                <a:gd name="T1" fmla="*/ 126 h 127"/>
                <a:gd name="T2" fmla="*/ 122 w 122"/>
                <a:gd name="T3" fmla="*/ 47 h 127"/>
                <a:gd name="T4" fmla="*/ 121 w 122"/>
                <a:gd name="T5" fmla="*/ 44 h 127"/>
                <a:gd name="T6" fmla="*/ 3 w 122"/>
                <a:gd name="T7" fmla="*/ 1 h 127"/>
                <a:gd name="T8" fmla="*/ 1 w 122"/>
                <a:gd name="T9" fmla="*/ 3 h 127"/>
                <a:gd name="T10" fmla="*/ 29 w 122"/>
                <a:gd name="T11" fmla="*/ 125 h 127"/>
                <a:gd name="T12" fmla="*/ 31 w 122"/>
                <a:gd name="T13" fmla="*/ 126 h 127"/>
              </a:gdLst>
              <a:ahLst/>
              <a:cxnLst>
                <a:cxn ang="0">
                  <a:pos x="T0" y="T1"/>
                </a:cxn>
                <a:cxn ang="0">
                  <a:pos x="T2" y="T3"/>
                </a:cxn>
                <a:cxn ang="0">
                  <a:pos x="T4" y="T5"/>
                </a:cxn>
                <a:cxn ang="0">
                  <a:pos x="T6" y="T7"/>
                </a:cxn>
                <a:cxn ang="0">
                  <a:pos x="T8" y="T9"/>
                </a:cxn>
                <a:cxn ang="0">
                  <a:pos x="T10" y="T11"/>
                </a:cxn>
                <a:cxn ang="0">
                  <a:pos x="T12" y="T13"/>
                </a:cxn>
              </a:cxnLst>
              <a:rect l="0" t="0" r="r" b="b"/>
              <a:pathLst>
                <a:path w="122" h="127">
                  <a:moveTo>
                    <a:pt x="31" y="126"/>
                  </a:moveTo>
                  <a:cubicBezTo>
                    <a:pt x="74" y="116"/>
                    <a:pt x="107" y="85"/>
                    <a:pt x="122" y="47"/>
                  </a:cubicBezTo>
                  <a:cubicBezTo>
                    <a:pt x="122" y="46"/>
                    <a:pt x="122" y="45"/>
                    <a:pt x="121" y="44"/>
                  </a:cubicBezTo>
                  <a:cubicBezTo>
                    <a:pt x="3" y="1"/>
                    <a:pt x="3" y="1"/>
                    <a:pt x="3" y="1"/>
                  </a:cubicBezTo>
                  <a:cubicBezTo>
                    <a:pt x="2" y="0"/>
                    <a:pt x="0" y="1"/>
                    <a:pt x="1" y="3"/>
                  </a:cubicBezTo>
                  <a:cubicBezTo>
                    <a:pt x="4" y="19"/>
                    <a:pt x="22" y="94"/>
                    <a:pt x="29" y="125"/>
                  </a:cubicBezTo>
                  <a:cubicBezTo>
                    <a:pt x="29" y="126"/>
                    <a:pt x="30" y="127"/>
                    <a:pt x="31" y="126"/>
                  </a:cubicBez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í$1ïḓé"/>
            <p:cNvSpPr/>
            <p:nvPr/>
          </p:nvSpPr>
          <p:spPr bwMode="auto">
            <a:xfrm>
              <a:off x="5029200" y="4127499"/>
              <a:ext cx="1828800" cy="654050"/>
            </a:xfrm>
            <a:custGeom>
              <a:avLst/>
              <a:gdLst>
                <a:gd name="T0" fmla="*/ 262 w 277"/>
                <a:gd name="T1" fmla="*/ 99 h 99"/>
                <a:gd name="T2" fmla="*/ 15 w 277"/>
                <a:gd name="T3" fmla="*/ 99 h 99"/>
                <a:gd name="T4" fmla="*/ 0 w 277"/>
                <a:gd name="T5" fmla="*/ 84 h 99"/>
                <a:gd name="T6" fmla="*/ 0 w 277"/>
                <a:gd name="T7" fmla="*/ 15 h 99"/>
                <a:gd name="T8" fmla="*/ 15 w 277"/>
                <a:gd name="T9" fmla="*/ 0 h 99"/>
                <a:gd name="T10" fmla="*/ 262 w 277"/>
                <a:gd name="T11" fmla="*/ 0 h 99"/>
                <a:gd name="T12" fmla="*/ 277 w 277"/>
                <a:gd name="T13" fmla="*/ 15 h 99"/>
                <a:gd name="T14" fmla="*/ 277 w 277"/>
                <a:gd name="T15" fmla="*/ 84 h 99"/>
                <a:gd name="T16" fmla="*/ 262 w 277"/>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99">
                  <a:moveTo>
                    <a:pt x="262" y="99"/>
                  </a:moveTo>
                  <a:cubicBezTo>
                    <a:pt x="15" y="99"/>
                    <a:pt x="15" y="99"/>
                    <a:pt x="15" y="99"/>
                  </a:cubicBezTo>
                  <a:cubicBezTo>
                    <a:pt x="7" y="99"/>
                    <a:pt x="0" y="92"/>
                    <a:pt x="0" y="84"/>
                  </a:cubicBezTo>
                  <a:cubicBezTo>
                    <a:pt x="0" y="15"/>
                    <a:pt x="0" y="15"/>
                    <a:pt x="0" y="15"/>
                  </a:cubicBezTo>
                  <a:cubicBezTo>
                    <a:pt x="0" y="7"/>
                    <a:pt x="7" y="0"/>
                    <a:pt x="15" y="0"/>
                  </a:cubicBezTo>
                  <a:cubicBezTo>
                    <a:pt x="262" y="0"/>
                    <a:pt x="262" y="0"/>
                    <a:pt x="262" y="0"/>
                  </a:cubicBezTo>
                  <a:cubicBezTo>
                    <a:pt x="271" y="0"/>
                    <a:pt x="277" y="7"/>
                    <a:pt x="277" y="15"/>
                  </a:cubicBezTo>
                  <a:cubicBezTo>
                    <a:pt x="277" y="84"/>
                    <a:pt x="277" y="84"/>
                    <a:pt x="277" y="84"/>
                  </a:cubicBezTo>
                  <a:cubicBezTo>
                    <a:pt x="277" y="92"/>
                    <a:pt x="271" y="99"/>
                    <a:pt x="262" y="99"/>
                  </a:cubicBezTo>
                  <a:close/>
                </a:path>
              </a:pathLst>
            </a:custGeom>
            <a:solidFill>
              <a:srgbClr val="009BFF">
                <a:alpha val="30000"/>
              </a:srgbClr>
            </a:solidFill>
            <a:ln>
              <a:noFill/>
            </a:ln>
          </p:spPr>
          <p:txBody>
            <a:bodyPr anchor="ctr"/>
            <a:lstStyle/>
            <a:p>
              <a:pPr algn="ctr"/>
            </a:p>
          </p:txBody>
        </p:sp>
        <p:sp>
          <p:nvSpPr>
            <p:cNvPr id="61" name="íŝľïḑe"/>
            <p:cNvSpPr/>
            <p:nvPr/>
          </p:nvSpPr>
          <p:spPr bwMode="auto">
            <a:xfrm>
              <a:off x="4937126" y="4041775"/>
              <a:ext cx="1828800" cy="647700"/>
            </a:xfrm>
            <a:custGeom>
              <a:avLst/>
              <a:gdLst>
                <a:gd name="T0" fmla="*/ 262 w 277"/>
                <a:gd name="T1" fmla="*/ 98 h 98"/>
                <a:gd name="T2" fmla="*/ 15 w 277"/>
                <a:gd name="T3" fmla="*/ 98 h 98"/>
                <a:gd name="T4" fmla="*/ 0 w 277"/>
                <a:gd name="T5" fmla="*/ 83 h 98"/>
                <a:gd name="T6" fmla="*/ 0 w 277"/>
                <a:gd name="T7" fmla="*/ 15 h 98"/>
                <a:gd name="T8" fmla="*/ 15 w 277"/>
                <a:gd name="T9" fmla="*/ 0 h 98"/>
                <a:gd name="T10" fmla="*/ 262 w 277"/>
                <a:gd name="T11" fmla="*/ 0 h 98"/>
                <a:gd name="T12" fmla="*/ 277 w 277"/>
                <a:gd name="T13" fmla="*/ 15 h 98"/>
                <a:gd name="T14" fmla="*/ 277 w 277"/>
                <a:gd name="T15" fmla="*/ 83 h 98"/>
                <a:gd name="T16" fmla="*/ 262 w 277"/>
                <a:gd name="T1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98">
                  <a:moveTo>
                    <a:pt x="262" y="98"/>
                  </a:moveTo>
                  <a:cubicBezTo>
                    <a:pt x="15" y="98"/>
                    <a:pt x="15" y="98"/>
                    <a:pt x="15" y="98"/>
                  </a:cubicBezTo>
                  <a:cubicBezTo>
                    <a:pt x="7" y="98"/>
                    <a:pt x="0" y="92"/>
                    <a:pt x="0" y="83"/>
                  </a:cubicBezTo>
                  <a:cubicBezTo>
                    <a:pt x="0" y="15"/>
                    <a:pt x="0" y="15"/>
                    <a:pt x="0" y="15"/>
                  </a:cubicBezTo>
                  <a:cubicBezTo>
                    <a:pt x="0" y="6"/>
                    <a:pt x="7" y="0"/>
                    <a:pt x="15" y="0"/>
                  </a:cubicBezTo>
                  <a:cubicBezTo>
                    <a:pt x="262" y="0"/>
                    <a:pt x="262" y="0"/>
                    <a:pt x="262" y="0"/>
                  </a:cubicBezTo>
                  <a:cubicBezTo>
                    <a:pt x="271" y="0"/>
                    <a:pt x="277" y="6"/>
                    <a:pt x="277" y="15"/>
                  </a:cubicBezTo>
                  <a:cubicBezTo>
                    <a:pt x="277" y="83"/>
                    <a:pt x="277" y="83"/>
                    <a:pt x="277" y="83"/>
                  </a:cubicBezTo>
                  <a:cubicBezTo>
                    <a:pt x="277" y="92"/>
                    <a:pt x="271" y="98"/>
                    <a:pt x="262" y="98"/>
                  </a:cubicBez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î$ḻiḋe"/>
            <p:cNvSpPr/>
            <p:nvPr/>
          </p:nvSpPr>
          <p:spPr bwMode="auto">
            <a:xfrm>
              <a:off x="5438776" y="1704975"/>
              <a:ext cx="1644650" cy="863600"/>
            </a:xfrm>
            <a:custGeom>
              <a:avLst/>
              <a:gdLst>
                <a:gd name="T0" fmla="*/ 249 w 249"/>
                <a:gd name="T1" fmla="*/ 119 h 131"/>
                <a:gd name="T2" fmla="*/ 119 w 249"/>
                <a:gd name="T3" fmla="*/ 0 h 131"/>
                <a:gd name="T4" fmla="*/ 0 w 249"/>
                <a:gd name="T5" fmla="*/ 76 h 131"/>
                <a:gd name="T6" fmla="*/ 119 w 249"/>
                <a:gd name="T7" fmla="*/ 131 h 131"/>
                <a:gd name="T8" fmla="*/ 249 w 249"/>
                <a:gd name="T9" fmla="*/ 119 h 131"/>
              </a:gdLst>
              <a:ahLst/>
              <a:cxnLst>
                <a:cxn ang="0">
                  <a:pos x="T0" y="T1"/>
                </a:cxn>
                <a:cxn ang="0">
                  <a:pos x="T2" y="T3"/>
                </a:cxn>
                <a:cxn ang="0">
                  <a:pos x="T4" y="T5"/>
                </a:cxn>
                <a:cxn ang="0">
                  <a:pos x="T6" y="T7"/>
                </a:cxn>
                <a:cxn ang="0">
                  <a:pos x="T8" y="T9"/>
                </a:cxn>
              </a:cxnLst>
              <a:rect l="0" t="0" r="r" b="b"/>
              <a:pathLst>
                <a:path w="249" h="131">
                  <a:moveTo>
                    <a:pt x="249" y="119"/>
                  </a:moveTo>
                  <a:cubicBezTo>
                    <a:pt x="243" y="52"/>
                    <a:pt x="187" y="0"/>
                    <a:pt x="119" y="0"/>
                  </a:cubicBezTo>
                  <a:cubicBezTo>
                    <a:pt x="66" y="0"/>
                    <a:pt x="21" y="31"/>
                    <a:pt x="0" y="76"/>
                  </a:cubicBezTo>
                  <a:cubicBezTo>
                    <a:pt x="119" y="131"/>
                    <a:pt x="119" y="131"/>
                    <a:pt x="119" y="131"/>
                  </a:cubicBezTo>
                  <a:lnTo>
                    <a:pt x="249" y="119"/>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ïṣļíďé"/>
            <p:cNvSpPr/>
            <p:nvPr/>
          </p:nvSpPr>
          <p:spPr bwMode="auto">
            <a:xfrm>
              <a:off x="5321300" y="2292349"/>
              <a:ext cx="955676" cy="1228726"/>
            </a:xfrm>
            <a:custGeom>
              <a:avLst/>
              <a:gdLst>
                <a:gd name="T0" fmla="*/ 13 w 145"/>
                <a:gd name="T1" fmla="*/ 0 h 186"/>
                <a:gd name="T2" fmla="*/ 0 w 145"/>
                <a:gd name="T3" fmla="*/ 55 h 186"/>
                <a:gd name="T4" fmla="*/ 131 w 145"/>
                <a:gd name="T5" fmla="*/ 186 h 186"/>
                <a:gd name="T6" fmla="*/ 145 w 145"/>
                <a:gd name="T7" fmla="*/ 185 h 186"/>
                <a:gd name="T8" fmla="*/ 131 w 145"/>
                <a:gd name="T9" fmla="*/ 55 h 186"/>
                <a:gd name="T10" fmla="*/ 13 w 145"/>
                <a:gd name="T11" fmla="*/ 0 h 186"/>
              </a:gdLst>
              <a:ahLst/>
              <a:cxnLst>
                <a:cxn ang="0">
                  <a:pos x="T0" y="T1"/>
                </a:cxn>
                <a:cxn ang="0">
                  <a:pos x="T2" y="T3"/>
                </a:cxn>
                <a:cxn ang="0">
                  <a:pos x="T4" y="T5"/>
                </a:cxn>
                <a:cxn ang="0">
                  <a:pos x="T6" y="T7"/>
                </a:cxn>
                <a:cxn ang="0">
                  <a:pos x="T8" y="T9"/>
                </a:cxn>
                <a:cxn ang="0">
                  <a:pos x="T10" y="T11"/>
                </a:cxn>
              </a:cxnLst>
              <a:rect l="0" t="0" r="r" b="b"/>
              <a:pathLst>
                <a:path w="145" h="186">
                  <a:moveTo>
                    <a:pt x="13" y="0"/>
                  </a:moveTo>
                  <a:cubicBezTo>
                    <a:pt x="5" y="17"/>
                    <a:pt x="0" y="35"/>
                    <a:pt x="0" y="55"/>
                  </a:cubicBezTo>
                  <a:cubicBezTo>
                    <a:pt x="0" y="127"/>
                    <a:pt x="59" y="186"/>
                    <a:pt x="131" y="186"/>
                  </a:cubicBezTo>
                  <a:cubicBezTo>
                    <a:pt x="136" y="186"/>
                    <a:pt x="141" y="186"/>
                    <a:pt x="145" y="185"/>
                  </a:cubicBezTo>
                  <a:cubicBezTo>
                    <a:pt x="141" y="151"/>
                    <a:pt x="131" y="55"/>
                    <a:pt x="131" y="55"/>
                  </a:cubicBezTo>
                  <a:lnTo>
                    <a:pt x="13" y="0"/>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íš1ïďê"/>
            <p:cNvSpPr/>
            <p:nvPr/>
          </p:nvSpPr>
          <p:spPr bwMode="auto">
            <a:xfrm>
              <a:off x="7131050" y="5819775"/>
              <a:ext cx="1419226" cy="225426"/>
            </a:xfrm>
            <a:prstGeom prst="ellipse">
              <a:avLst/>
            </a:prstGeom>
            <a:solidFill>
              <a:schemeClr val="bg1">
                <a:lumMod val="50000"/>
              </a:schemeClr>
            </a:solidFill>
            <a:ln>
              <a:noFill/>
            </a:ln>
          </p:spPr>
          <p:txBody>
            <a:bodyPr anchor="ctr"/>
            <a:lstStyle/>
            <a:p>
              <a:pPr algn="ctr"/>
            </a:p>
          </p:txBody>
        </p:sp>
        <p:sp>
          <p:nvSpPr>
            <p:cNvPr id="65" name="ïşlîde"/>
            <p:cNvSpPr/>
            <p:nvPr/>
          </p:nvSpPr>
          <p:spPr bwMode="auto">
            <a:xfrm>
              <a:off x="6588126" y="3343275"/>
              <a:ext cx="1012826" cy="403226"/>
            </a:xfrm>
            <a:custGeom>
              <a:avLst/>
              <a:gdLst>
                <a:gd name="T0" fmla="*/ 153 w 153"/>
                <a:gd name="T1" fmla="*/ 18 h 61"/>
                <a:gd name="T2" fmla="*/ 141 w 153"/>
                <a:gd name="T3" fmla="*/ 39 h 61"/>
                <a:gd name="T4" fmla="*/ 121 w 153"/>
                <a:gd name="T5" fmla="*/ 55 h 61"/>
                <a:gd name="T6" fmla="*/ 96 w 153"/>
                <a:gd name="T7" fmla="*/ 61 h 61"/>
                <a:gd name="T8" fmla="*/ 73 w 153"/>
                <a:gd name="T9" fmla="*/ 59 h 61"/>
                <a:gd name="T10" fmla="*/ 32 w 153"/>
                <a:gd name="T11" fmla="*/ 40 h 61"/>
                <a:gd name="T12" fmla="*/ 15 w 153"/>
                <a:gd name="T13" fmla="*/ 27 h 61"/>
                <a:gd name="T14" fmla="*/ 0 w 153"/>
                <a:gd name="T15" fmla="*/ 8 h 61"/>
                <a:gd name="T16" fmla="*/ 14 w 153"/>
                <a:gd name="T17" fmla="*/ 0 h 61"/>
                <a:gd name="T18" fmla="*/ 20 w 153"/>
                <a:gd name="T19" fmla="*/ 6 h 61"/>
                <a:gd name="T20" fmla="*/ 27 w 153"/>
                <a:gd name="T21" fmla="*/ 12 h 61"/>
                <a:gd name="T22" fmla="*/ 43 w 153"/>
                <a:gd name="T23" fmla="*/ 22 h 61"/>
                <a:gd name="T24" fmla="*/ 78 w 153"/>
                <a:gd name="T25" fmla="*/ 36 h 61"/>
                <a:gd name="T26" fmla="*/ 110 w 153"/>
                <a:gd name="T27" fmla="*/ 33 h 61"/>
                <a:gd name="T28" fmla="*/ 131 w 153"/>
                <a:gd name="T29" fmla="*/ 9 h 61"/>
                <a:gd name="T30" fmla="*/ 153 w 153"/>
                <a:gd name="T31"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61">
                  <a:moveTo>
                    <a:pt x="153" y="18"/>
                  </a:moveTo>
                  <a:cubicBezTo>
                    <a:pt x="150" y="26"/>
                    <a:pt x="146" y="33"/>
                    <a:pt x="141" y="39"/>
                  </a:cubicBezTo>
                  <a:cubicBezTo>
                    <a:pt x="136" y="46"/>
                    <a:pt x="129" y="51"/>
                    <a:pt x="121" y="55"/>
                  </a:cubicBezTo>
                  <a:cubicBezTo>
                    <a:pt x="113" y="59"/>
                    <a:pt x="105" y="61"/>
                    <a:pt x="96" y="61"/>
                  </a:cubicBezTo>
                  <a:cubicBezTo>
                    <a:pt x="88" y="61"/>
                    <a:pt x="80" y="60"/>
                    <a:pt x="73" y="59"/>
                  </a:cubicBezTo>
                  <a:cubicBezTo>
                    <a:pt x="58" y="55"/>
                    <a:pt x="44" y="49"/>
                    <a:pt x="32" y="40"/>
                  </a:cubicBezTo>
                  <a:cubicBezTo>
                    <a:pt x="26" y="36"/>
                    <a:pt x="20" y="32"/>
                    <a:pt x="15" y="27"/>
                  </a:cubicBezTo>
                  <a:cubicBezTo>
                    <a:pt x="9" y="21"/>
                    <a:pt x="4" y="16"/>
                    <a:pt x="0" y="8"/>
                  </a:cubicBezTo>
                  <a:cubicBezTo>
                    <a:pt x="14" y="0"/>
                    <a:pt x="14" y="0"/>
                    <a:pt x="14" y="0"/>
                  </a:cubicBezTo>
                  <a:cubicBezTo>
                    <a:pt x="16" y="2"/>
                    <a:pt x="18" y="4"/>
                    <a:pt x="20" y="6"/>
                  </a:cubicBezTo>
                  <a:cubicBezTo>
                    <a:pt x="22" y="8"/>
                    <a:pt x="25" y="10"/>
                    <a:pt x="27" y="12"/>
                  </a:cubicBezTo>
                  <a:cubicBezTo>
                    <a:pt x="32" y="16"/>
                    <a:pt x="38" y="19"/>
                    <a:pt x="43" y="22"/>
                  </a:cubicBezTo>
                  <a:cubicBezTo>
                    <a:pt x="54" y="29"/>
                    <a:pt x="66" y="33"/>
                    <a:pt x="78" y="36"/>
                  </a:cubicBezTo>
                  <a:cubicBezTo>
                    <a:pt x="90" y="38"/>
                    <a:pt x="101" y="38"/>
                    <a:pt x="110" y="33"/>
                  </a:cubicBezTo>
                  <a:cubicBezTo>
                    <a:pt x="120" y="29"/>
                    <a:pt x="126" y="20"/>
                    <a:pt x="131" y="9"/>
                  </a:cubicBezTo>
                  <a:cubicBezTo>
                    <a:pt x="153" y="18"/>
                    <a:pt x="153" y="18"/>
                    <a:pt x="153" y="18"/>
                  </a:cubicBezTo>
                </a:path>
              </a:pathLst>
            </a:custGeom>
            <a:solidFill>
              <a:srgbClr val="EB9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íṣļíḓè"/>
            <p:cNvSpPr/>
            <p:nvPr/>
          </p:nvSpPr>
          <p:spPr bwMode="auto">
            <a:xfrm>
              <a:off x="7407276" y="2762249"/>
              <a:ext cx="495300" cy="482600"/>
            </a:xfrm>
            <a:custGeom>
              <a:avLst/>
              <a:gdLst>
                <a:gd name="T0" fmla="*/ 65 w 75"/>
                <a:gd name="T1" fmla="*/ 56 h 73"/>
                <a:gd name="T2" fmla="*/ 43 w 75"/>
                <a:gd name="T3" fmla="*/ 71 h 73"/>
                <a:gd name="T4" fmla="*/ 35 w 75"/>
                <a:gd name="T5" fmla="*/ 73 h 73"/>
                <a:gd name="T6" fmla="*/ 38 w 75"/>
                <a:gd name="T7" fmla="*/ 64 h 73"/>
                <a:gd name="T8" fmla="*/ 44 w 75"/>
                <a:gd name="T9" fmla="*/ 58 h 73"/>
                <a:gd name="T10" fmla="*/ 50 w 75"/>
                <a:gd name="T11" fmla="*/ 50 h 73"/>
                <a:gd name="T12" fmla="*/ 50 w 75"/>
                <a:gd name="T13" fmla="*/ 49 h 73"/>
                <a:gd name="T14" fmla="*/ 42 w 75"/>
                <a:gd name="T15" fmla="*/ 44 h 73"/>
                <a:gd name="T16" fmla="*/ 35 w 75"/>
                <a:gd name="T17" fmla="*/ 48 h 73"/>
                <a:gd name="T18" fmla="*/ 33 w 75"/>
                <a:gd name="T19" fmla="*/ 42 h 73"/>
                <a:gd name="T20" fmla="*/ 33 w 75"/>
                <a:gd name="T21" fmla="*/ 39 h 73"/>
                <a:gd name="T22" fmla="*/ 32 w 75"/>
                <a:gd name="T23" fmla="*/ 36 h 73"/>
                <a:gd name="T24" fmla="*/ 29 w 75"/>
                <a:gd name="T25" fmla="*/ 34 h 73"/>
                <a:gd name="T26" fmla="*/ 22 w 75"/>
                <a:gd name="T27" fmla="*/ 33 h 73"/>
                <a:gd name="T28" fmla="*/ 1 w 75"/>
                <a:gd name="T29" fmla="*/ 20 h 73"/>
                <a:gd name="T30" fmla="*/ 0 w 75"/>
                <a:gd name="T31" fmla="*/ 15 h 73"/>
                <a:gd name="T32" fmla="*/ 8 w 75"/>
                <a:gd name="T33" fmla="*/ 8 h 73"/>
                <a:gd name="T34" fmla="*/ 10 w 75"/>
                <a:gd name="T35" fmla="*/ 9 h 73"/>
                <a:gd name="T36" fmla="*/ 14 w 75"/>
                <a:gd name="T37" fmla="*/ 10 h 73"/>
                <a:gd name="T38" fmla="*/ 24 w 75"/>
                <a:gd name="T39" fmla="*/ 6 h 73"/>
                <a:gd name="T40" fmla="*/ 42 w 75"/>
                <a:gd name="T41" fmla="*/ 1 h 73"/>
                <a:gd name="T42" fmla="*/ 72 w 75"/>
                <a:gd name="T43" fmla="*/ 20 h 73"/>
                <a:gd name="T44" fmla="*/ 72 w 75"/>
                <a:gd name="T45" fmla="*/ 20 h 73"/>
                <a:gd name="T46" fmla="*/ 65 w 75"/>
                <a:gd name="T47"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 h="73">
                  <a:moveTo>
                    <a:pt x="65" y="56"/>
                  </a:moveTo>
                  <a:cubicBezTo>
                    <a:pt x="59" y="63"/>
                    <a:pt x="52" y="68"/>
                    <a:pt x="43" y="71"/>
                  </a:cubicBezTo>
                  <a:cubicBezTo>
                    <a:pt x="40" y="72"/>
                    <a:pt x="38" y="72"/>
                    <a:pt x="35" y="73"/>
                  </a:cubicBezTo>
                  <a:cubicBezTo>
                    <a:pt x="39" y="70"/>
                    <a:pt x="38" y="68"/>
                    <a:pt x="38" y="64"/>
                  </a:cubicBezTo>
                  <a:cubicBezTo>
                    <a:pt x="38" y="60"/>
                    <a:pt x="40" y="59"/>
                    <a:pt x="44" y="58"/>
                  </a:cubicBezTo>
                  <a:cubicBezTo>
                    <a:pt x="47" y="56"/>
                    <a:pt x="50" y="53"/>
                    <a:pt x="50" y="50"/>
                  </a:cubicBezTo>
                  <a:cubicBezTo>
                    <a:pt x="50" y="49"/>
                    <a:pt x="50" y="49"/>
                    <a:pt x="50" y="49"/>
                  </a:cubicBezTo>
                  <a:cubicBezTo>
                    <a:pt x="50" y="46"/>
                    <a:pt x="46" y="43"/>
                    <a:pt x="42" y="44"/>
                  </a:cubicBezTo>
                  <a:cubicBezTo>
                    <a:pt x="40" y="45"/>
                    <a:pt x="38" y="48"/>
                    <a:pt x="35" y="48"/>
                  </a:cubicBezTo>
                  <a:cubicBezTo>
                    <a:pt x="31" y="49"/>
                    <a:pt x="33" y="44"/>
                    <a:pt x="33" y="42"/>
                  </a:cubicBezTo>
                  <a:cubicBezTo>
                    <a:pt x="33" y="41"/>
                    <a:pt x="34" y="40"/>
                    <a:pt x="33" y="39"/>
                  </a:cubicBezTo>
                  <a:cubicBezTo>
                    <a:pt x="33" y="38"/>
                    <a:pt x="33" y="37"/>
                    <a:pt x="32" y="36"/>
                  </a:cubicBezTo>
                  <a:cubicBezTo>
                    <a:pt x="31" y="35"/>
                    <a:pt x="30" y="35"/>
                    <a:pt x="29" y="34"/>
                  </a:cubicBezTo>
                  <a:cubicBezTo>
                    <a:pt x="27" y="34"/>
                    <a:pt x="24" y="33"/>
                    <a:pt x="22" y="33"/>
                  </a:cubicBezTo>
                  <a:cubicBezTo>
                    <a:pt x="14" y="32"/>
                    <a:pt x="4" y="28"/>
                    <a:pt x="1" y="20"/>
                  </a:cubicBezTo>
                  <a:cubicBezTo>
                    <a:pt x="0" y="18"/>
                    <a:pt x="0" y="17"/>
                    <a:pt x="0" y="15"/>
                  </a:cubicBezTo>
                  <a:cubicBezTo>
                    <a:pt x="0" y="11"/>
                    <a:pt x="4" y="7"/>
                    <a:pt x="8" y="8"/>
                  </a:cubicBezTo>
                  <a:cubicBezTo>
                    <a:pt x="9" y="9"/>
                    <a:pt x="9" y="9"/>
                    <a:pt x="10" y="9"/>
                  </a:cubicBezTo>
                  <a:cubicBezTo>
                    <a:pt x="11" y="10"/>
                    <a:pt x="13" y="10"/>
                    <a:pt x="14" y="10"/>
                  </a:cubicBezTo>
                  <a:cubicBezTo>
                    <a:pt x="17" y="10"/>
                    <a:pt x="21" y="7"/>
                    <a:pt x="24" y="6"/>
                  </a:cubicBezTo>
                  <a:cubicBezTo>
                    <a:pt x="30" y="3"/>
                    <a:pt x="36" y="1"/>
                    <a:pt x="42" y="1"/>
                  </a:cubicBezTo>
                  <a:cubicBezTo>
                    <a:pt x="53" y="0"/>
                    <a:pt x="68" y="8"/>
                    <a:pt x="72" y="20"/>
                  </a:cubicBezTo>
                  <a:cubicBezTo>
                    <a:pt x="72" y="20"/>
                    <a:pt x="72" y="20"/>
                    <a:pt x="72" y="20"/>
                  </a:cubicBezTo>
                  <a:cubicBezTo>
                    <a:pt x="75" y="31"/>
                    <a:pt x="71" y="46"/>
                    <a:pt x="65" y="56"/>
                  </a:cubicBezTo>
                </a:path>
              </a:pathLst>
            </a:custGeom>
            <a:solidFill>
              <a:srgbClr val="6F27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ïS1íḓé"/>
            <p:cNvSpPr/>
            <p:nvPr/>
          </p:nvSpPr>
          <p:spPr bwMode="auto">
            <a:xfrm>
              <a:off x="7823200" y="2641599"/>
              <a:ext cx="615950" cy="812800"/>
            </a:xfrm>
            <a:custGeom>
              <a:avLst/>
              <a:gdLst>
                <a:gd name="T0" fmla="*/ 92 w 93"/>
                <a:gd name="T1" fmla="*/ 112 h 123"/>
                <a:gd name="T2" fmla="*/ 92 w 93"/>
                <a:gd name="T3" fmla="*/ 113 h 123"/>
                <a:gd name="T4" fmla="*/ 81 w 93"/>
                <a:gd name="T5" fmla="*/ 122 h 123"/>
                <a:gd name="T6" fmla="*/ 62 w 93"/>
                <a:gd name="T7" fmla="*/ 105 h 123"/>
                <a:gd name="T8" fmla="*/ 62 w 93"/>
                <a:gd name="T9" fmla="*/ 101 h 123"/>
                <a:gd name="T10" fmla="*/ 54 w 93"/>
                <a:gd name="T11" fmla="*/ 100 h 123"/>
                <a:gd name="T12" fmla="*/ 32 w 93"/>
                <a:gd name="T13" fmla="*/ 98 h 123"/>
                <a:gd name="T14" fmla="*/ 23 w 93"/>
                <a:gd name="T15" fmla="*/ 72 h 123"/>
                <a:gd name="T16" fmla="*/ 15 w 93"/>
                <a:gd name="T17" fmla="*/ 45 h 123"/>
                <a:gd name="T18" fmla="*/ 7 w 93"/>
                <a:gd name="T19" fmla="*/ 39 h 123"/>
                <a:gd name="T20" fmla="*/ 3 w 93"/>
                <a:gd name="T21" fmla="*/ 35 h 123"/>
                <a:gd name="T22" fmla="*/ 10 w 93"/>
                <a:gd name="T23" fmla="*/ 11 h 123"/>
                <a:gd name="T24" fmla="*/ 31 w 93"/>
                <a:gd name="T25" fmla="*/ 1 h 123"/>
                <a:gd name="T26" fmla="*/ 49 w 93"/>
                <a:gd name="T27" fmla="*/ 11 h 123"/>
                <a:gd name="T28" fmla="*/ 55 w 93"/>
                <a:gd name="T29" fmla="*/ 31 h 123"/>
                <a:gd name="T30" fmla="*/ 54 w 93"/>
                <a:gd name="T31" fmla="*/ 44 h 123"/>
                <a:gd name="T32" fmla="*/ 59 w 93"/>
                <a:gd name="T33" fmla="*/ 55 h 123"/>
                <a:gd name="T34" fmla="*/ 69 w 93"/>
                <a:gd name="T35" fmla="*/ 59 h 123"/>
                <a:gd name="T36" fmla="*/ 88 w 93"/>
                <a:gd name="T37" fmla="*/ 72 h 123"/>
                <a:gd name="T38" fmla="*/ 90 w 93"/>
                <a:gd name="T39" fmla="*/ 104 h 123"/>
                <a:gd name="T40" fmla="*/ 92 w 93"/>
                <a:gd name="T41"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23">
                  <a:moveTo>
                    <a:pt x="92" y="112"/>
                  </a:moveTo>
                  <a:cubicBezTo>
                    <a:pt x="92" y="112"/>
                    <a:pt x="92" y="113"/>
                    <a:pt x="92" y="113"/>
                  </a:cubicBezTo>
                  <a:cubicBezTo>
                    <a:pt x="91" y="118"/>
                    <a:pt x="86" y="121"/>
                    <a:pt x="81" y="122"/>
                  </a:cubicBezTo>
                  <a:cubicBezTo>
                    <a:pt x="72" y="123"/>
                    <a:pt x="62" y="115"/>
                    <a:pt x="62" y="105"/>
                  </a:cubicBezTo>
                  <a:cubicBezTo>
                    <a:pt x="62" y="104"/>
                    <a:pt x="62" y="102"/>
                    <a:pt x="62" y="101"/>
                  </a:cubicBezTo>
                  <a:cubicBezTo>
                    <a:pt x="60" y="99"/>
                    <a:pt x="56" y="99"/>
                    <a:pt x="54" y="100"/>
                  </a:cubicBezTo>
                  <a:cubicBezTo>
                    <a:pt x="46" y="102"/>
                    <a:pt x="38" y="102"/>
                    <a:pt x="32" y="98"/>
                  </a:cubicBezTo>
                  <a:cubicBezTo>
                    <a:pt x="25" y="92"/>
                    <a:pt x="23" y="81"/>
                    <a:pt x="23" y="72"/>
                  </a:cubicBezTo>
                  <a:cubicBezTo>
                    <a:pt x="23" y="62"/>
                    <a:pt x="22" y="51"/>
                    <a:pt x="15" y="45"/>
                  </a:cubicBezTo>
                  <a:cubicBezTo>
                    <a:pt x="13" y="43"/>
                    <a:pt x="10" y="41"/>
                    <a:pt x="7" y="39"/>
                  </a:cubicBezTo>
                  <a:cubicBezTo>
                    <a:pt x="6" y="38"/>
                    <a:pt x="4" y="37"/>
                    <a:pt x="3" y="35"/>
                  </a:cubicBezTo>
                  <a:cubicBezTo>
                    <a:pt x="0" y="27"/>
                    <a:pt x="5" y="17"/>
                    <a:pt x="10" y="11"/>
                  </a:cubicBezTo>
                  <a:cubicBezTo>
                    <a:pt x="15" y="5"/>
                    <a:pt x="23" y="0"/>
                    <a:pt x="31" y="1"/>
                  </a:cubicBezTo>
                  <a:cubicBezTo>
                    <a:pt x="38" y="1"/>
                    <a:pt x="45" y="5"/>
                    <a:pt x="49" y="11"/>
                  </a:cubicBezTo>
                  <a:cubicBezTo>
                    <a:pt x="53" y="17"/>
                    <a:pt x="55" y="24"/>
                    <a:pt x="55" y="31"/>
                  </a:cubicBezTo>
                  <a:cubicBezTo>
                    <a:pt x="55" y="35"/>
                    <a:pt x="54" y="40"/>
                    <a:pt x="54" y="44"/>
                  </a:cubicBezTo>
                  <a:cubicBezTo>
                    <a:pt x="55" y="48"/>
                    <a:pt x="56" y="53"/>
                    <a:pt x="59" y="55"/>
                  </a:cubicBezTo>
                  <a:cubicBezTo>
                    <a:pt x="62" y="58"/>
                    <a:pt x="66" y="59"/>
                    <a:pt x="69" y="59"/>
                  </a:cubicBezTo>
                  <a:cubicBezTo>
                    <a:pt x="77" y="61"/>
                    <a:pt x="84" y="65"/>
                    <a:pt x="88" y="72"/>
                  </a:cubicBezTo>
                  <a:cubicBezTo>
                    <a:pt x="93" y="81"/>
                    <a:pt x="87" y="93"/>
                    <a:pt x="90" y="104"/>
                  </a:cubicBezTo>
                  <a:cubicBezTo>
                    <a:pt x="91" y="106"/>
                    <a:pt x="92" y="109"/>
                    <a:pt x="92" y="112"/>
                  </a:cubicBezTo>
                </a:path>
              </a:pathLst>
            </a:custGeom>
            <a:solidFill>
              <a:srgbClr val="6F27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îṩlíďe"/>
            <p:cNvSpPr/>
            <p:nvPr/>
          </p:nvSpPr>
          <p:spPr bwMode="auto">
            <a:xfrm>
              <a:off x="7261226" y="4127499"/>
              <a:ext cx="504826" cy="1733550"/>
            </a:xfrm>
            <a:custGeom>
              <a:avLst/>
              <a:gdLst>
                <a:gd name="T0" fmla="*/ 76 w 76"/>
                <a:gd name="T1" fmla="*/ 24 h 262"/>
                <a:gd name="T2" fmla="*/ 75 w 76"/>
                <a:gd name="T3" fmla="*/ 31 h 262"/>
                <a:gd name="T4" fmla="*/ 45 w 76"/>
                <a:gd name="T5" fmla="*/ 112 h 262"/>
                <a:gd name="T6" fmla="*/ 40 w 76"/>
                <a:gd name="T7" fmla="*/ 125 h 262"/>
                <a:gd name="T8" fmla="*/ 41 w 76"/>
                <a:gd name="T9" fmla="*/ 183 h 262"/>
                <a:gd name="T10" fmla="*/ 45 w 76"/>
                <a:gd name="T11" fmla="*/ 244 h 262"/>
                <a:gd name="T12" fmla="*/ 44 w 76"/>
                <a:gd name="T13" fmla="*/ 255 h 262"/>
                <a:gd name="T14" fmla="*/ 37 w 76"/>
                <a:gd name="T15" fmla="*/ 261 h 262"/>
                <a:gd name="T16" fmla="*/ 22 w 76"/>
                <a:gd name="T17" fmla="*/ 230 h 262"/>
                <a:gd name="T18" fmla="*/ 5 w 76"/>
                <a:gd name="T19" fmla="*/ 149 h 262"/>
                <a:gd name="T20" fmla="*/ 1 w 76"/>
                <a:gd name="T21" fmla="*/ 123 h 262"/>
                <a:gd name="T22" fmla="*/ 8 w 76"/>
                <a:gd name="T23" fmla="*/ 74 h 262"/>
                <a:gd name="T24" fmla="*/ 16 w 76"/>
                <a:gd name="T25" fmla="*/ 40 h 262"/>
                <a:gd name="T26" fmla="*/ 23 w 76"/>
                <a:gd name="T27" fmla="*/ 0 h 262"/>
                <a:gd name="T28" fmla="*/ 52 w 76"/>
                <a:gd name="T29" fmla="*/ 3 h 262"/>
                <a:gd name="T30" fmla="*/ 76 w 76"/>
                <a:gd name="T31" fmla="*/ 21 h 262"/>
                <a:gd name="T32" fmla="*/ 76 w 76"/>
                <a:gd name="T3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262">
                  <a:moveTo>
                    <a:pt x="76" y="24"/>
                  </a:moveTo>
                  <a:cubicBezTo>
                    <a:pt x="76" y="27"/>
                    <a:pt x="75" y="29"/>
                    <a:pt x="75" y="31"/>
                  </a:cubicBezTo>
                  <a:cubicBezTo>
                    <a:pt x="68" y="59"/>
                    <a:pt x="58" y="87"/>
                    <a:pt x="45" y="112"/>
                  </a:cubicBezTo>
                  <a:cubicBezTo>
                    <a:pt x="43" y="116"/>
                    <a:pt x="41" y="120"/>
                    <a:pt x="40" y="125"/>
                  </a:cubicBezTo>
                  <a:cubicBezTo>
                    <a:pt x="35" y="143"/>
                    <a:pt x="40" y="165"/>
                    <a:pt x="41" y="183"/>
                  </a:cubicBezTo>
                  <a:cubicBezTo>
                    <a:pt x="43" y="203"/>
                    <a:pt x="44" y="224"/>
                    <a:pt x="45" y="244"/>
                  </a:cubicBezTo>
                  <a:cubicBezTo>
                    <a:pt x="45" y="248"/>
                    <a:pt x="45" y="251"/>
                    <a:pt x="44" y="255"/>
                  </a:cubicBezTo>
                  <a:cubicBezTo>
                    <a:pt x="43" y="258"/>
                    <a:pt x="40" y="261"/>
                    <a:pt x="37" y="261"/>
                  </a:cubicBezTo>
                  <a:cubicBezTo>
                    <a:pt x="24" y="262"/>
                    <a:pt x="23" y="238"/>
                    <a:pt x="22" y="230"/>
                  </a:cubicBezTo>
                  <a:cubicBezTo>
                    <a:pt x="17" y="203"/>
                    <a:pt x="11" y="176"/>
                    <a:pt x="5" y="149"/>
                  </a:cubicBezTo>
                  <a:cubicBezTo>
                    <a:pt x="3" y="140"/>
                    <a:pt x="1" y="132"/>
                    <a:pt x="1" y="123"/>
                  </a:cubicBezTo>
                  <a:cubicBezTo>
                    <a:pt x="0" y="106"/>
                    <a:pt x="5" y="91"/>
                    <a:pt x="8" y="74"/>
                  </a:cubicBezTo>
                  <a:cubicBezTo>
                    <a:pt x="11" y="63"/>
                    <a:pt x="14" y="52"/>
                    <a:pt x="16" y="40"/>
                  </a:cubicBezTo>
                  <a:cubicBezTo>
                    <a:pt x="18" y="30"/>
                    <a:pt x="23" y="0"/>
                    <a:pt x="23" y="0"/>
                  </a:cubicBezTo>
                  <a:cubicBezTo>
                    <a:pt x="23" y="0"/>
                    <a:pt x="37" y="3"/>
                    <a:pt x="52" y="3"/>
                  </a:cubicBezTo>
                  <a:cubicBezTo>
                    <a:pt x="61" y="3"/>
                    <a:pt x="74" y="11"/>
                    <a:pt x="76" y="21"/>
                  </a:cubicBezTo>
                  <a:cubicBezTo>
                    <a:pt x="76" y="22"/>
                    <a:pt x="76" y="23"/>
                    <a:pt x="76" y="24"/>
                  </a:cubicBezTo>
                </a:path>
              </a:pathLst>
            </a:custGeom>
            <a:solidFill>
              <a:srgbClr val="2937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ïşlíḑê"/>
            <p:cNvSpPr/>
            <p:nvPr/>
          </p:nvSpPr>
          <p:spPr bwMode="auto">
            <a:xfrm>
              <a:off x="7254876" y="5768975"/>
              <a:ext cx="330200" cy="165100"/>
            </a:xfrm>
            <a:custGeom>
              <a:avLst/>
              <a:gdLst>
                <a:gd name="T0" fmla="*/ 27 w 50"/>
                <a:gd name="T1" fmla="*/ 1 h 25"/>
                <a:gd name="T2" fmla="*/ 17 w 50"/>
                <a:gd name="T3" fmla="*/ 8 h 25"/>
                <a:gd name="T4" fmla="*/ 4 w 50"/>
                <a:gd name="T5" fmla="*/ 15 h 25"/>
                <a:gd name="T6" fmla="*/ 0 w 50"/>
                <a:gd name="T7" fmla="*/ 19 h 25"/>
                <a:gd name="T8" fmla="*/ 3 w 50"/>
                <a:gd name="T9" fmla="*/ 24 h 25"/>
                <a:gd name="T10" fmla="*/ 8 w 50"/>
                <a:gd name="T11" fmla="*/ 25 h 25"/>
                <a:gd name="T12" fmla="*/ 43 w 50"/>
                <a:gd name="T13" fmla="*/ 23 h 25"/>
                <a:gd name="T14" fmla="*/ 50 w 50"/>
                <a:gd name="T15" fmla="*/ 19 h 25"/>
                <a:gd name="T16" fmla="*/ 50 w 50"/>
                <a:gd name="T17" fmla="*/ 14 h 25"/>
                <a:gd name="T18" fmla="*/ 46 w 50"/>
                <a:gd name="T19" fmla="*/ 0 h 25"/>
                <a:gd name="T20" fmla="*/ 27 w 50"/>
                <a:gd name="T2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5">
                  <a:moveTo>
                    <a:pt x="27" y="1"/>
                  </a:moveTo>
                  <a:cubicBezTo>
                    <a:pt x="25" y="4"/>
                    <a:pt x="21" y="6"/>
                    <a:pt x="17" y="8"/>
                  </a:cubicBezTo>
                  <a:cubicBezTo>
                    <a:pt x="13" y="11"/>
                    <a:pt x="8" y="13"/>
                    <a:pt x="4" y="15"/>
                  </a:cubicBezTo>
                  <a:cubicBezTo>
                    <a:pt x="2" y="16"/>
                    <a:pt x="1" y="17"/>
                    <a:pt x="0" y="19"/>
                  </a:cubicBezTo>
                  <a:cubicBezTo>
                    <a:pt x="0" y="21"/>
                    <a:pt x="1" y="23"/>
                    <a:pt x="3" y="24"/>
                  </a:cubicBezTo>
                  <a:cubicBezTo>
                    <a:pt x="4" y="25"/>
                    <a:pt x="6" y="25"/>
                    <a:pt x="8" y="25"/>
                  </a:cubicBezTo>
                  <a:cubicBezTo>
                    <a:pt x="20" y="25"/>
                    <a:pt x="31" y="25"/>
                    <a:pt x="43" y="23"/>
                  </a:cubicBezTo>
                  <a:cubicBezTo>
                    <a:pt x="45" y="22"/>
                    <a:pt x="49" y="21"/>
                    <a:pt x="50" y="19"/>
                  </a:cubicBezTo>
                  <a:cubicBezTo>
                    <a:pt x="50" y="17"/>
                    <a:pt x="50" y="15"/>
                    <a:pt x="50" y="14"/>
                  </a:cubicBezTo>
                  <a:cubicBezTo>
                    <a:pt x="48" y="9"/>
                    <a:pt x="48" y="4"/>
                    <a:pt x="46" y="0"/>
                  </a:cubicBezTo>
                  <a:cubicBezTo>
                    <a:pt x="40" y="3"/>
                    <a:pt x="34" y="6"/>
                    <a:pt x="27" y="1"/>
                  </a:cubicBezTo>
                  <a:close/>
                </a:path>
              </a:pathLst>
            </a:custGeom>
            <a:solidFill>
              <a:srgbClr val="6F27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íṣḷîdé"/>
            <p:cNvSpPr/>
            <p:nvPr/>
          </p:nvSpPr>
          <p:spPr bwMode="auto">
            <a:xfrm>
              <a:off x="7889876" y="5648325"/>
              <a:ext cx="317500" cy="238126"/>
            </a:xfrm>
            <a:custGeom>
              <a:avLst/>
              <a:gdLst>
                <a:gd name="T0" fmla="*/ 21 w 48"/>
                <a:gd name="T1" fmla="*/ 6 h 36"/>
                <a:gd name="T2" fmla="*/ 13 w 48"/>
                <a:gd name="T3" fmla="*/ 16 h 36"/>
                <a:gd name="T4" fmla="*/ 2 w 48"/>
                <a:gd name="T5" fmla="*/ 27 h 36"/>
                <a:gd name="T6" fmla="*/ 0 w 48"/>
                <a:gd name="T7" fmla="*/ 31 h 36"/>
                <a:gd name="T8" fmla="*/ 4 w 48"/>
                <a:gd name="T9" fmla="*/ 35 h 36"/>
                <a:gd name="T10" fmla="*/ 9 w 48"/>
                <a:gd name="T11" fmla="*/ 35 h 36"/>
                <a:gd name="T12" fmla="*/ 42 w 48"/>
                <a:gd name="T13" fmla="*/ 23 h 36"/>
                <a:gd name="T14" fmla="*/ 47 w 48"/>
                <a:gd name="T15" fmla="*/ 17 h 36"/>
                <a:gd name="T16" fmla="*/ 46 w 48"/>
                <a:gd name="T17" fmla="*/ 12 h 36"/>
                <a:gd name="T18" fmla="*/ 38 w 48"/>
                <a:gd name="T19" fmla="*/ 0 h 36"/>
                <a:gd name="T20" fmla="*/ 21 w 48"/>
                <a:gd name="T2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6">
                  <a:moveTo>
                    <a:pt x="21" y="6"/>
                  </a:moveTo>
                  <a:cubicBezTo>
                    <a:pt x="19" y="10"/>
                    <a:pt x="16" y="13"/>
                    <a:pt x="13" y="16"/>
                  </a:cubicBezTo>
                  <a:cubicBezTo>
                    <a:pt x="10" y="20"/>
                    <a:pt x="6" y="23"/>
                    <a:pt x="2" y="27"/>
                  </a:cubicBezTo>
                  <a:cubicBezTo>
                    <a:pt x="1" y="28"/>
                    <a:pt x="0" y="29"/>
                    <a:pt x="0" y="31"/>
                  </a:cubicBezTo>
                  <a:cubicBezTo>
                    <a:pt x="0" y="33"/>
                    <a:pt x="2" y="35"/>
                    <a:pt x="4" y="35"/>
                  </a:cubicBezTo>
                  <a:cubicBezTo>
                    <a:pt x="6" y="36"/>
                    <a:pt x="8" y="35"/>
                    <a:pt x="9" y="35"/>
                  </a:cubicBezTo>
                  <a:cubicBezTo>
                    <a:pt x="21" y="32"/>
                    <a:pt x="31" y="28"/>
                    <a:pt x="42" y="23"/>
                  </a:cubicBezTo>
                  <a:cubicBezTo>
                    <a:pt x="44" y="22"/>
                    <a:pt x="47" y="20"/>
                    <a:pt x="47" y="17"/>
                  </a:cubicBezTo>
                  <a:cubicBezTo>
                    <a:pt x="48" y="15"/>
                    <a:pt x="47" y="14"/>
                    <a:pt x="46" y="12"/>
                  </a:cubicBezTo>
                  <a:cubicBezTo>
                    <a:pt x="43" y="8"/>
                    <a:pt x="41" y="3"/>
                    <a:pt x="38" y="0"/>
                  </a:cubicBezTo>
                  <a:cubicBezTo>
                    <a:pt x="33" y="5"/>
                    <a:pt x="28" y="9"/>
                    <a:pt x="21" y="6"/>
                  </a:cubicBezTo>
                  <a:close/>
                </a:path>
              </a:pathLst>
            </a:custGeom>
            <a:solidFill>
              <a:srgbClr val="6F27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ïşlïḑé"/>
            <p:cNvSpPr/>
            <p:nvPr/>
          </p:nvSpPr>
          <p:spPr bwMode="auto">
            <a:xfrm>
              <a:off x="7620000" y="474979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735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íṥḻiḍê"/>
            <p:cNvSpPr/>
            <p:nvPr/>
          </p:nvSpPr>
          <p:spPr bwMode="auto">
            <a:xfrm>
              <a:off x="7613650" y="4689475"/>
              <a:ext cx="6350" cy="60326"/>
            </a:xfrm>
            <a:custGeom>
              <a:avLst/>
              <a:gdLst>
                <a:gd name="T0" fmla="*/ 0 w 1"/>
                <a:gd name="T1" fmla="*/ 0 h 9"/>
                <a:gd name="T2" fmla="*/ 0 w 1"/>
                <a:gd name="T3" fmla="*/ 0 h 9"/>
                <a:gd name="T4" fmla="*/ 1 w 1"/>
                <a:gd name="T5" fmla="*/ 9 h 9"/>
                <a:gd name="T6" fmla="*/ 1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0" y="0"/>
                    <a:pt x="0" y="0"/>
                  </a:cubicBezTo>
                  <a:cubicBezTo>
                    <a:pt x="0" y="3"/>
                    <a:pt x="1" y="6"/>
                    <a:pt x="1" y="9"/>
                  </a:cubicBezTo>
                  <a:cubicBezTo>
                    <a:pt x="1" y="9"/>
                    <a:pt x="1" y="9"/>
                    <a:pt x="1" y="9"/>
                  </a:cubicBezTo>
                  <a:cubicBezTo>
                    <a:pt x="0" y="0"/>
                    <a:pt x="0" y="0"/>
                    <a:pt x="0" y="0"/>
                  </a:cubicBezTo>
                </a:path>
              </a:pathLst>
            </a:custGeom>
            <a:solidFill>
              <a:srgbClr val="070C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S1ídè"/>
            <p:cNvSpPr/>
            <p:nvPr/>
          </p:nvSpPr>
          <p:spPr bwMode="auto">
            <a:xfrm>
              <a:off x="5788026" y="857249"/>
              <a:ext cx="476250" cy="463550"/>
            </a:xfrm>
            <a:custGeom>
              <a:avLst/>
              <a:gdLst>
                <a:gd name="T0" fmla="*/ 27 w 72"/>
                <a:gd name="T1" fmla="*/ 69 h 70"/>
                <a:gd name="T2" fmla="*/ 23 w 72"/>
                <a:gd name="T3" fmla="*/ 69 h 70"/>
                <a:gd name="T4" fmla="*/ 12 w 72"/>
                <a:gd name="T5" fmla="*/ 63 h 70"/>
                <a:gd name="T6" fmla="*/ 5 w 72"/>
                <a:gd name="T7" fmla="*/ 53 h 70"/>
                <a:gd name="T8" fmla="*/ 6 w 72"/>
                <a:gd name="T9" fmla="*/ 22 h 70"/>
                <a:gd name="T10" fmla="*/ 52 w 72"/>
                <a:gd name="T11" fmla="*/ 10 h 70"/>
                <a:gd name="T12" fmla="*/ 48 w 72"/>
                <a:gd name="T13" fmla="*/ 59 h 70"/>
                <a:gd name="T14" fmla="*/ 37 w 72"/>
                <a:gd name="T15" fmla="*/ 67 h 70"/>
                <a:gd name="T16" fmla="*/ 27 w 72"/>
                <a:gd name="T1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0">
                  <a:moveTo>
                    <a:pt x="27" y="69"/>
                  </a:moveTo>
                  <a:cubicBezTo>
                    <a:pt x="26" y="69"/>
                    <a:pt x="24" y="69"/>
                    <a:pt x="23" y="69"/>
                  </a:cubicBezTo>
                  <a:cubicBezTo>
                    <a:pt x="19" y="68"/>
                    <a:pt x="15" y="66"/>
                    <a:pt x="12" y="63"/>
                  </a:cubicBezTo>
                  <a:cubicBezTo>
                    <a:pt x="10" y="61"/>
                    <a:pt x="7" y="56"/>
                    <a:pt x="5" y="53"/>
                  </a:cubicBezTo>
                  <a:cubicBezTo>
                    <a:pt x="1" y="44"/>
                    <a:pt x="0" y="31"/>
                    <a:pt x="6" y="22"/>
                  </a:cubicBezTo>
                  <a:cubicBezTo>
                    <a:pt x="15" y="8"/>
                    <a:pt x="37" y="0"/>
                    <a:pt x="52" y="10"/>
                  </a:cubicBezTo>
                  <a:cubicBezTo>
                    <a:pt x="72" y="22"/>
                    <a:pt x="58" y="47"/>
                    <a:pt x="48" y="59"/>
                  </a:cubicBezTo>
                  <a:cubicBezTo>
                    <a:pt x="45" y="63"/>
                    <a:pt x="41" y="66"/>
                    <a:pt x="37" y="67"/>
                  </a:cubicBezTo>
                  <a:cubicBezTo>
                    <a:pt x="34" y="69"/>
                    <a:pt x="31" y="70"/>
                    <a:pt x="27" y="69"/>
                  </a:cubicBezTo>
                  <a:close/>
                </a:path>
              </a:pathLst>
            </a:custGeom>
            <a:solidFill>
              <a:srgbClr val="EB9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íṡḻiḓe"/>
            <p:cNvSpPr/>
            <p:nvPr/>
          </p:nvSpPr>
          <p:spPr bwMode="auto">
            <a:xfrm>
              <a:off x="5775326" y="812799"/>
              <a:ext cx="536576" cy="349250"/>
            </a:xfrm>
            <a:custGeom>
              <a:avLst/>
              <a:gdLst>
                <a:gd name="T0" fmla="*/ 28 w 81"/>
                <a:gd name="T1" fmla="*/ 37 h 53"/>
                <a:gd name="T2" fmla="*/ 17 w 81"/>
                <a:gd name="T3" fmla="*/ 37 h 53"/>
                <a:gd name="T4" fmla="*/ 16 w 81"/>
                <a:gd name="T5" fmla="*/ 40 h 53"/>
                <a:gd name="T6" fmla="*/ 13 w 81"/>
                <a:gd name="T7" fmla="*/ 49 h 53"/>
                <a:gd name="T8" fmla="*/ 9 w 81"/>
                <a:gd name="T9" fmla="*/ 50 h 53"/>
                <a:gd name="T10" fmla="*/ 9 w 81"/>
                <a:gd name="T11" fmla="*/ 48 h 53"/>
                <a:gd name="T12" fmla="*/ 9 w 81"/>
                <a:gd name="T13" fmla="*/ 45 h 53"/>
                <a:gd name="T14" fmla="*/ 9 w 81"/>
                <a:gd name="T15" fmla="*/ 41 h 53"/>
                <a:gd name="T16" fmla="*/ 6 w 81"/>
                <a:gd name="T17" fmla="*/ 42 h 53"/>
                <a:gd name="T18" fmla="*/ 5 w 81"/>
                <a:gd name="T19" fmla="*/ 44 h 53"/>
                <a:gd name="T20" fmla="*/ 6 w 81"/>
                <a:gd name="T21" fmla="*/ 47 h 53"/>
                <a:gd name="T22" fmla="*/ 5 w 81"/>
                <a:gd name="T23" fmla="*/ 52 h 53"/>
                <a:gd name="T24" fmla="*/ 5 w 81"/>
                <a:gd name="T25" fmla="*/ 52 h 53"/>
                <a:gd name="T26" fmla="*/ 4 w 81"/>
                <a:gd name="T27" fmla="*/ 52 h 53"/>
                <a:gd name="T28" fmla="*/ 1 w 81"/>
                <a:gd name="T29" fmla="*/ 26 h 53"/>
                <a:gd name="T30" fmla="*/ 10 w 81"/>
                <a:gd name="T31" fmla="*/ 6 h 53"/>
                <a:gd name="T32" fmla="*/ 30 w 81"/>
                <a:gd name="T33" fmla="*/ 1 h 53"/>
                <a:gd name="T34" fmla="*/ 49 w 81"/>
                <a:gd name="T35" fmla="*/ 10 h 53"/>
                <a:gd name="T36" fmla="*/ 67 w 81"/>
                <a:gd name="T37" fmla="*/ 10 h 53"/>
                <a:gd name="T38" fmla="*/ 79 w 81"/>
                <a:gd name="T39" fmla="*/ 16 h 53"/>
                <a:gd name="T40" fmla="*/ 81 w 81"/>
                <a:gd name="T41" fmla="*/ 23 h 53"/>
                <a:gd name="T42" fmla="*/ 70 w 81"/>
                <a:gd name="T43" fmla="*/ 48 h 53"/>
                <a:gd name="T44" fmla="*/ 48 w 81"/>
                <a:gd name="T45" fmla="*/ 47 h 53"/>
                <a:gd name="T46" fmla="*/ 28 w 81"/>
                <a:gd name="T47"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53">
                  <a:moveTo>
                    <a:pt x="28" y="37"/>
                  </a:moveTo>
                  <a:cubicBezTo>
                    <a:pt x="25" y="36"/>
                    <a:pt x="20" y="34"/>
                    <a:pt x="17" y="37"/>
                  </a:cubicBezTo>
                  <a:cubicBezTo>
                    <a:pt x="16" y="38"/>
                    <a:pt x="16" y="39"/>
                    <a:pt x="16" y="40"/>
                  </a:cubicBezTo>
                  <a:cubicBezTo>
                    <a:pt x="15" y="43"/>
                    <a:pt x="14" y="46"/>
                    <a:pt x="13" y="49"/>
                  </a:cubicBezTo>
                  <a:cubicBezTo>
                    <a:pt x="13" y="50"/>
                    <a:pt x="10" y="53"/>
                    <a:pt x="9" y="50"/>
                  </a:cubicBezTo>
                  <a:cubicBezTo>
                    <a:pt x="9" y="49"/>
                    <a:pt x="9" y="49"/>
                    <a:pt x="9" y="48"/>
                  </a:cubicBezTo>
                  <a:cubicBezTo>
                    <a:pt x="9" y="47"/>
                    <a:pt x="9" y="46"/>
                    <a:pt x="9" y="45"/>
                  </a:cubicBezTo>
                  <a:cubicBezTo>
                    <a:pt x="10" y="44"/>
                    <a:pt x="10" y="42"/>
                    <a:pt x="9" y="41"/>
                  </a:cubicBezTo>
                  <a:cubicBezTo>
                    <a:pt x="8" y="40"/>
                    <a:pt x="6" y="41"/>
                    <a:pt x="6" y="42"/>
                  </a:cubicBezTo>
                  <a:cubicBezTo>
                    <a:pt x="5" y="43"/>
                    <a:pt x="5" y="43"/>
                    <a:pt x="5" y="44"/>
                  </a:cubicBezTo>
                  <a:cubicBezTo>
                    <a:pt x="5" y="45"/>
                    <a:pt x="6" y="46"/>
                    <a:pt x="6" y="47"/>
                  </a:cubicBezTo>
                  <a:cubicBezTo>
                    <a:pt x="7" y="49"/>
                    <a:pt x="6" y="50"/>
                    <a:pt x="5" y="52"/>
                  </a:cubicBezTo>
                  <a:cubicBezTo>
                    <a:pt x="5" y="52"/>
                    <a:pt x="5" y="52"/>
                    <a:pt x="5" y="52"/>
                  </a:cubicBezTo>
                  <a:cubicBezTo>
                    <a:pt x="4" y="52"/>
                    <a:pt x="4" y="52"/>
                    <a:pt x="4" y="52"/>
                  </a:cubicBezTo>
                  <a:cubicBezTo>
                    <a:pt x="1" y="44"/>
                    <a:pt x="0" y="34"/>
                    <a:pt x="1" y="26"/>
                  </a:cubicBezTo>
                  <a:cubicBezTo>
                    <a:pt x="1" y="18"/>
                    <a:pt x="4" y="11"/>
                    <a:pt x="10" y="6"/>
                  </a:cubicBezTo>
                  <a:cubicBezTo>
                    <a:pt x="15" y="1"/>
                    <a:pt x="23" y="0"/>
                    <a:pt x="30" y="1"/>
                  </a:cubicBezTo>
                  <a:cubicBezTo>
                    <a:pt x="38" y="1"/>
                    <a:pt x="43" y="4"/>
                    <a:pt x="49" y="10"/>
                  </a:cubicBezTo>
                  <a:cubicBezTo>
                    <a:pt x="54" y="14"/>
                    <a:pt x="61" y="9"/>
                    <a:pt x="67" y="10"/>
                  </a:cubicBezTo>
                  <a:cubicBezTo>
                    <a:pt x="71" y="10"/>
                    <a:pt x="76" y="12"/>
                    <a:pt x="79" y="16"/>
                  </a:cubicBezTo>
                  <a:cubicBezTo>
                    <a:pt x="80" y="18"/>
                    <a:pt x="80" y="21"/>
                    <a:pt x="81" y="23"/>
                  </a:cubicBezTo>
                  <a:cubicBezTo>
                    <a:pt x="81" y="33"/>
                    <a:pt x="78" y="43"/>
                    <a:pt x="70" y="48"/>
                  </a:cubicBezTo>
                  <a:cubicBezTo>
                    <a:pt x="63" y="51"/>
                    <a:pt x="55" y="50"/>
                    <a:pt x="48" y="47"/>
                  </a:cubicBezTo>
                  <a:cubicBezTo>
                    <a:pt x="42" y="44"/>
                    <a:pt x="35" y="41"/>
                    <a:pt x="28" y="37"/>
                  </a:cubicBezTo>
                  <a:close/>
                </a:path>
              </a:pathLst>
            </a:custGeom>
            <a:solidFill>
              <a:srgbClr val="6F27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ïS1ïḓe"/>
            <p:cNvSpPr/>
            <p:nvPr/>
          </p:nvSpPr>
          <p:spPr bwMode="auto">
            <a:xfrm>
              <a:off x="5372100" y="1266825"/>
              <a:ext cx="457200" cy="628650"/>
            </a:xfrm>
            <a:custGeom>
              <a:avLst/>
              <a:gdLst>
                <a:gd name="T0" fmla="*/ 44 w 69"/>
                <a:gd name="T1" fmla="*/ 22 h 95"/>
                <a:gd name="T2" fmla="*/ 32 w 69"/>
                <a:gd name="T3" fmla="*/ 30 h 95"/>
                <a:gd name="T4" fmla="*/ 25 w 69"/>
                <a:gd name="T5" fmla="*/ 36 h 95"/>
                <a:gd name="T6" fmla="*/ 24 w 69"/>
                <a:gd name="T7" fmla="*/ 38 h 95"/>
                <a:gd name="T8" fmla="*/ 23 w 69"/>
                <a:gd name="T9" fmla="*/ 41 h 95"/>
                <a:gd name="T10" fmla="*/ 25 w 69"/>
                <a:gd name="T11" fmla="*/ 45 h 95"/>
                <a:gd name="T12" fmla="*/ 27 w 69"/>
                <a:gd name="T13" fmla="*/ 49 h 95"/>
                <a:gd name="T14" fmla="*/ 35 w 69"/>
                <a:gd name="T15" fmla="*/ 56 h 95"/>
                <a:gd name="T16" fmla="*/ 46 w 69"/>
                <a:gd name="T17" fmla="*/ 65 h 95"/>
                <a:gd name="T18" fmla="*/ 69 w 69"/>
                <a:gd name="T19" fmla="*/ 81 h 95"/>
                <a:gd name="T20" fmla="*/ 60 w 69"/>
                <a:gd name="T21" fmla="*/ 95 h 95"/>
                <a:gd name="T22" fmla="*/ 36 w 69"/>
                <a:gd name="T23" fmla="*/ 80 h 95"/>
                <a:gd name="T24" fmla="*/ 24 w 69"/>
                <a:gd name="T25" fmla="*/ 73 h 95"/>
                <a:gd name="T26" fmla="*/ 10 w 69"/>
                <a:gd name="T27" fmla="*/ 63 h 95"/>
                <a:gd name="T28" fmla="*/ 5 w 69"/>
                <a:gd name="T29" fmla="*/ 55 h 95"/>
                <a:gd name="T30" fmla="*/ 1 w 69"/>
                <a:gd name="T31" fmla="*/ 46 h 95"/>
                <a:gd name="T32" fmla="*/ 0 w 69"/>
                <a:gd name="T33" fmla="*/ 35 h 95"/>
                <a:gd name="T34" fmla="*/ 3 w 69"/>
                <a:gd name="T35" fmla="*/ 23 h 95"/>
                <a:gd name="T36" fmla="*/ 16 w 69"/>
                <a:gd name="T37" fmla="*/ 9 h 95"/>
                <a:gd name="T38" fmla="*/ 26 w 69"/>
                <a:gd name="T39" fmla="*/ 0 h 95"/>
                <a:gd name="T40" fmla="*/ 44 w 69"/>
                <a:gd name="T41" fmla="*/ 2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95">
                  <a:moveTo>
                    <a:pt x="44" y="22"/>
                  </a:moveTo>
                  <a:cubicBezTo>
                    <a:pt x="40" y="25"/>
                    <a:pt x="36" y="28"/>
                    <a:pt x="32" y="30"/>
                  </a:cubicBezTo>
                  <a:cubicBezTo>
                    <a:pt x="29" y="32"/>
                    <a:pt x="26" y="34"/>
                    <a:pt x="25" y="36"/>
                  </a:cubicBezTo>
                  <a:cubicBezTo>
                    <a:pt x="24" y="37"/>
                    <a:pt x="24" y="37"/>
                    <a:pt x="24" y="38"/>
                  </a:cubicBezTo>
                  <a:cubicBezTo>
                    <a:pt x="23" y="38"/>
                    <a:pt x="23" y="39"/>
                    <a:pt x="23" y="41"/>
                  </a:cubicBezTo>
                  <a:cubicBezTo>
                    <a:pt x="24" y="42"/>
                    <a:pt x="24" y="44"/>
                    <a:pt x="25" y="45"/>
                  </a:cubicBezTo>
                  <a:cubicBezTo>
                    <a:pt x="25" y="46"/>
                    <a:pt x="26" y="48"/>
                    <a:pt x="27" y="49"/>
                  </a:cubicBezTo>
                  <a:cubicBezTo>
                    <a:pt x="28" y="51"/>
                    <a:pt x="31" y="54"/>
                    <a:pt x="35" y="56"/>
                  </a:cubicBezTo>
                  <a:cubicBezTo>
                    <a:pt x="46" y="65"/>
                    <a:pt x="46" y="65"/>
                    <a:pt x="46" y="65"/>
                  </a:cubicBezTo>
                  <a:cubicBezTo>
                    <a:pt x="69" y="81"/>
                    <a:pt x="69" y="81"/>
                    <a:pt x="69" y="81"/>
                  </a:cubicBezTo>
                  <a:cubicBezTo>
                    <a:pt x="60" y="95"/>
                    <a:pt x="60" y="95"/>
                    <a:pt x="60" y="95"/>
                  </a:cubicBezTo>
                  <a:cubicBezTo>
                    <a:pt x="36" y="80"/>
                    <a:pt x="36" y="80"/>
                    <a:pt x="36" y="80"/>
                  </a:cubicBezTo>
                  <a:cubicBezTo>
                    <a:pt x="24" y="73"/>
                    <a:pt x="24" y="73"/>
                    <a:pt x="24" y="73"/>
                  </a:cubicBezTo>
                  <a:cubicBezTo>
                    <a:pt x="20" y="71"/>
                    <a:pt x="15" y="67"/>
                    <a:pt x="10" y="63"/>
                  </a:cubicBezTo>
                  <a:cubicBezTo>
                    <a:pt x="8" y="60"/>
                    <a:pt x="6" y="58"/>
                    <a:pt x="5" y="55"/>
                  </a:cubicBezTo>
                  <a:cubicBezTo>
                    <a:pt x="3" y="52"/>
                    <a:pt x="2" y="49"/>
                    <a:pt x="1" y="46"/>
                  </a:cubicBezTo>
                  <a:cubicBezTo>
                    <a:pt x="0" y="42"/>
                    <a:pt x="0" y="39"/>
                    <a:pt x="0" y="35"/>
                  </a:cubicBezTo>
                  <a:cubicBezTo>
                    <a:pt x="0" y="31"/>
                    <a:pt x="2" y="27"/>
                    <a:pt x="3" y="23"/>
                  </a:cubicBezTo>
                  <a:cubicBezTo>
                    <a:pt x="7" y="17"/>
                    <a:pt x="12" y="13"/>
                    <a:pt x="16" y="9"/>
                  </a:cubicBezTo>
                  <a:cubicBezTo>
                    <a:pt x="20" y="6"/>
                    <a:pt x="23" y="3"/>
                    <a:pt x="26" y="0"/>
                  </a:cubicBezTo>
                  <a:lnTo>
                    <a:pt x="44" y="22"/>
                  </a:lnTo>
                  <a:close/>
                </a:path>
              </a:pathLst>
            </a:custGeom>
            <a:solidFill>
              <a:srgbClr val="EB9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îśḻíḍê"/>
            <p:cNvSpPr/>
            <p:nvPr/>
          </p:nvSpPr>
          <p:spPr bwMode="auto">
            <a:xfrm>
              <a:off x="6508750" y="3165475"/>
              <a:ext cx="206376" cy="295276"/>
            </a:xfrm>
            <a:custGeom>
              <a:avLst/>
              <a:gdLst>
                <a:gd name="T0" fmla="*/ 3 w 31"/>
                <a:gd name="T1" fmla="*/ 26 h 45"/>
                <a:gd name="T2" fmla="*/ 8 w 31"/>
                <a:gd name="T3" fmla="*/ 38 h 45"/>
                <a:gd name="T4" fmla="*/ 19 w 31"/>
                <a:gd name="T5" fmla="*/ 45 h 45"/>
                <a:gd name="T6" fmla="*/ 30 w 31"/>
                <a:gd name="T7" fmla="*/ 39 h 45"/>
                <a:gd name="T8" fmla="*/ 31 w 31"/>
                <a:gd name="T9" fmla="*/ 33 h 45"/>
                <a:gd name="T10" fmla="*/ 13 w 31"/>
                <a:gd name="T11" fmla="*/ 5 h 45"/>
                <a:gd name="T12" fmla="*/ 3 w 31"/>
                <a:gd name="T13" fmla="*/ 26 h 45"/>
              </a:gdLst>
              <a:ahLst/>
              <a:cxnLst>
                <a:cxn ang="0">
                  <a:pos x="T0" y="T1"/>
                </a:cxn>
                <a:cxn ang="0">
                  <a:pos x="T2" y="T3"/>
                </a:cxn>
                <a:cxn ang="0">
                  <a:pos x="T4" y="T5"/>
                </a:cxn>
                <a:cxn ang="0">
                  <a:pos x="T6" y="T7"/>
                </a:cxn>
                <a:cxn ang="0">
                  <a:pos x="T8" y="T9"/>
                </a:cxn>
                <a:cxn ang="0">
                  <a:pos x="T10" y="T11"/>
                </a:cxn>
                <a:cxn ang="0">
                  <a:pos x="T12" y="T13"/>
                </a:cxn>
              </a:cxnLst>
              <a:rect l="0" t="0" r="r" b="b"/>
              <a:pathLst>
                <a:path w="31" h="45">
                  <a:moveTo>
                    <a:pt x="3" y="26"/>
                  </a:moveTo>
                  <a:cubicBezTo>
                    <a:pt x="4" y="30"/>
                    <a:pt x="6" y="35"/>
                    <a:pt x="8" y="38"/>
                  </a:cubicBezTo>
                  <a:cubicBezTo>
                    <a:pt x="11" y="42"/>
                    <a:pt x="15" y="45"/>
                    <a:pt x="19" y="45"/>
                  </a:cubicBezTo>
                  <a:cubicBezTo>
                    <a:pt x="24" y="45"/>
                    <a:pt x="29" y="43"/>
                    <a:pt x="30" y="39"/>
                  </a:cubicBezTo>
                  <a:cubicBezTo>
                    <a:pt x="31" y="37"/>
                    <a:pt x="31" y="35"/>
                    <a:pt x="31" y="33"/>
                  </a:cubicBezTo>
                  <a:cubicBezTo>
                    <a:pt x="30" y="24"/>
                    <a:pt x="23" y="8"/>
                    <a:pt x="13" y="5"/>
                  </a:cubicBezTo>
                  <a:cubicBezTo>
                    <a:pt x="0" y="0"/>
                    <a:pt x="1" y="18"/>
                    <a:pt x="3" y="26"/>
                  </a:cubicBezTo>
                  <a:close/>
                </a:path>
              </a:pathLst>
            </a:custGeom>
            <a:solidFill>
              <a:srgbClr val="EB9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íšḻîďè"/>
            <p:cNvSpPr/>
            <p:nvPr/>
          </p:nvSpPr>
          <p:spPr bwMode="auto">
            <a:xfrm>
              <a:off x="7356476" y="3301999"/>
              <a:ext cx="660400" cy="739776"/>
            </a:xfrm>
            <a:custGeom>
              <a:avLst/>
              <a:gdLst>
                <a:gd name="T0" fmla="*/ 94 w 100"/>
                <a:gd name="T1" fmla="*/ 100 h 112"/>
                <a:gd name="T2" fmla="*/ 84 w 100"/>
                <a:gd name="T3" fmla="*/ 103 h 112"/>
                <a:gd name="T4" fmla="*/ 72 w 100"/>
                <a:gd name="T5" fmla="*/ 104 h 112"/>
                <a:gd name="T6" fmla="*/ 10 w 100"/>
                <a:gd name="T7" fmla="*/ 112 h 112"/>
                <a:gd name="T8" fmla="*/ 10 w 100"/>
                <a:gd name="T9" fmla="*/ 112 h 112"/>
                <a:gd name="T10" fmla="*/ 4 w 100"/>
                <a:gd name="T11" fmla="*/ 111 h 112"/>
                <a:gd name="T12" fmla="*/ 0 w 100"/>
                <a:gd name="T13" fmla="*/ 106 h 112"/>
                <a:gd name="T14" fmla="*/ 2 w 100"/>
                <a:gd name="T15" fmla="*/ 96 h 112"/>
                <a:gd name="T16" fmla="*/ 6 w 100"/>
                <a:gd name="T17" fmla="*/ 76 h 112"/>
                <a:gd name="T18" fmla="*/ 16 w 100"/>
                <a:gd name="T19" fmla="*/ 38 h 112"/>
                <a:gd name="T20" fmla="*/ 28 w 100"/>
                <a:gd name="T21" fmla="*/ 5 h 112"/>
                <a:gd name="T22" fmla="*/ 36 w 100"/>
                <a:gd name="T23" fmla="*/ 4 h 112"/>
                <a:gd name="T24" fmla="*/ 39 w 100"/>
                <a:gd name="T25" fmla="*/ 2 h 112"/>
                <a:gd name="T26" fmla="*/ 42 w 100"/>
                <a:gd name="T27" fmla="*/ 0 h 112"/>
                <a:gd name="T28" fmla="*/ 47 w 100"/>
                <a:gd name="T29" fmla="*/ 1 h 112"/>
                <a:gd name="T30" fmla="*/ 48 w 100"/>
                <a:gd name="T31" fmla="*/ 1 h 112"/>
                <a:gd name="T32" fmla="*/ 72 w 100"/>
                <a:gd name="T33" fmla="*/ 26 h 112"/>
                <a:gd name="T34" fmla="*/ 88 w 100"/>
                <a:gd name="T35" fmla="*/ 61 h 112"/>
                <a:gd name="T36" fmla="*/ 95 w 100"/>
                <a:gd name="T37" fmla="*/ 83 h 112"/>
                <a:gd name="T38" fmla="*/ 94 w 100"/>
                <a:gd name="T39"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12">
                  <a:moveTo>
                    <a:pt x="94" y="100"/>
                  </a:moveTo>
                  <a:cubicBezTo>
                    <a:pt x="92" y="102"/>
                    <a:pt x="87" y="103"/>
                    <a:pt x="84" y="103"/>
                  </a:cubicBezTo>
                  <a:cubicBezTo>
                    <a:pt x="80" y="104"/>
                    <a:pt x="76" y="104"/>
                    <a:pt x="72" y="104"/>
                  </a:cubicBezTo>
                  <a:cubicBezTo>
                    <a:pt x="51" y="105"/>
                    <a:pt x="31" y="111"/>
                    <a:pt x="10" y="112"/>
                  </a:cubicBezTo>
                  <a:cubicBezTo>
                    <a:pt x="10" y="112"/>
                    <a:pt x="10" y="112"/>
                    <a:pt x="10" y="112"/>
                  </a:cubicBezTo>
                  <a:cubicBezTo>
                    <a:pt x="8" y="112"/>
                    <a:pt x="6" y="112"/>
                    <a:pt x="4" y="111"/>
                  </a:cubicBezTo>
                  <a:cubicBezTo>
                    <a:pt x="0" y="111"/>
                    <a:pt x="0" y="110"/>
                    <a:pt x="0" y="106"/>
                  </a:cubicBezTo>
                  <a:cubicBezTo>
                    <a:pt x="0" y="103"/>
                    <a:pt x="1" y="100"/>
                    <a:pt x="2" y="96"/>
                  </a:cubicBezTo>
                  <a:cubicBezTo>
                    <a:pt x="3" y="89"/>
                    <a:pt x="4" y="83"/>
                    <a:pt x="6" y="76"/>
                  </a:cubicBezTo>
                  <a:cubicBezTo>
                    <a:pt x="9" y="63"/>
                    <a:pt x="12" y="50"/>
                    <a:pt x="16" y="38"/>
                  </a:cubicBezTo>
                  <a:cubicBezTo>
                    <a:pt x="17" y="35"/>
                    <a:pt x="26" y="4"/>
                    <a:pt x="28" y="5"/>
                  </a:cubicBezTo>
                  <a:cubicBezTo>
                    <a:pt x="30" y="5"/>
                    <a:pt x="33" y="5"/>
                    <a:pt x="36" y="4"/>
                  </a:cubicBezTo>
                  <a:cubicBezTo>
                    <a:pt x="37" y="4"/>
                    <a:pt x="38" y="3"/>
                    <a:pt x="39" y="2"/>
                  </a:cubicBezTo>
                  <a:cubicBezTo>
                    <a:pt x="40" y="2"/>
                    <a:pt x="41" y="1"/>
                    <a:pt x="42" y="0"/>
                  </a:cubicBezTo>
                  <a:cubicBezTo>
                    <a:pt x="44" y="0"/>
                    <a:pt x="46" y="1"/>
                    <a:pt x="47" y="1"/>
                  </a:cubicBezTo>
                  <a:cubicBezTo>
                    <a:pt x="48" y="1"/>
                    <a:pt x="48" y="1"/>
                    <a:pt x="48" y="1"/>
                  </a:cubicBezTo>
                  <a:cubicBezTo>
                    <a:pt x="59" y="5"/>
                    <a:pt x="67" y="16"/>
                    <a:pt x="72" y="26"/>
                  </a:cubicBezTo>
                  <a:cubicBezTo>
                    <a:pt x="78" y="37"/>
                    <a:pt x="84" y="49"/>
                    <a:pt x="88" y="61"/>
                  </a:cubicBezTo>
                  <a:cubicBezTo>
                    <a:pt x="91" y="68"/>
                    <a:pt x="93" y="76"/>
                    <a:pt x="95" y="83"/>
                  </a:cubicBezTo>
                  <a:cubicBezTo>
                    <a:pt x="96" y="88"/>
                    <a:pt x="100" y="97"/>
                    <a:pt x="94" y="100"/>
                  </a:cubicBezTo>
                </a:path>
              </a:pathLst>
            </a:custGeom>
            <a:solidFill>
              <a:srgbClr val="FF7F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iṧľíďé"/>
            <p:cNvSpPr/>
            <p:nvPr/>
          </p:nvSpPr>
          <p:spPr bwMode="auto">
            <a:xfrm>
              <a:off x="7261226" y="3336925"/>
              <a:ext cx="317500" cy="403226"/>
            </a:xfrm>
            <a:custGeom>
              <a:avLst/>
              <a:gdLst>
                <a:gd name="T0" fmla="*/ 1 w 48"/>
                <a:gd name="T1" fmla="*/ 34 h 61"/>
                <a:gd name="T2" fmla="*/ 9 w 48"/>
                <a:gd name="T3" fmla="*/ 60 h 61"/>
                <a:gd name="T4" fmla="*/ 24 w 48"/>
                <a:gd name="T5" fmla="*/ 56 h 61"/>
                <a:gd name="T6" fmla="*/ 44 w 48"/>
                <a:gd name="T7" fmla="*/ 34 h 61"/>
                <a:gd name="T8" fmla="*/ 42 w 48"/>
                <a:gd name="T9" fmla="*/ 0 h 61"/>
                <a:gd name="T10" fmla="*/ 1 w 48"/>
                <a:gd name="T11" fmla="*/ 34 h 61"/>
              </a:gdLst>
              <a:ahLst/>
              <a:cxnLst>
                <a:cxn ang="0">
                  <a:pos x="T0" y="T1"/>
                </a:cxn>
                <a:cxn ang="0">
                  <a:pos x="T2" y="T3"/>
                </a:cxn>
                <a:cxn ang="0">
                  <a:pos x="T4" y="T5"/>
                </a:cxn>
                <a:cxn ang="0">
                  <a:pos x="T6" y="T7"/>
                </a:cxn>
                <a:cxn ang="0">
                  <a:pos x="T8" y="T9"/>
                </a:cxn>
                <a:cxn ang="0">
                  <a:pos x="T10" y="T11"/>
                </a:cxn>
              </a:cxnLst>
              <a:rect l="0" t="0" r="r" b="b"/>
              <a:pathLst>
                <a:path w="48" h="61">
                  <a:moveTo>
                    <a:pt x="1" y="34"/>
                  </a:moveTo>
                  <a:cubicBezTo>
                    <a:pt x="0" y="43"/>
                    <a:pt x="8" y="51"/>
                    <a:pt x="9" y="60"/>
                  </a:cubicBezTo>
                  <a:cubicBezTo>
                    <a:pt x="14" y="61"/>
                    <a:pt x="19" y="58"/>
                    <a:pt x="24" y="56"/>
                  </a:cubicBezTo>
                  <a:cubicBezTo>
                    <a:pt x="32" y="50"/>
                    <a:pt x="40" y="43"/>
                    <a:pt x="44" y="34"/>
                  </a:cubicBezTo>
                  <a:cubicBezTo>
                    <a:pt x="48" y="26"/>
                    <a:pt x="45" y="14"/>
                    <a:pt x="42" y="0"/>
                  </a:cubicBezTo>
                  <a:cubicBezTo>
                    <a:pt x="31" y="8"/>
                    <a:pt x="13" y="28"/>
                    <a:pt x="1" y="34"/>
                  </a:cubicBezTo>
                </a:path>
              </a:pathLst>
            </a:custGeom>
            <a:solidFill>
              <a:srgbClr val="FF7F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ïşļíḋé"/>
            <p:cNvSpPr/>
            <p:nvPr/>
          </p:nvSpPr>
          <p:spPr bwMode="auto">
            <a:xfrm>
              <a:off x="4321176" y="5378449"/>
              <a:ext cx="469900" cy="104776"/>
            </a:xfrm>
            <a:prstGeom prst="ellipse">
              <a:avLst/>
            </a:prstGeom>
            <a:solidFill>
              <a:srgbClr val="4C6FFD">
                <a:alpha val="30000"/>
              </a:srgbClr>
            </a:solidFill>
            <a:ln>
              <a:noFill/>
            </a:ln>
          </p:spPr>
          <p:txBody>
            <a:bodyPr anchor="ctr"/>
            <a:lstStyle/>
            <a:p>
              <a:pPr algn="ctr"/>
            </a:p>
          </p:txBody>
        </p:sp>
        <p:sp>
          <p:nvSpPr>
            <p:cNvPr id="80" name="îṣ1idé"/>
            <p:cNvSpPr/>
            <p:nvPr/>
          </p:nvSpPr>
          <p:spPr bwMode="auto">
            <a:xfrm>
              <a:off x="5060950" y="4168775"/>
              <a:ext cx="425450" cy="409576"/>
            </a:xfrm>
            <a:custGeom>
              <a:avLst/>
              <a:gdLst>
                <a:gd name="T0" fmla="*/ 61 w 64"/>
                <a:gd name="T1" fmla="*/ 33 h 62"/>
                <a:gd name="T2" fmla="*/ 63 w 64"/>
                <a:gd name="T3" fmla="*/ 30 h 62"/>
                <a:gd name="T4" fmla="*/ 62 w 64"/>
                <a:gd name="T5" fmla="*/ 21 h 62"/>
                <a:gd name="T6" fmla="*/ 59 w 64"/>
                <a:gd name="T7" fmla="*/ 19 h 62"/>
                <a:gd name="T8" fmla="*/ 52 w 64"/>
                <a:gd name="T9" fmla="*/ 20 h 62"/>
                <a:gd name="T10" fmla="*/ 51 w 64"/>
                <a:gd name="T11" fmla="*/ 19 h 62"/>
                <a:gd name="T12" fmla="*/ 56 w 64"/>
                <a:gd name="T13" fmla="*/ 14 h 62"/>
                <a:gd name="T14" fmla="*/ 56 w 64"/>
                <a:gd name="T15" fmla="*/ 10 h 62"/>
                <a:gd name="T16" fmla="*/ 49 w 64"/>
                <a:gd name="T17" fmla="*/ 4 h 62"/>
                <a:gd name="T18" fmla="*/ 45 w 64"/>
                <a:gd name="T19" fmla="*/ 5 h 62"/>
                <a:gd name="T20" fmla="*/ 40 w 64"/>
                <a:gd name="T21" fmla="*/ 10 h 62"/>
                <a:gd name="T22" fmla="*/ 39 w 64"/>
                <a:gd name="T23" fmla="*/ 10 h 62"/>
                <a:gd name="T24" fmla="*/ 39 w 64"/>
                <a:gd name="T25" fmla="*/ 3 h 62"/>
                <a:gd name="T26" fmla="*/ 37 w 64"/>
                <a:gd name="T27" fmla="*/ 0 h 62"/>
                <a:gd name="T28" fmla="*/ 28 w 64"/>
                <a:gd name="T29" fmla="*/ 0 h 62"/>
                <a:gd name="T30" fmla="*/ 25 w 64"/>
                <a:gd name="T31" fmla="*/ 3 h 62"/>
                <a:gd name="T32" fmla="*/ 25 w 64"/>
                <a:gd name="T33" fmla="*/ 10 h 62"/>
                <a:gd name="T34" fmla="*/ 24 w 64"/>
                <a:gd name="T35" fmla="*/ 10 h 62"/>
                <a:gd name="T36" fmla="*/ 19 w 64"/>
                <a:gd name="T37" fmla="*/ 5 h 62"/>
                <a:gd name="T38" fmla="*/ 16 w 64"/>
                <a:gd name="T39" fmla="*/ 4 h 62"/>
                <a:gd name="T40" fmla="*/ 9 w 64"/>
                <a:gd name="T41" fmla="*/ 10 h 62"/>
                <a:gd name="T42" fmla="*/ 8 w 64"/>
                <a:gd name="T43" fmla="*/ 14 h 62"/>
                <a:gd name="T44" fmla="*/ 13 w 64"/>
                <a:gd name="T45" fmla="*/ 19 h 62"/>
                <a:gd name="T46" fmla="*/ 12 w 64"/>
                <a:gd name="T47" fmla="*/ 20 h 62"/>
                <a:gd name="T48" fmla="*/ 5 w 64"/>
                <a:gd name="T49" fmla="*/ 19 h 62"/>
                <a:gd name="T50" fmla="*/ 2 w 64"/>
                <a:gd name="T51" fmla="*/ 21 h 62"/>
                <a:gd name="T52" fmla="*/ 1 w 64"/>
                <a:gd name="T53" fmla="*/ 30 h 62"/>
                <a:gd name="T54" fmla="*/ 3 w 64"/>
                <a:gd name="T55" fmla="*/ 33 h 62"/>
                <a:gd name="T56" fmla="*/ 10 w 64"/>
                <a:gd name="T57" fmla="*/ 34 h 62"/>
                <a:gd name="T58" fmla="*/ 10 w 64"/>
                <a:gd name="T59" fmla="*/ 35 h 62"/>
                <a:gd name="T60" fmla="*/ 4 w 64"/>
                <a:gd name="T61" fmla="*/ 39 h 62"/>
                <a:gd name="T62" fmla="*/ 3 w 64"/>
                <a:gd name="T63" fmla="*/ 42 h 62"/>
                <a:gd name="T64" fmla="*/ 7 w 64"/>
                <a:gd name="T65" fmla="*/ 50 h 62"/>
                <a:gd name="T66" fmla="*/ 11 w 64"/>
                <a:gd name="T67" fmla="*/ 51 h 62"/>
                <a:gd name="T68" fmla="*/ 17 w 64"/>
                <a:gd name="T69" fmla="*/ 48 h 62"/>
                <a:gd name="T70" fmla="*/ 18 w 64"/>
                <a:gd name="T71" fmla="*/ 48 h 62"/>
                <a:gd name="T72" fmla="*/ 15 w 64"/>
                <a:gd name="T73" fmla="*/ 55 h 62"/>
                <a:gd name="T74" fmla="*/ 17 w 64"/>
                <a:gd name="T75" fmla="*/ 59 h 62"/>
                <a:gd name="T76" fmla="*/ 26 w 64"/>
                <a:gd name="T77" fmla="*/ 62 h 62"/>
                <a:gd name="T78" fmla="*/ 29 w 64"/>
                <a:gd name="T79" fmla="*/ 60 h 62"/>
                <a:gd name="T80" fmla="*/ 32 w 64"/>
                <a:gd name="T81" fmla="*/ 53 h 62"/>
                <a:gd name="T82" fmla="*/ 32 w 64"/>
                <a:gd name="T83" fmla="*/ 53 h 62"/>
                <a:gd name="T84" fmla="*/ 32 w 64"/>
                <a:gd name="T85" fmla="*/ 53 h 62"/>
                <a:gd name="T86" fmla="*/ 35 w 64"/>
                <a:gd name="T87" fmla="*/ 60 h 62"/>
                <a:gd name="T88" fmla="*/ 38 w 64"/>
                <a:gd name="T89" fmla="*/ 62 h 62"/>
                <a:gd name="T90" fmla="*/ 47 w 64"/>
                <a:gd name="T91" fmla="*/ 59 h 62"/>
                <a:gd name="T92" fmla="*/ 48 w 64"/>
                <a:gd name="T93" fmla="*/ 55 h 62"/>
                <a:gd name="T94" fmla="*/ 46 w 64"/>
                <a:gd name="T95" fmla="*/ 48 h 62"/>
                <a:gd name="T96" fmla="*/ 47 w 64"/>
                <a:gd name="T97" fmla="*/ 48 h 62"/>
                <a:gd name="T98" fmla="*/ 53 w 64"/>
                <a:gd name="T99" fmla="*/ 52 h 62"/>
                <a:gd name="T100" fmla="*/ 57 w 64"/>
                <a:gd name="T101" fmla="*/ 51 h 62"/>
                <a:gd name="T102" fmla="*/ 61 w 64"/>
                <a:gd name="T103" fmla="*/ 43 h 62"/>
                <a:gd name="T104" fmla="*/ 60 w 64"/>
                <a:gd name="T105" fmla="*/ 39 h 62"/>
                <a:gd name="T106" fmla="*/ 54 w 64"/>
                <a:gd name="T107" fmla="*/ 35 h 62"/>
                <a:gd name="T108" fmla="*/ 54 w 64"/>
                <a:gd name="T109" fmla="*/ 35 h 62"/>
                <a:gd name="T110" fmla="*/ 61 w 64"/>
                <a:gd name="T111" fmla="*/ 33 h 62"/>
                <a:gd name="T112" fmla="*/ 45 w 64"/>
                <a:gd name="T113" fmla="*/ 31 h 62"/>
                <a:gd name="T114" fmla="*/ 32 w 64"/>
                <a:gd name="T115" fmla="*/ 44 h 62"/>
                <a:gd name="T116" fmla="*/ 19 w 64"/>
                <a:gd name="T117" fmla="*/ 31 h 62"/>
                <a:gd name="T118" fmla="*/ 32 w 64"/>
                <a:gd name="T119" fmla="*/ 18 h 62"/>
                <a:gd name="T120" fmla="*/ 45 w 64"/>
                <a:gd name="T121"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62">
                  <a:moveTo>
                    <a:pt x="61" y="33"/>
                  </a:moveTo>
                  <a:cubicBezTo>
                    <a:pt x="63" y="33"/>
                    <a:pt x="64" y="32"/>
                    <a:pt x="63" y="30"/>
                  </a:cubicBezTo>
                  <a:cubicBezTo>
                    <a:pt x="62" y="21"/>
                    <a:pt x="62" y="21"/>
                    <a:pt x="62" y="21"/>
                  </a:cubicBezTo>
                  <a:cubicBezTo>
                    <a:pt x="62" y="20"/>
                    <a:pt x="60" y="19"/>
                    <a:pt x="59" y="19"/>
                  </a:cubicBezTo>
                  <a:cubicBezTo>
                    <a:pt x="52" y="20"/>
                    <a:pt x="52" y="20"/>
                    <a:pt x="52" y="20"/>
                  </a:cubicBezTo>
                  <a:cubicBezTo>
                    <a:pt x="51" y="19"/>
                    <a:pt x="51" y="19"/>
                    <a:pt x="51" y="19"/>
                  </a:cubicBezTo>
                  <a:cubicBezTo>
                    <a:pt x="56" y="14"/>
                    <a:pt x="56" y="14"/>
                    <a:pt x="56" y="14"/>
                  </a:cubicBezTo>
                  <a:cubicBezTo>
                    <a:pt x="57" y="13"/>
                    <a:pt x="57" y="11"/>
                    <a:pt x="56" y="10"/>
                  </a:cubicBezTo>
                  <a:cubicBezTo>
                    <a:pt x="49" y="4"/>
                    <a:pt x="49" y="4"/>
                    <a:pt x="49" y="4"/>
                  </a:cubicBezTo>
                  <a:cubicBezTo>
                    <a:pt x="47" y="3"/>
                    <a:pt x="46" y="4"/>
                    <a:pt x="45" y="5"/>
                  </a:cubicBezTo>
                  <a:cubicBezTo>
                    <a:pt x="40" y="10"/>
                    <a:pt x="40" y="10"/>
                    <a:pt x="40" y="10"/>
                  </a:cubicBezTo>
                  <a:cubicBezTo>
                    <a:pt x="39" y="10"/>
                    <a:pt x="39" y="10"/>
                    <a:pt x="39" y="10"/>
                  </a:cubicBezTo>
                  <a:cubicBezTo>
                    <a:pt x="39" y="3"/>
                    <a:pt x="39" y="3"/>
                    <a:pt x="39" y="3"/>
                  </a:cubicBezTo>
                  <a:cubicBezTo>
                    <a:pt x="39" y="1"/>
                    <a:pt x="38" y="0"/>
                    <a:pt x="37" y="0"/>
                  </a:cubicBezTo>
                  <a:cubicBezTo>
                    <a:pt x="28" y="0"/>
                    <a:pt x="28" y="0"/>
                    <a:pt x="28" y="0"/>
                  </a:cubicBezTo>
                  <a:cubicBezTo>
                    <a:pt x="26" y="0"/>
                    <a:pt x="25" y="1"/>
                    <a:pt x="25" y="3"/>
                  </a:cubicBezTo>
                  <a:cubicBezTo>
                    <a:pt x="25" y="10"/>
                    <a:pt x="25" y="10"/>
                    <a:pt x="25" y="10"/>
                  </a:cubicBezTo>
                  <a:cubicBezTo>
                    <a:pt x="24" y="10"/>
                    <a:pt x="24" y="10"/>
                    <a:pt x="24" y="10"/>
                  </a:cubicBezTo>
                  <a:cubicBezTo>
                    <a:pt x="19" y="5"/>
                    <a:pt x="19" y="5"/>
                    <a:pt x="19" y="5"/>
                  </a:cubicBezTo>
                  <a:cubicBezTo>
                    <a:pt x="19" y="3"/>
                    <a:pt x="17" y="3"/>
                    <a:pt x="16" y="4"/>
                  </a:cubicBezTo>
                  <a:cubicBezTo>
                    <a:pt x="9" y="10"/>
                    <a:pt x="9" y="10"/>
                    <a:pt x="9" y="10"/>
                  </a:cubicBezTo>
                  <a:cubicBezTo>
                    <a:pt x="7" y="11"/>
                    <a:pt x="7" y="13"/>
                    <a:pt x="8" y="14"/>
                  </a:cubicBezTo>
                  <a:cubicBezTo>
                    <a:pt x="13" y="19"/>
                    <a:pt x="13" y="19"/>
                    <a:pt x="13" y="19"/>
                  </a:cubicBezTo>
                  <a:cubicBezTo>
                    <a:pt x="12" y="20"/>
                    <a:pt x="12" y="20"/>
                    <a:pt x="12" y="20"/>
                  </a:cubicBezTo>
                  <a:cubicBezTo>
                    <a:pt x="5" y="19"/>
                    <a:pt x="5" y="19"/>
                    <a:pt x="5" y="19"/>
                  </a:cubicBezTo>
                  <a:cubicBezTo>
                    <a:pt x="4" y="18"/>
                    <a:pt x="2" y="19"/>
                    <a:pt x="2" y="21"/>
                  </a:cubicBezTo>
                  <a:cubicBezTo>
                    <a:pt x="1" y="30"/>
                    <a:pt x="1" y="30"/>
                    <a:pt x="1" y="30"/>
                  </a:cubicBezTo>
                  <a:cubicBezTo>
                    <a:pt x="0" y="31"/>
                    <a:pt x="1" y="33"/>
                    <a:pt x="3" y="33"/>
                  </a:cubicBezTo>
                  <a:cubicBezTo>
                    <a:pt x="10" y="34"/>
                    <a:pt x="10" y="34"/>
                    <a:pt x="10" y="34"/>
                  </a:cubicBezTo>
                  <a:cubicBezTo>
                    <a:pt x="10" y="35"/>
                    <a:pt x="10" y="35"/>
                    <a:pt x="10" y="35"/>
                  </a:cubicBezTo>
                  <a:cubicBezTo>
                    <a:pt x="4" y="39"/>
                    <a:pt x="4" y="39"/>
                    <a:pt x="4" y="39"/>
                  </a:cubicBezTo>
                  <a:cubicBezTo>
                    <a:pt x="2" y="39"/>
                    <a:pt x="2" y="41"/>
                    <a:pt x="3" y="42"/>
                  </a:cubicBezTo>
                  <a:cubicBezTo>
                    <a:pt x="7" y="50"/>
                    <a:pt x="7" y="50"/>
                    <a:pt x="7" y="50"/>
                  </a:cubicBezTo>
                  <a:cubicBezTo>
                    <a:pt x="8" y="52"/>
                    <a:pt x="10" y="52"/>
                    <a:pt x="11" y="51"/>
                  </a:cubicBezTo>
                  <a:cubicBezTo>
                    <a:pt x="17" y="48"/>
                    <a:pt x="17" y="48"/>
                    <a:pt x="17" y="48"/>
                  </a:cubicBezTo>
                  <a:cubicBezTo>
                    <a:pt x="18" y="48"/>
                    <a:pt x="18" y="48"/>
                    <a:pt x="18" y="48"/>
                  </a:cubicBezTo>
                  <a:cubicBezTo>
                    <a:pt x="15" y="55"/>
                    <a:pt x="15" y="55"/>
                    <a:pt x="15" y="55"/>
                  </a:cubicBezTo>
                  <a:cubicBezTo>
                    <a:pt x="15" y="57"/>
                    <a:pt x="15" y="58"/>
                    <a:pt x="17" y="59"/>
                  </a:cubicBezTo>
                  <a:cubicBezTo>
                    <a:pt x="26" y="62"/>
                    <a:pt x="26" y="62"/>
                    <a:pt x="26" y="62"/>
                  </a:cubicBezTo>
                  <a:cubicBezTo>
                    <a:pt x="27" y="62"/>
                    <a:pt x="29" y="62"/>
                    <a:pt x="29" y="60"/>
                  </a:cubicBezTo>
                  <a:cubicBezTo>
                    <a:pt x="32" y="53"/>
                    <a:pt x="32" y="53"/>
                    <a:pt x="32" y="53"/>
                  </a:cubicBezTo>
                  <a:cubicBezTo>
                    <a:pt x="32" y="53"/>
                    <a:pt x="32" y="53"/>
                    <a:pt x="32" y="53"/>
                  </a:cubicBezTo>
                  <a:cubicBezTo>
                    <a:pt x="32" y="53"/>
                    <a:pt x="32" y="53"/>
                    <a:pt x="32" y="53"/>
                  </a:cubicBezTo>
                  <a:cubicBezTo>
                    <a:pt x="35" y="60"/>
                    <a:pt x="35" y="60"/>
                    <a:pt x="35" y="60"/>
                  </a:cubicBezTo>
                  <a:cubicBezTo>
                    <a:pt x="35" y="62"/>
                    <a:pt x="37" y="62"/>
                    <a:pt x="38" y="62"/>
                  </a:cubicBezTo>
                  <a:cubicBezTo>
                    <a:pt x="47" y="59"/>
                    <a:pt x="47" y="59"/>
                    <a:pt x="47" y="59"/>
                  </a:cubicBezTo>
                  <a:cubicBezTo>
                    <a:pt x="48" y="58"/>
                    <a:pt x="49" y="57"/>
                    <a:pt x="48" y="55"/>
                  </a:cubicBezTo>
                  <a:cubicBezTo>
                    <a:pt x="46" y="48"/>
                    <a:pt x="46" y="48"/>
                    <a:pt x="46" y="48"/>
                  </a:cubicBezTo>
                  <a:cubicBezTo>
                    <a:pt x="47" y="48"/>
                    <a:pt x="47" y="48"/>
                    <a:pt x="47" y="48"/>
                  </a:cubicBezTo>
                  <a:cubicBezTo>
                    <a:pt x="53" y="52"/>
                    <a:pt x="53" y="52"/>
                    <a:pt x="53" y="52"/>
                  </a:cubicBezTo>
                  <a:cubicBezTo>
                    <a:pt x="54" y="52"/>
                    <a:pt x="56" y="52"/>
                    <a:pt x="57" y="51"/>
                  </a:cubicBezTo>
                  <a:cubicBezTo>
                    <a:pt x="61" y="43"/>
                    <a:pt x="61" y="43"/>
                    <a:pt x="61" y="43"/>
                  </a:cubicBezTo>
                  <a:cubicBezTo>
                    <a:pt x="62" y="41"/>
                    <a:pt x="61" y="40"/>
                    <a:pt x="60" y="39"/>
                  </a:cubicBezTo>
                  <a:cubicBezTo>
                    <a:pt x="54" y="35"/>
                    <a:pt x="54" y="35"/>
                    <a:pt x="54" y="35"/>
                  </a:cubicBezTo>
                  <a:cubicBezTo>
                    <a:pt x="54" y="35"/>
                    <a:pt x="54" y="35"/>
                    <a:pt x="54" y="35"/>
                  </a:cubicBezTo>
                  <a:lnTo>
                    <a:pt x="61" y="33"/>
                  </a:lnTo>
                  <a:close/>
                  <a:moveTo>
                    <a:pt x="45" y="31"/>
                  </a:moveTo>
                  <a:cubicBezTo>
                    <a:pt x="45" y="38"/>
                    <a:pt x="39" y="44"/>
                    <a:pt x="32" y="44"/>
                  </a:cubicBezTo>
                  <a:cubicBezTo>
                    <a:pt x="25" y="44"/>
                    <a:pt x="19" y="38"/>
                    <a:pt x="19" y="31"/>
                  </a:cubicBezTo>
                  <a:cubicBezTo>
                    <a:pt x="19" y="24"/>
                    <a:pt x="25" y="18"/>
                    <a:pt x="32" y="18"/>
                  </a:cubicBezTo>
                  <a:cubicBezTo>
                    <a:pt x="39" y="18"/>
                    <a:pt x="45" y="24"/>
                    <a:pt x="45" y="31"/>
                  </a:cubicBezTo>
                  <a:close/>
                </a:path>
              </a:pathLst>
            </a:custGeom>
            <a:solidFill>
              <a:srgbClr val="F4F8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íŝḷïḑe"/>
            <p:cNvSpPr/>
            <p:nvPr/>
          </p:nvSpPr>
          <p:spPr bwMode="auto">
            <a:xfrm>
              <a:off x="5219700" y="4321175"/>
              <a:ext cx="107950" cy="104776"/>
            </a:xfrm>
            <a:prstGeom prst="ellipse">
              <a:avLst/>
            </a:prstGeom>
            <a:solidFill>
              <a:srgbClr val="F4F8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ïSļidè"/>
            <p:cNvSpPr/>
            <p:nvPr/>
          </p:nvSpPr>
          <p:spPr bwMode="auto">
            <a:xfrm>
              <a:off x="5556250" y="4279899"/>
              <a:ext cx="530226" cy="12700"/>
            </a:xfrm>
            <a:custGeom>
              <a:avLst/>
              <a:gdLst>
                <a:gd name="T0" fmla="*/ 1 w 80"/>
                <a:gd name="T1" fmla="*/ 2 h 2"/>
                <a:gd name="T2" fmla="*/ 79 w 80"/>
                <a:gd name="T3" fmla="*/ 2 h 2"/>
                <a:gd name="T4" fmla="*/ 80 w 80"/>
                <a:gd name="T5" fmla="*/ 1 h 2"/>
                <a:gd name="T6" fmla="*/ 79 w 80"/>
                <a:gd name="T7" fmla="*/ 0 h 2"/>
                <a:gd name="T8" fmla="*/ 1 w 80"/>
                <a:gd name="T9" fmla="*/ 0 h 2"/>
                <a:gd name="T10" fmla="*/ 0 w 80"/>
                <a:gd name="T11" fmla="*/ 1 h 2"/>
                <a:gd name="T12" fmla="*/ 1 w 80"/>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0" h="2">
                  <a:moveTo>
                    <a:pt x="1" y="2"/>
                  </a:moveTo>
                  <a:cubicBezTo>
                    <a:pt x="79" y="2"/>
                    <a:pt x="79" y="2"/>
                    <a:pt x="79" y="2"/>
                  </a:cubicBezTo>
                  <a:cubicBezTo>
                    <a:pt x="80" y="2"/>
                    <a:pt x="80" y="1"/>
                    <a:pt x="80" y="1"/>
                  </a:cubicBezTo>
                  <a:cubicBezTo>
                    <a:pt x="80" y="0"/>
                    <a:pt x="80" y="0"/>
                    <a:pt x="79" y="0"/>
                  </a:cubicBezTo>
                  <a:cubicBezTo>
                    <a:pt x="1" y="0"/>
                    <a:pt x="1" y="0"/>
                    <a:pt x="1" y="0"/>
                  </a:cubicBezTo>
                  <a:cubicBezTo>
                    <a:pt x="0" y="0"/>
                    <a:pt x="0" y="0"/>
                    <a:pt x="0" y="1"/>
                  </a:cubicBezTo>
                  <a:cubicBezTo>
                    <a:pt x="0" y="1"/>
                    <a:pt x="0" y="2"/>
                    <a:pt x="1" y="2"/>
                  </a:cubicBezTo>
                </a:path>
              </a:pathLst>
            </a:custGeom>
            <a:solidFill>
              <a:srgbClr val="F4F8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îŝľîde"/>
            <p:cNvSpPr/>
            <p:nvPr/>
          </p:nvSpPr>
          <p:spPr bwMode="auto">
            <a:xfrm>
              <a:off x="5556250" y="4359275"/>
              <a:ext cx="1066800" cy="12700"/>
            </a:xfrm>
            <a:custGeom>
              <a:avLst/>
              <a:gdLst>
                <a:gd name="T0" fmla="*/ 1 w 161"/>
                <a:gd name="T1" fmla="*/ 2 h 2"/>
                <a:gd name="T2" fmla="*/ 160 w 161"/>
                <a:gd name="T3" fmla="*/ 2 h 2"/>
                <a:gd name="T4" fmla="*/ 161 w 161"/>
                <a:gd name="T5" fmla="*/ 1 h 2"/>
                <a:gd name="T6" fmla="*/ 160 w 161"/>
                <a:gd name="T7" fmla="*/ 0 h 2"/>
                <a:gd name="T8" fmla="*/ 1 w 161"/>
                <a:gd name="T9" fmla="*/ 0 h 2"/>
                <a:gd name="T10" fmla="*/ 0 w 161"/>
                <a:gd name="T11" fmla="*/ 1 h 2"/>
                <a:gd name="T12" fmla="*/ 1 w 16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1" h="2">
                  <a:moveTo>
                    <a:pt x="1" y="2"/>
                  </a:moveTo>
                  <a:cubicBezTo>
                    <a:pt x="160" y="2"/>
                    <a:pt x="160" y="2"/>
                    <a:pt x="160" y="2"/>
                  </a:cubicBezTo>
                  <a:cubicBezTo>
                    <a:pt x="161" y="2"/>
                    <a:pt x="161" y="2"/>
                    <a:pt x="161" y="1"/>
                  </a:cubicBezTo>
                  <a:cubicBezTo>
                    <a:pt x="161" y="0"/>
                    <a:pt x="161" y="0"/>
                    <a:pt x="160" y="0"/>
                  </a:cubicBezTo>
                  <a:cubicBezTo>
                    <a:pt x="1" y="0"/>
                    <a:pt x="1" y="0"/>
                    <a:pt x="1" y="0"/>
                  </a:cubicBezTo>
                  <a:cubicBezTo>
                    <a:pt x="0" y="0"/>
                    <a:pt x="0" y="0"/>
                    <a:pt x="0" y="1"/>
                  </a:cubicBezTo>
                  <a:cubicBezTo>
                    <a:pt x="0" y="2"/>
                    <a:pt x="0" y="2"/>
                    <a:pt x="1" y="2"/>
                  </a:cubicBezTo>
                </a:path>
              </a:pathLst>
            </a:custGeom>
            <a:solidFill>
              <a:srgbClr val="F4F8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îślîdê"/>
            <p:cNvSpPr/>
            <p:nvPr/>
          </p:nvSpPr>
          <p:spPr bwMode="auto">
            <a:xfrm>
              <a:off x="5556250" y="4438649"/>
              <a:ext cx="1066800" cy="12700"/>
            </a:xfrm>
            <a:custGeom>
              <a:avLst/>
              <a:gdLst>
                <a:gd name="T0" fmla="*/ 1 w 161"/>
                <a:gd name="T1" fmla="*/ 2 h 2"/>
                <a:gd name="T2" fmla="*/ 160 w 161"/>
                <a:gd name="T3" fmla="*/ 2 h 2"/>
                <a:gd name="T4" fmla="*/ 161 w 161"/>
                <a:gd name="T5" fmla="*/ 1 h 2"/>
                <a:gd name="T6" fmla="*/ 160 w 161"/>
                <a:gd name="T7" fmla="*/ 0 h 2"/>
                <a:gd name="T8" fmla="*/ 1 w 161"/>
                <a:gd name="T9" fmla="*/ 0 h 2"/>
                <a:gd name="T10" fmla="*/ 0 w 161"/>
                <a:gd name="T11" fmla="*/ 1 h 2"/>
                <a:gd name="T12" fmla="*/ 1 w 16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1" h="2">
                  <a:moveTo>
                    <a:pt x="1" y="2"/>
                  </a:moveTo>
                  <a:cubicBezTo>
                    <a:pt x="160" y="2"/>
                    <a:pt x="160" y="2"/>
                    <a:pt x="160" y="2"/>
                  </a:cubicBezTo>
                  <a:cubicBezTo>
                    <a:pt x="161" y="2"/>
                    <a:pt x="161" y="2"/>
                    <a:pt x="161" y="1"/>
                  </a:cubicBezTo>
                  <a:cubicBezTo>
                    <a:pt x="161" y="1"/>
                    <a:pt x="161" y="0"/>
                    <a:pt x="160" y="0"/>
                  </a:cubicBezTo>
                  <a:cubicBezTo>
                    <a:pt x="1" y="0"/>
                    <a:pt x="1" y="0"/>
                    <a:pt x="1" y="0"/>
                  </a:cubicBezTo>
                  <a:cubicBezTo>
                    <a:pt x="0" y="0"/>
                    <a:pt x="0" y="1"/>
                    <a:pt x="0" y="1"/>
                  </a:cubicBezTo>
                  <a:cubicBezTo>
                    <a:pt x="0" y="2"/>
                    <a:pt x="0" y="2"/>
                    <a:pt x="1" y="2"/>
                  </a:cubicBezTo>
                </a:path>
              </a:pathLst>
            </a:custGeom>
            <a:solidFill>
              <a:srgbClr val="F4F8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îś1iḓé"/>
            <p:cNvSpPr/>
            <p:nvPr/>
          </p:nvSpPr>
          <p:spPr bwMode="auto">
            <a:xfrm>
              <a:off x="5556250" y="4524375"/>
              <a:ext cx="1066800" cy="12700"/>
            </a:xfrm>
            <a:custGeom>
              <a:avLst/>
              <a:gdLst>
                <a:gd name="T0" fmla="*/ 1 w 161"/>
                <a:gd name="T1" fmla="*/ 2 h 2"/>
                <a:gd name="T2" fmla="*/ 160 w 161"/>
                <a:gd name="T3" fmla="*/ 2 h 2"/>
                <a:gd name="T4" fmla="*/ 161 w 161"/>
                <a:gd name="T5" fmla="*/ 1 h 2"/>
                <a:gd name="T6" fmla="*/ 160 w 161"/>
                <a:gd name="T7" fmla="*/ 0 h 2"/>
                <a:gd name="T8" fmla="*/ 1 w 161"/>
                <a:gd name="T9" fmla="*/ 0 h 2"/>
                <a:gd name="T10" fmla="*/ 0 w 161"/>
                <a:gd name="T11" fmla="*/ 1 h 2"/>
                <a:gd name="T12" fmla="*/ 1 w 16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1" h="2">
                  <a:moveTo>
                    <a:pt x="1" y="2"/>
                  </a:moveTo>
                  <a:cubicBezTo>
                    <a:pt x="160" y="2"/>
                    <a:pt x="160" y="2"/>
                    <a:pt x="160" y="2"/>
                  </a:cubicBezTo>
                  <a:cubicBezTo>
                    <a:pt x="161" y="2"/>
                    <a:pt x="161" y="1"/>
                    <a:pt x="161" y="1"/>
                  </a:cubicBezTo>
                  <a:cubicBezTo>
                    <a:pt x="161" y="0"/>
                    <a:pt x="161" y="0"/>
                    <a:pt x="160" y="0"/>
                  </a:cubicBezTo>
                  <a:cubicBezTo>
                    <a:pt x="1" y="0"/>
                    <a:pt x="1" y="0"/>
                    <a:pt x="1" y="0"/>
                  </a:cubicBezTo>
                  <a:cubicBezTo>
                    <a:pt x="0" y="0"/>
                    <a:pt x="0" y="0"/>
                    <a:pt x="0" y="1"/>
                  </a:cubicBezTo>
                  <a:cubicBezTo>
                    <a:pt x="0" y="1"/>
                    <a:pt x="0" y="2"/>
                    <a:pt x="1" y="2"/>
                  </a:cubicBezTo>
                </a:path>
              </a:pathLst>
            </a:custGeom>
            <a:solidFill>
              <a:srgbClr val="F4F8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ïśḷíḋè"/>
            <p:cNvSpPr/>
            <p:nvPr/>
          </p:nvSpPr>
          <p:spPr bwMode="auto">
            <a:xfrm>
              <a:off x="5781676" y="1228725"/>
              <a:ext cx="158750" cy="133350"/>
            </a:xfrm>
            <a:custGeom>
              <a:avLst/>
              <a:gdLst>
                <a:gd name="T0" fmla="*/ 13 w 24"/>
                <a:gd name="T1" fmla="*/ 0 h 20"/>
                <a:gd name="T2" fmla="*/ 2 w 24"/>
                <a:gd name="T3" fmla="*/ 11 h 20"/>
                <a:gd name="T4" fmla="*/ 6 w 24"/>
                <a:gd name="T5" fmla="*/ 20 h 20"/>
                <a:gd name="T6" fmla="*/ 10 w 24"/>
                <a:gd name="T7" fmla="*/ 20 h 20"/>
                <a:gd name="T8" fmla="*/ 24 w 24"/>
                <a:gd name="T9" fmla="*/ 6 h 20"/>
                <a:gd name="T10" fmla="*/ 13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13" y="0"/>
                  </a:moveTo>
                  <a:cubicBezTo>
                    <a:pt x="11" y="3"/>
                    <a:pt x="5" y="9"/>
                    <a:pt x="2" y="11"/>
                  </a:cubicBezTo>
                  <a:cubicBezTo>
                    <a:pt x="2" y="11"/>
                    <a:pt x="0" y="18"/>
                    <a:pt x="6" y="20"/>
                  </a:cubicBezTo>
                  <a:cubicBezTo>
                    <a:pt x="7" y="20"/>
                    <a:pt x="8" y="20"/>
                    <a:pt x="10" y="20"/>
                  </a:cubicBezTo>
                  <a:cubicBezTo>
                    <a:pt x="16" y="17"/>
                    <a:pt x="21" y="11"/>
                    <a:pt x="24" y="6"/>
                  </a:cubicBezTo>
                  <a:lnTo>
                    <a:pt x="13" y="0"/>
                  </a:lnTo>
                  <a:close/>
                </a:path>
              </a:pathLst>
            </a:custGeom>
            <a:solidFill>
              <a:srgbClr val="EB9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îṡliḑê"/>
            <p:cNvSpPr/>
            <p:nvPr/>
          </p:nvSpPr>
          <p:spPr bwMode="auto">
            <a:xfrm>
              <a:off x="5365750" y="1181099"/>
              <a:ext cx="390526" cy="346076"/>
            </a:xfrm>
            <a:custGeom>
              <a:avLst/>
              <a:gdLst>
                <a:gd name="T0" fmla="*/ 28 w 59"/>
                <a:gd name="T1" fmla="*/ 9 h 52"/>
                <a:gd name="T2" fmla="*/ 2 w 59"/>
                <a:gd name="T3" fmla="*/ 28 h 52"/>
                <a:gd name="T4" fmla="*/ 0 w 59"/>
                <a:gd name="T5" fmla="*/ 33 h 52"/>
                <a:gd name="T6" fmla="*/ 1 w 59"/>
                <a:gd name="T7" fmla="*/ 35 h 52"/>
                <a:gd name="T8" fmla="*/ 29 w 59"/>
                <a:gd name="T9" fmla="*/ 52 h 52"/>
                <a:gd name="T10" fmla="*/ 32 w 59"/>
                <a:gd name="T11" fmla="*/ 52 h 52"/>
                <a:gd name="T12" fmla="*/ 34 w 59"/>
                <a:gd name="T13" fmla="*/ 50 h 52"/>
                <a:gd name="T14" fmla="*/ 49 w 59"/>
                <a:gd name="T15" fmla="*/ 30 h 52"/>
                <a:gd name="T16" fmla="*/ 51 w 59"/>
                <a:gd name="T17" fmla="*/ 5 h 52"/>
                <a:gd name="T18" fmla="*/ 28 w 59"/>
                <a:gd name="T19"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2">
                  <a:moveTo>
                    <a:pt x="28" y="9"/>
                  </a:moveTo>
                  <a:cubicBezTo>
                    <a:pt x="19" y="15"/>
                    <a:pt x="10" y="21"/>
                    <a:pt x="2" y="28"/>
                  </a:cubicBezTo>
                  <a:cubicBezTo>
                    <a:pt x="1" y="30"/>
                    <a:pt x="0" y="31"/>
                    <a:pt x="0" y="33"/>
                  </a:cubicBezTo>
                  <a:cubicBezTo>
                    <a:pt x="0" y="34"/>
                    <a:pt x="1" y="34"/>
                    <a:pt x="1" y="35"/>
                  </a:cubicBezTo>
                  <a:cubicBezTo>
                    <a:pt x="8" y="44"/>
                    <a:pt x="19" y="48"/>
                    <a:pt x="29" y="52"/>
                  </a:cubicBezTo>
                  <a:cubicBezTo>
                    <a:pt x="30" y="52"/>
                    <a:pt x="31" y="52"/>
                    <a:pt x="32" y="52"/>
                  </a:cubicBezTo>
                  <a:cubicBezTo>
                    <a:pt x="33" y="52"/>
                    <a:pt x="34" y="51"/>
                    <a:pt x="34" y="50"/>
                  </a:cubicBezTo>
                  <a:cubicBezTo>
                    <a:pt x="40" y="44"/>
                    <a:pt x="45" y="37"/>
                    <a:pt x="49" y="30"/>
                  </a:cubicBezTo>
                  <a:cubicBezTo>
                    <a:pt x="53" y="24"/>
                    <a:pt x="59" y="11"/>
                    <a:pt x="51" y="5"/>
                  </a:cubicBezTo>
                  <a:cubicBezTo>
                    <a:pt x="45" y="0"/>
                    <a:pt x="33" y="6"/>
                    <a:pt x="28" y="9"/>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ïṥḻíḓè"/>
            <p:cNvSpPr/>
            <p:nvPr/>
          </p:nvSpPr>
          <p:spPr bwMode="auto">
            <a:xfrm>
              <a:off x="5702300" y="1749425"/>
              <a:ext cx="263526" cy="225426"/>
            </a:xfrm>
            <a:custGeom>
              <a:avLst/>
              <a:gdLst>
                <a:gd name="T0" fmla="*/ 4 w 40"/>
                <a:gd name="T1" fmla="*/ 19 h 34"/>
                <a:gd name="T2" fmla="*/ 15 w 40"/>
                <a:gd name="T3" fmla="*/ 29 h 34"/>
                <a:gd name="T4" fmla="*/ 30 w 40"/>
                <a:gd name="T5" fmla="*/ 32 h 34"/>
                <a:gd name="T6" fmla="*/ 34 w 40"/>
                <a:gd name="T7" fmla="*/ 30 h 34"/>
                <a:gd name="T8" fmla="*/ 36 w 40"/>
                <a:gd name="T9" fmla="*/ 26 h 34"/>
                <a:gd name="T10" fmla="*/ 4 w 40"/>
                <a:gd name="T11" fmla="*/ 19 h 34"/>
              </a:gdLst>
              <a:ahLst/>
              <a:cxnLst>
                <a:cxn ang="0">
                  <a:pos x="T0" y="T1"/>
                </a:cxn>
                <a:cxn ang="0">
                  <a:pos x="T2" y="T3"/>
                </a:cxn>
                <a:cxn ang="0">
                  <a:pos x="T4" y="T5"/>
                </a:cxn>
                <a:cxn ang="0">
                  <a:pos x="T6" y="T7"/>
                </a:cxn>
                <a:cxn ang="0">
                  <a:pos x="T8" y="T9"/>
                </a:cxn>
                <a:cxn ang="0">
                  <a:pos x="T10" y="T11"/>
                </a:cxn>
              </a:cxnLst>
              <a:rect l="0" t="0" r="r" b="b"/>
              <a:pathLst>
                <a:path w="40" h="34">
                  <a:moveTo>
                    <a:pt x="4" y="19"/>
                  </a:moveTo>
                  <a:cubicBezTo>
                    <a:pt x="5" y="24"/>
                    <a:pt x="10" y="27"/>
                    <a:pt x="15" y="29"/>
                  </a:cubicBezTo>
                  <a:cubicBezTo>
                    <a:pt x="19" y="32"/>
                    <a:pt x="25" y="34"/>
                    <a:pt x="30" y="32"/>
                  </a:cubicBezTo>
                  <a:cubicBezTo>
                    <a:pt x="31" y="32"/>
                    <a:pt x="33" y="31"/>
                    <a:pt x="34" y="30"/>
                  </a:cubicBezTo>
                  <a:cubicBezTo>
                    <a:pt x="35" y="29"/>
                    <a:pt x="35" y="27"/>
                    <a:pt x="36" y="26"/>
                  </a:cubicBezTo>
                  <a:cubicBezTo>
                    <a:pt x="40" y="1"/>
                    <a:pt x="0" y="0"/>
                    <a:pt x="4" y="19"/>
                  </a:cubicBezTo>
                  <a:close/>
                </a:path>
              </a:pathLst>
            </a:custGeom>
            <a:solidFill>
              <a:srgbClr val="EB9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ísļiḍé"/>
            <p:cNvSpPr/>
            <p:nvPr/>
          </p:nvSpPr>
          <p:spPr bwMode="auto">
            <a:xfrm>
              <a:off x="4791076" y="4914899"/>
              <a:ext cx="12700" cy="12700"/>
            </a:xfrm>
            <a:custGeom>
              <a:avLst/>
              <a:gdLst>
                <a:gd name="T0" fmla="*/ 2 w 2"/>
                <a:gd name="T1" fmla="*/ 0 h 2"/>
                <a:gd name="T2" fmla="*/ 0 w 2"/>
                <a:gd name="T3" fmla="*/ 2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0" y="2"/>
                    <a:pt x="1" y="2"/>
                    <a:pt x="1" y="2"/>
                  </a:cubicBezTo>
                  <a:cubicBezTo>
                    <a:pt x="1" y="1"/>
                    <a:pt x="2" y="0"/>
                    <a:pt x="2" y="0"/>
                  </a:cubicBezTo>
                </a:path>
              </a:pathLst>
            </a:custGeom>
            <a:solidFill>
              <a:srgbClr val="B7B6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íšļïḋè"/>
            <p:cNvSpPr/>
            <p:nvPr/>
          </p:nvSpPr>
          <p:spPr bwMode="auto">
            <a:xfrm>
              <a:off x="4124326" y="3416299"/>
              <a:ext cx="765176" cy="1631950"/>
            </a:xfrm>
            <a:custGeom>
              <a:avLst/>
              <a:gdLst>
                <a:gd name="T0" fmla="*/ 26 w 116"/>
                <a:gd name="T1" fmla="*/ 53 h 247"/>
                <a:gd name="T2" fmla="*/ 40 w 116"/>
                <a:gd name="T3" fmla="*/ 107 h 247"/>
                <a:gd name="T4" fmla="*/ 38 w 116"/>
                <a:gd name="T5" fmla="*/ 119 h 247"/>
                <a:gd name="T6" fmla="*/ 19 w 116"/>
                <a:gd name="T7" fmla="*/ 112 h 247"/>
                <a:gd name="T8" fmla="*/ 2 w 116"/>
                <a:gd name="T9" fmla="*/ 131 h 247"/>
                <a:gd name="T10" fmla="*/ 21 w 116"/>
                <a:gd name="T11" fmla="*/ 154 h 247"/>
                <a:gd name="T12" fmla="*/ 44 w 116"/>
                <a:gd name="T13" fmla="*/ 174 h 247"/>
                <a:gd name="T14" fmla="*/ 44 w 116"/>
                <a:gd name="T15" fmla="*/ 185 h 247"/>
                <a:gd name="T16" fmla="*/ 34 w 116"/>
                <a:gd name="T17" fmla="*/ 186 h 247"/>
                <a:gd name="T18" fmla="*/ 26 w 116"/>
                <a:gd name="T19" fmla="*/ 187 h 247"/>
                <a:gd name="T20" fmla="*/ 20 w 116"/>
                <a:gd name="T21" fmla="*/ 199 h 247"/>
                <a:gd name="T22" fmla="*/ 28 w 116"/>
                <a:gd name="T23" fmla="*/ 213 h 247"/>
                <a:gd name="T24" fmla="*/ 55 w 116"/>
                <a:gd name="T25" fmla="*/ 246 h 247"/>
                <a:gd name="T26" fmla="*/ 73 w 116"/>
                <a:gd name="T27" fmla="*/ 246 h 247"/>
                <a:gd name="T28" fmla="*/ 84 w 116"/>
                <a:gd name="T29" fmla="*/ 236 h 247"/>
                <a:gd name="T30" fmla="*/ 105 w 116"/>
                <a:gd name="T31" fmla="*/ 207 h 247"/>
                <a:gd name="T32" fmla="*/ 112 w 116"/>
                <a:gd name="T33" fmla="*/ 177 h 247"/>
                <a:gd name="T34" fmla="*/ 110 w 116"/>
                <a:gd name="T35" fmla="*/ 174 h 247"/>
                <a:gd name="T36" fmla="*/ 103 w 116"/>
                <a:gd name="T37" fmla="*/ 172 h 247"/>
                <a:gd name="T38" fmla="*/ 93 w 116"/>
                <a:gd name="T39" fmla="*/ 179 h 247"/>
                <a:gd name="T40" fmla="*/ 83 w 116"/>
                <a:gd name="T41" fmla="*/ 187 h 247"/>
                <a:gd name="T42" fmla="*/ 72 w 116"/>
                <a:gd name="T43" fmla="*/ 184 h 247"/>
                <a:gd name="T44" fmla="*/ 72 w 116"/>
                <a:gd name="T45" fmla="*/ 171 h 247"/>
                <a:gd name="T46" fmla="*/ 84 w 116"/>
                <a:gd name="T47" fmla="*/ 145 h 247"/>
                <a:gd name="T48" fmla="*/ 98 w 116"/>
                <a:gd name="T49" fmla="*/ 125 h 247"/>
                <a:gd name="T50" fmla="*/ 103 w 116"/>
                <a:gd name="T51" fmla="*/ 97 h 247"/>
                <a:gd name="T52" fmla="*/ 95 w 116"/>
                <a:gd name="T53" fmla="*/ 87 h 247"/>
                <a:gd name="T54" fmla="*/ 86 w 116"/>
                <a:gd name="T55" fmla="*/ 93 h 247"/>
                <a:gd name="T56" fmla="*/ 80 w 116"/>
                <a:gd name="T57" fmla="*/ 105 h 247"/>
                <a:gd name="T58" fmla="*/ 72 w 116"/>
                <a:gd name="T59" fmla="*/ 113 h 247"/>
                <a:gd name="T60" fmla="*/ 66 w 116"/>
                <a:gd name="T61" fmla="*/ 109 h 247"/>
                <a:gd name="T62" fmla="*/ 65 w 116"/>
                <a:gd name="T63" fmla="*/ 101 h 247"/>
                <a:gd name="T64" fmla="*/ 65 w 116"/>
                <a:gd name="T65" fmla="*/ 45 h 247"/>
                <a:gd name="T66" fmla="*/ 65 w 116"/>
                <a:gd name="T67" fmla="*/ 42 h 247"/>
                <a:gd name="T68" fmla="*/ 52 w 116"/>
                <a:gd name="T69" fmla="*/ 5 h 247"/>
                <a:gd name="T70" fmla="*/ 34 w 116"/>
                <a:gd name="T71" fmla="*/ 9 h 247"/>
                <a:gd name="T72" fmla="*/ 26 w 116"/>
                <a:gd name="T73" fmla="*/ 5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247">
                  <a:moveTo>
                    <a:pt x="26" y="53"/>
                  </a:moveTo>
                  <a:cubicBezTo>
                    <a:pt x="29" y="72"/>
                    <a:pt x="36" y="89"/>
                    <a:pt x="40" y="107"/>
                  </a:cubicBezTo>
                  <a:cubicBezTo>
                    <a:pt x="41" y="111"/>
                    <a:pt x="41" y="116"/>
                    <a:pt x="38" y="119"/>
                  </a:cubicBezTo>
                  <a:cubicBezTo>
                    <a:pt x="32" y="123"/>
                    <a:pt x="26" y="114"/>
                    <a:pt x="19" y="112"/>
                  </a:cubicBezTo>
                  <a:cubicBezTo>
                    <a:pt x="9" y="108"/>
                    <a:pt x="0" y="120"/>
                    <a:pt x="2" y="131"/>
                  </a:cubicBezTo>
                  <a:cubicBezTo>
                    <a:pt x="3" y="141"/>
                    <a:pt x="12" y="148"/>
                    <a:pt x="21" y="154"/>
                  </a:cubicBezTo>
                  <a:cubicBezTo>
                    <a:pt x="30" y="160"/>
                    <a:pt x="39" y="165"/>
                    <a:pt x="44" y="174"/>
                  </a:cubicBezTo>
                  <a:cubicBezTo>
                    <a:pt x="46" y="177"/>
                    <a:pt x="47" y="182"/>
                    <a:pt x="44" y="185"/>
                  </a:cubicBezTo>
                  <a:cubicBezTo>
                    <a:pt x="42" y="187"/>
                    <a:pt x="38" y="187"/>
                    <a:pt x="34" y="186"/>
                  </a:cubicBezTo>
                  <a:cubicBezTo>
                    <a:pt x="31" y="186"/>
                    <a:pt x="28" y="186"/>
                    <a:pt x="26" y="187"/>
                  </a:cubicBezTo>
                  <a:cubicBezTo>
                    <a:pt x="21" y="188"/>
                    <a:pt x="19" y="195"/>
                    <a:pt x="20" y="199"/>
                  </a:cubicBezTo>
                  <a:cubicBezTo>
                    <a:pt x="21" y="204"/>
                    <a:pt x="25" y="209"/>
                    <a:pt x="28" y="213"/>
                  </a:cubicBezTo>
                  <a:cubicBezTo>
                    <a:pt x="37" y="224"/>
                    <a:pt x="46" y="235"/>
                    <a:pt x="55" y="246"/>
                  </a:cubicBezTo>
                  <a:cubicBezTo>
                    <a:pt x="56" y="247"/>
                    <a:pt x="71" y="247"/>
                    <a:pt x="73" y="246"/>
                  </a:cubicBezTo>
                  <a:cubicBezTo>
                    <a:pt x="78" y="245"/>
                    <a:pt x="81" y="239"/>
                    <a:pt x="84" y="236"/>
                  </a:cubicBezTo>
                  <a:cubicBezTo>
                    <a:pt x="92" y="227"/>
                    <a:pt x="98" y="217"/>
                    <a:pt x="105" y="207"/>
                  </a:cubicBezTo>
                  <a:cubicBezTo>
                    <a:pt x="110" y="198"/>
                    <a:pt x="116" y="187"/>
                    <a:pt x="112" y="177"/>
                  </a:cubicBezTo>
                  <a:cubicBezTo>
                    <a:pt x="112" y="175"/>
                    <a:pt x="111" y="174"/>
                    <a:pt x="110" y="174"/>
                  </a:cubicBezTo>
                  <a:cubicBezTo>
                    <a:pt x="109" y="172"/>
                    <a:pt x="106" y="171"/>
                    <a:pt x="103" y="172"/>
                  </a:cubicBezTo>
                  <a:cubicBezTo>
                    <a:pt x="99" y="173"/>
                    <a:pt x="96" y="176"/>
                    <a:pt x="93" y="179"/>
                  </a:cubicBezTo>
                  <a:cubicBezTo>
                    <a:pt x="90" y="182"/>
                    <a:pt x="87" y="185"/>
                    <a:pt x="83" y="187"/>
                  </a:cubicBezTo>
                  <a:cubicBezTo>
                    <a:pt x="79" y="188"/>
                    <a:pt x="74" y="187"/>
                    <a:pt x="72" y="184"/>
                  </a:cubicBezTo>
                  <a:cubicBezTo>
                    <a:pt x="69" y="180"/>
                    <a:pt x="70" y="175"/>
                    <a:pt x="72" y="171"/>
                  </a:cubicBezTo>
                  <a:cubicBezTo>
                    <a:pt x="75" y="161"/>
                    <a:pt x="79" y="153"/>
                    <a:pt x="84" y="145"/>
                  </a:cubicBezTo>
                  <a:cubicBezTo>
                    <a:pt x="89" y="138"/>
                    <a:pt x="94" y="132"/>
                    <a:pt x="98" y="125"/>
                  </a:cubicBezTo>
                  <a:cubicBezTo>
                    <a:pt x="102" y="116"/>
                    <a:pt x="104" y="107"/>
                    <a:pt x="103" y="97"/>
                  </a:cubicBezTo>
                  <a:cubicBezTo>
                    <a:pt x="102" y="92"/>
                    <a:pt x="100" y="87"/>
                    <a:pt x="95" y="87"/>
                  </a:cubicBezTo>
                  <a:cubicBezTo>
                    <a:pt x="91" y="86"/>
                    <a:pt x="88" y="90"/>
                    <a:pt x="86" y="93"/>
                  </a:cubicBezTo>
                  <a:cubicBezTo>
                    <a:pt x="84" y="97"/>
                    <a:pt x="82" y="101"/>
                    <a:pt x="80" y="105"/>
                  </a:cubicBezTo>
                  <a:cubicBezTo>
                    <a:pt x="78" y="109"/>
                    <a:pt x="76" y="114"/>
                    <a:pt x="72" y="113"/>
                  </a:cubicBezTo>
                  <a:cubicBezTo>
                    <a:pt x="69" y="113"/>
                    <a:pt x="67" y="111"/>
                    <a:pt x="66" y="109"/>
                  </a:cubicBezTo>
                  <a:cubicBezTo>
                    <a:pt x="65" y="106"/>
                    <a:pt x="65" y="103"/>
                    <a:pt x="65" y="101"/>
                  </a:cubicBezTo>
                  <a:cubicBezTo>
                    <a:pt x="66" y="82"/>
                    <a:pt x="66" y="64"/>
                    <a:pt x="65" y="45"/>
                  </a:cubicBezTo>
                  <a:cubicBezTo>
                    <a:pt x="65" y="44"/>
                    <a:pt x="65" y="43"/>
                    <a:pt x="65" y="42"/>
                  </a:cubicBezTo>
                  <a:cubicBezTo>
                    <a:pt x="64" y="30"/>
                    <a:pt x="62" y="13"/>
                    <a:pt x="52" y="5"/>
                  </a:cubicBezTo>
                  <a:cubicBezTo>
                    <a:pt x="46" y="0"/>
                    <a:pt x="38" y="3"/>
                    <a:pt x="34" y="9"/>
                  </a:cubicBezTo>
                  <a:cubicBezTo>
                    <a:pt x="26" y="20"/>
                    <a:pt x="24" y="40"/>
                    <a:pt x="26" y="53"/>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iŝlïḍê"/>
            <p:cNvSpPr/>
            <p:nvPr/>
          </p:nvSpPr>
          <p:spPr bwMode="auto">
            <a:xfrm>
              <a:off x="4327526" y="3727449"/>
              <a:ext cx="396876" cy="1168400"/>
            </a:xfrm>
            <a:custGeom>
              <a:avLst/>
              <a:gdLst>
                <a:gd name="T0" fmla="*/ 16 w 60"/>
                <a:gd name="T1" fmla="*/ 0 h 177"/>
                <a:gd name="T2" fmla="*/ 14 w 60"/>
                <a:gd name="T3" fmla="*/ 1 h 177"/>
                <a:gd name="T4" fmla="*/ 24 w 60"/>
                <a:gd name="T5" fmla="*/ 104 h 177"/>
                <a:gd name="T6" fmla="*/ 2 w 60"/>
                <a:gd name="T7" fmla="*/ 85 h 177"/>
                <a:gd name="T8" fmla="*/ 1 w 60"/>
                <a:gd name="T9" fmla="*/ 85 h 177"/>
                <a:gd name="T10" fmla="*/ 1 w 60"/>
                <a:gd name="T11" fmla="*/ 87 h 177"/>
                <a:gd name="T12" fmla="*/ 17 w 60"/>
                <a:gd name="T13" fmla="*/ 101 h 177"/>
                <a:gd name="T14" fmla="*/ 25 w 60"/>
                <a:gd name="T15" fmla="*/ 113 h 177"/>
                <a:gd name="T16" fmla="*/ 27 w 60"/>
                <a:gd name="T17" fmla="*/ 170 h 177"/>
                <a:gd name="T18" fmla="*/ 23 w 60"/>
                <a:gd name="T19" fmla="*/ 165 h 177"/>
                <a:gd name="T20" fmla="*/ 13 w 60"/>
                <a:gd name="T21" fmla="*/ 156 h 177"/>
                <a:gd name="T22" fmla="*/ 13 w 60"/>
                <a:gd name="T23" fmla="*/ 156 h 177"/>
                <a:gd name="T24" fmla="*/ 12 w 60"/>
                <a:gd name="T25" fmla="*/ 157 h 177"/>
                <a:gd name="T26" fmla="*/ 21 w 60"/>
                <a:gd name="T27" fmla="*/ 167 h 177"/>
                <a:gd name="T28" fmla="*/ 27 w 60"/>
                <a:gd name="T29" fmla="*/ 174 h 177"/>
                <a:gd name="T30" fmla="*/ 27 w 60"/>
                <a:gd name="T31" fmla="*/ 174 h 177"/>
                <a:gd name="T32" fmla="*/ 28 w 60"/>
                <a:gd name="T33" fmla="*/ 176 h 177"/>
                <a:gd name="T34" fmla="*/ 29 w 60"/>
                <a:gd name="T35" fmla="*/ 177 h 177"/>
                <a:gd name="T36" fmla="*/ 30 w 60"/>
                <a:gd name="T37" fmla="*/ 177 h 177"/>
                <a:gd name="T38" fmla="*/ 60 w 60"/>
                <a:gd name="T39" fmla="*/ 150 h 177"/>
                <a:gd name="T40" fmla="*/ 58 w 60"/>
                <a:gd name="T41" fmla="*/ 148 h 177"/>
                <a:gd name="T42" fmla="*/ 57 w 60"/>
                <a:gd name="T43" fmla="*/ 148 h 177"/>
                <a:gd name="T44" fmla="*/ 45 w 60"/>
                <a:gd name="T45" fmla="*/ 162 h 177"/>
                <a:gd name="T46" fmla="*/ 31 w 60"/>
                <a:gd name="T47" fmla="*/ 172 h 177"/>
                <a:gd name="T48" fmla="*/ 31 w 60"/>
                <a:gd name="T49" fmla="*/ 119 h 177"/>
                <a:gd name="T50" fmla="*/ 32 w 60"/>
                <a:gd name="T51" fmla="*/ 118 h 177"/>
                <a:gd name="T52" fmla="*/ 55 w 60"/>
                <a:gd name="T53" fmla="*/ 67 h 177"/>
                <a:gd name="T54" fmla="*/ 54 w 60"/>
                <a:gd name="T55" fmla="*/ 66 h 177"/>
                <a:gd name="T56" fmla="*/ 53 w 60"/>
                <a:gd name="T57" fmla="*/ 67 h 177"/>
                <a:gd name="T58" fmla="*/ 30 w 60"/>
                <a:gd name="T59" fmla="*/ 113 h 177"/>
                <a:gd name="T60" fmla="*/ 16 w 60"/>
                <a:gd name="T61" fmla="*/ 1 h 177"/>
                <a:gd name="T62" fmla="*/ 16 w 60"/>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177">
                  <a:moveTo>
                    <a:pt x="16" y="0"/>
                  </a:moveTo>
                  <a:cubicBezTo>
                    <a:pt x="15" y="0"/>
                    <a:pt x="14" y="0"/>
                    <a:pt x="14" y="1"/>
                  </a:cubicBezTo>
                  <a:cubicBezTo>
                    <a:pt x="20" y="35"/>
                    <a:pt x="22" y="69"/>
                    <a:pt x="24" y="104"/>
                  </a:cubicBezTo>
                  <a:cubicBezTo>
                    <a:pt x="18" y="96"/>
                    <a:pt x="9" y="90"/>
                    <a:pt x="2" y="85"/>
                  </a:cubicBezTo>
                  <a:cubicBezTo>
                    <a:pt x="2" y="85"/>
                    <a:pt x="2" y="85"/>
                    <a:pt x="1" y="85"/>
                  </a:cubicBezTo>
                  <a:cubicBezTo>
                    <a:pt x="0" y="85"/>
                    <a:pt x="0" y="87"/>
                    <a:pt x="1" y="87"/>
                  </a:cubicBezTo>
                  <a:cubicBezTo>
                    <a:pt x="7" y="91"/>
                    <a:pt x="12" y="96"/>
                    <a:pt x="17" y="101"/>
                  </a:cubicBezTo>
                  <a:cubicBezTo>
                    <a:pt x="20" y="105"/>
                    <a:pt x="22" y="109"/>
                    <a:pt x="25" y="113"/>
                  </a:cubicBezTo>
                  <a:cubicBezTo>
                    <a:pt x="26" y="132"/>
                    <a:pt x="26" y="151"/>
                    <a:pt x="27" y="170"/>
                  </a:cubicBezTo>
                  <a:cubicBezTo>
                    <a:pt x="26" y="168"/>
                    <a:pt x="24" y="167"/>
                    <a:pt x="23" y="165"/>
                  </a:cubicBezTo>
                  <a:cubicBezTo>
                    <a:pt x="20" y="162"/>
                    <a:pt x="16" y="159"/>
                    <a:pt x="13" y="156"/>
                  </a:cubicBezTo>
                  <a:cubicBezTo>
                    <a:pt x="13" y="156"/>
                    <a:pt x="13" y="156"/>
                    <a:pt x="13" y="156"/>
                  </a:cubicBezTo>
                  <a:cubicBezTo>
                    <a:pt x="12" y="156"/>
                    <a:pt x="12" y="156"/>
                    <a:pt x="12" y="157"/>
                  </a:cubicBezTo>
                  <a:cubicBezTo>
                    <a:pt x="15" y="160"/>
                    <a:pt x="18" y="164"/>
                    <a:pt x="21" y="167"/>
                  </a:cubicBezTo>
                  <a:cubicBezTo>
                    <a:pt x="23" y="169"/>
                    <a:pt x="25" y="172"/>
                    <a:pt x="27" y="174"/>
                  </a:cubicBezTo>
                  <a:cubicBezTo>
                    <a:pt x="27" y="174"/>
                    <a:pt x="27" y="174"/>
                    <a:pt x="27" y="174"/>
                  </a:cubicBezTo>
                  <a:cubicBezTo>
                    <a:pt x="27" y="175"/>
                    <a:pt x="28" y="176"/>
                    <a:pt x="28" y="176"/>
                  </a:cubicBezTo>
                  <a:cubicBezTo>
                    <a:pt x="28" y="176"/>
                    <a:pt x="29" y="177"/>
                    <a:pt x="29" y="177"/>
                  </a:cubicBezTo>
                  <a:cubicBezTo>
                    <a:pt x="30" y="177"/>
                    <a:pt x="30" y="177"/>
                    <a:pt x="30" y="177"/>
                  </a:cubicBezTo>
                  <a:cubicBezTo>
                    <a:pt x="42" y="172"/>
                    <a:pt x="54" y="162"/>
                    <a:pt x="60" y="150"/>
                  </a:cubicBezTo>
                  <a:cubicBezTo>
                    <a:pt x="60" y="149"/>
                    <a:pt x="59" y="148"/>
                    <a:pt x="58" y="148"/>
                  </a:cubicBezTo>
                  <a:cubicBezTo>
                    <a:pt x="58" y="148"/>
                    <a:pt x="58" y="148"/>
                    <a:pt x="57" y="148"/>
                  </a:cubicBezTo>
                  <a:cubicBezTo>
                    <a:pt x="53" y="153"/>
                    <a:pt x="49" y="158"/>
                    <a:pt x="45" y="162"/>
                  </a:cubicBezTo>
                  <a:cubicBezTo>
                    <a:pt x="40" y="166"/>
                    <a:pt x="36" y="169"/>
                    <a:pt x="31" y="172"/>
                  </a:cubicBezTo>
                  <a:cubicBezTo>
                    <a:pt x="32" y="154"/>
                    <a:pt x="32" y="136"/>
                    <a:pt x="31" y="119"/>
                  </a:cubicBezTo>
                  <a:cubicBezTo>
                    <a:pt x="31" y="118"/>
                    <a:pt x="32" y="118"/>
                    <a:pt x="32" y="118"/>
                  </a:cubicBezTo>
                  <a:cubicBezTo>
                    <a:pt x="41" y="102"/>
                    <a:pt x="50" y="85"/>
                    <a:pt x="55" y="67"/>
                  </a:cubicBezTo>
                  <a:cubicBezTo>
                    <a:pt x="55" y="67"/>
                    <a:pt x="54" y="66"/>
                    <a:pt x="54" y="66"/>
                  </a:cubicBezTo>
                  <a:cubicBezTo>
                    <a:pt x="53" y="66"/>
                    <a:pt x="53" y="66"/>
                    <a:pt x="53" y="67"/>
                  </a:cubicBezTo>
                  <a:cubicBezTo>
                    <a:pt x="45" y="82"/>
                    <a:pt x="38" y="97"/>
                    <a:pt x="30" y="113"/>
                  </a:cubicBezTo>
                  <a:cubicBezTo>
                    <a:pt x="28" y="75"/>
                    <a:pt x="23" y="37"/>
                    <a:pt x="16" y="1"/>
                  </a:cubicBezTo>
                  <a:cubicBezTo>
                    <a:pt x="16" y="0"/>
                    <a:pt x="16" y="0"/>
                    <a:pt x="16" y="0"/>
                  </a:cubicBezTo>
                </a:path>
              </a:pathLst>
            </a:custGeom>
            <a:solidFill>
              <a:srgbClr val="34D6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íśľiďé"/>
            <p:cNvSpPr/>
            <p:nvPr/>
          </p:nvSpPr>
          <p:spPr bwMode="auto">
            <a:xfrm>
              <a:off x="4302126" y="4968875"/>
              <a:ext cx="514350" cy="454026"/>
            </a:xfrm>
            <a:custGeom>
              <a:avLst/>
              <a:gdLst>
                <a:gd name="T0" fmla="*/ 78 w 78"/>
                <a:gd name="T1" fmla="*/ 0 h 69"/>
                <a:gd name="T2" fmla="*/ 72 w 78"/>
                <a:gd name="T3" fmla="*/ 59 h 69"/>
                <a:gd name="T4" fmla="*/ 61 w 78"/>
                <a:gd name="T5" fmla="*/ 69 h 69"/>
                <a:gd name="T6" fmla="*/ 18 w 78"/>
                <a:gd name="T7" fmla="*/ 69 h 69"/>
                <a:gd name="T8" fmla="*/ 7 w 78"/>
                <a:gd name="T9" fmla="*/ 59 h 69"/>
                <a:gd name="T10" fmla="*/ 7 w 78"/>
                <a:gd name="T11" fmla="*/ 59 h 69"/>
                <a:gd name="T12" fmla="*/ 0 w 78"/>
                <a:gd name="T13" fmla="*/ 0 h 69"/>
                <a:gd name="T14" fmla="*/ 78 w 78"/>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78" y="0"/>
                  </a:moveTo>
                  <a:cubicBezTo>
                    <a:pt x="72" y="59"/>
                    <a:pt x="72" y="59"/>
                    <a:pt x="72" y="59"/>
                  </a:cubicBezTo>
                  <a:cubicBezTo>
                    <a:pt x="71" y="65"/>
                    <a:pt x="66" y="69"/>
                    <a:pt x="61" y="69"/>
                  </a:cubicBezTo>
                  <a:cubicBezTo>
                    <a:pt x="18" y="69"/>
                    <a:pt x="18" y="69"/>
                    <a:pt x="18" y="69"/>
                  </a:cubicBezTo>
                  <a:cubicBezTo>
                    <a:pt x="12" y="69"/>
                    <a:pt x="8" y="65"/>
                    <a:pt x="7" y="59"/>
                  </a:cubicBezTo>
                  <a:cubicBezTo>
                    <a:pt x="7" y="59"/>
                    <a:pt x="7" y="59"/>
                    <a:pt x="7" y="59"/>
                  </a:cubicBezTo>
                  <a:cubicBezTo>
                    <a:pt x="0" y="0"/>
                    <a:pt x="0" y="0"/>
                    <a:pt x="0" y="0"/>
                  </a:cubicBezTo>
                  <a:cubicBezTo>
                    <a:pt x="78" y="0"/>
                    <a:pt x="78" y="0"/>
                    <a:pt x="78" y="0"/>
                  </a:cubicBezTo>
                </a:path>
              </a:pathLst>
            </a:custGeom>
            <a:solidFill>
              <a:srgbClr val="594D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ïṡḷíḓé"/>
            <p:cNvSpPr/>
            <p:nvPr/>
          </p:nvSpPr>
          <p:spPr bwMode="auto">
            <a:xfrm>
              <a:off x="4349750" y="4968875"/>
              <a:ext cx="466726" cy="454026"/>
            </a:xfrm>
            <a:custGeom>
              <a:avLst/>
              <a:gdLst>
                <a:gd name="T0" fmla="*/ 71 w 71"/>
                <a:gd name="T1" fmla="*/ 0 h 69"/>
                <a:gd name="T2" fmla="*/ 66 w 71"/>
                <a:gd name="T3" fmla="*/ 0 h 69"/>
                <a:gd name="T4" fmla="*/ 17 w 71"/>
                <a:gd name="T5" fmla="*/ 52 h 69"/>
                <a:gd name="T6" fmla="*/ 0 w 71"/>
                <a:gd name="T7" fmla="*/ 59 h 69"/>
                <a:gd name="T8" fmla="*/ 0 w 71"/>
                <a:gd name="T9" fmla="*/ 59 h 69"/>
                <a:gd name="T10" fmla="*/ 11 w 71"/>
                <a:gd name="T11" fmla="*/ 69 h 69"/>
                <a:gd name="T12" fmla="*/ 54 w 71"/>
                <a:gd name="T13" fmla="*/ 69 h 69"/>
                <a:gd name="T14" fmla="*/ 65 w 71"/>
                <a:gd name="T15" fmla="*/ 59 h 69"/>
                <a:gd name="T16" fmla="*/ 71 w 71"/>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9">
                  <a:moveTo>
                    <a:pt x="71" y="0"/>
                  </a:moveTo>
                  <a:cubicBezTo>
                    <a:pt x="66" y="0"/>
                    <a:pt x="66" y="0"/>
                    <a:pt x="66" y="0"/>
                  </a:cubicBezTo>
                  <a:cubicBezTo>
                    <a:pt x="57" y="23"/>
                    <a:pt x="39" y="42"/>
                    <a:pt x="17" y="52"/>
                  </a:cubicBezTo>
                  <a:cubicBezTo>
                    <a:pt x="11" y="55"/>
                    <a:pt x="6" y="57"/>
                    <a:pt x="0" y="59"/>
                  </a:cubicBezTo>
                  <a:cubicBezTo>
                    <a:pt x="0" y="59"/>
                    <a:pt x="0" y="59"/>
                    <a:pt x="0" y="59"/>
                  </a:cubicBezTo>
                  <a:cubicBezTo>
                    <a:pt x="1" y="65"/>
                    <a:pt x="5" y="69"/>
                    <a:pt x="11" y="69"/>
                  </a:cubicBezTo>
                  <a:cubicBezTo>
                    <a:pt x="54" y="69"/>
                    <a:pt x="54" y="69"/>
                    <a:pt x="54" y="69"/>
                  </a:cubicBezTo>
                  <a:cubicBezTo>
                    <a:pt x="59" y="69"/>
                    <a:pt x="64" y="65"/>
                    <a:pt x="65" y="59"/>
                  </a:cubicBezTo>
                  <a:cubicBezTo>
                    <a:pt x="71" y="0"/>
                    <a:pt x="71" y="0"/>
                    <a:pt x="71" y="0"/>
                  </a:cubicBezTo>
                </a:path>
              </a:pathLst>
            </a:custGeom>
            <a:solidFill>
              <a:srgbClr val="4C41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ïśļîďé"/>
            <p:cNvSpPr/>
            <p:nvPr/>
          </p:nvSpPr>
          <p:spPr bwMode="auto">
            <a:xfrm>
              <a:off x="7677150" y="3317875"/>
              <a:ext cx="146050" cy="142876"/>
            </a:xfrm>
            <a:custGeom>
              <a:avLst/>
              <a:gdLst>
                <a:gd name="T0" fmla="*/ 0 w 22"/>
                <a:gd name="T1" fmla="*/ 0 h 22"/>
                <a:gd name="T2" fmla="*/ 22 w 22"/>
                <a:gd name="T3" fmla="*/ 22 h 22"/>
                <a:gd name="T4" fmla="*/ 0 w 22"/>
                <a:gd name="T5" fmla="*/ 0 h 22"/>
              </a:gdLst>
              <a:ahLst/>
              <a:cxnLst>
                <a:cxn ang="0">
                  <a:pos x="T0" y="T1"/>
                </a:cxn>
                <a:cxn ang="0">
                  <a:pos x="T2" y="T3"/>
                </a:cxn>
                <a:cxn ang="0">
                  <a:pos x="T4" y="T5"/>
                </a:cxn>
              </a:cxnLst>
              <a:rect l="0" t="0" r="r" b="b"/>
              <a:pathLst>
                <a:path w="22" h="22">
                  <a:moveTo>
                    <a:pt x="0" y="0"/>
                  </a:moveTo>
                  <a:cubicBezTo>
                    <a:pt x="10" y="4"/>
                    <a:pt x="17" y="13"/>
                    <a:pt x="22" y="22"/>
                  </a:cubicBezTo>
                  <a:cubicBezTo>
                    <a:pt x="17" y="13"/>
                    <a:pt x="10" y="4"/>
                    <a:pt x="0" y="0"/>
                  </a:cubicBezTo>
                </a:path>
              </a:pathLst>
            </a:custGeom>
            <a:solidFill>
              <a:srgbClr val="F4C9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ŝḷiďè"/>
            <p:cNvSpPr/>
            <p:nvPr/>
          </p:nvSpPr>
          <p:spPr bwMode="auto">
            <a:xfrm>
              <a:off x="7426326" y="3990975"/>
              <a:ext cx="403226" cy="50800"/>
            </a:xfrm>
            <a:custGeom>
              <a:avLst/>
              <a:gdLst>
                <a:gd name="T0" fmla="*/ 28 w 61"/>
                <a:gd name="T1" fmla="*/ 5 h 8"/>
                <a:gd name="T2" fmla="*/ 0 w 61"/>
                <a:gd name="T3" fmla="*/ 8 h 8"/>
                <a:gd name="T4" fmla="*/ 5 w 61"/>
                <a:gd name="T5" fmla="*/ 8 h 8"/>
                <a:gd name="T6" fmla="*/ 28 w 61"/>
                <a:gd name="T7" fmla="*/ 5 h 8"/>
                <a:gd name="T8" fmla="*/ 61 w 61"/>
                <a:gd name="T9" fmla="*/ 0 h 8"/>
                <a:gd name="T10" fmla="*/ 28 w 61"/>
                <a:gd name="T11" fmla="*/ 4 h 8"/>
                <a:gd name="T12" fmla="*/ 61 w 6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1" h="8">
                  <a:moveTo>
                    <a:pt x="28" y="5"/>
                  </a:moveTo>
                  <a:cubicBezTo>
                    <a:pt x="19" y="6"/>
                    <a:pt x="9" y="7"/>
                    <a:pt x="0" y="8"/>
                  </a:cubicBezTo>
                  <a:cubicBezTo>
                    <a:pt x="2" y="8"/>
                    <a:pt x="3" y="8"/>
                    <a:pt x="5" y="8"/>
                  </a:cubicBezTo>
                  <a:cubicBezTo>
                    <a:pt x="12" y="8"/>
                    <a:pt x="22" y="6"/>
                    <a:pt x="28" y="5"/>
                  </a:cubicBezTo>
                  <a:moveTo>
                    <a:pt x="61" y="0"/>
                  </a:moveTo>
                  <a:cubicBezTo>
                    <a:pt x="50" y="1"/>
                    <a:pt x="39" y="3"/>
                    <a:pt x="28" y="4"/>
                  </a:cubicBezTo>
                  <a:cubicBezTo>
                    <a:pt x="39" y="3"/>
                    <a:pt x="50" y="1"/>
                    <a:pt x="61" y="0"/>
                  </a:cubicBezTo>
                </a:path>
              </a:pathLst>
            </a:custGeom>
            <a:solidFill>
              <a:srgbClr val="EB7F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îŝlïḋê"/>
            <p:cNvSpPr/>
            <p:nvPr/>
          </p:nvSpPr>
          <p:spPr bwMode="auto">
            <a:xfrm>
              <a:off x="7413626" y="3308349"/>
              <a:ext cx="581026" cy="733426"/>
            </a:xfrm>
            <a:custGeom>
              <a:avLst/>
              <a:gdLst>
                <a:gd name="T0" fmla="*/ 38 w 88"/>
                <a:gd name="T1" fmla="*/ 0 h 111"/>
                <a:gd name="T2" fmla="*/ 50 w 88"/>
                <a:gd name="T3" fmla="*/ 49 h 111"/>
                <a:gd name="T4" fmla="*/ 48 w 88"/>
                <a:gd name="T5" fmla="*/ 73 h 111"/>
                <a:gd name="T6" fmla="*/ 38 w 88"/>
                <a:gd name="T7" fmla="*/ 82 h 111"/>
                <a:gd name="T8" fmla="*/ 17 w 88"/>
                <a:gd name="T9" fmla="*/ 97 h 111"/>
                <a:gd name="T10" fmla="*/ 0 w 88"/>
                <a:gd name="T11" fmla="*/ 110 h 111"/>
                <a:gd name="T12" fmla="*/ 2 w 88"/>
                <a:gd name="T13" fmla="*/ 111 h 111"/>
                <a:gd name="T14" fmla="*/ 30 w 88"/>
                <a:gd name="T15" fmla="*/ 108 h 111"/>
                <a:gd name="T16" fmla="*/ 30 w 88"/>
                <a:gd name="T17" fmla="*/ 107 h 111"/>
                <a:gd name="T18" fmla="*/ 30 w 88"/>
                <a:gd name="T19" fmla="*/ 107 h 111"/>
                <a:gd name="T20" fmla="*/ 63 w 88"/>
                <a:gd name="T21" fmla="*/ 103 h 111"/>
                <a:gd name="T22" fmla="*/ 63 w 88"/>
                <a:gd name="T23" fmla="*/ 103 h 111"/>
                <a:gd name="T24" fmla="*/ 75 w 88"/>
                <a:gd name="T25" fmla="*/ 102 h 111"/>
                <a:gd name="T26" fmla="*/ 85 w 88"/>
                <a:gd name="T27" fmla="*/ 99 h 111"/>
                <a:gd name="T28" fmla="*/ 88 w 88"/>
                <a:gd name="T29" fmla="*/ 94 h 111"/>
                <a:gd name="T30" fmla="*/ 86 w 88"/>
                <a:gd name="T31" fmla="*/ 82 h 111"/>
                <a:gd name="T32" fmla="*/ 79 w 88"/>
                <a:gd name="T33" fmla="*/ 60 h 111"/>
                <a:gd name="T34" fmla="*/ 63 w 88"/>
                <a:gd name="T35" fmla="*/ 25 h 111"/>
                <a:gd name="T36" fmla="*/ 63 w 88"/>
                <a:gd name="T37" fmla="*/ 25 h 111"/>
                <a:gd name="T38" fmla="*/ 62 w 88"/>
                <a:gd name="T39" fmla="*/ 23 h 111"/>
                <a:gd name="T40" fmla="*/ 40 w 88"/>
                <a:gd name="T41" fmla="*/ 1 h 111"/>
                <a:gd name="T42" fmla="*/ 38 w 88"/>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11">
                  <a:moveTo>
                    <a:pt x="38" y="0"/>
                  </a:moveTo>
                  <a:cubicBezTo>
                    <a:pt x="45" y="16"/>
                    <a:pt x="48" y="32"/>
                    <a:pt x="50" y="49"/>
                  </a:cubicBezTo>
                  <a:cubicBezTo>
                    <a:pt x="52" y="57"/>
                    <a:pt x="53" y="66"/>
                    <a:pt x="48" y="73"/>
                  </a:cubicBezTo>
                  <a:cubicBezTo>
                    <a:pt x="46" y="77"/>
                    <a:pt x="42" y="80"/>
                    <a:pt x="38" y="82"/>
                  </a:cubicBezTo>
                  <a:cubicBezTo>
                    <a:pt x="31" y="87"/>
                    <a:pt x="24" y="92"/>
                    <a:pt x="17" y="97"/>
                  </a:cubicBezTo>
                  <a:cubicBezTo>
                    <a:pt x="11" y="100"/>
                    <a:pt x="3" y="104"/>
                    <a:pt x="0" y="110"/>
                  </a:cubicBezTo>
                  <a:cubicBezTo>
                    <a:pt x="1" y="110"/>
                    <a:pt x="1" y="110"/>
                    <a:pt x="2" y="111"/>
                  </a:cubicBezTo>
                  <a:cubicBezTo>
                    <a:pt x="11" y="110"/>
                    <a:pt x="21" y="109"/>
                    <a:pt x="30" y="108"/>
                  </a:cubicBezTo>
                  <a:cubicBezTo>
                    <a:pt x="30" y="108"/>
                    <a:pt x="30" y="108"/>
                    <a:pt x="30" y="107"/>
                  </a:cubicBezTo>
                  <a:cubicBezTo>
                    <a:pt x="30" y="107"/>
                    <a:pt x="30" y="107"/>
                    <a:pt x="30" y="107"/>
                  </a:cubicBezTo>
                  <a:cubicBezTo>
                    <a:pt x="41" y="106"/>
                    <a:pt x="52" y="104"/>
                    <a:pt x="63" y="103"/>
                  </a:cubicBezTo>
                  <a:cubicBezTo>
                    <a:pt x="63" y="103"/>
                    <a:pt x="63" y="103"/>
                    <a:pt x="63" y="103"/>
                  </a:cubicBezTo>
                  <a:cubicBezTo>
                    <a:pt x="67" y="103"/>
                    <a:pt x="71" y="103"/>
                    <a:pt x="75" y="102"/>
                  </a:cubicBezTo>
                  <a:cubicBezTo>
                    <a:pt x="78" y="102"/>
                    <a:pt x="83" y="101"/>
                    <a:pt x="85" y="99"/>
                  </a:cubicBezTo>
                  <a:cubicBezTo>
                    <a:pt x="88" y="98"/>
                    <a:pt x="88" y="96"/>
                    <a:pt x="88" y="94"/>
                  </a:cubicBezTo>
                  <a:cubicBezTo>
                    <a:pt x="88" y="90"/>
                    <a:pt x="86" y="85"/>
                    <a:pt x="86" y="82"/>
                  </a:cubicBezTo>
                  <a:cubicBezTo>
                    <a:pt x="84" y="75"/>
                    <a:pt x="82" y="67"/>
                    <a:pt x="79" y="60"/>
                  </a:cubicBezTo>
                  <a:cubicBezTo>
                    <a:pt x="75" y="48"/>
                    <a:pt x="69" y="36"/>
                    <a:pt x="63" y="25"/>
                  </a:cubicBezTo>
                  <a:cubicBezTo>
                    <a:pt x="63" y="25"/>
                    <a:pt x="63" y="25"/>
                    <a:pt x="63" y="25"/>
                  </a:cubicBezTo>
                  <a:cubicBezTo>
                    <a:pt x="63" y="24"/>
                    <a:pt x="63" y="24"/>
                    <a:pt x="62" y="23"/>
                  </a:cubicBezTo>
                  <a:cubicBezTo>
                    <a:pt x="57" y="14"/>
                    <a:pt x="50" y="5"/>
                    <a:pt x="40" y="1"/>
                  </a:cubicBezTo>
                  <a:cubicBezTo>
                    <a:pt x="40" y="1"/>
                    <a:pt x="39" y="1"/>
                    <a:pt x="38" y="0"/>
                  </a:cubicBezTo>
                </a:path>
              </a:pathLst>
            </a:custGeom>
            <a:solidFill>
              <a:srgbClr val="FF67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îş1iďè"/>
            <p:cNvSpPr/>
            <p:nvPr/>
          </p:nvSpPr>
          <p:spPr bwMode="auto">
            <a:xfrm>
              <a:off x="7845426" y="2854325"/>
              <a:ext cx="587376" cy="593726"/>
            </a:xfrm>
            <a:custGeom>
              <a:avLst/>
              <a:gdLst>
                <a:gd name="T0" fmla="*/ 8 w 89"/>
                <a:gd name="T1" fmla="*/ 0 h 90"/>
                <a:gd name="T2" fmla="*/ 2 w 89"/>
                <a:gd name="T3" fmla="*/ 2 h 90"/>
                <a:gd name="T4" fmla="*/ 0 w 89"/>
                <a:gd name="T5" fmla="*/ 3 h 90"/>
                <a:gd name="T6" fmla="*/ 3 w 89"/>
                <a:gd name="T7" fmla="*/ 6 h 90"/>
                <a:gd name="T8" fmla="*/ 4 w 89"/>
                <a:gd name="T9" fmla="*/ 6 h 90"/>
                <a:gd name="T10" fmla="*/ 4 w 89"/>
                <a:gd name="T11" fmla="*/ 6 h 90"/>
                <a:gd name="T12" fmla="*/ 6 w 89"/>
                <a:gd name="T13" fmla="*/ 6 h 90"/>
                <a:gd name="T14" fmla="*/ 6 w 89"/>
                <a:gd name="T15" fmla="*/ 9 h 90"/>
                <a:gd name="T16" fmla="*/ 12 w 89"/>
                <a:gd name="T17" fmla="*/ 13 h 90"/>
                <a:gd name="T18" fmla="*/ 20 w 89"/>
                <a:gd name="T19" fmla="*/ 40 h 90"/>
                <a:gd name="T20" fmla="*/ 29 w 89"/>
                <a:gd name="T21" fmla="*/ 66 h 90"/>
                <a:gd name="T22" fmla="*/ 42 w 89"/>
                <a:gd name="T23" fmla="*/ 69 h 90"/>
                <a:gd name="T24" fmla="*/ 51 w 89"/>
                <a:gd name="T25" fmla="*/ 68 h 90"/>
                <a:gd name="T26" fmla="*/ 55 w 89"/>
                <a:gd name="T27" fmla="*/ 67 h 90"/>
                <a:gd name="T28" fmla="*/ 59 w 89"/>
                <a:gd name="T29" fmla="*/ 69 h 90"/>
                <a:gd name="T30" fmla="*/ 59 w 89"/>
                <a:gd name="T31" fmla="*/ 73 h 90"/>
                <a:gd name="T32" fmla="*/ 76 w 89"/>
                <a:gd name="T33" fmla="*/ 90 h 90"/>
                <a:gd name="T34" fmla="*/ 78 w 89"/>
                <a:gd name="T35" fmla="*/ 90 h 90"/>
                <a:gd name="T36" fmla="*/ 89 w 89"/>
                <a:gd name="T37" fmla="*/ 81 h 90"/>
                <a:gd name="T38" fmla="*/ 75 w 89"/>
                <a:gd name="T39" fmla="*/ 74 h 90"/>
                <a:gd name="T40" fmla="*/ 64 w 89"/>
                <a:gd name="T41" fmla="*/ 55 h 90"/>
                <a:gd name="T42" fmla="*/ 49 w 89"/>
                <a:gd name="T43" fmla="*/ 51 h 90"/>
                <a:gd name="T44" fmla="*/ 33 w 89"/>
                <a:gd name="T45" fmla="*/ 31 h 90"/>
                <a:gd name="T46" fmla="*/ 22 w 89"/>
                <a:gd name="T47" fmla="*/ 7 h 90"/>
                <a:gd name="T48" fmla="*/ 8 w 89"/>
                <a:gd name="T4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90">
                  <a:moveTo>
                    <a:pt x="8" y="0"/>
                  </a:moveTo>
                  <a:cubicBezTo>
                    <a:pt x="6" y="0"/>
                    <a:pt x="4" y="1"/>
                    <a:pt x="2" y="2"/>
                  </a:cubicBezTo>
                  <a:cubicBezTo>
                    <a:pt x="2" y="2"/>
                    <a:pt x="1" y="2"/>
                    <a:pt x="0" y="3"/>
                  </a:cubicBezTo>
                  <a:cubicBezTo>
                    <a:pt x="1" y="4"/>
                    <a:pt x="2" y="5"/>
                    <a:pt x="3" y="6"/>
                  </a:cubicBezTo>
                  <a:cubicBezTo>
                    <a:pt x="3" y="6"/>
                    <a:pt x="4" y="6"/>
                    <a:pt x="4" y="6"/>
                  </a:cubicBezTo>
                  <a:cubicBezTo>
                    <a:pt x="4" y="6"/>
                    <a:pt x="4" y="6"/>
                    <a:pt x="4" y="6"/>
                  </a:cubicBezTo>
                  <a:cubicBezTo>
                    <a:pt x="5" y="6"/>
                    <a:pt x="5" y="6"/>
                    <a:pt x="6" y="6"/>
                  </a:cubicBezTo>
                  <a:cubicBezTo>
                    <a:pt x="6" y="7"/>
                    <a:pt x="6" y="8"/>
                    <a:pt x="6" y="9"/>
                  </a:cubicBezTo>
                  <a:cubicBezTo>
                    <a:pt x="8" y="10"/>
                    <a:pt x="11" y="11"/>
                    <a:pt x="12" y="13"/>
                  </a:cubicBezTo>
                  <a:cubicBezTo>
                    <a:pt x="19" y="19"/>
                    <a:pt x="20" y="30"/>
                    <a:pt x="20" y="40"/>
                  </a:cubicBezTo>
                  <a:cubicBezTo>
                    <a:pt x="20" y="49"/>
                    <a:pt x="22" y="60"/>
                    <a:pt x="29" y="66"/>
                  </a:cubicBezTo>
                  <a:cubicBezTo>
                    <a:pt x="33" y="68"/>
                    <a:pt x="37" y="69"/>
                    <a:pt x="42" y="69"/>
                  </a:cubicBezTo>
                  <a:cubicBezTo>
                    <a:pt x="45" y="69"/>
                    <a:pt x="48" y="69"/>
                    <a:pt x="51" y="68"/>
                  </a:cubicBezTo>
                  <a:cubicBezTo>
                    <a:pt x="52" y="68"/>
                    <a:pt x="53" y="67"/>
                    <a:pt x="55" y="67"/>
                  </a:cubicBezTo>
                  <a:cubicBezTo>
                    <a:pt x="56" y="67"/>
                    <a:pt x="58" y="68"/>
                    <a:pt x="59" y="69"/>
                  </a:cubicBezTo>
                  <a:cubicBezTo>
                    <a:pt x="59" y="70"/>
                    <a:pt x="59" y="72"/>
                    <a:pt x="59" y="73"/>
                  </a:cubicBezTo>
                  <a:cubicBezTo>
                    <a:pt x="59" y="82"/>
                    <a:pt x="68" y="90"/>
                    <a:pt x="76" y="90"/>
                  </a:cubicBezTo>
                  <a:cubicBezTo>
                    <a:pt x="77" y="90"/>
                    <a:pt x="78" y="90"/>
                    <a:pt x="78" y="90"/>
                  </a:cubicBezTo>
                  <a:cubicBezTo>
                    <a:pt x="83" y="89"/>
                    <a:pt x="88" y="86"/>
                    <a:pt x="89" y="81"/>
                  </a:cubicBezTo>
                  <a:cubicBezTo>
                    <a:pt x="84" y="79"/>
                    <a:pt x="79" y="78"/>
                    <a:pt x="75" y="74"/>
                  </a:cubicBezTo>
                  <a:cubicBezTo>
                    <a:pt x="71" y="68"/>
                    <a:pt x="71" y="59"/>
                    <a:pt x="64" y="55"/>
                  </a:cubicBezTo>
                  <a:cubicBezTo>
                    <a:pt x="60" y="52"/>
                    <a:pt x="54" y="52"/>
                    <a:pt x="49" y="51"/>
                  </a:cubicBezTo>
                  <a:cubicBezTo>
                    <a:pt x="41" y="48"/>
                    <a:pt x="36" y="40"/>
                    <a:pt x="33" y="31"/>
                  </a:cubicBezTo>
                  <a:cubicBezTo>
                    <a:pt x="30" y="23"/>
                    <a:pt x="28" y="14"/>
                    <a:pt x="22" y="7"/>
                  </a:cubicBezTo>
                  <a:cubicBezTo>
                    <a:pt x="19" y="4"/>
                    <a:pt x="13" y="0"/>
                    <a:pt x="8" y="0"/>
                  </a:cubicBezTo>
                </a:path>
              </a:pathLst>
            </a:custGeom>
            <a:solidFill>
              <a:srgbClr val="5F1F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i$lïḋe"/>
            <p:cNvSpPr/>
            <p:nvPr/>
          </p:nvSpPr>
          <p:spPr bwMode="auto">
            <a:xfrm>
              <a:off x="7639050" y="2892425"/>
              <a:ext cx="250826" cy="352426"/>
            </a:xfrm>
            <a:custGeom>
              <a:avLst/>
              <a:gdLst>
                <a:gd name="T0" fmla="*/ 34 w 38"/>
                <a:gd name="T1" fmla="*/ 0 h 53"/>
                <a:gd name="T2" fmla="*/ 31 w 38"/>
                <a:gd name="T3" fmla="*/ 10 h 53"/>
                <a:gd name="T4" fmla="*/ 15 w 38"/>
                <a:gd name="T5" fmla="*/ 30 h 53"/>
                <a:gd name="T6" fmla="*/ 15 w 38"/>
                <a:gd name="T7" fmla="*/ 30 h 53"/>
                <a:gd name="T8" fmla="*/ 9 w 38"/>
                <a:gd name="T9" fmla="*/ 38 h 53"/>
                <a:gd name="T10" fmla="*/ 3 w 38"/>
                <a:gd name="T11" fmla="*/ 43 h 53"/>
                <a:gd name="T12" fmla="*/ 3 w 38"/>
                <a:gd name="T13" fmla="*/ 44 h 53"/>
                <a:gd name="T14" fmla="*/ 3 w 38"/>
                <a:gd name="T15" fmla="*/ 47 h 53"/>
                <a:gd name="T16" fmla="*/ 0 w 38"/>
                <a:gd name="T17" fmla="*/ 53 h 53"/>
                <a:gd name="T18" fmla="*/ 8 w 38"/>
                <a:gd name="T19" fmla="*/ 51 h 53"/>
                <a:gd name="T20" fmla="*/ 30 w 38"/>
                <a:gd name="T21" fmla="*/ 36 h 53"/>
                <a:gd name="T22" fmla="*/ 38 w 38"/>
                <a:gd name="T23" fmla="*/ 9 h 53"/>
                <a:gd name="T24" fmla="*/ 37 w 38"/>
                <a:gd name="T25" fmla="*/ 3 h 53"/>
                <a:gd name="T26" fmla="*/ 35 w 38"/>
                <a:gd name="T27" fmla="*/ 1 h 53"/>
                <a:gd name="T28" fmla="*/ 34 w 38"/>
                <a:gd name="T2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53">
                  <a:moveTo>
                    <a:pt x="34" y="0"/>
                  </a:moveTo>
                  <a:cubicBezTo>
                    <a:pt x="31" y="2"/>
                    <a:pt x="31" y="7"/>
                    <a:pt x="31" y="10"/>
                  </a:cubicBezTo>
                  <a:cubicBezTo>
                    <a:pt x="28" y="18"/>
                    <a:pt x="23" y="26"/>
                    <a:pt x="15" y="30"/>
                  </a:cubicBezTo>
                  <a:cubicBezTo>
                    <a:pt x="15" y="30"/>
                    <a:pt x="15" y="30"/>
                    <a:pt x="15" y="30"/>
                  </a:cubicBezTo>
                  <a:cubicBezTo>
                    <a:pt x="15" y="33"/>
                    <a:pt x="12" y="36"/>
                    <a:pt x="9" y="38"/>
                  </a:cubicBezTo>
                  <a:cubicBezTo>
                    <a:pt x="6" y="39"/>
                    <a:pt x="3" y="40"/>
                    <a:pt x="3" y="43"/>
                  </a:cubicBezTo>
                  <a:cubicBezTo>
                    <a:pt x="3" y="44"/>
                    <a:pt x="3" y="44"/>
                    <a:pt x="3" y="44"/>
                  </a:cubicBezTo>
                  <a:cubicBezTo>
                    <a:pt x="3" y="45"/>
                    <a:pt x="3" y="46"/>
                    <a:pt x="3" y="47"/>
                  </a:cubicBezTo>
                  <a:cubicBezTo>
                    <a:pt x="3" y="49"/>
                    <a:pt x="3" y="51"/>
                    <a:pt x="0" y="53"/>
                  </a:cubicBezTo>
                  <a:cubicBezTo>
                    <a:pt x="3" y="52"/>
                    <a:pt x="5" y="52"/>
                    <a:pt x="8" y="51"/>
                  </a:cubicBezTo>
                  <a:cubicBezTo>
                    <a:pt x="17" y="48"/>
                    <a:pt x="24" y="43"/>
                    <a:pt x="30" y="36"/>
                  </a:cubicBezTo>
                  <a:cubicBezTo>
                    <a:pt x="35" y="29"/>
                    <a:pt x="38" y="19"/>
                    <a:pt x="38" y="9"/>
                  </a:cubicBezTo>
                  <a:cubicBezTo>
                    <a:pt x="38" y="7"/>
                    <a:pt x="38" y="5"/>
                    <a:pt x="37" y="3"/>
                  </a:cubicBezTo>
                  <a:cubicBezTo>
                    <a:pt x="37" y="2"/>
                    <a:pt x="36" y="2"/>
                    <a:pt x="35" y="1"/>
                  </a:cubicBezTo>
                  <a:cubicBezTo>
                    <a:pt x="35" y="1"/>
                    <a:pt x="34" y="0"/>
                    <a:pt x="34" y="0"/>
                  </a:cubicBezTo>
                </a:path>
              </a:pathLst>
            </a:custGeom>
            <a:solidFill>
              <a:srgbClr val="5F1F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ïS1idê"/>
            <p:cNvSpPr/>
            <p:nvPr/>
          </p:nvSpPr>
          <p:spPr bwMode="auto">
            <a:xfrm>
              <a:off x="7864476" y="2892425"/>
              <a:ext cx="19050" cy="22226"/>
            </a:xfrm>
            <a:custGeom>
              <a:avLst/>
              <a:gdLst>
                <a:gd name="T0" fmla="*/ 1 w 3"/>
                <a:gd name="T1" fmla="*/ 0 h 3"/>
                <a:gd name="T2" fmla="*/ 1 w 3"/>
                <a:gd name="T3" fmla="*/ 0 h 3"/>
                <a:gd name="T4" fmla="*/ 0 w 3"/>
                <a:gd name="T5" fmla="*/ 0 h 3"/>
                <a:gd name="T6" fmla="*/ 1 w 3"/>
                <a:gd name="T7" fmla="*/ 1 h 3"/>
                <a:gd name="T8" fmla="*/ 3 w 3"/>
                <a:gd name="T9" fmla="*/ 3 h 3"/>
                <a:gd name="T10" fmla="*/ 3 w 3"/>
                <a:gd name="T11" fmla="*/ 0 h 3"/>
                <a:gd name="T12" fmla="*/ 1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0"/>
                  </a:moveTo>
                  <a:cubicBezTo>
                    <a:pt x="1" y="0"/>
                    <a:pt x="1" y="0"/>
                    <a:pt x="1" y="0"/>
                  </a:cubicBezTo>
                  <a:cubicBezTo>
                    <a:pt x="1" y="0"/>
                    <a:pt x="0" y="0"/>
                    <a:pt x="0" y="0"/>
                  </a:cubicBezTo>
                  <a:cubicBezTo>
                    <a:pt x="0" y="0"/>
                    <a:pt x="1" y="1"/>
                    <a:pt x="1" y="1"/>
                  </a:cubicBezTo>
                  <a:cubicBezTo>
                    <a:pt x="2" y="2"/>
                    <a:pt x="3" y="2"/>
                    <a:pt x="3" y="3"/>
                  </a:cubicBezTo>
                  <a:cubicBezTo>
                    <a:pt x="3" y="2"/>
                    <a:pt x="3" y="1"/>
                    <a:pt x="3" y="0"/>
                  </a:cubicBezTo>
                  <a:cubicBezTo>
                    <a:pt x="2" y="0"/>
                    <a:pt x="2" y="0"/>
                    <a:pt x="1" y="0"/>
                  </a:cubicBezTo>
                </a:path>
              </a:pathLst>
            </a:custGeom>
            <a:solidFill>
              <a:srgbClr val="5118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îṡḻíḓê"/>
            <p:cNvSpPr/>
            <p:nvPr/>
          </p:nvSpPr>
          <p:spPr bwMode="auto">
            <a:xfrm>
              <a:off x="7413626" y="3692525"/>
              <a:ext cx="19050" cy="19050"/>
            </a:xfrm>
            <a:custGeom>
              <a:avLst/>
              <a:gdLst>
                <a:gd name="T0" fmla="*/ 3 w 3"/>
                <a:gd name="T1" fmla="*/ 0 h 3"/>
                <a:gd name="T2" fmla="*/ 1 w 3"/>
                <a:gd name="T3" fmla="*/ 2 h 3"/>
                <a:gd name="T4" fmla="*/ 0 w 3"/>
                <a:gd name="T5" fmla="*/ 2 h 3"/>
                <a:gd name="T6" fmla="*/ 1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1"/>
                    <a:pt x="2" y="1"/>
                    <a:pt x="1" y="2"/>
                  </a:cubicBezTo>
                  <a:cubicBezTo>
                    <a:pt x="1" y="2"/>
                    <a:pt x="1" y="2"/>
                    <a:pt x="0" y="2"/>
                  </a:cubicBezTo>
                  <a:cubicBezTo>
                    <a:pt x="1" y="3"/>
                    <a:pt x="1" y="3"/>
                    <a:pt x="1" y="3"/>
                  </a:cubicBezTo>
                  <a:cubicBezTo>
                    <a:pt x="2" y="2"/>
                    <a:pt x="2" y="1"/>
                    <a:pt x="3" y="0"/>
                  </a:cubicBezTo>
                </a:path>
              </a:pathLst>
            </a:custGeom>
            <a:solidFill>
              <a:srgbClr val="FF67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iślïḍe"/>
            <p:cNvSpPr/>
            <p:nvPr/>
          </p:nvSpPr>
          <p:spPr bwMode="auto">
            <a:xfrm>
              <a:off x="7419976" y="3594099"/>
              <a:ext cx="66676" cy="111126"/>
            </a:xfrm>
            <a:custGeom>
              <a:avLst/>
              <a:gdLst>
                <a:gd name="T0" fmla="*/ 10 w 10"/>
                <a:gd name="T1" fmla="*/ 0 h 17"/>
                <a:gd name="T2" fmla="*/ 9 w 10"/>
                <a:gd name="T3" fmla="*/ 0 h 17"/>
                <a:gd name="T4" fmla="*/ 0 w 10"/>
                <a:gd name="T5" fmla="*/ 17 h 17"/>
                <a:gd name="T6" fmla="*/ 2 w 10"/>
                <a:gd name="T7" fmla="*/ 15 h 17"/>
                <a:gd name="T8" fmla="*/ 10 w 10"/>
                <a:gd name="T9" fmla="*/ 1 h 17"/>
                <a:gd name="T10" fmla="*/ 1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10" y="0"/>
                  </a:moveTo>
                  <a:cubicBezTo>
                    <a:pt x="9" y="0"/>
                    <a:pt x="9" y="0"/>
                    <a:pt x="9" y="0"/>
                  </a:cubicBezTo>
                  <a:cubicBezTo>
                    <a:pt x="6" y="6"/>
                    <a:pt x="3" y="11"/>
                    <a:pt x="0" y="17"/>
                  </a:cubicBezTo>
                  <a:cubicBezTo>
                    <a:pt x="1" y="16"/>
                    <a:pt x="1" y="16"/>
                    <a:pt x="2" y="15"/>
                  </a:cubicBezTo>
                  <a:cubicBezTo>
                    <a:pt x="5" y="11"/>
                    <a:pt x="8" y="6"/>
                    <a:pt x="10" y="1"/>
                  </a:cubicBezTo>
                  <a:cubicBezTo>
                    <a:pt x="10" y="0"/>
                    <a:pt x="10" y="0"/>
                    <a:pt x="10" y="0"/>
                  </a:cubicBezTo>
                </a:path>
              </a:pathLst>
            </a:custGeom>
            <a:solidFill>
              <a:srgbClr val="FF67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îšliḑê"/>
            <p:cNvSpPr/>
            <p:nvPr/>
          </p:nvSpPr>
          <p:spPr bwMode="auto">
            <a:xfrm>
              <a:off x="7527926" y="4057649"/>
              <a:ext cx="625476" cy="1651000"/>
            </a:xfrm>
            <a:custGeom>
              <a:avLst/>
              <a:gdLst>
                <a:gd name="T0" fmla="*/ 1 w 95"/>
                <a:gd name="T1" fmla="*/ 14 h 250"/>
                <a:gd name="T2" fmla="*/ 34 w 95"/>
                <a:gd name="T3" fmla="*/ 10 h 250"/>
                <a:gd name="T4" fmla="*/ 56 w 95"/>
                <a:gd name="T5" fmla="*/ 0 h 250"/>
                <a:gd name="T6" fmla="*/ 68 w 95"/>
                <a:gd name="T7" fmla="*/ 27 h 250"/>
                <a:gd name="T8" fmla="*/ 67 w 95"/>
                <a:gd name="T9" fmla="*/ 54 h 250"/>
                <a:gd name="T10" fmla="*/ 56 w 95"/>
                <a:gd name="T11" fmla="*/ 133 h 250"/>
                <a:gd name="T12" fmla="*/ 56 w 95"/>
                <a:gd name="T13" fmla="*/ 142 h 250"/>
                <a:gd name="T14" fmla="*/ 60 w 95"/>
                <a:gd name="T15" fmla="*/ 151 h 250"/>
                <a:gd name="T16" fmla="*/ 80 w 95"/>
                <a:gd name="T17" fmla="*/ 201 h 250"/>
                <a:gd name="T18" fmla="*/ 95 w 95"/>
                <a:gd name="T19" fmla="*/ 246 h 250"/>
                <a:gd name="T20" fmla="*/ 76 w 95"/>
                <a:gd name="T21" fmla="*/ 250 h 250"/>
                <a:gd name="T22" fmla="*/ 40 w 95"/>
                <a:gd name="T23" fmla="*/ 180 h 250"/>
                <a:gd name="T24" fmla="*/ 25 w 95"/>
                <a:gd name="T25" fmla="*/ 148 h 250"/>
                <a:gd name="T26" fmla="*/ 12 w 95"/>
                <a:gd name="T27" fmla="*/ 93 h 250"/>
                <a:gd name="T28" fmla="*/ 0 w 95"/>
                <a:gd name="T29" fmla="*/ 16 h 250"/>
                <a:gd name="T30" fmla="*/ 1 w 95"/>
                <a:gd name="T31" fmla="*/ 1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250">
                  <a:moveTo>
                    <a:pt x="1" y="14"/>
                  </a:moveTo>
                  <a:cubicBezTo>
                    <a:pt x="22" y="15"/>
                    <a:pt x="27" y="12"/>
                    <a:pt x="34" y="10"/>
                  </a:cubicBezTo>
                  <a:cubicBezTo>
                    <a:pt x="40" y="7"/>
                    <a:pt x="51" y="4"/>
                    <a:pt x="56" y="0"/>
                  </a:cubicBezTo>
                  <a:cubicBezTo>
                    <a:pt x="65" y="11"/>
                    <a:pt x="67" y="20"/>
                    <a:pt x="68" y="27"/>
                  </a:cubicBezTo>
                  <a:cubicBezTo>
                    <a:pt x="69" y="36"/>
                    <a:pt x="69" y="45"/>
                    <a:pt x="67" y="54"/>
                  </a:cubicBezTo>
                  <a:cubicBezTo>
                    <a:pt x="64" y="80"/>
                    <a:pt x="58" y="107"/>
                    <a:pt x="56" y="133"/>
                  </a:cubicBezTo>
                  <a:cubicBezTo>
                    <a:pt x="56" y="136"/>
                    <a:pt x="56" y="139"/>
                    <a:pt x="56" y="142"/>
                  </a:cubicBezTo>
                  <a:cubicBezTo>
                    <a:pt x="57" y="145"/>
                    <a:pt x="58" y="148"/>
                    <a:pt x="60" y="151"/>
                  </a:cubicBezTo>
                  <a:cubicBezTo>
                    <a:pt x="68" y="167"/>
                    <a:pt x="74" y="184"/>
                    <a:pt x="80" y="201"/>
                  </a:cubicBezTo>
                  <a:cubicBezTo>
                    <a:pt x="85" y="217"/>
                    <a:pt x="90" y="230"/>
                    <a:pt x="95" y="246"/>
                  </a:cubicBezTo>
                  <a:cubicBezTo>
                    <a:pt x="91" y="246"/>
                    <a:pt x="80" y="248"/>
                    <a:pt x="76" y="250"/>
                  </a:cubicBezTo>
                  <a:cubicBezTo>
                    <a:pt x="63" y="226"/>
                    <a:pt x="54" y="204"/>
                    <a:pt x="40" y="180"/>
                  </a:cubicBezTo>
                  <a:cubicBezTo>
                    <a:pt x="35" y="169"/>
                    <a:pt x="29" y="159"/>
                    <a:pt x="25" y="148"/>
                  </a:cubicBezTo>
                  <a:cubicBezTo>
                    <a:pt x="18" y="131"/>
                    <a:pt x="15" y="112"/>
                    <a:pt x="12" y="93"/>
                  </a:cubicBezTo>
                  <a:cubicBezTo>
                    <a:pt x="8" y="68"/>
                    <a:pt x="4" y="42"/>
                    <a:pt x="0" y="16"/>
                  </a:cubicBezTo>
                  <a:cubicBezTo>
                    <a:pt x="1" y="19"/>
                    <a:pt x="1" y="19"/>
                    <a:pt x="1" y="19"/>
                  </a:cubicBezTo>
                </a:path>
              </a:pathLst>
            </a:custGeom>
            <a:solidFill>
              <a:srgbClr val="2937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ustDataLst>
      <p:tags r:id="rId1"/>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25500" y="1054100"/>
            <a:ext cx="2540000" cy="368300"/>
          </a:xfrm>
          <a:prstGeom prst="rect">
            <a:avLst/>
          </a:prstGeom>
          <a:noFill/>
        </p:spPr>
        <p:txBody>
          <a:bodyPr wrap="square" rtlCol="0" anchor="t">
            <a:spAutoFit/>
          </a:bodyPr>
          <a:lstStyle/>
          <a:p>
            <a:r>
              <a:rPr lang="zh-CN" altLang="en-US"/>
              <a:t>5、培训师资</a:t>
            </a:r>
            <a:endParaRPr lang="zh-CN" altLang="en-US"/>
          </a:p>
        </p:txBody>
      </p:sp>
      <p:grpSp>
        <p:nvGrpSpPr>
          <p:cNvPr id="10" name="组合 9"/>
          <p:cNvGrpSpPr/>
          <p:nvPr/>
        </p:nvGrpSpPr>
        <p:grpSpPr>
          <a:xfrm>
            <a:off x="1187450" y="2060575"/>
            <a:ext cx="6814820" cy="1640840"/>
            <a:chOff x="1870" y="3245"/>
            <a:chExt cx="10732" cy="2584"/>
          </a:xfrm>
        </p:grpSpPr>
        <p:grpSp>
          <p:nvGrpSpPr>
            <p:cNvPr id="5" name="组合 4"/>
            <p:cNvGrpSpPr/>
            <p:nvPr>
              <p:custDataLst>
                <p:tags r:id="rId1"/>
              </p:custDataLst>
            </p:nvPr>
          </p:nvGrpSpPr>
          <p:grpSpPr>
            <a:xfrm>
              <a:off x="1870" y="3245"/>
              <a:ext cx="2797" cy="2585"/>
              <a:chOff x="204149" y="3481562"/>
              <a:chExt cx="1573852" cy="1454505"/>
            </a:xfrm>
          </p:grpSpPr>
          <p:sp>
            <p:nvSpPr>
              <p:cNvPr id="8" name="任意多边形 7"/>
              <p:cNvSpPr/>
              <p:nvPr>
                <p:custDataLst>
                  <p:tags r:id="rId2"/>
                </p:custDataLst>
              </p:nvPr>
            </p:nvSpPr>
            <p:spPr>
              <a:xfrm>
                <a:off x="204149" y="3481562"/>
                <a:ext cx="456425" cy="308328"/>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350" dirty="0">
                    <a:solidFill>
                      <a:schemeClr val="bg1"/>
                    </a:solidFill>
                  </a:rPr>
                  <a:t>01</a:t>
                </a:r>
                <a:endParaRPr lang="zh-CN" altLang="en-US" sz="1350" dirty="0">
                  <a:solidFill>
                    <a:schemeClr val="bg1"/>
                  </a:solidFill>
                </a:endParaRPr>
              </a:p>
            </p:txBody>
          </p:sp>
          <p:sp>
            <p:nvSpPr>
              <p:cNvPr id="9" name="矩形 8"/>
              <p:cNvSpPr/>
              <p:nvPr>
                <p:custDataLst>
                  <p:tags r:id="rId3"/>
                </p:custDataLst>
              </p:nvPr>
            </p:nvSpPr>
            <p:spPr>
              <a:xfrm>
                <a:off x="660575" y="3481562"/>
                <a:ext cx="1117426" cy="1454505"/>
              </a:xfrm>
              <a:prstGeom prst="rect">
                <a:avLst/>
              </a:prstGeom>
              <a:solidFill>
                <a:schemeClr val="bg1"/>
              </a:solidFill>
              <a:ln w="9525">
                <a:solidFill>
                  <a:srgbClr val="163479"/>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rmAutofit/>
              </a:bodyPr>
              <a:lstStyle/>
              <a:p>
                <a:pPr marL="0" lvl="0" indent="0" algn="ctr">
                  <a:lnSpc>
                    <a:spcPct val="170000"/>
                  </a:lnSpc>
                  <a:spcBef>
                    <a:spcPts val="0"/>
                  </a:spcBef>
                  <a:spcAft>
                    <a:spcPts val="0"/>
                  </a:spcAft>
                  <a:buSzPct val="100000"/>
                </a:pPr>
                <a:r>
                  <a:rPr lang="zh-CN" altLang="en-US" sz="1350" b="1">
                    <a:solidFill>
                      <a:schemeClr val="tx1">
                        <a:lumMod val="75000"/>
                        <a:lumOff val="25000"/>
                      </a:schemeClr>
                    </a:solidFill>
                    <a:latin typeface="微软雅黑" panose="020B0503020204020204" pitchFamily="34" charset="-122"/>
                    <a:ea typeface="微软雅黑" panose="020B0503020204020204" pitchFamily="34" charset="-122"/>
                  </a:rPr>
                  <a:t>直线管理者；</a:t>
                </a:r>
                <a:endParaRPr lang="zh-CN" altLang="en-US"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直角三角形 5"/>
              <p:cNvSpPr/>
              <p:nvPr>
                <p:custDataLst>
                  <p:tags r:id="rId4"/>
                </p:custDataLst>
              </p:nvPr>
            </p:nvSpPr>
            <p:spPr>
              <a:xfrm rot="16200000">
                <a:off x="1600201" y="4758267"/>
                <a:ext cx="177800" cy="177800"/>
              </a:xfrm>
              <a:prstGeom prst="rtTriangle">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350"/>
              </a:p>
            </p:txBody>
          </p:sp>
        </p:grpSp>
        <p:grpSp>
          <p:nvGrpSpPr>
            <p:cNvPr id="41" name="组合 40"/>
            <p:cNvGrpSpPr/>
            <p:nvPr>
              <p:custDataLst>
                <p:tags r:id="rId5"/>
              </p:custDataLst>
            </p:nvPr>
          </p:nvGrpSpPr>
          <p:grpSpPr>
            <a:xfrm>
              <a:off x="5838" y="3245"/>
              <a:ext cx="2797" cy="2585"/>
              <a:chOff x="204149" y="3481562"/>
              <a:chExt cx="1573852" cy="1454505"/>
            </a:xfrm>
          </p:grpSpPr>
          <p:sp>
            <p:nvSpPr>
              <p:cNvPr id="42" name="任意多边形 41"/>
              <p:cNvSpPr/>
              <p:nvPr>
                <p:custDataLst>
                  <p:tags r:id="rId6"/>
                </p:custDataLst>
              </p:nvPr>
            </p:nvSpPr>
            <p:spPr>
              <a:xfrm>
                <a:off x="204149" y="3481562"/>
                <a:ext cx="456425" cy="308328"/>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350" dirty="0">
                    <a:solidFill>
                      <a:schemeClr val="bg1"/>
                    </a:solidFill>
                  </a:rPr>
                  <a:t>02</a:t>
                </a:r>
                <a:endParaRPr lang="zh-CN" altLang="en-US" sz="1350" dirty="0">
                  <a:solidFill>
                    <a:schemeClr val="bg1"/>
                  </a:solidFill>
                </a:endParaRPr>
              </a:p>
            </p:txBody>
          </p:sp>
          <p:sp>
            <p:nvSpPr>
              <p:cNvPr id="43" name="矩形 42"/>
              <p:cNvSpPr/>
              <p:nvPr>
                <p:custDataLst>
                  <p:tags r:id="rId7"/>
                </p:custDataLst>
              </p:nvPr>
            </p:nvSpPr>
            <p:spPr>
              <a:xfrm>
                <a:off x="660575" y="3481562"/>
                <a:ext cx="1117426" cy="1454505"/>
              </a:xfrm>
              <a:prstGeom prst="rect">
                <a:avLst/>
              </a:prstGeom>
              <a:solidFill>
                <a:schemeClr val="bg1"/>
              </a:solidFill>
              <a:ln w="9525">
                <a:solidFill>
                  <a:srgbClr val="163479"/>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rmAutofit/>
              </a:bodyPr>
              <a:lstStyle/>
              <a:p>
                <a:pPr marL="0" lvl="0" indent="0" algn="ctr">
                  <a:lnSpc>
                    <a:spcPct val="170000"/>
                  </a:lnSpc>
                  <a:spcBef>
                    <a:spcPts val="0"/>
                  </a:spcBef>
                  <a:spcAft>
                    <a:spcPts val="0"/>
                  </a:spcAft>
                  <a:buSzPct val="100000"/>
                </a:pPr>
                <a:r>
                  <a:rPr lang="zh-CN" altLang="en-US" sz="1350" b="1">
                    <a:solidFill>
                      <a:schemeClr val="tx1">
                        <a:lumMod val="75000"/>
                        <a:lumOff val="25000"/>
                      </a:schemeClr>
                    </a:solidFill>
                    <a:latin typeface="微软雅黑" panose="020B0503020204020204" pitchFamily="34" charset="-122"/>
                    <a:ea typeface="微软雅黑" panose="020B0503020204020204" pitchFamily="34" charset="-122"/>
                  </a:rPr>
                  <a:t>属地管理者；</a:t>
                </a:r>
                <a:endParaRPr lang="zh-CN" altLang="en-US"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直角三角形 43"/>
              <p:cNvSpPr/>
              <p:nvPr>
                <p:custDataLst>
                  <p:tags r:id="rId8"/>
                </p:custDataLst>
              </p:nvPr>
            </p:nvSpPr>
            <p:spPr>
              <a:xfrm rot="16200000">
                <a:off x="1600201" y="4758267"/>
                <a:ext cx="177800" cy="177800"/>
              </a:xfrm>
              <a:prstGeom prst="rtTriangle">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350"/>
              </a:p>
            </p:txBody>
          </p:sp>
        </p:grpSp>
        <p:grpSp>
          <p:nvGrpSpPr>
            <p:cNvPr id="49" name="组合 48"/>
            <p:cNvGrpSpPr/>
            <p:nvPr>
              <p:custDataLst>
                <p:tags r:id="rId9"/>
              </p:custDataLst>
            </p:nvPr>
          </p:nvGrpSpPr>
          <p:grpSpPr>
            <a:xfrm>
              <a:off x="9806" y="3245"/>
              <a:ext cx="2797" cy="2585"/>
              <a:chOff x="204149" y="3481562"/>
              <a:chExt cx="1573852" cy="1454505"/>
            </a:xfrm>
          </p:grpSpPr>
          <p:sp>
            <p:nvSpPr>
              <p:cNvPr id="50" name="任意多边形 49"/>
              <p:cNvSpPr/>
              <p:nvPr>
                <p:custDataLst>
                  <p:tags r:id="rId10"/>
                </p:custDataLst>
              </p:nvPr>
            </p:nvSpPr>
            <p:spPr>
              <a:xfrm>
                <a:off x="204149" y="3481562"/>
                <a:ext cx="456425" cy="308328"/>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350" dirty="0">
                    <a:solidFill>
                      <a:schemeClr val="bg1"/>
                    </a:solidFill>
                  </a:rPr>
                  <a:t>03</a:t>
                </a:r>
                <a:endParaRPr lang="zh-CN" altLang="en-US" sz="1350" dirty="0">
                  <a:solidFill>
                    <a:schemeClr val="bg1"/>
                  </a:solidFill>
                </a:endParaRPr>
              </a:p>
            </p:txBody>
          </p:sp>
          <p:sp>
            <p:nvSpPr>
              <p:cNvPr id="51" name="矩形 50"/>
              <p:cNvSpPr/>
              <p:nvPr>
                <p:custDataLst>
                  <p:tags r:id="rId11"/>
                </p:custDataLst>
              </p:nvPr>
            </p:nvSpPr>
            <p:spPr>
              <a:xfrm>
                <a:off x="660575" y="3481562"/>
                <a:ext cx="1117426" cy="1454505"/>
              </a:xfrm>
              <a:prstGeom prst="rect">
                <a:avLst/>
              </a:prstGeom>
              <a:solidFill>
                <a:schemeClr val="bg1"/>
              </a:solidFill>
              <a:ln w="9525">
                <a:solidFill>
                  <a:srgbClr val="163479"/>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rmAutofit/>
              </a:bodyPr>
              <a:lstStyle/>
              <a:p>
                <a:pPr marL="0" lvl="0" indent="0" algn="ctr">
                  <a:lnSpc>
                    <a:spcPct val="170000"/>
                  </a:lnSpc>
                  <a:spcBef>
                    <a:spcPts val="0"/>
                  </a:spcBef>
                  <a:spcAft>
                    <a:spcPts val="0"/>
                  </a:spcAft>
                  <a:buSzPct val="100000"/>
                </a:pPr>
                <a:r>
                  <a:rPr lang="zh-CN" altLang="en-US" sz="135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HSE培训师；</a:t>
                </a:r>
                <a:endParaRPr lang="zh-CN" altLang="en-US" sz="135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2" name="直角三角形 51"/>
              <p:cNvSpPr/>
              <p:nvPr>
                <p:custDataLst>
                  <p:tags r:id="rId12"/>
                </p:custDataLst>
              </p:nvPr>
            </p:nvSpPr>
            <p:spPr>
              <a:xfrm rot="16200000">
                <a:off x="1600201" y="4758267"/>
                <a:ext cx="177800" cy="177800"/>
              </a:xfrm>
              <a:prstGeom prst="rtTriangle">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350"/>
              </a:p>
            </p:txBody>
          </p:sp>
        </p:grpSp>
      </p:grpSp>
    </p:spTree>
    <p:custDataLst>
      <p:tags r:id="rId13"/>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20395" y="744220"/>
            <a:ext cx="4273550" cy="368300"/>
          </a:xfrm>
          <a:prstGeom prst="rect">
            <a:avLst/>
          </a:prstGeom>
          <a:noFill/>
        </p:spPr>
        <p:txBody>
          <a:bodyPr wrap="square" rtlCol="0" anchor="t">
            <a:spAutoFit/>
          </a:bodyPr>
          <a:lstStyle/>
          <a:p>
            <a:r>
              <a:rPr lang="zh-CN" altLang="en-US"/>
              <a:t>采油队（一般采油工岗）培训矩阵</a:t>
            </a:r>
            <a:endParaRPr lang="zh-CN" altLang="en-US"/>
          </a:p>
        </p:txBody>
      </p:sp>
      <p:pic>
        <p:nvPicPr>
          <p:cNvPr id="82947" name="Picture 2"/>
          <p:cNvPicPr>
            <a:picLocks noChangeAspect="1"/>
          </p:cNvPicPr>
          <p:nvPr/>
        </p:nvPicPr>
        <p:blipFill>
          <a:blip r:embed="rId1"/>
          <a:srcRect b="52620"/>
          <a:stretch>
            <a:fillRect/>
          </a:stretch>
        </p:blipFill>
        <p:spPr>
          <a:xfrm>
            <a:off x="1501775" y="1226185"/>
            <a:ext cx="5966460" cy="3612515"/>
          </a:xfrm>
          <a:prstGeom prst="rect">
            <a:avLst/>
          </a:prstGeom>
          <a:noFill/>
          <a:ln w="9525">
            <a:noFill/>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5842" name="AutoShape 76"/>
          <p:cNvCxnSpPr/>
          <p:nvPr/>
        </p:nvCxnSpPr>
        <p:spPr>
          <a:xfrm rot="16200000" flipH="1">
            <a:off x="3898900" y="3635375"/>
            <a:ext cx="77597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44" name="Rectangle 3"/>
          <p:cNvSpPr txBox="1"/>
          <p:nvPr/>
        </p:nvSpPr>
        <p:spPr>
          <a:xfrm>
            <a:off x="830580" y="4268470"/>
            <a:ext cx="6918325" cy="417830"/>
          </a:xfrm>
          <a:prstGeom prst="rect">
            <a:avLst/>
          </a:prstGeom>
          <a:noFill/>
          <a:ln w="9525">
            <a:noFill/>
          </a:ln>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lnSpc>
                <a:spcPts val="3500"/>
              </a:lnSpc>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岗位培训矩阵建立流程   </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eaLnBrk="1" hangingPunct="1">
              <a:lnSpc>
                <a:spcPts val="3500"/>
              </a:lnSpc>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eaLnBrk="1" hangingPunct="1">
              <a:lnSpc>
                <a:spcPts val="3500"/>
              </a:lnSpc>
              <a:spcBef>
                <a:spcPct val="0"/>
              </a:spcBef>
              <a:buClrTx/>
              <a:buSzTx/>
              <a:buFont typeface="Arial" panose="020B0604020202020204" pitchFamily="34" charset="0"/>
              <a:buNone/>
            </a:pP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5845" name="AutoShape 76"/>
          <p:cNvCxnSpPr/>
          <p:nvPr/>
        </p:nvCxnSpPr>
        <p:spPr>
          <a:xfrm rot="16200000" flipH="1">
            <a:off x="3514090" y="1870710"/>
            <a:ext cx="1554480" cy="2540"/>
          </a:xfrm>
          <a:prstGeom prst="straightConnector1">
            <a:avLst/>
          </a:prstGeom>
          <a:ln w="19050" cap="flat" cmpd="sng">
            <a:solidFill>
              <a:srgbClr val="010008"/>
            </a:solidFill>
            <a:prstDash val="solid"/>
            <a:headEnd type="none" w="med" len="med"/>
            <a:tailEnd type="none" w="med" len="med"/>
          </a:ln>
        </p:spPr>
      </p:cxnSp>
      <p:sp>
        <p:nvSpPr>
          <p:cNvPr id="35897" name="AutoShape 108"/>
          <p:cNvSpPr/>
          <p:nvPr/>
        </p:nvSpPr>
        <p:spPr>
          <a:xfrm>
            <a:off x="3515995" y="885825"/>
            <a:ext cx="1503045" cy="309880"/>
          </a:xfrm>
          <a:prstGeom prst="roundRect">
            <a:avLst>
              <a:gd name="adj" fmla="val 16667"/>
            </a:avLst>
          </a:prstGeom>
          <a:solidFill>
            <a:srgbClr val="A6A6A6"/>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96" name="Text Box 110"/>
          <p:cNvSpPr txBox="1"/>
          <p:nvPr/>
        </p:nvSpPr>
        <p:spPr>
          <a:xfrm>
            <a:off x="3633470" y="876300"/>
            <a:ext cx="1299845" cy="29083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rgbClr val="FFFFFF"/>
                </a:solidFill>
                <a:latin typeface="微软雅黑" panose="020B0503020204020204" pitchFamily="34" charset="-122"/>
                <a:ea typeface="微软雅黑" panose="020B0503020204020204" pitchFamily="34" charset="-122"/>
              </a:rPr>
              <a:t>明确编制责任</a:t>
            </a:r>
            <a:endParaRPr lang="zh-CN" altLang="en-US" sz="1300" b="1" dirty="0">
              <a:solidFill>
                <a:srgbClr val="FFFFFF"/>
              </a:solidFill>
              <a:latin typeface="微软雅黑" panose="020B0503020204020204" pitchFamily="34" charset="-122"/>
              <a:ea typeface="微软雅黑" panose="020B0503020204020204" pitchFamily="34" charset="-122"/>
            </a:endParaRPr>
          </a:p>
        </p:txBody>
      </p:sp>
      <p:sp>
        <p:nvSpPr>
          <p:cNvPr id="35893" name="AutoShape 104"/>
          <p:cNvSpPr/>
          <p:nvPr/>
        </p:nvSpPr>
        <p:spPr>
          <a:xfrm>
            <a:off x="3521710" y="1417955"/>
            <a:ext cx="1503045" cy="310515"/>
          </a:xfrm>
          <a:prstGeom prst="roundRect">
            <a:avLst>
              <a:gd name="adj" fmla="val 16667"/>
            </a:avLst>
          </a:prstGeom>
          <a:solidFill>
            <a:srgbClr val="A6A6A6"/>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92" name="Text Box 106"/>
          <p:cNvSpPr txBox="1"/>
          <p:nvPr/>
        </p:nvSpPr>
        <p:spPr>
          <a:xfrm>
            <a:off x="3633470" y="1424940"/>
            <a:ext cx="1317625"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岗位职责梳理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89" name="AutoShape 88"/>
          <p:cNvSpPr/>
          <p:nvPr/>
        </p:nvSpPr>
        <p:spPr>
          <a:xfrm>
            <a:off x="3521710" y="3400425"/>
            <a:ext cx="1504315" cy="310515"/>
          </a:xfrm>
          <a:prstGeom prst="roundRect">
            <a:avLst>
              <a:gd name="adj" fmla="val 16667"/>
            </a:avLst>
          </a:prstGeom>
          <a:solidFill>
            <a:srgbClr val="A6A6A6"/>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88" name="Text Box 106"/>
          <p:cNvSpPr txBox="1"/>
          <p:nvPr/>
        </p:nvSpPr>
        <p:spPr>
          <a:xfrm>
            <a:off x="3591560" y="3406775"/>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确认培训要求</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cxnSp>
        <p:nvCxnSpPr>
          <p:cNvPr id="35849" name="AutoShape 76"/>
          <p:cNvCxnSpPr/>
          <p:nvPr/>
        </p:nvCxnSpPr>
        <p:spPr>
          <a:xfrm rot="16200000" flipH="1">
            <a:off x="6717665" y="2938780"/>
            <a:ext cx="56896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0" name="AutoShape 76"/>
          <p:cNvCxnSpPr/>
          <p:nvPr/>
        </p:nvCxnSpPr>
        <p:spPr>
          <a:xfrm rot="16200000" flipH="1">
            <a:off x="4926965" y="2938780"/>
            <a:ext cx="568960"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1" name="AutoShape 76"/>
          <p:cNvCxnSpPr/>
          <p:nvPr/>
        </p:nvCxnSpPr>
        <p:spPr>
          <a:xfrm rot="16200000" flipH="1">
            <a:off x="3024505" y="2938780"/>
            <a:ext cx="56959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52" name="AutoShape 76"/>
          <p:cNvCxnSpPr/>
          <p:nvPr/>
        </p:nvCxnSpPr>
        <p:spPr>
          <a:xfrm rot="16200000" flipH="1">
            <a:off x="1267460" y="2941320"/>
            <a:ext cx="569595" cy="127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85" name="AutoShape 85"/>
          <p:cNvSpPr/>
          <p:nvPr/>
        </p:nvSpPr>
        <p:spPr>
          <a:xfrm>
            <a:off x="848360" y="2750820"/>
            <a:ext cx="144145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83" name="AutoShape 85"/>
          <p:cNvSpPr/>
          <p:nvPr/>
        </p:nvSpPr>
        <p:spPr>
          <a:xfrm>
            <a:off x="2588895" y="2750820"/>
            <a:ext cx="144145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81" name="AutoShape 85"/>
          <p:cNvSpPr/>
          <p:nvPr/>
        </p:nvSpPr>
        <p:spPr>
          <a:xfrm>
            <a:off x="4486275" y="2750820"/>
            <a:ext cx="1440815"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79" name="AutoShape 85"/>
          <p:cNvSpPr/>
          <p:nvPr/>
        </p:nvSpPr>
        <p:spPr>
          <a:xfrm>
            <a:off x="6020435" y="2736850"/>
            <a:ext cx="1842770" cy="310515"/>
          </a:xfrm>
          <a:prstGeom prst="roundRect">
            <a:avLst>
              <a:gd name="adj" fmla="val 16667"/>
            </a:avLst>
          </a:prstGeom>
          <a:solidFill>
            <a:schemeClr val="bg1">
              <a:lumMod val="65000"/>
            </a:schemeClr>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35857" name="Text Box 106"/>
          <p:cNvSpPr txBox="1"/>
          <p:nvPr/>
        </p:nvSpPr>
        <p:spPr>
          <a:xfrm>
            <a:off x="910590" y="2746375"/>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通用安全知识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58" name="Text Box 106"/>
          <p:cNvSpPr txBox="1"/>
          <p:nvPr/>
        </p:nvSpPr>
        <p:spPr>
          <a:xfrm>
            <a:off x="2588895" y="2754630"/>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本岗位操作技能</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17" name="Text Box 106"/>
          <p:cNvSpPr txBox="1">
            <a:spLocks noChangeArrowheads="1"/>
          </p:cNvSpPr>
          <p:nvPr/>
        </p:nvSpPr>
        <p:spPr bwMode="gray">
          <a:xfrm>
            <a:off x="4453890" y="2754630"/>
            <a:ext cx="1473200" cy="291465"/>
          </a:xfrm>
          <a:prstGeom prst="rect">
            <a:avLst/>
          </a:prstGeom>
          <a:noFill/>
          <a:ln w="9525" algn="ctr">
            <a:noFill/>
            <a:miter lim="800000"/>
          </a:ln>
          <a:effectLst/>
          <a:extLst>
            <a:ext uri="{909E8E84-426E-40DD-AFC4-6F175D3DCCD1}">
              <a14:hiddenFill xmlns:a14="http://schemas.microsoft.com/office/drawing/2010/main">
                <a:solidFill>
                  <a:schemeClr val="bg1">
                    <a:lumMod val="65000"/>
                  </a:schemeClr>
                </a:solidFill>
              </a14:hiddenFill>
            </a:ext>
          </a:extLst>
        </p:spPr>
        <p:txBody>
          <a:bodyPr wrap="square">
            <a:spAutoFit/>
          </a:bodyPr>
          <a:lstStyle/>
          <a:p>
            <a:pPr marR="0" algn="ctr" defTabSz="914400" eaLnBrk="1" fontAlgn="auto" hangingPunct="1">
              <a:spcBef>
                <a:spcPct val="50000"/>
              </a:spcBef>
              <a:spcAft>
                <a:spcPts val="0"/>
              </a:spcAft>
              <a:buClrTx/>
              <a:buSzTx/>
              <a:buFontTx/>
              <a:defRPr/>
            </a:pPr>
            <a:r>
              <a:rPr kumimoji="0" lang="zh-CN" altLang="en-US" sz="1300" b="1" kern="0" cap="none" spc="-150" normalizeH="0" baseline="0" noProof="0" dirty="0">
                <a:solidFill>
                  <a:schemeClr val="bg1"/>
                </a:solidFill>
                <a:latin typeface="微软雅黑" panose="020B0503020204020204" pitchFamily="34" charset="-122"/>
                <a:ea typeface="微软雅黑" panose="020B0503020204020204" pitchFamily="34" charset="-122"/>
                <a:cs typeface="+mn-cs"/>
              </a:rPr>
              <a:t>生产受控管理流程</a:t>
            </a:r>
            <a:endParaRPr kumimoji="0" lang="zh-CN" altLang="en-US" sz="1300" b="1" kern="0" cap="none" spc="-15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18" name="Text Box 106"/>
          <p:cNvSpPr txBox="1">
            <a:spLocks noChangeArrowheads="1"/>
          </p:cNvSpPr>
          <p:nvPr/>
        </p:nvSpPr>
        <p:spPr bwMode="gray">
          <a:xfrm>
            <a:off x="6058535" y="2722880"/>
            <a:ext cx="1718310" cy="291465"/>
          </a:xfrm>
          <a:prstGeom prst="rect">
            <a:avLst/>
          </a:prstGeom>
          <a:noFill/>
          <a:ln w="9525" algn="ctr">
            <a:noFill/>
            <a:miter lim="800000"/>
          </a:ln>
          <a:effectLst/>
          <a:extLst>
            <a:ext uri="{909E8E84-426E-40DD-AFC4-6F175D3DCCD1}">
              <a14:hiddenFill xmlns:a14="http://schemas.microsoft.com/office/drawing/2010/main">
                <a:solidFill>
                  <a:schemeClr val="bg1">
                    <a:lumMod val="65000"/>
                  </a:schemeClr>
                </a:solidFill>
              </a14:hiddenFill>
            </a:ext>
          </a:extLst>
        </p:spPr>
        <p:txBody>
          <a:bodyPr wrap="square">
            <a:spAutoFit/>
          </a:bodyPr>
          <a:lstStyle/>
          <a:p>
            <a:pPr marR="0" algn="ctr" defTabSz="914400" eaLnBrk="1" fontAlgn="auto" hangingPunct="1">
              <a:spcBef>
                <a:spcPct val="50000"/>
              </a:spcBef>
              <a:spcAft>
                <a:spcPts val="0"/>
              </a:spcAft>
              <a:buClrTx/>
              <a:buSzTx/>
              <a:buFontTx/>
              <a:defRPr/>
            </a:pPr>
            <a:r>
              <a:rPr kumimoji="0" lang="en-US" altLang="zh-CN" sz="1300" b="1" kern="0" cap="none" spc="-10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HSE</a:t>
            </a:r>
            <a:r>
              <a:rPr kumimoji="0" lang="zh-CN" altLang="en-US" sz="1300" b="1" kern="0" cap="none" spc="-25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知识、方法与工具</a:t>
            </a:r>
            <a:endParaRPr kumimoji="0" lang="en-US" altLang="zh-CN" sz="1300" b="1" kern="0" cap="none" spc="-25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5861" name="AutoShape 76"/>
          <p:cNvCxnSpPr/>
          <p:nvPr/>
        </p:nvCxnSpPr>
        <p:spPr>
          <a:xfrm flipH="1">
            <a:off x="1532255" y="3246120"/>
            <a:ext cx="548195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cxnSp>
        <p:nvCxnSpPr>
          <p:cNvPr id="35862" name="AutoShape 76"/>
          <p:cNvCxnSpPr/>
          <p:nvPr/>
        </p:nvCxnSpPr>
        <p:spPr>
          <a:xfrm flipH="1">
            <a:off x="1532255" y="2650490"/>
            <a:ext cx="5481955" cy="2540"/>
          </a:xfrm>
          <a:prstGeom prst="straightConnector1">
            <a:avLst/>
          </a:prstGeom>
          <a:solidFill>
            <a:schemeClr val="bg1">
              <a:lumMod val="65000"/>
            </a:schemeClr>
          </a:solidFill>
          <a:ln w="19050" cap="flat" cmpd="sng">
            <a:solidFill>
              <a:srgbClr val="010008"/>
            </a:solidFill>
            <a:prstDash val="solid"/>
            <a:headEnd type="none" w="med" len="med"/>
            <a:tailEnd type="none" w="med" len="med"/>
          </a:ln>
        </p:spPr>
      </p:cxnSp>
      <p:sp>
        <p:nvSpPr>
          <p:cNvPr id="35877" name="AutoShape 104"/>
          <p:cNvSpPr/>
          <p:nvPr/>
        </p:nvSpPr>
        <p:spPr>
          <a:xfrm>
            <a:off x="3545205" y="3916045"/>
            <a:ext cx="1503045" cy="310515"/>
          </a:xfrm>
          <a:prstGeom prst="roundRect">
            <a:avLst>
              <a:gd name="adj" fmla="val 16667"/>
            </a:avLst>
          </a:prstGeom>
          <a:solidFill>
            <a:srgbClr val="163479"/>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64" name="Text Box 106"/>
          <p:cNvSpPr txBox="1"/>
          <p:nvPr/>
        </p:nvSpPr>
        <p:spPr>
          <a:xfrm>
            <a:off x="3597275" y="3910330"/>
            <a:ext cx="1417320" cy="291465"/>
          </a:xfrm>
          <a:prstGeom prst="rect">
            <a:avLst/>
          </a:prstGeom>
          <a:noFill/>
          <a:ln w="9525">
            <a:noFill/>
          </a:ln>
          <a:extLst>
            <a:ext uri="{909E8E84-426E-40DD-AFC4-6F175D3DCCD1}">
              <a14:hiddenFill xmlns:a14="http://schemas.microsoft.com/office/drawing/2010/main">
                <a:solidFill>
                  <a:srgbClr val="163479"/>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形成培训矩阵</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723900" y="1296670"/>
            <a:ext cx="7211695" cy="1992630"/>
          </a:xfrm>
          <a:prstGeom prst="rect">
            <a:avLst/>
          </a:prstGeom>
          <a:noFill/>
          <a:ln w="158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5866" name="TextBox 107"/>
          <p:cNvSpPr txBox="1"/>
          <p:nvPr/>
        </p:nvSpPr>
        <p:spPr>
          <a:xfrm>
            <a:off x="786130" y="1358265"/>
            <a:ext cx="1802765" cy="2914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岗位需求分析</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875" name="AutoShape 104"/>
          <p:cNvSpPr/>
          <p:nvPr/>
        </p:nvSpPr>
        <p:spPr>
          <a:xfrm>
            <a:off x="3521710" y="1807845"/>
            <a:ext cx="1503045" cy="310515"/>
          </a:xfrm>
          <a:prstGeom prst="roundRect">
            <a:avLst>
              <a:gd name="adj" fmla="val 16667"/>
            </a:avLst>
          </a:prstGeom>
          <a:solidFill>
            <a:srgbClr val="A6A6A6"/>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4" name="Text Box 106"/>
          <p:cNvSpPr txBox="1"/>
          <p:nvPr/>
        </p:nvSpPr>
        <p:spPr>
          <a:xfrm>
            <a:off x="3633470" y="1795780"/>
            <a:ext cx="1317625"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操作项目划分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1" name="AutoShape 88"/>
          <p:cNvSpPr/>
          <p:nvPr/>
        </p:nvSpPr>
        <p:spPr>
          <a:xfrm>
            <a:off x="3521710" y="2219325"/>
            <a:ext cx="1503045" cy="310515"/>
          </a:xfrm>
          <a:prstGeom prst="roundRect">
            <a:avLst>
              <a:gd name="adj" fmla="val 16667"/>
            </a:avLst>
          </a:prstGeom>
          <a:solidFill>
            <a:srgbClr val="A6A6A6"/>
          </a:solidFill>
          <a:ln w="12700" cap="flat" cmpd="sng">
            <a:no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35870" name="Text Box 106"/>
          <p:cNvSpPr txBox="1"/>
          <p:nvPr/>
        </p:nvSpPr>
        <p:spPr>
          <a:xfrm>
            <a:off x="3608070" y="2215515"/>
            <a:ext cx="1417320" cy="291465"/>
          </a:xfrm>
          <a:prstGeom prst="rect">
            <a:avLst/>
          </a:prstGeom>
          <a:noFill/>
          <a:ln w="9525">
            <a:noFill/>
          </a:ln>
          <a:extLst>
            <a:ext uri="{909E8E84-426E-40DD-AFC4-6F175D3DCCD1}">
              <a14:hiddenFill xmlns:a14="http://schemas.microsoft.com/office/drawing/2010/main">
                <a:solidFill>
                  <a:schemeClr val="bg1">
                    <a:lumMod val="65000"/>
                  </a:schemeClr>
                </a:solidFill>
              </a14:hiddenFill>
            </a:ext>
          </a:extLst>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50000"/>
              </a:spcBef>
              <a:buClrTx/>
              <a:buSzTx/>
              <a:buFont typeface="Arial" panose="020B0604020202020204" pitchFamily="34" charset="0"/>
              <a:buNone/>
            </a:pPr>
            <a:r>
              <a:rPr lang="zh-CN" altLang="en-US" sz="1300" b="1" dirty="0">
                <a:solidFill>
                  <a:schemeClr val="bg1"/>
                </a:solidFill>
                <a:latin typeface="微软雅黑" panose="020B0503020204020204" pitchFamily="34" charset="-122"/>
                <a:ea typeface="微软雅黑" panose="020B0503020204020204" pitchFamily="34" charset="-122"/>
              </a:rPr>
              <a:t>确认培训内容</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20395" y="744220"/>
            <a:ext cx="4273550" cy="368300"/>
          </a:xfrm>
          <a:prstGeom prst="rect">
            <a:avLst/>
          </a:prstGeom>
          <a:noFill/>
        </p:spPr>
        <p:txBody>
          <a:bodyPr wrap="square" rtlCol="0" anchor="t">
            <a:spAutoFit/>
          </a:bodyPr>
          <a:lstStyle/>
          <a:p>
            <a:r>
              <a:rPr lang="zh-CN" altLang="en-US"/>
              <a:t>（六）形成培训矩阵</a:t>
            </a:r>
            <a:endParaRPr lang="zh-CN" altLang="en-US"/>
          </a:p>
        </p:txBody>
      </p:sp>
      <p:grpSp>
        <p:nvGrpSpPr>
          <p:cNvPr id="20" name="组合 19"/>
          <p:cNvGrpSpPr/>
          <p:nvPr/>
        </p:nvGrpSpPr>
        <p:grpSpPr>
          <a:xfrm>
            <a:off x="3779520" y="1541780"/>
            <a:ext cx="4674235" cy="2819400"/>
            <a:chOff x="3207" y="2366"/>
            <a:chExt cx="7361" cy="4440"/>
          </a:xfrm>
        </p:grpSpPr>
        <p:sp>
          <p:nvSpPr>
            <p:cNvPr id="7" name="KSO_Shape"/>
            <p:cNvSpPr/>
            <p:nvPr>
              <p:custDataLst>
                <p:tags r:id="rId1"/>
              </p:custDataLst>
            </p:nvPr>
          </p:nvSpPr>
          <p:spPr bwMode="auto">
            <a:xfrm>
              <a:off x="3207" y="2540"/>
              <a:ext cx="428" cy="428"/>
            </a:xfrm>
            <a:custGeom>
              <a:avLst/>
              <a:gdLst>
                <a:gd name="T0" fmla="*/ 956359 w 1647825"/>
                <a:gd name="T1" fmla="*/ 1636826 h 1647826"/>
                <a:gd name="T2" fmla="*/ 747857 w 1647825"/>
                <a:gd name="T3" fmla="*/ 1644290 h 1647826"/>
                <a:gd name="T4" fmla="*/ 552064 w 1647825"/>
                <a:gd name="T5" fmla="*/ 1602253 h 1647826"/>
                <a:gd name="T6" fmla="*/ 715689 w 1647825"/>
                <a:gd name="T7" fmla="*/ 1601861 h 1647826"/>
                <a:gd name="T8" fmla="*/ 887256 w 1647825"/>
                <a:gd name="T9" fmla="*/ 1606575 h 1647826"/>
                <a:gd name="T10" fmla="*/ 1054454 w 1647825"/>
                <a:gd name="T11" fmla="*/ 1574360 h 1647826"/>
                <a:gd name="T12" fmla="*/ 824299 w 1647825"/>
                <a:gd name="T13" fmla="*/ 1511300 h 1647826"/>
                <a:gd name="T14" fmla="*/ 704546 w 1647825"/>
                <a:gd name="T15" fmla="*/ 1461552 h 1647826"/>
                <a:gd name="T16" fmla="*/ 930127 w 1647825"/>
                <a:gd name="T17" fmla="*/ 1463902 h 1647826"/>
                <a:gd name="T18" fmla="*/ 1356122 w 1647825"/>
                <a:gd name="T19" fmla="*/ 1452828 h 1647826"/>
                <a:gd name="T20" fmla="*/ 1149747 w 1647825"/>
                <a:gd name="T21" fmla="*/ 1581151 h 1647826"/>
                <a:gd name="T22" fmla="*/ 515270 w 1647825"/>
                <a:gd name="T23" fmla="*/ 1266356 h 1647826"/>
                <a:gd name="T24" fmla="*/ 425814 w 1647825"/>
                <a:gd name="T25" fmla="*/ 1545074 h 1647826"/>
                <a:gd name="T26" fmla="*/ 236961 w 1647825"/>
                <a:gd name="T27" fmla="*/ 1401552 h 1647826"/>
                <a:gd name="T28" fmla="*/ 652180 w 1647825"/>
                <a:gd name="T29" fmla="*/ 1071563 h 1647826"/>
                <a:gd name="T30" fmla="*/ 198520 w 1647825"/>
                <a:gd name="T31" fmla="*/ 994251 h 1647826"/>
                <a:gd name="T32" fmla="*/ 228545 w 1647825"/>
                <a:gd name="T33" fmla="*/ 1165580 h 1647826"/>
                <a:gd name="T34" fmla="*/ 158888 w 1647825"/>
                <a:gd name="T35" fmla="*/ 998634 h 1647826"/>
                <a:gd name="T36" fmla="*/ 1499776 w 1647825"/>
                <a:gd name="T37" fmla="*/ 943174 h 1647826"/>
                <a:gd name="T38" fmla="*/ 1443657 w 1647825"/>
                <a:gd name="T39" fmla="*/ 1118941 h 1647826"/>
                <a:gd name="T40" fmla="*/ 1430523 w 1647825"/>
                <a:gd name="T41" fmla="*/ 1050060 h 1647826"/>
                <a:gd name="T42" fmla="*/ 1647825 w 1647825"/>
                <a:gd name="T43" fmla="*/ 804876 h 1647826"/>
                <a:gd name="T44" fmla="*/ 1627188 w 1647825"/>
                <a:gd name="T45" fmla="*/ 1006630 h 1647826"/>
                <a:gd name="T46" fmla="*/ 1562100 w 1647825"/>
                <a:gd name="T47" fmla="*/ 1190116 h 1647826"/>
                <a:gd name="T48" fmla="*/ 1456928 w 1647825"/>
                <a:gd name="T49" fmla="*/ 1350963 h 1647826"/>
                <a:gd name="T50" fmla="*/ 1529556 w 1647825"/>
                <a:gd name="T51" fmla="*/ 1167081 h 1647826"/>
                <a:gd name="T52" fmla="*/ 1588294 w 1647825"/>
                <a:gd name="T53" fmla="*/ 1003056 h 1647826"/>
                <a:gd name="T54" fmla="*/ 1608931 w 1647825"/>
                <a:gd name="T55" fmla="*/ 823940 h 1647826"/>
                <a:gd name="T56" fmla="*/ 45244 w 1647825"/>
                <a:gd name="T57" fmla="*/ 926307 h 1647826"/>
                <a:gd name="T58" fmla="*/ 89297 w 1647825"/>
                <a:gd name="T59" fmla="*/ 1101726 h 1647826"/>
                <a:gd name="T60" fmla="*/ 170260 w 1647825"/>
                <a:gd name="T61" fmla="*/ 1259285 h 1647826"/>
                <a:gd name="T62" fmla="*/ 135335 w 1647825"/>
                <a:gd name="T63" fmla="*/ 1276748 h 1647826"/>
                <a:gd name="T64" fmla="*/ 46831 w 1647825"/>
                <a:gd name="T65" fmla="*/ 1098948 h 1647826"/>
                <a:gd name="T66" fmla="*/ 3175 w 1647825"/>
                <a:gd name="T67" fmla="*/ 900907 h 1647826"/>
                <a:gd name="T68" fmla="*/ 1314889 w 1647825"/>
                <a:gd name="T69" fmla="*/ 671513 h 1647826"/>
                <a:gd name="T70" fmla="*/ 987105 w 1647825"/>
                <a:gd name="T71" fmla="*/ 1046163 h 1647826"/>
                <a:gd name="T72" fmla="*/ 1540533 w 1647825"/>
                <a:gd name="T73" fmla="*/ 418281 h 1647826"/>
                <a:gd name="T74" fmla="*/ 1626767 w 1647825"/>
                <a:gd name="T75" fmla="*/ 640748 h 1647826"/>
                <a:gd name="T76" fmla="*/ 1341437 w 1647825"/>
                <a:gd name="T77" fmla="*/ 662559 h 1647826"/>
                <a:gd name="T78" fmla="*/ 175991 w 1647825"/>
                <a:gd name="T79" fmla="*/ 833870 h 1647826"/>
                <a:gd name="T80" fmla="*/ 31713 w 1647825"/>
                <a:gd name="T81" fmla="*/ 595541 h 1647826"/>
                <a:gd name="T82" fmla="*/ 293316 w 1647825"/>
                <a:gd name="T83" fmla="*/ 387350 h 1647826"/>
                <a:gd name="T84" fmla="*/ 1155020 w 1647825"/>
                <a:gd name="T85" fmla="*/ 223001 h 1647826"/>
                <a:gd name="T86" fmla="*/ 1312138 w 1647825"/>
                <a:gd name="T87" fmla="*/ 341854 h 1647826"/>
                <a:gd name="T88" fmla="*/ 1208052 w 1647825"/>
                <a:gd name="T89" fmla="*/ 302633 h 1647826"/>
                <a:gd name="T90" fmla="*/ 598488 w 1647825"/>
                <a:gd name="T91" fmla="*/ 217164 h 1647826"/>
                <a:gd name="T92" fmla="*/ 395220 w 1647825"/>
                <a:gd name="T93" fmla="*/ 338651 h 1647826"/>
                <a:gd name="T94" fmla="*/ 380872 w 1647825"/>
                <a:gd name="T95" fmla="*/ 299616 h 1647826"/>
                <a:gd name="T96" fmla="*/ 545878 w 1647825"/>
                <a:gd name="T97" fmla="*/ 196850 h 1647826"/>
                <a:gd name="T98" fmla="*/ 1212850 w 1647825"/>
                <a:gd name="T99" fmla="*/ 97392 h 1647826"/>
                <a:gd name="T100" fmla="*/ 1386682 w 1647825"/>
                <a:gd name="T101" fmla="*/ 223079 h 1647826"/>
                <a:gd name="T102" fmla="*/ 1522413 w 1647825"/>
                <a:gd name="T103" fmla="*/ 388938 h 1647826"/>
                <a:gd name="T104" fmla="*/ 1364457 w 1647825"/>
                <a:gd name="T105" fmla="*/ 255694 h 1647826"/>
                <a:gd name="T106" fmla="*/ 1221582 w 1647825"/>
                <a:gd name="T107" fmla="*/ 147507 h 1647826"/>
                <a:gd name="T108" fmla="*/ 1055291 w 1647825"/>
                <a:gd name="T109" fmla="*/ 73527 h 1647826"/>
                <a:gd name="T110" fmla="*/ 470813 w 1647825"/>
                <a:gd name="T111" fmla="*/ 122846 h 1647826"/>
                <a:gd name="T112" fmla="*/ 319328 w 1647825"/>
                <a:gd name="T113" fmla="*/ 222679 h 1647826"/>
                <a:gd name="T114" fmla="*/ 195602 w 1647825"/>
                <a:gd name="T115" fmla="*/ 354728 h 1647826"/>
                <a:gd name="T116" fmla="*/ 218602 w 1647825"/>
                <a:gd name="T117" fmla="*/ 265635 h 1647826"/>
                <a:gd name="T118" fmla="*/ 383174 w 1647825"/>
                <a:gd name="T119" fmla="*/ 127619 h 1647826"/>
                <a:gd name="T120" fmla="*/ 580263 w 1647825"/>
                <a:gd name="T121" fmla="*/ 36139 h 1647826"/>
                <a:gd name="T122" fmla="*/ 995500 w 1647825"/>
                <a:gd name="T123" fmla="*/ 18230 h 1647826"/>
                <a:gd name="T124" fmla="*/ 630147 w 1647825"/>
                <a:gd name="T125" fmla="*/ 63409 h 1647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7825" h="1647826">
                  <a:moveTo>
                    <a:pt x="1069148" y="1570038"/>
                  </a:moveTo>
                  <a:lnTo>
                    <a:pt x="1117600" y="1593610"/>
                  </a:lnTo>
                  <a:lnTo>
                    <a:pt x="1100126" y="1600289"/>
                  </a:lnTo>
                  <a:lnTo>
                    <a:pt x="1082651" y="1606182"/>
                  </a:lnTo>
                  <a:lnTo>
                    <a:pt x="1065177" y="1611682"/>
                  </a:lnTo>
                  <a:lnTo>
                    <a:pt x="1047305" y="1616790"/>
                  </a:lnTo>
                  <a:lnTo>
                    <a:pt x="1029831" y="1621504"/>
                  </a:lnTo>
                  <a:lnTo>
                    <a:pt x="1011562" y="1626218"/>
                  </a:lnTo>
                  <a:lnTo>
                    <a:pt x="993293" y="1630147"/>
                  </a:lnTo>
                  <a:lnTo>
                    <a:pt x="974628" y="1634076"/>
                  </a:lnTo>
                  <a:lnTo>
                    <a:pt x="956359" y="1636826"/>
                  </a:lnTo>
                  <a:lnTo>
                    <a:pt x="937693" y="1639969"/>
                  </a:lnTo>
                  <a:lnTo>
                    <a:pt x="919027" y="1641933"/>
                  </a:lnTo>
                  <a:lnTo>
                    <a:pt x="899964" y="1644290"/>
                  </a:lnTo>
                  <a:lnTo>
                    <a:pt x="880901" y="1645469"/>
                  </a:lnTo>
                  <a:lnTo>
                    <a:pt x="862235" y="1646648"/>
                  </a:lnTo>
                  <a:lnTo>
                    <a:pt x="842775" y="1647826"/>
                  </a:lnTo>
                  <a:lnTo>
                    <a:pt x="823315" y="1647826"/>
                  </a:lnTo>
                  <a:lnTo>
                    <a:pt x="804252" y="1647826"/>
                  </a:lnTo>
                  <a:lnTo>
                    <a:pt x="785586" y="1646648"/>
                  </a:lnTo>
                  <a:lnTo>
                    <a:pt x="766523" y="1645862"/>
                  </a:lnTo>
                  <a:lnTo>
                    <a:pt x="747857" y="1644290"/>
                  </a:lnTo>
                  <a:lnTo>
                    <a:pt x="729986" y="1642326"/>
                  </a:lnTo>
                  <a:lnTo>
                    <a:pt x="711320" y="1640362"/>
                  </a:lnTo>
                  <a:lnTo>
                    <a:pt x="693051" y="1637219"/>
                  </a:lnTo>
                  <a:lnTo>
                    <a:pt x="674782" y="1634469"/>
                  </a:lnTo>
                  <a:lnTo>
                    <a:pt x="656911" y="1630933"/>
                  </a:lnTo>
                  <a:lnTo>
                    <a:pt x="639039" y="1627004"/>
                  </a:lnTo>
                  <a:lnTo>
                    <a:pt x="621168" y="1622683"/>
                  </a:lnTo>
                  <a:lnTo>
                    <a:pt x="603693" y="1617968"/>
                  </a:lnTo>
                  <a:lnTo>
                    <a:pt x="586219" y="1613254"/>
                  </a:lnTo>
                  <a:lnTo>
                    <a:pt x="569142" y="1607754"/>
                  </a:lnTo>
                  <a:lnTo>
                    <a:pt x="552064" y="1602253"/>
                  </a:lnTo>
                  <a:lnTo>
                    <a:pt x="534987" y="1596360"/>
                  </a:lnTo>
                  <a:lnTo>
                    <a:pt x="583439" y="1572003"/>
                  </a:lnTo>
                  <a:lnTo>
                    <a:pt x="597736" y="1576324"/>
                  </a:lnTo>
                  <a:lnTo>
                    <a:pt x="612033" y="1580646"/>
                  </a:lnTo>
                  <a:lnTo>
                    <a:pt x="626728" y="1584182"/>
                  </a:lnTo>
                  <a:lnTo>
                    <a:pt x="640628" y="1587717"/>
                  </a:lnTo>
                  <a:lnTo>
                    <a:pt x="655322" y="1591253"/>
                  </a:lnTo>
                  <a:lnTo>
                    <a:pt x="670811" y="1594396"/>
                  </a:lnTo>
                  <a:lnTo>
                    <a:pt x="685505" y="1597146"/>
                  </a:lnTo>
                  <a:lnTo>
                    <a:pt x="700597" y="1599896"/>
                  </a:lnTo>
                  <a:lnTo>
                    <a:pt x="715689" y="1601861"/>
                  </a:lnTo>
                  <a:lnTo>
                    <a:pt x="730780" y="1603432"/>
                  </a:lnTo>
                  <a:lnTo>
                    <a:pt x="745872" y="1605396"/>
                  </a:lnTo>
                  <a:lnTo>
                    <a:pt x="760963" y="1606575"/>
                  </a:lnTo>
                  <a:lnTo>
                    <a:pt x="776452" y="1607754"/>
                  </a:lnTo>
                  <a:lnTo>
                    <a:pt x="791941" y="1608932"/>
                  </a:lnTo>
                  <a:lnTo>
                    <a:pt x="807429" y="1609325"/>
                  </a:lnTo>
                  <a:lnTo>
                    <a:pt x="823315" y="1609325"/>
                  </a:lnTo>
                  <a:lnTo>
                    <a:pt x="839201" y="1609325"/>
                  </a:lnTo>
                  <a:lnTo>
                    <a:pt x="855087" y="1608147"/>
                  </a:lnTo>
                  <a:lnTo>
                    <a:pt x="870973" y="1607754"/>
                  </a:lnTo>
                  <a:lnTo>
                    <a:pt x="887256" y="1606575"/>
                  </a:lnTo>
                  <a:lnTo>
                    <a:pt x="902744" y="1605396"/>
                  </a:lnTo>
                  <a:lnTo>
                    <a:pt x="918233" y="1603432"/>
                  </a:lnTo>
                  <a:lnTo>
                    <a:pt x="933722" y="1601468"/>
                  </a:lnTo>
                  <a:lnTo>
                    <a:pt x="949210" y="1598718"/>
                  </a:lnTo>
                  <a:lnTo>
                    <a:pt x="964699" y="1596360"/>
                  </a:lnTo>
                  <a:lnTo>
                    <a:pt x="980188" y="1593218"/>
                  </a:lnTo>
                  <a:lnTo>
                    <a:pt x="995279" y="1590467"/>
                  </a:lnTo>
                  <a:lnTo>
                    <a:pt x="1010371" y="1586932"/>
                  </a:lnTo>
                  <a:lnTo>
                    <a:pt x="1025065" y="1583003"/>
                  </a:lnTo>
                  <a:lnTo>
                    <a:pt x="1039760" y="1578681"/>
                  </a:lnTo>
                  <a:lnTo>
                    <a:pt x="1054454" y="1574360"/>
                  </a:lnTo>
                  <a:lnTo>
                    <a:pt x="1069148" y="1570038"/>
                  </a:lnTo>
                  <a:close/>
                  <a:moveTo>
                    <a:pt x="990600" y="1450975"/>
                  </a:moveTo>
                  <a:lnTo>
                    <a:pt x="960761" y="1497590"/>
                  </a:lnTo>
                  <a:lnTo>
                    <a:pt x="944450" y="1500332"/>
                  </a:lnTo>
                  <a:lnTo>
                    <a:pt x="927740" y="1503466"/>
                  </a:lnTo>
                  <a:lnTo>
                    <a:pt x="910632" y="1505424"/>
                  </a:lnTo>
                  <a:lnTo>
                    <a:pt x="893923" y="1507775"/>
                  </a:lnTo>
                  <a:lnTo>
                    <a:pt x="876417" y="1508950"/>
                  </a:lnTo>
                  <a:lnTo>
                    <a:pt x="859310" y="1510125"/>
                  </a:lnTo>
                  <a:lnTo>
                    <a:pt x="841804" y="1510909"/>
                  </a:lnTo>
                  <a:lnTo>
                    <a:pt x="824299" y="1511300"/>
                  </a:lnTo>
                  <a:lnTo>
                    <a:pt x="807589" y="1510909"/>
                  </a:lnTo>
                  <a:lnTo>
                    <a:pt x="791675" y="1510125"/>
                  </a:lnTo>
                  <a:lnTo>
                    <a:pt x="775363" y="1508950"/>
                  </a:lnTo>
                  <a:lnTo>
                    <a:pt x="759051" y="1507775"/>
                  </a:lnTo>
                  <a:lnTo>
                    <a:pt x="743137" y="1506208"/>
                  </a:lnTo>
                  <a:lnTo>
                    <a:pt x="727223" y="1503858"/>
                  </a:lnTo>
                  <a:lnTo>
                    <a:pt x="711707" y="1501899"/>
                  </a:lnTo>
                  <a:lnTo>
                    <a:pt x="695395" y="1498765"/>
                  </a:lnTo>
                  <a:lnTo>
                    <a:pt x="666750" y="1453326"/>
                  </a:lnTo>
                  <a:lnTo>
                    <a:pt x="685449" y="1458026"/>
                  </a:lnTo>
                  <a:lnTo>
                    <a:pt x="704546" y="1461552"/>
                  </a:lnTo>
                  <a:lnTo>
                    <a:pt x="724041" y="1465077"/>
                  </a:lnTo>
                  <a:lnTo>
                    <a:pt x="743933" y="1467819"/>
                  </a:lnTo>
                  <a:lnTo>
                    <a:pt x="763428" y="1469778"/>
                  </a:lnTo>
                  <a:lnTo>
                    <a:pt x="783718" y="1471345"/>
                  </a:lnTo>
                  <a:lnTo>
                    <a:pt x="803611" y="1472520"/>
                  </a:lnTo>
                  <a:lnTo>
                    <a:pt x="824299" y="1472520"/>
                  </a:lnTo>
                  <a:lnTo>
                    <a:pt x="845783" y="1472520"/>
                  </a:lnTo>
                  <a:lnTo>
                    <a:pt x="866869" y="1470953"/>
                  </a:lnTo>
                  <a:lnTo>
                    <a:pt x="888353" y="1469386"/>
                  </a:lnTo>
                  <a:lnTo>
                    <a:pt x="909439" y="1467428"/>
                  </a:lnTo>
                  <a:lnTo>
                    <a:pt x="930127" y="1463902"/>
                  </a:lnTo>
                  <a:lnTo>
                    <a:pt x="950417" y="1460377"/>
                  </a:lnTo>
                  <a:lnTo>
                    <a:pt x="970708" y="1456068"/>
                  </a:lnTo>
                  <a:lnTo>
                    <a:pt x="990600" y="1450975"/>
                  </a:lnTo>
                  <a:close/>
                  <a:moveTo>
                    <a:pt x="1402556" y="1195388"/>
                  </a:moveTo>
                  <a:lnTo>
                    <a:pt x="1425972" y="1326889"/>
                  </a:lnTo>
                  <a:lnTo>
                    <a:pt x="1435100" y="1376153"/>
                  </a:lnTo>
                  <a:lnTo>
                    <a:pt x="1420019" y="1392044"/>
                  </a:lnTo>
                  <a:lnTo>
                    <a:pt x="1404541" y="1408333"/>
                  </a:lnTo>
                  <a:lnTo>
                    <a:pt x="1389063" y="1423429"/>
                  </a:lnTo>
                  <a:lnTo>
                    <a:pt x="1372394" y="1438526"/>
                  </a:lnTo>
                  <a:lnTo>
                    <a:pt x="1356122" y="1452828"/>
                  </a:lnTo>
                  <a:lnTo>
                    <a:pt x="1339056" y="1467131"/>
                  </a:lnTo>
                  <a:lnTo>
                    <a:pt x="1321594" y="1480241"/>
                  </a:lnTo>
                  <a:lnTo>
                    <a:pt x="1303734" y="1493749"/>
                  </a:lnTo>
                  <a:lnTo>
                    <a:pt x="1285875" y="1506462"/>
                  </a:lnTo>
                  <a:lnTo>
                    <a:pt x="1267619" y="1518380"/>
                  </a:lnTo>
                  <a:lnTo>
                    <a:pt x="1248569" y="1529902"/>
                  </a:lnTo>
                  <a:lnTo>
                    <a:pt x="1229519" y="1541423"/>
                  </a:lnTo>
                  <a:lnTo>
                    <a:pt x="1210072" y="1552149"/>
                  </a:lnTo>
                  <a:lnTo>
                    <a:pt x="1190228" y="1562082"/>
                  </a:lnTo>
                  <a:lnTo>
                    <a:pt x="1170384" y="1572014"/>
                  </a:lnTo>
                  <a:lnTo>
                    <a:pt x="1149747" y="1581151"/>
                  </a:lnTo>
                  <a:lnTo>
                    <a:pt x="1103709" y="1557711"/>
                  </a:lnTo>
                  <a:lnTo>
                    <a:pt x="989012" y="1500503"/>
                  </a:lnTo>
                  <a:lnTo>
                    <a:pt x="996553" y="1489379"/>
                  </a:lnTo>
                  <a:lnTo>
                    <a:pt x="1027906" y="1439321"/>
                  </a:lnTo>
                  <a:lnTo>
                    <a:pt x="1136253" y="1267694"/>
                  </a:lnTo>
                  <a:lnTo>
                    <a:pt x="1342628" y="1211279"/>
                  </a:lnTo>
                  <a:lnTo>
                    <a:pt x="1400969" y="1195785"/>
                  </a:lnTo>
                  <a:lnTo>
                    <a:pt x="1402556" y="1195388"/>
                  </a:lnTo>
                  <a:close/>
                  <a:moveTo>
                    <a:pt x="252864" y="1195388"/>
                  </a:moveTo>
                  <a:lnTo>
                    <a:pt x="302960" y="1209265"/>
                  </a:lnTo>
                  <a:lnTo>
                    <a:pt x="515270" y="1266356"/>
                  </a:lnTo>
                  <a:lnTo>
                    <a:pt x="518849" y="1267545"/>
                  </a:lnTo>
                  <a:lnTo>
                    <a:pt x="537137" y="1295695"/>
                  </a:lnTo>
                  <a:lnTo>
                    <a:pt x="629775" y="1441992"/>
                  </a:lnTo>
                  <a:lnTo>
                    <a:pt x="660786" y="1491154"/>
                  </a:lnTo>
                  <a:lnTo>
                    <a:pt x="666750" y="1500669"/>
                  </a:lnTo>
                  <a:lnTo>
                    <a:pt x="550655" y="1559743"/>
                  </a:lnTo>
                  <a:lnTo>
                    <a:pt x="504138" y="1582738"/>
                  </a:lnTo>
                  <a:lnTo>
                    <a:pt x="484259" y="1574412"/>
                  </a:lnTo>
                  <a:lnTo>
                    <a:pt x="464379" y="1564897"/>
                  </a:lnTo>
                  <a:lnTo>
                    <a:pt x="444898" y="1555382"/>
                  </a:lnTo>
                  <a:lnTo>
                    <a:pt x="425814" y="1545074"/>
                  </a:lnTo>
                  <a:lnTo>
                    <a:pt x="407127" y="1533973"/>
                  </a:lnTo>
                  <a:lnTo>
                    <a:pt x="388441" y="1522871"/>
                  </a:lnTo>
                  <a:lnTo>
                    <a:pt x="370152" y="1511374"/>
                  </a:lnTo>
                  <a:lnTo>
                    <a:pt x="352260" y="1498687"/>
                  </a:lnTo>
                  <a:lnTo>
                    <a:pt x="334767" y="1486396"/>
                  </a:lnTo>
                  <a:lnTo>
                    <a:pt x="317671" y="1473313"/>
                  </a:lnTo>
                  <a:lnTo>
                    <a:pt x="300972" y="1459833"/>
                  </a:lnTo>
                  <a:lnTo>
                    <a:pt x="284671" y="1445560"/>
                  </a:lnTo>
                  <a:lnTo>
                    <a:pt x="267972" y="1431287"/>
                  </a:lnTo>
                  <a:lnTo>
                    <a:pt x="252467" y="1416618"/>
                  </a:lnTo>
                  <a:lnTo>
                    <a:pt x="236961" y="1401552"/>
                  </a:lnTo>
                  <a:lnTo>
                    <a:pt x="222250" y="1386090"/>
                  </a:lnTo>
                  <a:lnTo>
                    <a:pt x="230202" y="1336531"/>
                  </a:lnTo>
                  <a:lnTo>
                    <a:pt x="251671" y="1203318"/>
                  </a:lnTo>
                  <a:lnTo>
                    <a:pt x="252864" y="1195388"/>
                  </a:lnTo>
                  <a:close/>
                  <a:moveTo>
                    <a:pt x="950912" y="1071563"/>
                  </a:moveTo>
                  <a:lnTo>
                    <a:pt x="998316" y="1071563"/>
                  </a:lnTo>
                  <a:lnTo>
                    <a:pt x="1120775" y="1245264"/>
                  </a:lnTo>
                  <a:lnTo>
                    <a:pt x="1119590" y="1245662"/>
                  </a:lnTo>
                  <a:lnTo>
                    <a:pt x="1095888" y="1279526"/>
                  </a:lnTo>
                  <a:lnTo>
                    <a:pt x="950912" y="1071563"/>
                  </a:lnTo>
                  <a:close/>
                  <a:moveTo>
                    <a:pt x="652180" y="1071563"/>
                  </a:moveTo>
                  <a:lnTo>
                    <a:pt x="700087" y="1071563"/>
                  </a:lnTo>
                  <a:lnTo>
                    <a:pt x="554783" y="1276351"/>
                  </a:lnTo>
                  <a:lnTo>
                    <a:pt x="534987" y="1244662"/>
                  </a:lnTo>
                  <a:lnTo>
                    <a:pt x="652180" y="1071563"/>
                  </a:lnTo>
                  <a:close/>
                  <a:moveTo>
                    <a:pt x="177703" y="873125"/>
                  </a:moveTo>
                  <a:lnTo>
                    <a:pt x="179305" y="893844"/>
                  </a:lnTo>
                  <a:lnTo>
                    <a:pt x="182107" y="914164"/>
                  </a:lnTo>
                  <a:lnTo>
                    <a:pt x="185710" y="934485"/>
                  </a:lnTo>
                  <a:lnTo>
                    <a:pt x="188913" y="954805"/>
                  </a:lnTo>
                  <a:lnTo>
                    <a:pt x="193716" y="974727"/>
                  </a:lnTo>
                  <a:lnTo>
                    <a:pt x="198520" y="994251"/>
                  </a:lnTo>
                  <a:lnTo>
                    <a:pt x="204125" y="1013774"/>
                  </a:lnTo>
                  <a:lnTo>
                    <a:pt x="210931" y="1032899"/>
                  </a:lnTo>
                  <a:lnTo>
                    <a:pt x="217336" y="1052025"/>
                  </a:lnTo>
                  <a:lnTo>
                    <a:pt x="224942" y="1070751"/>
                  </a:lnTo>
                  <a:lnTo>
                    <a:pt x="232949" y="1089478"/>
                  </a:lnTo>
                  <a:lnTo>
                    <a:pt x="241356" y="1107009"/>
                  </a:lnTo>
                  <a:lnTo>
                    <a:pt x="250563" y="1124939"/>
                  </a:lnTo>
                  <a:lnTo>
                    <a:pt x="260171" y="1142470"/>
                  </a:lnTo>
                  <a:lnTo>
                    <a:pt x="270179" y="1159603"/>
                  </a:lnTo>
                  <a:lnTo>
                    <a:pt x="280988" y="1176338"/>
                  </a:lnTo>
                  <a:lnTo>
                    <a:pt x="228545" y="1165580"/>
                  </a:lnTo>
                  <a:lnTo>
                    <a:pt x="220538" y="1151236"/>
                  </a:lnTo>
                  <a:lnTo>
                    <a:pt x="212532" y="1136494"/>
                  </a:lnTo>
                  <a:lnTo>
                    <a:pt x="205326" y="1121752"/>
                  </a:lnTo>
                  <a:lnTo>
                    <a:pt x="198120" y="1107009"/>
                  </a:lnTo>
                  <a:lnTo>
                    <a:pt x="191315" y="1091869"/>
                  </a:lnTo>
                  <a:lnTo>
                    <a:pt x="185310" y="1076728"/>
                  </a:lnTo>
                  <a:lnTo>
                    <a:pt x="178904" y="1061587"/>
                  </a:lnTo>
                  <a:lnTo>
                    <a:pt x="173300" y="1046048"/>
                  </a:lnTo>
                  <a:lnTo>
                    <a:pt x="168096" y="1030509"/>
                  </a:lnTo>
                  <a:lnTo>
                    <a:pt x="163292" y="1014571"/>
                  </a:lnTo>
                  <a:lnTo>
                    <a:pt x="158888" y="998634"/>
                  </a:lnTo>
                  <a:lnTo>
                    <a:pt x="154885" y="982297"/>
                  </a:lnTo>
                  <a:lnTo>
                    <a:pt x="151282" y="966360"/>
                  </a:lnTo>
                  <a:lnTo>
                    <a:pt x="148079" y="949227"/>
                  </a:lnTo>
                  <a:lnTo>
                    <a:pt x="144877" y="932492"/>
                  </a:lnTo>
                  <a:lnTo>
                    <a:pt x="142875" y="915360"/>
                  </a:lnTo>
                  <a:lnTo>
                    <a:pt x="143275" y="915758"/>
                  </a:lnTo>
                  <a:lnTo>
                    <a:pt x="177703" y="873125"/>
                  </a:lnTo>
                  <a:close/>
                  <a:moveTo>
                    <a:pt x="1469926" y="865188"/>
                  </a:moveTo>
                  <a:lnTo>
                    <a:pt x="1504950" y="909130"/>
                  </a:lnTo>
                  <a:lnTo>
                    <a:pt x="1502960" y="925756"/>
                  </a:lnTo>
                  <a:lnTo>
                    <a:pt x="1499776" y="943174"/>
                  </a:lnTo>
                  <a:lnTo>
                    <a:pt x="1496990" y="959801"/>
                  </a:lnTo>
                  <a:lnTo>
                    <a:pt x="1493408" y="976428"/>
                  </a:lnTo>
                  <a:lnTo>
                    <a:pt x="1489428" y="993054"/>
                  </a:lnTo>
                  <a:lnTo>
                    <a:pt x="1484652" y="1009285"/>
                  </a:lnTo>
                  <a:lnTo>
                    <a:pt x="1479876" y="1025516"/>
                  </a:lnTo>
                  <a:lnTo>
                    <a:pt x="1474702" y="1041350"/>
                  </a:lnTo>
                  <a:lnTo>
                    <a:pt x="1469528" y="1057185"/>
                  </a:lnTo>
                  <a:lnTo>
                    <a:pt x="1463558" y="1073020"/>
                  </a:lnTo>
                  <a:lnTo>
                    <a:pt x="1457190" y="1088855"/>
                  </a:lnTo>
                  <a:lnTo>
                    <a:pt x="1450423" y="1103898"/>
                  </a:lnTo>
                  <a:lnTo>
                    <a:pt x="1443657" y="1118941"/>
                  </a:lnTo>
                  <a:lnTo>
                    <a:pt x="1435697" y="1133984"/>
                  </a:lnTo>
                  <a:lnTo>
                    <a:pt x="1428533" y="1148631"/>
                  </a:lnTo>
                  <a:lnTo>
                    <a:pt x="1420175" y="1162883"/>
                  </a:lnTo>
                  <a:lnTo>
                    <a:pt x="1365250" y="1177926"/>
                  </a:lnTo>
                  <a:lnTo>
                    <a:pt x="1376394" y="1160508"/>
                  </a:lnTo>
                  <a:lnTo>
                    <a:pt x="1386743" y="1143089"/>
                  </a:lnTo>
                  <a:lnTo>
                    <a:pt x="1396693" y="1124879"/>
                  </a:lnTo>
                  <a:lnTo>
                    <a:pt x="1405847" y="1106669"/>
                  </a:lnTo>
                  <a:lnTo>
                    <a:pt x="1414603" y="1088063"/>
                  </a:lnTo>
                  <a:lnTo>
                    <a:pt x="1422961" y="1069457"/>
                  </a:lnTo>
                  <a:lnTo>
                    <a:pt x="1430523" y="1050060"/>
                  </a:lnTo>
                  <a:lnTo>
                    <a:pt x="1437687" y="1030662"/>
                  </a:lnTo>
                  <a:lnTo>
                    <a:pt x="1444055" y="1010868"/>
                  </a:lnTo>
                  <a:lnTo>
                    <a:pt x="1449627" y="990283"/>
                  </a:lnTo>
                  <a:lnTo>
                    <a:pt x="1454802" y="970094"/>
                  </a:lnTo>
                  <a:lnTo>
                    <a:pt x="1459180" y="949508"/>
                  </a:lnTo>
                  <a:lnTo>
                    <a:pt x="1463160" y="928923"/>
                  </a:lnTo>
                  <a:lnTo>
                    <a:pt x="1466344" y="907942"/>
                  </a:lnTo>
                  <a:lnTo>
                    <a:pt x="1468334" y="886565"/>
                  </a:lnTo>
                  <a:lnTo>
                    <a:pt x="1469926" y="865188"/>
                  </a:lnTo>
                  <a:close/>
                  <a:moveTo>
                    <a:pt x="1646635" y="785813"/>
                  </a:moveTo>
                  <a:lnTo>
                    <a:pt x="1647825" y="804876"/>
                  </a:lnTo>
                  <a:lnTo>
                    <a:pt x="1647825" y="823940"/>
                  </a:lnTo>
                  <a:lnTo>
                    <a:pt x="1647825" y="842606"/>
                  </a:lnTo>
                  <a:lnTo>
                    <a:pt x="1646635" y="861669"/>
                  </a:lnTo>
                  <a:lnTo>
                    <a:pt x="1645841" y="879938"/>
                  </a:lnTo>
                  <a:lnTo>
                    <a:pt x="1644650" y="898605"/>
                  </a:lnTo>
                  <a:lnTo>
                    <a:pt x="1642269" y="916477"/>
                  </a:lnTo>
                  <a:lnTo>
                    <a:pt x="1640285" y="934746"/>
                  </a:lnTo>
                  <a:lnTo>
                    <a:pt x="1637506" y="953015"/>
                  </a:lnTo>
                  <a:lnTo>
                    <a:pt x="1634728" y="970887"/>
                  </a:lnTo>
                  <a:lnTo>
                    <a:pt x="1631156" y="988759"/>
                  </a:lnTo>
                  <a:lnTo>
                    <a:pt x="1627188" y="1006630"/>
                  </a:lnTo>
                  <a:lnTo>
                    <a:pt x="1623616" y="1023708"/>
                  </a:lnTo>
                  <a:lnTo>
                    <a:pt x="1618853" y="1041183"/>
                  </a:lnTo>
                  <a:lnTo>
                    <a:pt x="1614091" y="1058260"/>
                  </a:lnTo>
                  <a:lnTo>
                    <a:pt x="1608931" y="1075735"/>
                  </a:lnTo>
                  <a:lnTo>
                    <a:pt x="1602978" y="1092416"/>
                  </a:lnTo>
                  <a:lnTo>
                    <a:pt x="1597025" y="1109096"/>
                  </a:lnTo>
                  <a:lnTo>
                    <a:pt x="1590675" y="1125777"/>
                  </a:lnTo>
                  <a:lnTo>
                    <a:pt x="1584325" y="1142060"/>
                  </a:lnTo>
                  <a:lnTo>
                    <a:pt x="1576785" y="1158343"/>
                  </a:lnTo>
                  <a:lnTo>
                    <a:pt x="1569641" y="1174229"/>
                  </a:lnTo>
                  <a:lnTo>
                    <a:pt x="1562100" y="1190116"/>
                  </a:lnTo>
                  <a:lnTo>
                    <a:pt x="1553766" y="1205605"/>
                  </a:lnTo>
                  <a:lnTo>
                    <a:pt x="1545828" y="1221094"/>
                  </a:lnTo>
                  <a:lnTo>
                    <a:pt x="1537097" y="1236980"/>
                  </a:lnTo>
                  <a:lnTo>
                    <a:pt x="1527969" y="1251675"/>
                  </a:lnTo>
                  <a:lnTo>
                    <a:pt x="1518841" y="1266767"/>
                  </a:lnTo>
                  <a:lnTo>
                    <a:pt x="1508919" y="1281461"/>
                  </a:lnTo>
                  <a:lnTo>
                    <a:pt x="1499394" y="1295759"/>
                  </a:lnTo>
                  <a:lnTo>
                    <a:pt x="1489075" y="1309659"/>
                  </a:lnTo>
                  <a:lnTo>
                    <a:pt x="1478756" y="1323560"/>
                  </a:lnTo>
                  <a:lnTo>
                    <a:pt x="1468041" y="1337460"/>
                  </a:lnTo>
                  <a:lnTo>
                    <a:pt x="1456928" y="1350963"/>
                  </a:lnTo>
                  <a:lnTo>
                    <a:pt x="1447800" y="1300525"/>
                  </a:lnTo>
                  <a:lnTo>
                    <a:pt x="1457325" y="1287816"/>
                  </a:lnTo>
                  <a:lnTo>
                    <a:pt x="1466453" y="1274710"/>
                  </a:lnTo>
                  <a:lnTo>
                    <a:pt x="1474788" y="1262398"/>
                  </a:lnTo>
                  <a:lnTo>
                    <a:pt x="1483519" y="1248895"/>
                  </a:lnTo>
                  <a:lnTo>
                    <a:pt x="1492250" y="1235789"/>
                  </a:lnTo>
                  <a:lnTo>
                    <a:pt x="1499791" y="1222682"/>
                  </a:lnTo>
                  <a:lnTo>
                    <a:pt x="1508125" y="1208782"/>
                  </a:lnTo>
                  <a:lnTo>
                    <a:pt x="1515666" y="1195279"/>
                  </a:lnTo>
                  <a:lnTo>
                    <a:pt x="1522810" y="1180981"/>
                  </a:lnTo>
                  <a:lnTo>
                    <a:pt x="1529556" y="1167081"/>
                  </a:lnTo>
                  <a:lnTo>
                    <a:pt x="1536700" y="1153180"/>
                  </a:lnTo>
                  <a:lnTo>
                    <a:pt x="1543050" y="1138883"/>
                  </a:lnTo>
                  <a:lnTo>
                    <a:pt x="1549003" y="1124188"/>
                  </a:lnTo>
                  <a:lnTo>
                    <a:pt x="1555353" y="1109493"/>
                  </a:lnTo>
                  <a:lnTo>
                    <a:pt x="1560910" y="1094799"/>
                  </a:lnTo>
                  <a:lnTo>
                    <a:pt x="1566069" y="1079707"/>
                  </a:lnTo>
                  <a:lnTo>
                    <a:pt x="1571228" y="1064218"/>
                  </a:lnTo>
                  <a:lnTo>
                    <a:pt x="1575991" y="1049126"/>
                  </a:lnTo>
                  <a:lnTo>
                    <a:pt x="1580356" y="1034034"/>
                  </a:lnTo>
                  <a:lnTo>
                    <a:pt x="1584722" y="1018545"/>
                  </a:lnTo>
                  <a:lnTo>
                    <a:pt x="1588294" y="1003056"/>
                  </a:lnTo>
                  <a:lnTo>
                    <a:pt x="1591866" y="987170"/>
                  </a:lnTo>
                  <a:lnTo>
                    <a:pt x="1595041" y="971681"/>
                  </a:lnTo>
                  <a:lnTo>
                    <a:pt x="1597819" y="955398"/>
                  </a:lnTo>
                  <a:lnTo>
                    <a:pt x="1600597" y="939511"/>
                  </a:lnTo>
                  <a:lnTo>
                    <a:pt x="1602581" y="923228"/>
                  </a:lnTo>
                  <a:lnTo>
                    <a:pt x="1604566" y="906945"/>
                  </a:lnTo>
                  <a:lnTo>
                    <a:pt x="1606153" y="890662"/>
                  </a:lnTo>
                  <a:lnTo>
                    <a:pt x="1606947" y="874378"/>
                  </a:lnTo>
                  <a:lnTo>
                    <a:pt x="1607741" y="857301"/>
                  </a:lnTo>
                  <a:lnTo>
                    <a:pt x="1608931" y="841017"/>
                  </a:lnTo>
                  <a:lnTo>
                    <a:pt x="1608931" y="823940"/>
                  </a:lnTo>
                  <a:lnTo>
                    <a:pt x="1608931" y="822351"/>
                  </a:lnTo>
                  <a:lnTo>
                    <a:pt x="1646635" y="785813"/>
                  </a:lnTo>
                  <a:close/>
                  <a:moveTo>
                    <a:pt x="1191" y="779463"/>
                  </a:moveTo>
                  <a:lnTo>
                    <a:pt x="39291" y="816372"/>
                  </a:lnTo>
                  <a:lnTo>
                    <a:pt x="38894" y="824707"/>
                  </a:lnTo>
                  <a:lnTo>
                    <a:pt x="39291" y="842169"/>
                  </a:lnTo>
                  <a:lnTo>
                    <a:pt x="39687" y="858838"/>
                  </a:lnTo>
                  <a:lnTo>
                    <a:pt x="40481" y="876300"/>
                  </a:lnTo>
                  <a:lnTo>
                    <a:pt x="41672" y="892969"/>
                  </a:lnTo>
                  <a:lnTo>
                    <a:pt x="43656" y="910035"/>
                  </a:lnTo>
                  <a:lnTo>
                    <a:pt x="45244" y="926307"/>
                  </a:lnTo>
                  <a:lnTo>
                    <a:pt x="47625" y="943372"/>
                  </a:lnTo>
                  <a:lnTo>
                    <a:pt x="50403" y="959644"/>
                  </a:lnTo>
                  <a:lnTo>
                    <a:pt x="53578" y="975519"/>
                  </a:lnTo>
                  <a:lnTo>
                    <a:pt x="56753" y="992188"/>
                  </a:lnTo>
                  <a:lnTo>
                    <a:pt x="60325" y="1008063"/>
                  </a:lnTo>
                  <a:lnTo>
                    <a:pt x="64691" y="1023938"/>
                  </a:lnTo>
                  <a:lnTo>
                    <a:pt x="69056" y="1039813"/>
                  </a:lnTo>
                  <a:lnTo>
                    <a:pt x="73819" y="1055688"/>
                  </a:lnTo>
                  <a:lnTo>
                    <a:pt x="78581" y="1071166"/>
                  </a:lnTo>
                  <a:lnTo>
                    <a:pt x="83741" y="1086644"/>
                  </a:lnTo>
                  <a:lnTo>
                    <a:pt x="89297" y="1101726"/>
                  </a:lnTo>
                  <a:lnTo>
                    <a:pt x="95250" y="1116807"/>
                  </a:lnTo>
                  <a:lnTo>
                    <a:pt x="101203" y="1131888"/>
                  </a:lnTo>
                  <a:lnTo>
                    <a:pt x="108347" y="1146573"/>
                  </a:lnTo>
                  <a:lnTo>
                    <a:pt x="114697" y="1161257"/>
                  </a:lnTo>
                  <a:lnTo>
                    <a:pt x="122238" y="1175941"/>
                  </a:lnTo>
                  <a:lnTo>
                    <a:pt x="129381" y="1190229"/>
                  </a:lnTo>
                  <a:lnTo>
                    <a:pt x="137319" y="1204517"/>
                  </a:lnTo>
                  <a:lnTo>
                    <a:pt x="144860" y="1218407"/>
                  </a:lnTo>
                  <a:lnTo>
                    <a:pt x="153194" y="1232298"/>
                  </a:lnTo>
                  <a:lnTo>
                    <a:pt x="161925" y="1245792"/>
                  </a:lnTo>
                  <a:lnTo>
                    <a:pt x="170260" y="1259285"/>
                  </a:lnTo>
                  <a:lnTo>
                    <a:pt x="179388" y="1272382"/>
                  </a:lnTo>
                  <a:lnTo>
                    <a:pt x="188913" y="1285479"/>
                  </a:lnTo>
                  <a:lnTo>
                    <a:pt x="198438" y="1298179"/>
                  </a:lnTo>
                  <a:lnTo>
                    <a:pt x="207963" y="1311276"/>
                  </a:lnTo>
                  <a:lnTo>
                    <a:pt x="199628" y="1362076"/>
                  </a:lnTo>
                  <a:lnTo>
                    <a:pt x="188516" y="1348186"/>
                  </a:lnTo>
                  <a:lnTo>
                    <a:pt x="177403" y="1334295"/>
                  </a:lnTo>
                  <a:lnTo>
                    <a:pt x="166291" y="1320404"/>
                  </a:lnTo>
                  <a:lnTo>
                    <a:pt x="155575" y="1306117"/>
                  </a:lnTo>
                  <a:lnTo>
                    <a:pt x="145256" y="1291432"/>
                  </a:lnTo>
                  <a:lnTo>
                    <a:pt x="135335" y="1276748"/>
                  </a:lnTo>
                  <a:lnTo>
                    <a:pt x="125413" y="1261667"/>
                  </a:lnTo>
                  <a:lnTo>
                    <a:pt x="115888" y="1245792"/>
                  </a:lnTo>
                  <a:lnTo>
                    <a:pt x="106760" y="1230710"/>
                  </a:lnTo>
                  <a:lnTo>
                    <a:pt x="98425" y="1214835"/>
                  </a:lnTo>
                  <a:lnTo>
                    <a:pt x="90091" y="1198960"/>
                  </a:lnTo>
                  <a:lnTo>
                    <a:pt x="81756" y="1183085"/>
                  </a:lnTo>
                  <a:lnTo>
                    <a:pt x="74216" y="1166416"/>
                  </a:lnTo>
                  <a:lnTo>
                    <a:pt x="66675" y="1150144"/>
                  </a:lnTo>
                  <a:lnTo>
                    <a:pt x="59928" y="1133079"/>
                  </a:lnTo>
                  <a:lnTo>
                    <a:pt x="53578" y="1116410"/>
                  </a:lnTo>
                  <a:lnTo>
                    <a:pt x="46831" y="1098948"/>
                  </a:lnTo>
                  <a:lnTo>
                    <a:pt x="41275" y="1081882"/>
                  </a:lnTo>
                  <a:lnTo>
                    <a:pt x="35719" y="1064419"/>
                  </a:lnTo>
                  <a:lnTo>
                    <a:pt x="30559" y="1046957"/>
                  </a:lnTo>
                  <a:lnTo>
                    <a:pt x="25797" y="1029097"/>
                  </a:lnTo>
                  <a:lnTo>
                    <a:pt x="21431" y="1011635"/>
                  </a:lnTo>
                  <a:lnTo>
                    <a:pt x="17066" y="993379"/>
                  </a:lnTo>
                  <a:lnTo>
                    <a:pt x="13494" y="975122"/>
                  </a:lnTo>
                  <a:lnTo>
                    <a:pt x="10716" y="956469"/>
                  </a:lnTo>
                  <a:lnTo>
                    <a:pt x="7541" y="938610"/>
                  </a:lnTo>
                  <a:lnTo>
                    <a:pt x="5556" y="919957"/>
                  </a:lnTo>
                  <a:lnTo>
                    <a:pt x="3175" y="900907"/>
                  </a:lnTo>
                  <a:lnTo>
                    <a:pt x="1984" y="882254"/>
                  </a:lnTo>
                  <a:lnTo>
                    <a:pt x="794" y="863204"/>
                  </a:lnTo>
                  <a:lnTo>
                    <a:pt x="397" y="844154"/>
                  </a:lnTo>
                  <a:lnTo>
                    <a:pt x="0" y="824707"/>
                  </a:lnTo>
                  <a:lnTo>
                    <a:pt x="397" y="802085"/>
                  </a:lnTo>
                  <a:lnTo>
                    <a:pt x="1191" y="779463"/>
                  </a:lnTo>
                  <a:close/>
                  <a:moveTo>
                    <a:pt x="1314889" y="671513"/>
                  </a:moveTo>
                  <a:lnTo>
                    <a:pt x="1339850" y="701729"/>
                  </a:lnTo>
                  <a:lnTo>
                    <a:pt x="1101725" y="776288"/>
                  </a:lnTo>
                  <a:lnTo>
                    <a:pt x="1116385" y="730768"/>
                  </a:lnTo>
                  <a:lnTo>
                    <a:pt x="1314889" y="671513"/>
                  </a:lnTo>
                  <a:close/>
                  <a:moveTo>
                    <a:pt x="339763" y="668338"/>
                  </a:moveTo>
                  <a:lnTo>
                    <a:pt x="538932" y="730250"/>
                  </a:lnTo>
                  <a:lnTo>
                    <a:pt x="554038" y="776288"/>
                  </a:lnTo>
                  <a:lnTo>
                    <a:pt x="317500" y="698500"/>
                  </a:lnTo>
                  <a:lnTo>
                    <a:pt x="339763" y="668338"/>
                  </a:lnTo>
                  <a:close/>
                  <a:moveTo>
                    <a:pt x="828080" y="554038"/>
                  </a:moveTo>
                  <a:lnTo>
                    <a:pt x="847512" y="567940"/>
                  </a:lnTo>
                  <a:lnTo>
                    <a:pt x="1087438" y="737939"/>
                  </a:lnTo>
                  <a:lnTo>
                    <a:pt x="1086645" y="741117"/>
                  </a:lnTo>
                  <a:lnTo>
                    <a:pt x="1086249" y="742308"/>
                  </a:lnTo>
                  <a:lnTo>
                    <a:pt x="987105" y="1046163"/>
                  </a:lnTo>
                  <a:lnTo>
                    <a:pt x="980364" y="1046163"/>
                  </a:lnTo>
                  <a:lnTo>
                    <a:pt x="935551" y="1046163"/>
                  </a:lnTo>
                  <a:lnTo>
                    <a:pt x="669054" y="1046163"/>
                  </a:lnTo>
                  <a:lnTo>
                    <a:pt x="570308" y="742308"/>
                  </a:lnTo>
                  <a:lnTo>
                    <a:pt x="569911" y="741117"/>
                  </a:lnTo>
                  <a:lnTo>
                    <a:pt x="568325" y="737939"/>
                  </a:lnTo>
                  <a:lnTo>
                    <a:pt x="808648" y="567940"/>
                  </a:lnTo>
                  <a:lnTo>
                    <a:pt x="828080" y="554038"/>
                  </a:lnTo>
                  <a:close/>
                  <a:moveTo>
                    <a:pt x="1360910" y="387350"/>
                  </a:moveTo>
                  <a:lnTo>
                    <a:pt x="1489666" y="409557"/>
                  </a:lnTo>
                  <a:lnTo>
                    <a:pt x="1540533" y="418281"/>
                  </a:lnTo>
                  <a:lnTo>
                    <a:pt x="1550865" y="437316"/>
                  </a:lnTo>
                  <a:lnTo>
                    <a:pt x="1560800" y="456747"/>
                  </a:lnTo>
                  <a:lnTo>
                    <a:pt x="1570337" y="476178"/>
                  </a:lnTo>
                  <a:lnTo>
                    <a:pt x="1579477" y="495213"/>
                  </a:lnTo>
                  <a:lnTo>
                    <a:pt x="1587425" y="515834"/>
                  </a:lnTo>
                  <a:lnTo>
                    <a:pt x="1595373" y="536058"/>
                  </a:lnTo>
                  <a:lnTo>
                    <a:pt x="1602924" y="556282"/>
                  </a:lnTo>
                  <a:lnTo>
                    <a:pt x="1609679" y="577300"/>
                  </a:lnTo>
                  <a:lnTo>
                    <a:pt x="1616038" y="597920"/>
                  </a:lnTo>
                  <a:lnTo>
                    <a:pt x="1621601" y="619731"/>
                  </a:lnTo>
                  <a:lnTo>
                    <a:pt x="1626767" y="640748"/>
                  </a:lnTo>
                  <a:lnTo>
                    <a:pt x="1631536" y="662955"/>
                  </a:lnTo>
                  <a:lnTo>
                    <a:pt x="1635908" y="684369"/>
                  </a:lnTo>
                  <a:lnTo>
                    <a:pt x="1639484" y="706973"/>
                  </a:lnTo>
                  <a:lnTo>
                    <a:pt x="1641868" y="728783"/>
                  </a:lnTo>
                  <a:lnTo>
                    <a:pt x="1644650" y="751387"/>
                  </a:lnTo>
                  <a:lnTo>
                    <a:pt x="1607692" y="786680"/>
                  </a:lnTo>
                  <a:lnTo>
                    <a:pt x="1513510" y="877888"/>
                  </a:lnTo>
                  <a:lnTo>
                    <a:pt x="1508343" y="871543"/>
                  </a:lnTo>
                  <a:lnTo>
                    <a:pt x="1471386" y="825146"/>
                  </a:lnTo>
                  <a:lnTo>
                    <a:pt x="1363691" y="689921"/>
                  </a:lnTo>
                  <a:lnTo>
                    <a:pt x="1341437" y="662559"/>
                  </a:lnTo>
                  <a:lnTo>
                    <a:pt x="1341835" y="656214"/>
                  </a:lnTo>
                  <a:lnTo>
                    <a:pt x="1355743" y="455557"/>
                  </a:lnTo>
                  <a:lnTo>
                    <a:pt x="1360115" y="396074"/>
                  </a:lnTo>
                  <a:lnTo>
                    <a:pt x="1360910" y="387350"/>
                  </a:lnTo>
                  <a:close/>
                  <a:moveTo>
                    <a:pt x="293316" y="387350"/>
                  </a:moveTo>
                  <a:lnTo>
                    <a:pt x="293316" y="388143"/>
                  </a:lnTo>
                  <a:lnTo>
                    <a:pt x="297280" y="446040"/>
                  </a:lnTo>
                  <a:lnTo>
                    <a:pt x="311549" y="656214"/>
                  </a:lnTo>
                  <a:lnTo>
                    <a:pt x="312738" y="662559"/>
                  </a:lnTo>
                  <a:lnTo>
                    <a:pt x="290145" y="689921"/>
                  </a:lnTo>
                  <a:lnTo>
                    <a:pt x="175991" y="833870"/>
                  </a:lnTo>
                  <a:lnTo>
                    <a:pt x="141111" y="877888"/>
                  </a:lnTo>
                  <a:lnTo>
                    <a:pt x="138733" y="875509"/>
                  </a:lnTo>
                  <a:lnTo>
                    <a:pt x="39641" y="779939"/>
                  </a:lnTo>
                  <a:lnTo>
                    <a:pt x="3175" y="744646"/>
                  </a:lnTo>
                  <a:lnTo>
                    <a:pt x="5949" y="722835"/>
                  </a:lnTo>
                  <a:lnTo>
                    <a:pt x="8724" y="701025"/>
                  </a:lnTo>
                  <a:lnTo>
                    <a:pt x="12291" y="679611"/>
                  </a:lnTo>
                  <a:lnTo>
                    <a:pt x="16255" y="658197"/>
                  </a:lnTo>
                  <a:lnTo>
                    <a:pt x="21011" y="636783"/>
                  </a:lnTo>
                  <a:lnTo>
                    <a:pt x="26164" y="616162"/>
                  </a:lnTo>
                  <a:lnTo>
                    <a:pt x="31713" y="595541"/>
                  </a:lnTo>
                  <a:lnTo>
                    <a:pt x="38452" y="574920"/>
                  </a:lnTo>
                  <a:lnTo>
                    <a:pt x="44793" y="554696"/>
                  </a:lnTo>
                  <a:lnTo>
                    <a:pt x="51928" y="534472"/>
                  </a:lnTo>
                  <a:lnTo>
                    <a:pt x="59855" y="514644"/>
                  </a:lnTo>
                  <a:lnTo>
                    <a:pt x="68179" y="495213"/>
                  </a:lnTo>
                  <a:lnTo>
                    <a:pt x="77296" y="476178"/>
                  </a:lnTo>
                  <a:lnTo>
                    <a:pt x="86016" y="457143"/>
                  </a:lnTo>
                  <a:lnTo>
                    <a:pt x="95528" y="438109"/>
                  </a:lnTo>
                  <a:lnTo>
                    <a:pt x="105834" y="419867"/>
                  </a:lnTo>
                  <a:lnTo>
                    <a:pt x="156173" y="410747"/>
                  </a:lnTo>
                  <a:lnTo>
                    <a:pt x="293316" y="387350"/>
                  </a:lnTo>
                  <a:close/>
                  <a:moveTo>
                    <a:pt x="808037" y="298450"/>
                  </a:moveTo>
                  <a:lnTo>
                    <a:pt x="827881" y="306401"/>
                  </a:lnTo>
                  <a:lnTo>
                    <a:pt x="847725" y="298450"/>
                  </a:lnTo>
                  <a:lnTo>
                    <a:pt x="847725" y="536575"/>
                  </a:lnTo>
                  <a:lnTo>
                    <a:pt x="827881" y="522661"/>
                  </a:lnTo>
                  <a:lnTo>
                    <a:pt x="808037" y="536575"/>
                  </a:lnTo>
                  <a:lnTo>
                    <a:pt x="808037" y="298450"/>
                  </a:lnTo>
                  <a:close/>
                  <a:moveTo>
                    <a:pt x="1106341" y="198438"/>
                  </a:moveTo>
                  <a:lnTo>
                    <a:pt x="1122567" y="205965"/>
                  </a:lnTo>
                  <a:lnTo>
                    <a:pt x="1139189" y="214285"/>
                  </a:lnTo>
                  <a:lnTo>
                    <a:pt x="1155020" y="223001"/>
                  </a:lnTo>
                  <a:lnTo>
                    <a:pt x="1170455" y="231717"/>
                  </a:lnTo>
                  <a:lnTo>
                    <a:pt x="1185889" y="241225"/>
                  </a:lnTo>
                  <a:lnTo>
                    <a:pt x="1200928" y="251129"/>
                  </a:lnTo>
                  <a:lnTo>
                    <a:pt x="1216363" y="261034"/>
                  </a:lnTo>
                  <a:lnTo>
                    <a:pt x="1231006" y="271335"/>
                  </a:lnTo>
                  <a:lnTo>
                    <a:pt x="1244858" y="282031"/>
                  </a:lnTo>
                  <a:lnTo>
                    <a:pt x="1258710" y="293520"/>
                  </a:lnTo>
                  <a:lnTo>
                    <a:pt x="1272562" y="305010"/>
                  </a:lnTo>
                  <a:lnTo>
                    <a:pt x="1286018" y="316895"/>
                  </a:lnTo>
                  <a:lnTo>
                    <a:pt x="1299078" y="328780"/>
                  </a:lnTo>
                  <a:lnTo>
                    <a:pt x="1312138" y="341854"/>
                  </a:lnTo>
                  <a:lnTo>
                    <a:pt x="1324407" y="354928"/>
                  </a:lnTo>
                  <a:lnTo>
                    <a:pt x="1336675" y="367606"/>
                  </a:lnTo>
                  <a:lnTo>
                    <a:pt x="1332322" y="423863"/>
                  </a:lnTo>
                  <a:lnTo>
                    <a:pt x="1318470" y="406827"/>
                  </a:lnTo>
                  <a:lnTo>
                    <a:pt x="1304618" y="390584"/>
                  </a:lnTo>
                  <a:lnTo>
                    <a:pt x="1289975" y="374737"/>
                  </a:lnTo>
                  <a:lnTo>
                    <a:pt x="1274145" y="359286"/>
                  </a:lnTo>
                  <a:lnTo>
                    <a:pt x="1258314" y="344231"/>
                  </a:lnTo>
                  <a:lnTo>
                    <a:pt x="1242088" y="329969"/>
                  </a:lnTo>
                  <a:lnTo>
                    <a:pt x="1225070" y="316103"/>
                  </a:lnTo>
                  <a:lnTo>
                    <a:pt x="1208052" y="302633"/>
                  </a:lnTo>
                  <a:lnTo>
                    <a:pt x="1189847" y="290351"/>
                  </a:lnTo>
                  <a:lnTo>
                    <a:pt x="1171642" y="278070"/>
                  </a:lnTo>
                  <a:lnTo>
                    <a:pt x="1153437" y="266580"/>
                  </a:lnTo>
                  <a:lnTo>
                    <a:pt x="1134440" y="255884"/>
                  </a:lnTo>
                  <a:lnTo>
                    <a:pt x="1114652" y="245187"/>
                  </a:lnTo>
                  <a:lnTo>
                    <a:pt x="1094864" y="235679"/>
                  </a:lnTo>
                  <a:lnTo>
                    <a:pt x="1074680" y="227359"/>
                  </a:lnTo>
                  <a:lnTo>
                    <a:pt x="1054100" y="218643"/>
                  </a:lnTo>
                  <a:lnTo>
                    <a:pt x="1106341" y="198438"/>
                  </a:lnTo>
                  <a:close/>
                  <a:moveTo>
                    <a:pt x="545878" y="196850"/>
                  </a:moveTo>
                  <a:lnTo>
                    <a:pt x="598488" y="217164"/>
                  </a:lnTo>
                  <a:lnTo>
                    <a:pt x="577763" y="225130"/>
                  </a:lnTo>
                  <a:lnTo>
                    <a:pt x="557835" y="233495"/>
                  </a:lnTo>
                  <a:lnTo>
                    <a:pt x="538305" y="243055"/>
                  </a:lnTo>
                  <a:lnTo>
                    <a:pt x="518775" y="253013"/>
                  </a:lnTo>
                  <a:lnTo>
                    <a:pt x="500441" y="263369"/>
                  </a:lnTo>
                  <a:lnTo>
                    <a:pt x="481709" y="274522"/>
                  </a:lnTo>
                  <a:lnTo>
                    <a:pt x="463375" y="286471"/>
                  </a:lnTo>
                  <a:lnTo>
                    <a:pt x="446236" y="298421"/>
                  </a:lnTo>
                  <a:lnTo>
                    <a:pt x="428700" y="311566"/>
                  </a:lnTo>
                  <a:lnTo>
                    <a:pt x="411960" y="325108"/>
                  </a:lnTo>
                  <a:lnTo>
                    <a:pt x="395220" y="338651"/>
                  </a:lnTo>
                  <a:lnTo>
                    <a:pt x="379676" y="352991"/>
                  </a:lnTo>
                  <a:lnTo>
                    <a:pt x="364132" y="368127"/>
                  </a:lnTo>
                  <a:lnTo>
                    <a:pt x="349385" y="383263"/>
                  </a:lnTo>
                  <a:lnTo>
                    <a:pt x="335037" y="399594"/>
                  </a:lnTo>
                  <a:lnTo>
                    <a:pt x="321087" y="415925"/>
                  </a:lnTo>
                  <a:lnTo>
                    <a:pt x="317500" y="360957"/>
                  </a:lnTo>
                  <a:lnTo>
                    <a:pt x="329457" y="347812"/>
                  </a:lnTo>
                  <a:lnTo>
                    <a:pt x="341414" y="335465"/>
                  </a:lnTo>
                  <a:lnTo>
                    <a:pt x="354567" y="323117"/>
                  </a:lnTo>
                  <a:lnTo>
                    <a:pt x="367719" y="311566"/>
                  </a:lnTo>
                  <a:lnTo>
                    <a:pt x="380872" y="299616"/>
                  </a:lnTo>
                  <a:lnTo>
                    <a:pt x="394423" y="288463"/>
                  </a:lnTo>
                  <a:lnTo>
                    <a:pt x="408373" y="277708"/>
                  </a:lnTo>
                  <a:lnTo>
                    <a:pt x="422721" y="267352"/>
                  </a:lnTo>
                  <a:lnTo>
                    <a:pt x="437069" y="256996"/>
                  </a:lnTo>
                  <a:lnTo>
                    <a:pt x="451816" y="247436"/>
                  </a:lnTo>
                  <a:lnTo>
                    <a:pt x="466962" y="237877"/>
                  </a:lnTo>
                  <a:lnTo>
                    <a:pt x="482107" y="228715"/>
                  </a:lnTo>
                  <a:lnTo>
                    <a:pt x="497651" y="219952"/>
                  </a:lnTo>
                  <a:lnTo>
                    <a:pt x="513195" y="211986"/>
                  </a:lnTo>
                  <a:lnTo>
                    <a:pt x="529536" y="204020"/>
                  </a:lnTo>
                  <a:lnTo>
                    <a:pt x="545878" y="196850"/>
                  </a:lnTo>
                  <a:close/>
                  <a:moveTo>
                    <a:pt x="1028700" y="25400"/>
                  </a:moveTo>
                  <a:lnTo>
                    <a:pt x="1048147" y="30571"/>
                  </a:lnTo>
                  <a:lnTo>
                    <a:pt x="1067197" y="36139"/>
                  </a:lnTo>
                  <a:lnTo>
                    <a:pt x="1086247" y="42503"/>
                  </a:lnTo>
                  <a:lnTo>
                    <a:pt x="1104900" y="49265"/>
                  </a:lnTo>
                  <a:lnTo>
                    <a:pt x="1123553" y="56026"/>
                  </a:lnTo>
                  <a:lnTo>
                    <a:pt x="1142207" y="63186"/>
                  </a:lnTo>
                  <a:lnTo>
                    <a:pt x="1160066" y="71538"/>
                  </a:lnTo>
                  <a:lnTo>
                    <a:pt x="1177925" y="79891"/>
                  </a:lnTo>
                  <a:lnTo>
                    <a:pt x="1195388" y="88641"/>
                  </a:lnTo>
                  <a:lnTo>
                    <a:pt x="1212850" y="97392"/>
                  </a:lnTo>
                  <a:lnTo>
                    <a:pt x="1230313" y="106937"/>
                  </a:lnTo>
                  <a:lnTo>
                    <a:pt x="1246982" y="116881"/>
                  </a:lnTo>
                  <a:lnTo>
                    <a:pt x="1263650" y="127620"/>
                  </a:lnTo>
                  <a:lnTo>
                    <a:pt x="1280319" y="138359"/>
                  </a:lnTo>
                  <a:lnTo>
                    <a:pt x="1296194" y="149098"/>
                  </a:lnTo>
                  <a:lnTo>
                    <a:pt x="1312069" y="160633"/>
                  </a:lnTo>
                  <a:lnTo>
                    <a:pt x="1327547" y="172565"/>
                  </a:lnTo>
                  <a:lnTo>
                    <a:pt x="1342629" y="184497"/>
                  </a:lnTo>
                  <a:lnTo>
                    <a:pt x="1358107" y="197225"/>
                  </a:lnTo>
                  <a:lnTo>
                    <a:pt x="1372791" y="209953"/>
                  </a:lnTo>
                  <a:lnTo>
                    <a:pt x="1386682" y="223079"/>
                  </a:lnTo>
                  <a:lnTo>
                    <a:pt x="1400572" y="237000"/>
                  </a:lnTo>
                  <a:lnTo>
                    <a:pt x="1414463" y="250921"/>
                  </a:lnTo>
                  <a:lnTo>
                    <a:pt x="1427957" y="264444"/>
                  </a:lnTo>
                  <a:lnTo>
                    <a:pt x="1440657" y="279161"/>
                  </a:lnTo>
                  <a:lnTo>
                    <a:pt x="1453754" y="293877"/>
                  </a:lnTo>
                  <a:lnTo>
                    <a:pt x="1466454" y="309389"/>
                  </a:lnTo>
                  <a:lnTo>
                    <a:pt x="1477963" y="324901"/>
                  </a:lnTo>
                  <a:lnTo>
                    <a:pt x="1489473" y="340413"/>
                  </a:lnTo>
                  <a:lnTo>
                    <a:pt x="1501379" y="356323"/>
                  </a:lnTo>
                  <a:lnTo>
                    <a:pt x="1512094" y="372233"/>
                  </a:lnTo>
                  <a:lnTo>
                    <a:pt x="1522413" y="388938"/>
                  </a:lnTo>
                  <a:lnTo>
                    <a:pt x="1470026" y="380187"/>
                  </a:lnTo>
                  <a:lnTo>
                    <a:pt x="1460501" y="366664"/>
                  </a:lnTo>
                  <a:lnTo>
                    <a:pt x="1451373" y="353539"/>
                  </a:lnTo>
                  <a:lnTo>
                    <a:pt x="1441451" y="340413"/>
                  </a:lnTo>
                  <a:lnTo>
                    <a:pt x="1430735" y="327685"/>
                  </a:lnTo>
                  <a:lnTo>
                    <a:pt x="1420416" y="315355"/>
                  </a:lnTo>
                  <a:lnTo>
                    <a:pt x="1409701" y="302627"/>
                  </a:lnTo>
                  <a:lnTo>
                    <a:pt x="1398985" y="290695"/>
                  </a:lnTo>
                  <a:lnTo>
                    <a:pt x="1387872" y="278763"/>
                  </a:lnTo>
                  <a:lnTo>
                    <a:pt x="1375966" y="267228"/>
                  </a:lnTo>
                  <a:lnTo>
                    <a:pt x="1364457" y="255694"/>
                  </a:lnTo>
                  <a:lnTo>
                    <a:pt x="1352154" y="244557"/>
                  </a:lnTo>
                  <a:lnTo>
                    <a:pt x="1340247" y="233420"/>
                  </a:lnTo>
                  <a:lnTo>
                    <a:pt x="1327944" y="223079"/>
                  </a:lnTo>
                  <a:lnTo>
                    <a:pt x="1315244" y="212737"/>
                  </a:lnTo>
                  <a:lnTo>
                    <a:pt x="1302544" y="202396"/>
                  </a:lnTo>
                  <a:lnTo>
                    <a:pt x="1289844" y="192452"/>
                  </a:lnTo>
                  <a:lnTo>
                    <a:pt x="1276350" y="182906"/>
                  </a:lnTo>
                  <a:lnTo>
                    <a:pt x="1262857" y="173758"/>
                  </a:lnTo>
                  <a:lnTo>
                    <a:pt x="1248966" y="164610"/>
                  </a:lnTo>
                  <a:lnTo>
                    <a:pt x="1235472" y="155462"/>
                  </a:lnTo>
                  <a:lnTo>
                    <a:pt x="1221582" y="147507"/>
                  </a:lnTo>
                  <a:lnTo>
                    <a:pt x="1207294" y="139155"/>
                  </a:lnTo>
                  <a:lnTo>
                    <a:pt x="1192610" y="130802"/>
                  </a:lnTo>
                  <a:lnTo>
                    <a:pt x="1178322" y="123643"/>
                  </a:lnTo>
                  <a:lnTo>
                    <a:pt x="1163241" y="116085"/>
                  </a:lnTo>
                  <a:lnTo>
                    <a:pt x="1148557" y="108926"/>
                  </a:lnTo>
                  <a:lnTo>
                    <a:pt x="1133475" y="102164"/>
                  </a:lnTo>
                  <a:lnTo>
                    <a:pt x="1117997" y="95801"/>
                  </a:lnTo>
                  <a:lnTo>
                    <a:pt x="1102916" y="89834"/>
                  </a:lnTo>
                  <a:lnTo>
                    <a:pt x="1087041" y="84266"/>
                  </a:lnTo>
                  <a:lnTo>
                    <a:pt x="1071166" y="78698"/>
                  </a:lnTo>
                  <a:lnTo>
                    <a:pt x="1055291" y="73527"/>
                  </a:lnTo>
                  <a:lnTo>
                    <a:pt x="1028700" y="25400"/>
                  </a:lnTo>
                  <a:close/>
                  <a:moveTo>
                    <a:pt x="619125" y="25400"/>
                  </a:moveTo>
                  <a:lnTo>
                    <a:pt x="594935" y="72333"/>
                  </a:lnTo>
                  <a:lnTo>
                    <a:pt x="579073" y="77504"/>
                  </a:lnTo>
                  <a:lnTo>
                    <a:pt x="563211" y="82674"/>
                  </a:lnTo>
                  <a:lnTo>
                    <a:pt x="546952" y="89038"/>
                  </a:lnTo>
                  <a:lnTo>
                    <a:pt x="531486" y="95004"/>
                  </a:lnTo>
                  <a:lnTo>
                    <a:pt x="516020" y="101368"/>
                  </a:lnTo>
                  <a:lnTo>
                    <a:pt x="500951" y="108130"/>
                  </a:lnTo>
                  <a:lnTo>
                    <a:pt x="485882" y="115289"/>
                  </a:lnTo>
                  <a:lnTo>
                    <a:pt x="470813" y="122846"/>
                  </a:lnTo>
                  <a:lnTo>
                    <a:pt x="456140" y="130005"/>
                  </a:lnTo>
                  <a:lnTo>
                    <a:pt x="441467" y="138358"/>
                  </a:lnTo>
                  <a:lnTo>
                    <a:pt x="427191" y="146313"/>
                  </a:lnTo>
                  <a:lnTo>
                    <a:pt x="412915" y="155063"/>
                  </a:lnTo>
                  <a:lnTo>
                    <a:pt x="399036" y="163813"/>
                  </a:lnTo>
                  <a:lnTo>
                    <a:pt x="385156" y="172961"/>
                  </a:lnTo>
                  <a:lnTo>
                    <a:pt x="371277" y="182507"/>
                  </a:lnTo>
                  <a:lnTo>
                    <a:pt x="358190" y="192053"/>
                  </a:lnTo>
                  <a:lnTo>
                    <a:pt x="345104" y="201996"/>
                  </a:lnTo>
                  <a:lnTo>
                    <a:pt x="332018" y="212338"/>
                  </a:lnTo>
                  <a:lnTo>
                    <a:pt x="319328" y="222679"/>
                  </a:lnTo>
                  <a:lnTo>
                    <a:pt x="307035" y="233418"/>
                  </a:lnTo>
                  <a:lnTo>
                    <a:pt x="294741" y="244554"/>
                  </a:lnTo>
                  <a:lnTo>
                    <a:pt x="282448" y="256089"/>
                  </a:lnTo>
                  <a:lnTo>
                    <a:pt x="270948" y="267226"/>
                  </a:lnTo>
                  <a:lnTo>
                    <a:pt x="259448" y="278760"/>
                  </a:lnTo>
                  <a:lnTo>
                    <a:pt x="247948" y="291090"/>
                  </a:lnTo>
                  <a:lnTo>
                    <a:pt x="236844" y="303022"/>
                  </a:lnTo>
                  <a:lnTo>
                    <a:pt x="226137" y="315750"/>
                  </a:lnTo>
                  <a:lnTo>
                    <a:pt x="215826" y="328477"/>
                  </a:lnTo>
                  <a:lnTo>
                    <a:pt x="205516" y="341205"/>
                  </a:lnTo>
                  <a:lnTo>
                    <a:pt x="195602" y="354728"/>
                  </a:lnTo>
                  <a:lnTo>
                    <a:pt x="185688" y="367854"/>
                  </a:lnTo>
                  <a:lnTo>
                    <a:pt x="176170" y="381377"/>
                  </a:lnTo>
                  <a:lnTo>
                    <a:pt x="123825" y="390525"/>
                  </a:lnTo>
                  <a:lnTo>
                    <a:pt x="134135" y="373820"/>
                  </a:lnTo>
                  <a:lnTo>
                    <a:pt x="145239" y="357512"/>
                  </a:lnTo>
                  <a:lnTo>
                    <a:pt x="156739" y="341205"/>
                  </a:lnTo>
                  <a:lnTo>
                    <a:pt x="168239" y="325693"/>
                  </a:lnTo>
                  <a:lnTo>
                    <a:pt x="180136" y="310181"/>
                  </a:lnTo>
                  <a:lnTo>
                    <a:pt x="192826" y="295067"/>
                  </a:lnTo>
                  <a:lnTo>
                    <a:pt x="205516" y="280351"/>
                  </a:lnTo>
                  <a:lnTo>
                    <a:pt x="218602" y="265635"/>
                  </a:lnTo>
                  <a:lnTo>
                    <a:pt x="232085" y="251316"/>
                  </a:lnTo>
                  <a:lnTo>
                    <a:pt x="245965" y="237395"/>
                  </a:lnTo>
                  <a:lnTo>
                    <a:pt x="259844" y="223872"/>
                  </a:lnTo>
                  <a:lnTo>
                    <a:pt x="274517" y="210349"/>
                  </a:lnTo>
                  <a:lnTo>
                    <a:pt x="289190" y="197621"/>
                  </a:lnTo>
                  <a:lnTo>
                    <a:pt x="303862" y="184893"/>
                  </a:lnTo>
                  <a:lnTo>
                    <a:pt x="319328" y="172961"/>
                  </a:lnTo>
                  <a:lnTo>
                    <a:pt x="334794" y="160631"/>
                  </a:lnTo>
                  <a:lnTo>
                    <a:pt x="350656" y="149495"/>
                  </a:lnTo>
                  <a:lnTo>
                    <a:pt x="366518" y="138358"/>
                  </a:lnTo>
                  <a:lnTo>
                    <a:pt x="383174" y="127619"/>
                  </a:lnTo>
                  <a:lnTo>
                    <a:pt x="399829" y="116880"/>
                  </a:lnTo>
                  <a:lnTo>
                    <a:pt x="416881" y="106936"/>
                  </a:lnTo>
                  <a:lnTo>
                    <a:pt x="433933" y="97391"/>
                  </a:lnTo>
                  <a:lnTo>
                    <a:pt x="451778" y="88640"/>
                  </a:lnTo>
                  <a:lnTo>
                    <a:pt x="469227" y="79890"/>
                  </a:lnTo>
                  <a:lnTo>
                    <a:pt x="487072" y="71140"/>
                  </a:lnTo>
                  <a:lnTo>
                    <a:pt x="505710" y="63185"/>
                  </a:lnTo>
                  <a:lnTo>
                    <a:pt x="523951" y="56026"/>
                  </a:lnTo>
                  <a:lnTo>
                    <a:pt x="542193" y="48867"/>
                  </a:lnTo>
                  <a:lnTo>
                    <a:pt x="561228" y="42105"/>
                  </a:lnTo>
                  <a:lnTo>
                    <a:pt x="580263" y="36139"/>
                  </a:lnTo>
                  <a:lnTo>
                    <a:pt x="599694" y="30570"/>
                  </a:lnTo>
                  <a:lnTo>
                    <a:pt x="619125" y="25400"/>
                  </a:lnTo>
                  <a:close/>
                  <a:moveTo>
                    <a:pt x="824315" y="0"/>
                  </a:moveTo>
                  <a:lnTo>
                    <a:pt x="846110" y="792"/>
                  </a:lnTo>
                  <a:lnTo>
                    <a:pt x="868300" y="1585"/>
                  </a:lnTo>
                  <a:lnTo>
                    <a:pt x="889699" y="2774"/>
                  </a:lnTo>
                  <a:lnTo>
                    <a:pt x="911097" y="4756"/>
                  </a:lnTo>
                  <a:lnTo>
                    <a:pt x="932495" y="7530"/>
                  </a:lnTo>
                  <a:lnTo>
                    <a:pt x="953497" y="10700"/>
                  </a:lnTo>
                  <a:lnTo>
                    <a:pt x="974499" y="13871"/>
                  </a:lnTo>
                  <a:lnTo>
                    <a:pt x="995500" y="18230"/>
                  </a:lnTo>
                  <a:lnTo>
                    <a:pt x="1020861" y="63806"/>
                  </a:lnTo>
                  <a:lnTo>
                    <a:pt x="1084263" y="178339"/>
                  </a:lnTo>
                  <a:lnTo>
                    <a:pt x="1071187" y="183491"/>
                  </a:lnTo>
                  <a:lnTo>
                    <a:pt x="1015710" y="204892"/>
                  </a:lnTo>
                  <a:lnTo>
                    <a:pt x="847298" y="270679"/>
                  </a:lnTo>
                  <a:lnTo>
                    <a:pt x="827882" y="277813"/>
                  </a:lnTo>
                  <a:lnTo>
                    <a:pt x="808465" y="270679"/>
                  </a:lnTo>
                  <a:lnTo>
                    <a:pt x="636883" y="203703"/>
                  </a:lnTo>
                  <a:lnTo>
                    <a:pt x="581010" y="181906"/>
                  </a:lnTo>
                  <a:lnTo>
                    <a:pt x="571500" y="178339"/>
                  </a:lnTo>
                  <a:lnTo>
                    <a:pt x="630147" y="63409"/>
                  </a:lnTo>
                  <a:lnTo>
                    <a:pt x="653130" y="18230"/>
                  </a:lnTo>
                  <a:lnTo>
                    <a:pt x="673736" y="13871"/>
                  </a:lnTo>
                  <a:lnTo>
                    <a:pt x="694738" y="10700"/>
                  </a:lnTo>
                  <a:lnTo>
                    <a:pt x="716136" y="7530"/>
                  </a:lnTo>
                  <a:lnTo>
                    <a:pt x="737534" y="4756"/>
                  </a:lnTo>
                  <a:lnTo>
                    <a:pt x="758932" y="2774"/>
                  </a:lnTo>
                  <a:lnTo>
                    <a:pt x="780726" y="1585"/>
                  </a:lnTo>
                  <a:lnTo>
                    <a:pt x="802125" y="792"/>
                  </a:lnTo>
                  <a:lnTo>
                    <a:pt x="824315" y="0"/>
                  </a:ln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normAutofit fontScale="87500" lnSpcReduction="10000"/>
              <a:scene3d>
                <a:camera prst="orthographicFront"/>
                <a:lightRig rig="threePt" dir="t"/>
              </a:scene3d>
              <a:sp3d>
                <a:contourClr>
                  <a:srgbClr val="FFFFFF"/>
                </a:contourClr>
              </a:sp3d>
            </a:bodyPr>
            <a:lstStyle/>
            <a:p>
              <a:pPr algn="ctr">
                <a:defRPr/>
              </a:pPr>
              <a:endParaRPr lang="zh-CN" altLang="en-US" sz="1350">
                <a:sym typeface="Arial" panose="020B0604020202020204" pitchFamily="34" charset="0"/>
              </a:endParaRPr>
            </a:p>
          </p:txBody>
        </p:sp>
        <p:sp>
          <p:nvSpPr>
            <p:cNvPr id="9" name="矩形 8"/>
            <p:cNvSpPr/>
            <p:nvPr>
              <p:custDataLst>
                <p:tags r:id="rId2"/>
              </p:custDataLst>
            </p:nvPr>
          </p:nvSpPr>
          <p:spPr>
            <a:xfrm>
              <a:off x="3740" y="2366"/>
              <a:ext cx="6829" cy="744"/>
            </a:xfrm>
            <a:prstGeom prst="rect">
              <a:avLst/>
            </a:prstGeom>
          </p:spPr>
          <p:txBody>
            <a:bodyPr>
              <a:normAutofit/>
            </a:bodyPr>
            <a:lstStyle/>
            <a:p>
              <a:pPr marL="0" lvl="0" indent="0" algn="l">
                <a:lnSpc>
                  <a:spcPct val="120000"/>
                </a:lnSpc>
                <a:spcBef>
                  <a:spcPts val="0"/>
                </a:spcBef>
                <a:spcAft>
                  <a:spcPts val="0"/>
                </a:spcAft>
                <a:buSzPct val="100000"/>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rPr>
                <a:t>将有关内容填入培训矩阵</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KSO_Shape"/>
            <p:cNvSpPr/>
            <p:nvPr>
              <p:custDataLst>
                <p:tags r:id="rId3"/>
              </p:custDataLst>
            </p:nvPr>
          </p:nvSpPr>
          <p:spPr bwMode="auto">
            <a:xfrm>
              <a:off x="3207" y="3486"/>
              <a:ext cx="428" cy="428"/>
            </a:xfrm>
            <a:custGeom>
              <a:avLst/>
              <a:gdLst>
                <a:gd name="T0" fmla="*/ 956359 w 1647825"/>
                <a:gd name="T1" fmla="*/ 1636826 h 1647826"/>
                <a:gd name="T2" fmla="*/ 747857 w 1647825"/>
                <a:gd name="T3" fmla="*/ 1644290 h 1647826"/>
                <a:gd name="T4" fmla="*/ 552064 w 1647825"/>
                <a:gd name="T5" fmla="*/ 1602253 h 1647826"/>
                <a:gd name="T6" fmla="*/ 715689 w 1647825"/>
                <a:gd name="T7" fmla="*/ 1601861 h 1647826"/>
                <a:gd name="T8" fmla="*/ 887256 w 1647825"/>
                <a:gd name="T9" fmla="*/ 1606575 h 1647826"/>
                <a:gd name="T10" fmla="*/ 1054454 w 1647825"/>
                <a:gd name="T11" fmla="*/ 1574360 h 1647826"/>
                <a:gd name="T12" fmla="*/ 824299 w 1647825"/>
                <a:gd name="T13" fmla="*/ 1511300 h 1647826"/>
                <a:gd name="T14" fmla="*/ 704546 w 1647825"/>
                <a:gd name="T15" fmla="*/ 1461552 h 1647826"/>
                <a:gd name="T16" fmla="*/ 930127 w 1647825"/>
                <a:gd name="T17" fmla="*/ 1463902 h 1647826"/>
                <a:gd name="T18" fmla="*/ 1356122 w 1647825"/>
                <a:gd name="T19" fmla="*/ 1452828 h 1647826"/>
                <a:gd name="T20" fmla="*/ 1149747 w 1647825"/>
                <a:gd name="T21" fmla="*/ 1581151 h 1647826"/>
                <a:gd name="T22" fmla="*/ 515270 w 1647825"/>
                <a:gd name="T23" fmla="*/ 1266356 h 1647826"/>
                <a:gd name="T24" fmla="*/ 425814 w 1647825"/>
                <a:gd name="T25" fmla="*/ 1545074 h 1647826"/>
                <a:gd name="T26" fmla="*/ 236961 w 1647825"/>
                <a:gd name="T27" fmla="*/ 1401552 h 1647826"/>
                <a:gd name="T28" fmla="*/ 652180 w 1647825"/>
                <a:gd name="T29" fmla="*/ 1071563 h 1647826"/>
                <a:gd name="T30" fmla="*/ 198520 w 1647825"/>
                <a:gd name="T31" fmla="*/ 994251 h 1647826"/>
                <a:gd name="T32" fmla="*/ 228545 w 1647825"/>
                <a:gd name="T33" fmla="*/ 1165580 h 1647826"/>
                <a:gd name="T34" fmla="*/ 158888 w 1647825"/>
                <a:gd name="T35" fmla="*/ 998634 h 1647826"/>
                <a:gd name="T36" fmla="*/ 1499776 w 1647825"/>
                <a:gd name="T37" fmla="*/ 943174 h 1647826"/>
                <a:gd name="T38" fmla="*/ 1443657 w 1647825"/>
                <a:gd name="T39" fmla="*/ 1118941 h 1647826"/>
                <a:gd name="T40" fmla="*/ 1430523 w 1647825"/>
                <a:gd name="T41" fmla="*/ 1050060 h 1647826"/>
                <a:gd name="T42" fmla="*/ 1647825 w 1647825"/>
                <a:gd name="T43" fmla="*/ 804876 h 1647826"/>
                <a:gd name="T44" fmla="*/ 1627188 w 1647825"/>
                <a:gd name="T45" fmla="*/ 1006630 h 1647826"/>
                <a:gd name="T46" fmla="*/ 1562100 w 1647825"/>
                <a:gd name="T47" fmla="*/ 1190116 h 1647826"/>
                <a:gd name="T48" fmla="*/ 1456928 w 1647825"/>
                <a:gd name="T49" fmla="*/ 1350963 h 1647826"/>
                <a:gd name="T50" fmla="*/ 1529556 w 1647825"/>
                <a:gd name="T51" fmla="*/ 1167081 h 1647826"/>
                <a:gd name="T52" fmla="*/ 1588294 w 1647825"/>
                <a:gd name="T53" fmla="*/ 1003056 h 1647826"/>
                <a:gd name="T54" fmla="*/ 1608931 w 1647825"/>
                <a:gd name="T55" fmla="*/ 823940 h 1647826"/>
                <a:gd name="T56" fmla="*/ 45244 w 1647825"/>
                <a:gd name="T57" fmla="*/ 926307 h 1647826"/>
                <a:gd name="T58" fmla="*/ 89297 w 1647825"/>
                <a:gd name="T59" fmla="*/ 1101726 h 1647826"/>
                <a:gd name="T60" fmla="*/ 170260 w 1647825"/>
                <a:gd name="T61" fmla="*/ 1259285 h 1647826"/>
                <a:gd name="T62" fmla="*/ 135335 w 1647825"/>
                <a:gd name="T63" fmla="*/ 1276748 h 1647826"/>
                <a:gd name="T64" fmla="*/ 46831 w 1647825"/>
                <a:gd name="T65" fmla="*/ 1098948 h 1647826"/>
                <a:gd name="T66" fmla="*/ 3175 w 1647825"/>
                <a:gd name="T67" fmla="*/ 900907 h 1647826"/>
                <a:gd name="T68" fmla="*/ 1314889 w 1647825"/>
                <a:gd name="T69" fmla="*/ 671513 h 1647826"/>
                <a:gd name="T70" fmla="*/ 987105 w 1647825"/>
                <a:gd name="T71" fmla="*/ 1046163 h 1647826"/>
                <a:gd name="T72" fmla="*/ 1540533 w 1647825"/>
                <a:gd name="T73" fmla="*/ 418281 h 1647826"/>
                <a:gd name="T74" fmla="*/ 1626767 w 1647825"/>
                <a:gd name="T75" fmla="*/ 640748 h 1647826"/>
                <a:gd name="T76" fmla="*/ 1341437 w 1647825"/>
                <a:gd name="T77" fmla="*/ 662559 h 1647826"/>
                <a:gd name="T78" fmla="*/ 175991 w 1647825"/>
                <a:gd name="T79" fmla="*/ 833870 h 1647826"/>
                <a:gd name="T80" fmla="*/ 31713 w 1647825"/>
                <a:gd name="T81" fmla="*/ 595541 h 1647826"/>
                <a:gd name="T82" fmla="*/ 293316 w 1647825"/>
                <a:gd name="T83" fmla="*/ 387350 h 1647826"/>
                <a:gd name="T84" fmla="*/ 1155020 w 1647825"/>
                <a:gd name="T85" fmla="*/ 223001 h 1647826"/>
                <a:gd name="T86" fmla="*/ 1312138 w 1647825"/>
                <a:gd name="T87" fmla="*/ 341854 h 1647826"/>
                <a:gd name="T88" fmla="*/ 1208052 w 1647825"/>
                <a:gd name="T89" fmla="*/ 302633 h 1647826"/>
                <a:gd name="T90" fmla="*/ 598488 w 1647825"/>
                <a:gd name="T91" fmla="*/ 217164 h 1647826"/>
                <a:gd name="T92" fmla="*/ 395220 w 1647825"/>
                <a:gd name="T93" fmla="*/ 338651 h 1647826"/>
                <a:gd name="T94" fmla="*/ 380872 w 1647825"/>
                <a:gd name="T95" fmla="*/ 299616 h 1647826"/>
                <a:gd name="T96" fmla="*/ 545878 w 1647825"/>
                <a:gd name="T97" fmla="*/ 196850 h 1647826"/>
                <a:gd name="T98" fmla="*/ 1212850 w 1647825"/>
                <a:gd name="T99" fmla="*/ 97392 h 1647826"/>
                <a:gd name="T100" fmla="*/ 1386682 w 1647825"/>
                <a:gd name="T101" fmla="*/ 223079 h 1647826"/>
                <a:gd name="T102" fmla="*/ 1522413 w 1647825"/>
                <a:gd name="T103" fmla="*/ 388938 h 1647826"/>
                <a:gd name="T104" fmla="*/ 1364457 w 1647825"/>
                <a:gd name="T105" fmla="*/ 255694 h 1647826"/>
                <a:gd name="T106" fmla="*/ 1221582 w 1647825"/>
                <a:gd name="T107" fmla="*/ 147507 h 1647826"/>
                <a:gd name="T108" fmla="*/ 1055291 w 1647825"/>
                <a:gd name="T109" fmla="*/ 73527 h 1647826"/>
                <a:gd name="T110" fmla="*/ 470813 w 1647825"/>
                <a:gd name="T111" fmla="*/ 122846 h 1647826"/>
                <a:gd name="T112" fmla="*/ 319328 w 1647825"/>
                <a:gd name="T113" fmla="*/ 222679 h 1647826"/>
                <a:gd name="T114" fmla="*/ 195602 w 1647825"/>
                <a:gd name="T115" fmla="*/ 354728 h 1647826"/>
                <a:gd name="T116" fmla="*/ 218602 w 1647825"/>
                <a:gd name="T117" fmla="*/ 265635 h 1647826"/>
                <a:gd name="T118" fmla="*/ 383174 w 1647825"/>
                <a:gd name="T119" fmla="*/ 127619 h 1647826"/>
                <a:gd name="T120" fmla="*/ 580263 w 1647825"/>
                <a:gd name="T121" fmla="*/ 36139 h 1647826"/>
                <a:gd name="T122" fmla="*/ 995500 w 1647825"/>
                <a:gd name="T123" fmla="*/ 18230 h 1647826"/>
                <a:gd name="T124" fmla="*/ 630147 w 1647825"/>
                <a:gd name="T125" fmla="*/ 63409 h 1647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7825" h="1647826">
                  <a:moveTo>
                    <a:pt x="1069148" y="1570038"/>
                  </a:moveTo>
                  <a:lnTo>
                    <a:pt x="1117600" y="1593610"/>
                  </a:lnTo>
                  <a:lnTo>
                    <a:pt x="1100126" y="1600289"/>
                  </a:lnTo>
                  <a:lnTo>
                    <a:pt x="1082651" y="1606182"/>
                  </a:lnTo>
                  <a:lnTo>
                    <a:pt x="1065177" y="1611682"/>
                  </a:lnTo>
                  <a:lnTo>
                    <a:pt x="1047305" y="1616790"/>
                  </a:lnTo>
                  <a:lnTo>
                    <a:pt x="1029831" y="1621504"/>
                  </a:lnTo>
                  <a:lnTo>
                    <a:pt x="1011562" y="1626218"/>
                  </a:lnTo>
                  <a:lnTo>
                    <a:pt x="993293" y="1630147"/>
                  </a:lnTo>
                  <a:lnTo>
                    <a:pt x="974628" y="1634076"/>
                  </a:lnTo>
                  <a:lnTo>
                    <a:pt x="956359" y="1636826"/>
                  </a:lnTo>
                  <a:lnTo>
                    <a:pt x="937693" y="1639969"/>
                  </a:lnTo>
                  <a:lnTo>
                    <a:pt x="919027" y="1641933"/>
                  </a:lnTo>
                  <a:lnTo>
                    <a:pt x="899964" y="1644290"/>
                  </a:lnTo>
                  <a:lnTo>
                    <a:pt x="880901" y="1645469"/>
                  </a:lnTo>
                  <a:lnTo>
                    <a:pt x="862235" y="1646648"/>
                  </a:lnTo>
                  <a:lnTo>
                    <a:pt x="842775" y="1647826"/>
                  </a:lnTo>
                  <a:lnTo>
                    <a:pt x="823315" y="1647826"/>
                  </a:lnTo>
                  <a:lnTo>
                    <a:pt x="804252" y="1647826"/>
                  </a:lnTo>
                  <a:lnTo>
                    <a:pt x="785586" y="1646648"/>
                  </a:lnTo>
                  <a:lnTo>
                    <a:pt x="766523" y="1645862"/>
                  </a:lnTo>
                  <a:lnTo>
                    <a:pt x="747857" y="1644290"/>
                  </a:lnTo>
                  <a:lnTo>
                    <a:pt x="729986" y="1642326"/>
                  </a:lnTo>
                  <a:lnTo>
                    <a:pt x="711320" y="1640362"/>
                  </a:lnTo>
                  <a:lnTo>
                    <a:pt x="693051" y="1637219"/>
                  </a:lnTo>
                  <a:lnTo>
                    <a:pt x="674782" y="1634469"/>
                  </a:lnTo>
                  <a:lnTo>
                    <a:pt x="656911" y="1630933"/>
                  </a:lnTo>
                  <a:lnTo>
                    <a:pt x="639039" y="1627004"/>
                  </a:lnTo>
                  <a:lnTo>
                    <a:pt x="621168" y="1622683"/>
                  </a:lnTo>
                  <a:lnTo>
                    <a:pt x="603693" y="1617968"/>
                  </a:lnTo>
                  <a:lnTo>
                    <a:pt x="586219" y="1613254"/>
                  </a:lnTo>
                  <a:lnTo>
                    <a:pt x="569142" y="1607754"/>
                  </a:lnTo>
                  <a:lnTo>
                    <a:pt x="552064" y="1602253"/>
                  </a:lnTo>
                  <a:lnTo>
                    <a:pt x="534987" y="1596360"/>
                  </a:lnTo>
                  <a:lnTo>
                    <a:pt x="583439" y="1572003"/>
                  </a:lnTo>
                  <a:lnTo>
                    <a:pt x="597736" y="1576324"/>
                  </a:lnTo>
                  <a:lnTo>
                    <a:pt x="612033" y="1580646"/>
                  </a:lnTo>
                  <a:lnTo>
                    <a:pt x="626728" y="1584182"/>
                  </a:lnTo>
                  <a:lnTo>
                    <a:pt x="640628" y="1587717"/>
                  </a:lnTo>
                  <a:lnTo>
                    <a:pt x="655322" y="1591253"/>
                  </a:lnTo>
                  <a:lnTo>
                    <a:pt x="670811" y="1594396"/>
                  </a:lnTo>
                  <a:lnTo>
                    <a:pt x="685505" y="1597146"/>
                  </a:lnTo>
                  <a:lnTo>
                    <a:pt x="700597" y="1599896"/>
                  </a:lnTo>
                  <a:lnTo>
                    <a:pt x="715689" y="1601861"/>
                  </a:lnTo>
                  <a:lnTo>
                    <a:pt x="730780" y="1603432"/>
                  </a:lnTo>
                  <a:lnTo>
                    <a:pt x="745872" y="1605396"/>
                  </a:lnTo>
                  <a:lnTo>
                    <a:pt x="760963" y="1606575"/>
                  </a:lnTo>
                  <a:lnTo>
                    <a:pt x="776452" y="1607754"/>
                  </a:lnTo>
                  <a:lnTo>
                    <a:pt x="791941" y="1608932"/>
                  </a:lnTo>
                  <a:lnTo>
                    <a:pt x="807429" y="1609325"/>
                  </a:lnTo>
                  <a:lnTo>
                    <a:pt x="823315" y="1609325"/>
                  </a:lnTo>
                  <a:lnTo>
                    <a:pt x="839201" y="1609325"/>
                  </a:lnTo>
                  <a:lnTo>
                    <a:pt x="855087" y="1608147"/>
                  </a:lnTo>
                  <a:lnTo>
                    <a:pt x="870973" y="1607754"/>
                  </a:lnTo>
                  <a:lnTo>
                    <a:pt x="887256" y="1606575"/>
                  </a:lnTo>
                  <a:lnTo>
                    <a:pt x="902744" y="1605396"/>
                  </a:lnTo>
                  <a:lnTo>
                    <a:pt x="918233" y="1603432"/>
                  </a:lnTo>
                  <a:lnTo>
                    <a:pt x="933722" y="1601468"/>
                  </a:lnTo>
                  <a:lnTo>
                    <a:pt x="949210" y="1598718"/>
                  </a:lnTo>
                  <a:lnTo>
                    <a:pt x="964699" y="1596360"/>
                  </a:lnTo>
                  <a:lnTo>
                    <a:pt x="980188" y="1593218"/>
                  </a:lnTo>
                  <a:lnTo>
                    <a:pt x="995279" y="1590467"/>
                  </a:lnTo>
                  <a:lnTo>
                    <a:pt x="1010371" y="1586932"/>
                  </a:lnTo>
                  <a:lnTo>
                    <a:pt x="1025065" y="1583003"/>
                  </a:lnTo>
                  <a:lnTo>
                    <a:pt x="1039760" y="1578681"/>
                  </a:lnTo>
                  <a:lnTo>
                    <a:pt x="1054454" y="1574360"/>
                  </a:lnTo>
                  <a:lnTo>
                    <a:pt x="1069148" y="1570038"/>
                  </a:lnTo>
                  <a:close/>
                  <a:moveTo>
                    <a:pt x="990600" y="1450975"/>
                  </a:moveTo>
                  <a:lnTo>
                    <a:pt x="960761" y="1497590"/>
                  </a:lnTo>
                  <a:lnTo>
                    <a:pt x="944450" y="1500332"/>
                  </a:lnTo>
                  <a:lnTo>
                    <a:pt x="927740" y="1503466"/>
                  </a:lnTo>
                  <a:lnTo>
                    <a:pt x="910632" y="1505424"/>
                  </a:lnTo>
                  <a:lnTo>
                    <a:pt x="893923" y="1507775"/>
                  </a:lnTo>
                  <a:lnTo>
                    <a:pt x="876417" y="1508950"/>
                  </a:lnTo>
                  <a:lnTo>
                    <a:pt x="859310" y="1510125"/>
                  </a:lnTo>
                  <a:lnTo>
                    <a:pt x="841804" y="1510909"/>
                  </a:lnTo>
                  <a:lnTo>
                    <a:pt x="824299" y="1511300"/>
                  </a:lnTo>
                  <a:lnTo>
                    <a:pt x="807589" y="1510909"/>
                  </a:lnTo>
                  <a:lnTo>
                    <a:pt x="791675" y="1510125"/>
                  </a:lnTo>
                  <a:lnTo>
                    <a:pt x="775363" y="1508950"/>
                  </a:lnTo>
                  <a:lnTo>
                    <a:pt x="759051" y="1507775"/>
                  </a:lnTo>
                  <a:lnTo>
                    <a:pt x="743137" y="1506208"/>
                  </a:lnTo>
                  <a:lnTo>
                    <a:pt x="727223" y="1503858"/>
                  </a:lnTo>
                  <a:lnTo>
                    <a:pt x="711707" y="1501899"/>
                  </a:lnTo>
                  <a:lnTo>
                    <a:pt x="695395" y="1498765"/>
                  </a:lnTo>
                  <a:lnTo>
                    <a:pt x="666750" y="1453326"/>
                  </a:lnTo>
                  <a:lnTo>
                    <a:pt x="685449" y="1458026"/>
                  </a:lnTo>
                  <a:lnTo>
                    <a:pt x="704546" y="1461552"/>
                  </a:lnTo>
                  <a:lnTo>
                    <a:pt x="724041" y="1465077"/>
                  </a:lnTo>
                  <a:lnTo>
                    <a:pt x="743933" y="1467819"/>
                  </a:lnTo>
                  <a:lnTo>
                    <a:pt x="763428" y="1469778"/>
                  </a:lnTo>
                  <a:lnTo>
                    <a:pt x="783718" y="1471345"/>
                  </a:lnTo>
                  <a:lnTo>
                    <a:pt x="803611" y="1472520"/>
                  </a:lnTo>
                  <a:lnTo>
                    <a:pt x="824299" y="1472520"/>
                  </a:lnTo>
                  <a:lnTo>
                    <a:pt x="845783" y="1472520"/>
                  </a:lnTo>
                  <a:lnTo>
                    <a:pt x="866869" y="1470953"/>
                  </a:lnTo>
                  <a:lnTo>
                    <a:pt x="888353" y="1469386"/>
                  </a:lnTo>
                  <a:lnTo>
                    <a:pt x="909439" y="1467428"/>
                  </a:lnTo>
                  <a:lnTo>
                    <a:pt x="930127" y="1463902"/>
                  </a:lnTo>
                  <a:lnTo>
                    <a:pt x="950417" y="1460377"/>
                  </a:lnTo>
                  <a:lnTo>
                    <a:pt x="970708" y="1456068"/>
                  </a:lnTo>
                  <a:lnTo>
                    <a:pt x="990600" y="1450975"/>
                  </a:lnTo>
                  <a:close/>
                  <a:moveTo>
                    <a:pt x="1402556" y="1195388"/>
                  </a:moveTo>
                  <a:lnTo>
                    <a:pt x="1425972" y="1326889"/>
                  </a:lnTo>
                  <a:lnTo>
                    <a:pt x="1435100" y="1376153"/>
                  </a:lnTo>
                  <a:lnTo>
                    <a:pt x="1420019" y="1392044"/>
                  </a:lnTo>
                  <a:lnTo>
                    <a:pt x="1404541" y="1408333"/>
                  </a:lnTo>
                  <a:lnTo>
                    <a:pt x="1389063" y="1423429"/>
                  </a:lnTo>
                  <a:lnTo>
                    <a:pt x="1372394" y="1438526"/>
                  </a:lnTo>
                  <a:lnTo>
                    <a:pt x="1356122" y="1452828"/>
                  </a:lnTo>
                  <a:lnTo>
                    <a:pt x="1339056" y="1467131"/>
                  </a:lnTo>
                  <a:lnTo>
                    <a:pt x="1321594" y="1480241"/>
                  </a:lnTo>
                  <a:lnTo>
                    <a:pt x="1303734" y="1493749"/>
                  </a:lnTo>
                  <a:lnTo>
                    <a:pt x="1285875" y="1506462"/>
                  </a:lnTo>
                  <a:lnTo>
                    <a:pt x="1267619" y="1518380"/>
                  </a:lnTo>
                  <a:lnTo>
                    <a:pt x="1248569" y="1529902"/>
                  </a:lnTo>
                  <a:lnTo>
                    <a:pt x="1229519" y="1541423"/>
                  </a:lnTo>
                  <a:lnTo>
                    <a:pt x="1210072" y="1552149"/>
                  </a:lnTo>
                  <a:lnTo>
                    <a:pt x="1190228" y="1562082"/>
                  </a:lnTo>
                  <a:lnTo>
                    <a:pt x="1170384" y="1572014"/>
                  </a:lnTo>
                  <a:lnTo>
                    <a:pt x="1149747" y="1581151"/>
                  </a:lnTo>
                  <a:lnTo>
                    <a:pt x="1103709" y="1557711"/>
                  </a:lnTo>
                  <a:lnTo>
                    <a:pt x="989012" y="1500503"/>
                  </a:lnTo>
                  <a:lnTo>
                    <a:pt x="996553" y="1489379"/>
                  </a:lnTo>
                  <a:lnTo>
                    <a:pt x="1027906" y="1439321"/>
                  </a:lnTo>
                  <a:lnTo>
                    <a:pt x="1136253" y="1267694"/>
                  </a:lnTo>
                  <a:lnTo>
                    <a:pt x="1342628" y="1211279"/>
                  </a:lnTo>
                  <a:lnTo>
                    <a:pt x="1400969" y="1195785"/>
                  </a:lnTo>
                  <a:lnTo>
                    <a:pt x="1402556" y="1195388"/>
                  </a:lnTo>
                  <a:close/>
                  <a:moveTo>
                    <a:pt x="252864" y="1195388"/>
                  </a:moveTo>
                  <a:lnTo>
                    <a:pt x="302960" y="1209265"/>
                  </a:lnTo>
                  <a:lnTo>
                    <a:pt x="515270" y="1266356"/>
                  </a:lnTo>
                  <a:lnTo>
                    <a:pt x="518849" y="1267545"/>
                  </a:lnTo>
                  <a:lnTo>
                    <a:pt x="537137" y="1295695"/>
                  </a:lnTo>
                  <a:lnTo>
                    <a:pt x="629775" y="1441992"/>
                  </a:lnTo>
                  <a:lnTo>
                    <a:pt x="660786" y="1491154"/>
                  </a:lnTo>
                  <a:lnTo>
                    <a:pt x="666750" y="1500669"/>
                  </a:lnTo>
                  <a:lnTo>
                    <a:pt x="550655" y="1559743"/>
                  </a:lnTo>
                  <a:lnTo>
                    <a:pt x="504138" y="1582738"/>
                  </a:lnTo>
                  <a:lnTo>
                    <a:pt x="484259" y="1574412"/>
                  </a:lnTo>
                  <a:lnTo>
                    <a:pt x="464379" y="1564897"/>
                  </a:lnTo>
                  <a:lnTo>
                    <a:pt x="444898" y="1555382"/>
                  </a:lnTo>
                  <a:lnTo>
                    <a:pt x="425814" y="1545074"/>
                  </a:lnTo>
                  <a:lnTo>
                    <a:pt x="407127" y="1533973"/>
                  </a:lnTo>
                  <a:lnTo>
                    <a:pt x="388441" y="1522871"/>
                  </a:lnTo>
                  <a:lnTo>
                    <a:pt x="370152" y="1511374"/>
                  </a:lnTo>
                  <a:lnTo>
                    <a:pt x="352260" y="1498687"/>
                  </a:lnTo>
                  <a:lnTo>
                    <a:pt x="334767" y="1486396"/>
                  </a:lnTo>
                  <a:lnTo>
                    <a:pt x="317671" y="1473313"/>
                  </a:lnTo>
                  <a:lnTo>
                    <a:pt x="300972" y="1459833"/>
                  </a:lnTo>
                  <a:lnTo>
                    <a:pt x="284671" y="1445560"/>
                  </a:lnTo>
                  <a:lnTo>
                    <a:pt x="267972" y="1431287"/>
                  </a:lnTo>
                  <a:lnTo>
                    <a:pt x="252467" y="1416618"/>
                  </a:lnTo>
                  <a:lnTo>
                    <a:pt x="236961" y="1401552"/>
                  </a:lnTo>
                  <a:lnTo>
                    <a:pt x="222250" y="1386090"/>
                  </a:lnTo>
                  <a:lnTo>
                    <a:pt x="230202" y="1336531"/>
                  </a:lnTo>
                  <a:lnTo>
                    <a:pt x="251671" y="1203318"/>
                  </a:lnTo>
                  <a:lnTo>
                    <a:pt x="252864" y="1195388"/>
                  </a:lnTo>
                  <a:close/>
                  <a:moveTo>
                    <a:pt x="950912" y="1071563"/>
                  </a:moveTo>
                  <a:lnTo>
                    <a:pt x="998316" y="1071563"/>
                  </a:lnTo>
                  <a:lnTo>
                    <a:pt x="1120775" y="1245264"/>
                  </a:lnTo>
                  <a:lnTo>
                    <a:pt x="1119590" y="1245662"/>
                  </a:lnTo>
                  <a:lnTo>
                    <a:pt x="1095888" y="1279526"/>
                  </a:lnTo>
                  <a:lnTo>
                    <a:pt x="950912" y="1071563"/>
                  </a:lnTo>
                  <a:close/>
                  <a:moveTo>
                    <a:pt x="652180" y="1071563"/>
                  </a:moveTo>
                  <a:lnTo>
                    <a:pt x="700087" y="1071563"/>
                  </a:lnTo>
                  <a:lnTo>
                    <a:pt x="554783" y="1276351"/>
                  </a:lnTo>
                  <a:lnTo>
                    <a:pt x="534987" y="1244662"/>
                  </a:lnTo>
                  <a:lnTo>
                    <a:pt x="652180" y="1071563"/>
                  </a:lnTo>
                  <a:close/>
                  <a:moveTo>
                    <a:pt x="177703" y="873125"/>
                  </a:moveTo>
                  <a:lnTo>
                    <a:pt x="179305" y="893844"/>
                  </a:lnTo>
                  <a:lnTo>
                    <a:pt x="182107" y="914164"/>
                  </a:lnTo>
                  <a:lnTo>
                    <a:pt x="185710" y="934485"/>
                  </a:lnTo>
                  <a:lnTo>
                    <a:pt x="188913" y="954805"/>
                  </a:lnTo>
                  <a:lnTo>
                    <a:pt x="193716" y="974727"/>
                  </a:lnTo>
                  <a:lnTo>
                    <a:pt x="198520" y="994251"/>
                  </a:lnTo>
                  <a:lnTo>
                    <a:pt x="204125" y="1013774"/>
                  </a:lnTo>
                  <a:lnTo>
                    <a:pt x="210931" y="1032899"/>
                  </a:lnTo>
                  <a:lnTo>
                    <a:pt x="217336" y="1052025"/>
                  </a:lnTo>
                  <a:lnTo>
                    <a:pt x="224942" y="1070751"/>
                  </a:lnTo>
                  <a:lnTo>
                    <a:pt x="232949" y="1089478"/>
                  </a:lnTo>
                  <a:lnTo>
                    <a:pt x="241356" y="1107009"/>
                  </a:lnTo>
                  <a:lnTo>
                    <a:pt x="250563" y="1124939"/>
                  </a:lnTo>
                  <a:lnTo>
                    <a:pt x="260171" y="1142470"/>
                  </a:lnTo>
                  <a:lnTo>
                    <a:pt x="270179" y="1159603"/>
                  </a:lnTo>
                  <a:lnTo>
                    <a:pt x="280988" y="1176338"/>
                  </a:lnTo>
                  <a:lnTo>
                    <a:pt x="228545" y="1165580"/>
                  </a:lnTo>
                  <a:lnTo>
                    <a:pt x="220538" y="1151236"/>
                  </a:lnTo>
                  <a:lnTo>
                    <a:pt x="212532" y="1136494"/>
                  </a:lnTo>
                  <a:lnTo>
                    <a:pt x="205326" y="1121752"/>
                  </a:lnTo>
                  <a:lnTo>
                    <a:pt x="198120" y="1107009"/>
                  </a:lnTo>
                  <a:lnTo>
                    <a:pt x="191315" y="1091869"/>
                  </a:lnTo>
                  <a:lnTo>
                    <a:pt x="185310" y="1076728"/>
                  </a:lnTo>
                  <a:lnTo>
                    <a:pt x="178904" y="1061587"/>
                  </a:lnTo>
                  <a:lnTo>
                    <a:pt x="173300" y="1046048"/>
                  </a:lnTo>
                  <a:lnTo>
                    <a:pt x="168096" y="1030509"/>
                  </a:lnTo>
                  <a:lnTo>
                    <a:pt x="163292" y="1014571"/>
                  </a:lnTo>
                  <a:lnTo>
                    <a:pt x="158888" y="998634"/>
                  </a:lnTo>
                  <a:lnTo>
                    <a:pt x="154885" y="982297"/>
                  </a:lnTo>
                  <a:lnTo>
                    <a:pt x="151282" y="966360"/>
                  </a:lnTo>
                  <a:lnTo>
                    <a:pt x="148079" y="949227"/>
                  </a:lnTo>
                  <a:lnTo>
                    <a:pt x="144877" y="932492"/>
                  </a:lnTo>
                  <a:lnTo>
                    <a:pt x="142875" y="915360"/>
                  </a:lnTo>
                  <a:lnTo>
                    <a:pt x="143275" y="915758"/>
                  </a:lnTo>
                  <a:lnTo>
                    <a:pt x="177703" y="873125"/>
                  </a:lnTo>
                  <a:close/>
                  <a:moveTo>
                    <a:pt x="1469926" y="865188"/>
                  </a:moveTo>
                  <a:lnTo>
                    <a:pt x="1504950" y="909130"/>
                  </a:lnTo>
                  <a:lnTo>
                    <a:pt x="1502960" y="925756"/>
                  </a:lnTo>
                  <a:lnTo>
                    <a:pt x="1499776" y="943174"/>
                  </a:lnTo>
                  <a:lnTo>
                    <a:pt x="1496990" y="959801"/>
                  </a:lnTo>
                  <a:lnTo>
                    <a:pt x="1493408" y="976428"/>
                  </a:lnTo>
                  <a:lnTo>
                    <a:pt x="1489428" y="993054"/>
                  </a:lnTo>
                  <a:lnTo>
                    <a:pt x="1484652" y="1009285"/>
                  </a:lnTo>
                  <a:lnTo>
                    <a:pt x="1479876" y="1025516"/>
                  </a:lnTo>
                  <a:lnTo>
                    <a:pt x="1474702" y="1041350"/>
                  </a:lnTo>
                  <a:lnTo>
                    <a:pt x="1469528" y="1057185"/>
                  </a:lnTo>
                  <a:lnTo>
                    <a:pt x="1463558" y="1073020"/>
                  </a:lnTo>
                  <a:lnTo>
                    <a:pt x="1457190" y="1088855"/>
                  </a:lnTo>
                  <a:lnTo>
                    <a:pt x="1450423" y="1103898"/>
                  </a:lnTo>
                  <a:lnTo>
                    <a:pt x="1443657" y="1118941"/>
                  </a:lnTo>
                  <a:lnTo>
                    <a:pt x="1435697" y="1133984"/>
                  </a:lnTo>
                  <a:lnTo>
                    <a:pt x="1428533" y="1148631"/>
                  </a:lnTo>
                  <a:lnTo>
                    <a:pt x="1420175" y="1162883"/>
                  </a:lnTo>
                  <a:lnTo>
                    <a:pt x="1365250" y="1177926"/>
                  </a:lnTo>
                  <a:lnTo>
                    <a:pt x="1376394" y="1160508"/>
                  </a:lnTo>
                  <a:lnTo>
                    <a:pt x="1386743" y="1143089"/>
                  </a:lnTo>
                  <a:lnTo>
                    <a:pt x="1396693" y="1124879"/>
                  </a:lnTo>
                  <a:lnTo>
                    <a:pt x="1405847" y="1106669"/>
                  </a:lnTo>
                  <a:lnTo>
                    <a:pt x="1414603" y="1088063"/>
                  </a:lnTo>
                  <a:lnTo>
                    <a:pt x="1422961" y="1069457"/>
                  </a:lnTo>
                  <a:lnTo>
                    <a:pt x="1430523" y="1050060"/>
                  </a:lnTo>
                  <a:lnTo>
                    <a:pt x="1437687" y="1030662"/>
                  </a:lnTo>
                  <a:lnTo>
                    <a:pt x="1444055" y="1010868"/>
                  </a:lnTo>
                  <a:lnTo>
                    <a:pt x="1449627" y="990283"/>
                  </a:lnTo>
                  <a:lnTo>
                    <a:pt x="1454802" y="970094"/>
                  </a:lnTo>
                  <a:lnTo>
                    <a:pt x="1459180" y="949508"/>
                  </a:lnTo>
                  <a:lnTo>
                    <a:pt x="1463160" y="928923"/>
                  </a:lnTo>
                  <a:lnTo>
                    <a:pt x="1466344" y="907942"/>
                  </a:lnTo>
                  <a:lnTo>
                    <a:pt x="1468334" y="886565"/>
                  </a:lnTo>
                  <a:lnTo>
                    <a:pt x="1469926" y="865188"/>
                  </a:lnTo>
                  <a:close/>
                  <a:moveTo>
                    <a:pt x="1646635" y="785813"/>
                  </a:moveTo>
                  <a:lnTo>
                    <a:pt x="1647825" y="804876"/>
                  </a:lnTo>
                  <a:lnTo>
                    <a:pt x="1647825" y="823940"/>
                  </a:lnTo>
                  <a:lnTo>
                    <a:pt x="1647825" y="842606"/>
                  </a:lnTo>
                  <a:lnTo>
                    <a:pt x="1646635" y="861669"/>
                  </a:lnTo>
                  <a:lnTo>
                    <a:pt x="1645841" y="879938"/>
                  </a:lnTo>
                  <a:lnTo>
                    <a:pt x="1644650" y="898605"/>
                  </a:lnTo>
                  <a:lnTo>
                    <a:pt x="1642269" y="916477"/>
                  </a:lnTo>
                  <a:lnTo>
                    <a:pt x="1640285" y="934746"/>
                  </a:lnTo>
                  <a:lnTo>
                    <a:pt x="1637506" y="953015"/>
                  </a:lnTo>
                  <a:lnTo>
                    <a:pt x="1634728" y="970887"/>
                  </a:lnTo>
                  <a:lnTo>
                    <a:pt x="1631156" y="988759"/>
                  </a:lnTo>
                  <a:lnTo>
                    <a:pt x="1627188" y="1006630"/>
                  </a:lnTo>
                  <a:lnTo>
                    <a:pt x="1623616" y="1023708"/>
                  </a:lnTo>
                  <a:lnTo>
                    <a:pt x="1618853" y="1041183"/>
                  </a:lnTo>
                  <a:lnTo>
                    <a:pt x="1614091" y="1058260"/>
                  </a:lnTo>
                  <a:lnTo>
                    <a:pt x="1608931" y="1075735"/>
                  </a:lnTo>
                  <a:lnTo>
                    <a:pt x="1602978" y="1092416"/>
                  </a:lnTo>
                  <a:lnTo>
                    <a:pt x="1597025" y="1109096"/>
                  </a:lnTo>
                  <a:lnTo>
                    <a:pt x="1590675" y="1125777"/>
                  </a:lnTo>
                  <a:lnTo>
                    <a:pt x="1584325" y="1142060"/>
                  </a:lnTo>
                  <a:lnTo>
                    <a:pt x="1576785" y="1158343"/>
                  </a:lnTo>
                  <a:lnTo>
                    <a:pt x="1569641" y="1174229"/>
                  </a:lnTo>
                  <a:lnTo>
                    <a:pt x="1562100" y="1190116"/>
                  </a:lnTo>
                  <a:lnTo>
                    <a:pt x="1553766" y="1205605"/>
                  </a:lnTo>
                  <a:lnTo>
                    <a:pt x="1545828" y="1221094"/>
                  </a:lnTo>
                  <a:lnTo>
                    <a:pt x="1537097" y="1236980"/>
                  </a:lnTo>
                  <a:lnTo>
                    <a:pt x="1527969" y="1251675"/>
                  </a:lnTo>
                  <a:lnTo>
                    <a:pt x="1518841" y="1266767"/>
                  </a:lnTo>
                  <a:lnTo>
                    <a:pt x="1508919" y="1281461"/>
                  </a:lnTo>
                  <a:lnTo>
                    <a:pt x="1499394" y="1295759"/>
                  </a:lnTo>
                  <a:lnTo>
                    <a:pt x="1489075" y="1309659"/>
                  </a:lnTo>
                  <a:lnTo>
                    <a:pt x="1478756" y="1323560"/>
                  </a:lnTo>
                  <a:lnTo>
                    <a:pt x="1468041" y="1337460"/>
                  </a:lnTo>
                  <a:lnTo>
                    <a:pt x="1456928" y="1350963"/>
                  </a:lnTo>
                  <a:lnTo>
                    <a:pt x="1447800" y="1300525"/>
                  </a:lnTo>
                  <a:lnTo>
                    <a:pt x="1457325" y="1287816"/>
                  </a:lnTo>
                  <a:lnTo>
                    <a:pt x="1466453" y="1274710"/>
                  </a:lnTo>
                  <a:lnTo>
                    <a:pt x="1474788" y="1262398"/>
                  </a:lnTo>
                  <a:lnTo>
                    <a:pt x="1483519" y="1248895"/>
                  </a:lnTo>
                  <a:lnTo>
                    <a:pt x="1492250" y="1235789"/>
                  </a:lnTo>
                  <a:lnTo>
                    <a:pt x="1499791" y="1222682"/>
                  </a:lnTo>
                  <a:lnTo>
                    <a:pt x="1508125" y="1208782"/>
                  </a:lnTo>
                  <a:lnTo>
                    <a:pt x="1515666" y="1195279"/>
                  </a:lnTo>
                  <a:lnTo>
                    <a:pt x="1522810" y="1180981"/>
                  </a:lnTo>
                  <a:lnTo>
                    <a:pt x="1529556" y="1167081"/>
                  </a:lnTo>
                  <a:lnTo>
                    <a:pt x="1536700" y="1153180"/>
                  </a:lnTo>
                  <a:lnTo>
                    <a:pt x="1543050" y="1138883"/>
                  </a:lnTo>
                  <a:lnTo>
                    <a:pt x="1549003" y="1124188"/>
                  </a:lnTo>
                  <a:lnTo>
                    <a:pt x="1555353" y="1109493"/>
                  </a:lnTo>
                  <a:lnTo>
                    <a:pt x="1560910" y="1094799"/>
                  </a:lnTo>
                  <a:lnTo>
                    <a:pt x="1566069" y="1079707"/>
                  </a:lnTo>
                  <a:lnTo>
                    <a:pt x="1571228" y="1064218"/>
                  </a:lnTo>
                  <a:lnTo>
                    <a:pt x="1575991" y="1049126"/>
                  </a:lnTo>
                  <a:lnTo>
                    <a:pt x="1580356" y="1034034"/>
                  </a:lnTo>
                  <a:lnTo>
                    <a:pt x="1584722" y="1018545"/>
                  </a:lnTo>
                  <a:lnTo>
                    <a:pt x="1588294" y="1003056"/>
                  </a:lnTo>
                  <a:lnTo>
                    <a:pt x="1591866" y="987170"/>
                  </a:lnTo>
                  <a:lnTo>
                    <a:pt x="1595041" y="971681"/>
                  </a:lnTo>
                  <a:lnTo>
                    <a:pt x="1597819" y="955398"/>
                  </a:lnTo>
                  <a:lnTo>
                    <a:pt x="1600597" y="939511"/>
                  </a:lnTo>
                  <a:lnTo>
                    <a:pt x="1602581" y="923228"/>
                  </a:lnTo>
                  <a:lnTo>
                    <a:pt x="1604566" y="906945"/>
                  </a:lnTo>
                  <a:lnTo>
                    <a:pt x="1606153" y="890662"/>
                  </a:lnTo>
                  <a:lnTo>
                    <a:pt x="1606947" y="874378"/>
                  </a:lnTo>
                  <a:lnTo>
                    <a:pt x="1607741" y="857301"/>
                  </a:lnTo>
                  <a:lnTo>
                    <a:pt x="1608931" y="841017"/>
                  </a:lnTo>
                  <a:lnTo>
                    <a:pt x="1608931" y="823940"/>
                  </a:lnTo>
                  <a:lnTo>
                    <a:pt x="1608931" y="822351"/>
                  </a:lnTo>
                  <a:lnTo>
                    <a:pt x="1646635" y="785813"/>
                  </a:lnTo>
                  <a:close/>
                  <a:moveTo>
                    <a:pt x="1191" y="779463"/>
                  </a:moveTo>
                  <a:lnTo>
                    <a:pt x="39291" y="816372"/>
                  </a:lnTo>
                  <a:lnTo>
                    <a:pt x="38894" y="824707"/>
                  </a:lnTo>
                  <a:lnTo>
                    <a:pt x="39291" y="842169"/>
                  </a:lnTo>
                  <a:lnTo>
                    <a:pt x="39687" y="858838"/>
                  </a:lnTo>
                  <a:lnTo>
                    <a:pt x="40481" y="876300"/>
                  </a:lnTo>
                  <a:lnTo>
                    <a:pt x="41672" y="892969"/>
                  </a:lnTo>
                  <a:lnTo>
                    <a:pt x="43656" y="910035"/>
                  </a:lnTo>
                  <a:lnTo>
                    <a:pt x="45244" y="926307"/>
                  </a:lnTo>
                  <a:lnTo>
                    <a:pt x="47625" y="943372"/>
                  </a:lnTo>
                  <a:lnTo>
                    <a:pt x="50403" y="959644"/>
                  </a:lnTo>
                  <a:lnTo>
                    <a:pt x="53578" y="975519"/>
                  </a:lnTo>
                  <a:lnTo>
                    <a:pt x="56753" y="992188"/>
                  </a:lnTo>
                  <a:lnTo>
                    <a:pt x="60325" y="1008063"/>
                  </a:lnTo>
                  <a:lnTo>
                    <a:pt x="64691" y="1023938"/>
                  </a:lnTo>
                  <a:lnTo>
                    <a:pt x="69056" y="1039813"/>
                  </a:lnTo>
                  <a:lnTo>
                    <a:pt x="73819" y="1055688"/>
                  </a:lnTo>
                  <a:lnTo>
                    <a:pt x="78581" y="1071166"/>
                  </a:lnTo>
                  <a:lnTo>
                    <a:pt x="83741" y="1086644"/>
                  </a:lnTo>
                  <a:lnTo>
                    <a:pt x="89297" y="1101726"/>
                  </a:lnTo>
                  <a:lnTo>
                    <a:pt x="95250" y="1116807"/>
                  </a:lnTo>
                  <a:lnTo>
                    <a:pt x="101203" y="1131888"/>
                  </a:lnTo>
                  <a:lnTo>
                    <a:pt x="108347" y="1146573"/>
                  </a:lnTo>
                  <a:lnTo>
                    <a:pt x="114697" y="1161257"/>
                  </a:lnTo>
                  <a:lnTo>
                    <a:pt x="122238" y="1175941"/>
                  </a:lnTo>
                  <a:lnTo>
                    <a:pt x="129381" y="1190229"/>
                  </a:lnTo>
                  <a:lnTo>
                    <a:pt x="137319" y="1204517"/>
                  </a:lnTo>
                  <a:lnTo>
                    <a:pt x="144860" y="1218407"/>
                  </a:lnTo>
                  <a:lnTo>
                    <a:pt x="153194" y="1232298"/>
                  </a:lnTo>
                  <a:lnTo>
                    <a:pt x="161925" y="1245792"/>
                  </a:lnTo>
                  <a:lnTo>
                    <a:pt x="170260" y="1259285"/>
                  </a:lnTo>
                  <a:lnTo>
                    <a:pt x="179388" y="1272382"/>
                  </a:lnTo>
                  <a:lnTo>
                    <a:pt x="188913" y="1285479"/>
                  </a:lnTo>
                  <a:lnTo>
                    <a:pt x="198438" y="1298179"/>
                  </a:lnTo>
                  <a:lnTo>
                    <a:pt x="207963" y="1311276"/>
                  </a:lnTo>
                  <a:lnTo>
                    <a:pt x="199628" y="1362076"/>
                  </a:lnTo>
                  <a:lnTo>
                    <a:pt x="188516" y="1348186"/>
                  </a:lnTo>
                  <a:lnTo>
                    <a:pt x="177403" y="1334295"/>
                  </a:lnTo>
                  <a:lnTo>
                    <a:pt x="166291" y="1320404"/>
                  </a:lnTo>
                  <a:lnTo>
                    <a:pt x="155575" y="1306117"/>
                  </a:lnTo>
                  <a:lnTo>
                    <a:pt x="145256" y="1291432"/>
                  </a:lnTo>
                  <a:lnTo>
                    <a:pt x="135335" y="1276748"/>
                  </a:lnTo>
                  <a:lnTo>
                    <a:pt x="125413" y="1261667"/>
                  </a:lnTo>
                  <a:lnTo>
                    <a:pt x="115888" y="1245792"/>
                  </a:lnTo>
                  <a:lnTo>
                    <a:pt x="106760" y="1230710"/>
                  </a:lnTo>
                  <a:lnTo>
                    <a:pt x="98425" y="1214835"/>
                  </a:lnTo>
                  <a:lnTo>
                    <a:pt x="90091" y="1198960"/>
                  </a:lnTo>
                  <a:lnTo>
                    <a:pt x="81756" y="1183085"/>
                  </a:lnTo>
                  <a:lnTo>
                    <a:pt x="74216" y="1166416"/>
                  </a:lnTo>
                  <a:lnTo>
                    <a:pt x="66675" y="1150144"/>
                  </a:lnTo>
                  <a:lnTo>
                    <a:pt x="59928" y="1133079"/>
                  </a:lnTo>
                  <a:lnTo>
                    <a:pt x="53578" y="1116410"/>
                  </a:lnTo>
                  <a:lnTo>
                    <a:pt x="46831" y="1098948"/>
                  </a:lnTo>
                  <a:lnTo>
                    <a:pt x="41275" y="1081882"/>
                  </a:lnTo>
                  <a:lnTo>
                    <a:pt x="35719" y="1064419"/>
                  </a:lnTo>
                  <a:lnTo>
                    <a:pt x="30559" y="1046957"/>
                  </a:lnTo>
                  <a:lnTo>
                    <a:pt x="25797" y="1029097"/>
                  </a:lnTo>
                  <a:lnTo>
                    <a:pt x="21431" y="1011635"/>
                  </a:lnTo>
                  <a:lnTo>
                    <a:pt x="17066" y="993379"/>
                  </a:lnTo>
                  <a:lnTo>
                    <a:pt x="13494" y="975122"/>
                  </a:lnTo>
                  <a:lnTo>
                    <a:pt x="10716" y="956469"/>
                  </a:lnTo>
                  <a:lnTo>
                    <a:pt x="7541" y="938610"/>
                  </a:lnTo>
                  <a:lnTo>
                    <a:pt x="5556" y="919957"/>
                  </a:lnTo>
                  <a:lnTo>
                    <a:pt x="3175" y="900907"/>
                  </a:lnTo>
                  <a:lnTo>
                    <a:pt x="1984" y="882254"/>
                  </a:lnTo>
                  <a:lnTo>
                    <a:pt x="794" y="863204"/>
                  </a:lnTo>
                  <a:lnTo>
                    <a:pt x="397" y="844154"/>
                  </a:lnTo>
                  <a:lnTo>
                    <a:pt x="0" y="824707"/>
                  </a:lnTo>
                  <a:lnTo>
                    <a:pt x="397" y="802085"/>
                  </a:lnTo>
                  <a:lnTo>
                    <a:pt x="1191" y="779463"/>
                  </a:lnTo>
                  <a:close/>
                  <a:moveTo>
                    <a:pt x="1314889" y="671513"/>
                  </a:moveTo>
                  <a:lnTo>
                    <a:pt x="1339850" y="701729"/>
                  </a:lnTo>
                  <a:lnTo>
                    <a:pt x="1101725" y="776288"/>
                  </a:lnTo>
                  <a:lnTo>
                    <a:pt x="1116385" y="730768"/>
                  </a:lnTo>
                  <a:lnTo>
                    <a:pt x="1314889" y="671513"/>
                  </a:lnTo>
                  <a:close/>
                  <a:moveTo>
                    <a:pt x="339763" y="668338"/>
                  </a:moveTo>
                  <a:lnTo>
                    <a:pt x="538932" y="730250"/>
                  </a:lnTo>
                  <a:lnTo>
                    <a:pt x="554038" y="776288"/>
                  </a:lnTo>
                  <a:lnTo>
                    <a:pt x="317500" y="698500"/>
                  </a:lnTo>
                  <a:lnTo>
                    <a:pt x="339763" y="668338"/>
                  </a:lnTo>
                  <a:close/>
                  <a:moveTo>
                    <a:pt x="828080" y="554038"/>
                  </a:moveTo>
                  <a:lnTo>
                    <a:pt x="847512" y="567940"/>
                  </a:lnTo>
                  <a:lnTo>
                    <a:pt x="1087438" y="737939"/>
                  </a:lnTo>
                  <a:lnTo>
                    <a:pt x="1086645" y="741117"/>
                  </a:lnTo>
                  <a:lnTo>
                    <a:pt x="1086249" y="742308"/>
                  </a:lnTo>
                  <a:lnTo>
                    <a:pt x="987105" y="1046163"/>
                  </a:lnTo>
                  <a:lnTo>
                    <a:pt x="980364" y="1046163"/>
                  </a:lnTo>
                  <a:lnTo>
                    <a:pt x="935551" y="1046163"/>
                  </a:lnTo>
                  <a:lnTo>
                    <a:pt x="669054" y="1046163"/>
                  </a:lnTo>
                  <a:lnTo>
                    <a:pt x="570308" y="742308"/>
                  </a:lnTo>
                  <a:lnTo>
                    <a:pt x="569911" y="741117"/>
                  </a:lnTo>
                  <a:lnTo>
                    <a:pt x="568325" y="737939"/>
                  </a:lnTo>
                  <a:lnTo>
                    <a:pt x="808648" y="567940"/>
                  </a:lnTo>
                  <a:lnTo>
                    <a:pt x="828080" y="554038"/>
                  </a:lnTo>
                  <a:close/>
                  <a:moveTo>
                    <a:pt x="1360910" y="387350"/>
                  </a:moveTo>
                  <a:lnTo>
                    <a:pt x="1489666" y="409557"/>
                  </a:lnTo>
                  <a:lnTo>
                    <a:pt x="1540533" y="418281"/>
                  </a:lnTo>
                  <a:lnTo>
                    <a:pt x="1550865" y="437316"/>
                  </a:lnTo>
                  <a:lnTo>
                    <a:pt x="1560800" y="456747"/>
                  </a:lnTo>
                  <a:lnTo>
                    <a:pt x="1570337" y="476178"/>
                  </a:lnTo>
                  <a:lnTo>
                    <a:pt x="1579477" y="495213"/>
                  </a:lnTo>
                  <a:lnTo>
                    <a:pt x="1587425" y="515834"/>
                  </a:lnTo>
                  <a:lnTo>
                    <a:pt x="1595373" y="536058"/>
                  </a:lnTo>
                  <a:lnTo>
                    <a:pt x="1602924" y="556282"/>
                  </a:lnTo>
                  <a:lnTo>
                    <a:pt x="1609679" y="577300"/>
                  </a:lnTo>
                  <a:lnTo>
                    <a:pt x="1616038" y="597920"/>
                  </a:lnTo>
                  <a:lnTo>
                    <a:pt x="1621601" y="619731"/>
                  </a:lnTo>
                  <a:lnTo>
                    <a:pt x="1626767" y="640748"/>
                  </a:lnTo>
                  <a:lnTo>
                    <a:pt x="1631536" y="662955"/>
                  </a:lnTo>
                  <a:lnTo>
                    <a:pt x="1635908" y="684369"/>
                  </a:lnTo>
                  <a:lnTo>
                    <a:pt x="1639484" y="706973"/>
                  </a:lnTo>
                  <a:lnTo>
                    <a:pt x="1641868" y="728783"/>
                  </a:lnTo>
                  <a:lnTo>
                    <a:pt x="1644650" y="751387"/>
                  </a:lnTo>
                  <a:lnTo>
                    <a:pt x="1607692" y="786680"/>
                  </a:lnTo>
                  <a:lnTo>
                    <a:pt x="1513510" y="877888"/>
                  </a:lnTo>
                  <a:lnTo>
                    <a:pt x="1508343" y="871543"/>
                  </a:lnTo>
                  <a:lnTo>
                    <a:pt x="1471386" y="825146"/>
                  </a:lnTo>
                  <a:lnTo>
                    <a:pt x="1363691" y="689921"/>
                  </a:lnTo>
                  <a:lnTo>
                    <a:pt x="1341437" y="662559"/>
                  </a:lnTo>
                  <a:lnTo>
                    <a:pt x="1341835" y="656214"/>
                  </a:lnTo>
                  <a:lnTo>
                    <a:pt x="1355743" y="455557"/>
                  </a:lnTo>
                  <a:lnTo>
                    <a:pt x="1360115" y="396074"/>
                  </a:lnTo>
                  <a:lnTo>
                    <a:pt x="1360910" y="387350"/>
                  </a:lnTo>
                  <a:close/>
                  <a:moveTo>
                    <a:pt x="293316" y="387350"/>
                  </a:moveTo>
                  <a:lnTo>
                    <a:pt x="293316" y="388143"/>
                  </a:lnTo>
                  <a:lnTo>
                    <a:pt x="297280" y="446040"/>
                  </a:lnTo>
                  <a:lnTo>
                    <a:pt x="311549" y="656214"/>
                  </a:lnTo>
                  <a:lnTo>
                    <a:pt x="312738" y="662559"/>
                  </a:lnTo>
                  <a:lnTo>
                    <a:pt x="290145" y="689921"/>
                  </a:lnTo>
                  <a:lnTo>
                    <a:pt x="175991" y="833870"/>
                  </a:lnTo>
                  <a:lnTo>
                    <a:pt x="141111" y="877888"/>
                  </a:lnTo>
                  <a:lnTo>
                    <a:pt x="138733" y="875509"/>
                  </a:lnTo>
                  <a:lnTo>
                    <a:pt x="39641" y="779939"/>
                  </a:lnTo>
                  <a:lnTo>
                    <a:pt x="3175" y="744646"/>
                  </a:lnTo>
                  <a:lnTo>
                    <a:pt x="5949" y="722835"/>
                  </a:lnTo>
                  <a:lnTo>
                    <a:pt x="8724" y="701025"/>
                  </a:lnTo>
                  <a:lnTo>
                    <a:pt x="12291" y="679611"/>
                  </a:lnTo>
                  <a:lnTo>
                    <a:pt x="16255" y="658197"/>
                  </a:lnTo>
                  <a:lnTo>
                    <a:pt x="21011" y="636783"/>
                  </a:lnTo>
                  <a:lnTo>
                    <a:pt x="26164" y="616162"/>
                  </a:lnTo>
                  <a:lnTo>
                    <a:pt x="31713" y="595541"/>
                  </a:lnTo>
                  <a:lnTo>
                    <a:pt x="38452" y="574920"/>
                  </a:lnTo>
                  <a:lnTo>
                    <a:pt x="44793" y="554696"/>
                  </a:lnTo>
                  <a:lnTo>
                    <a:pt x="51928" y="534472"/>
                  </a:lnTo>
                  <a:lnTo>
                    <a:pt x="59855" y="514644"/>
                  </a:lnTo>
                  <a:lnTo>
                    <a:pt x="68179" y="495213"/>
                  </a:lnTo>
                  <a:lnTo>
                    <a:pt x="77296" y="476178"/>
                  </a:lnTo>
                  <a:lnTo>
                    <a:pt x="86016" y="457143"/>
                  </a:lnTo>
                  <a:lnTo>
                    <a:pt x="95528" y="438109"/>
                  </a:lnTo>
                  <a:lnTo>
                    <a:pt x="105834" y="419867"/>
                  </a:lnTo>
                  <a:lnTo>
                    <a:pt x="156173" y="410747"/>
                  </a:lnTo>
                  <a:lnTo>
                    <a:pt x="293316" y="387350"/>
                  </a:lnTo>
                  <a:close/>
                  <a:moveTo>
                    <a:pt x="808037" y="298450"/>
                  </a:moveTo>
                  <a:lnTo>
                    <a:pt x="827881" y="306401"/>
                  </a:lnTo>
                  <a:lnTo>
                    <a:pt x="847725" y="298450"/>
                  </a:lnTo>
                  <a:lnTo>
                    <a:pt x="847725" y="536575"/>
                  </a:lnTo>
                  <a:lnTo>
                    <a:pt x="827881" y="522661"/>
                  </a:lnTo>
                  <a:lnTo>
                    <a:pt x="808037" y="536575"/>
                  </a:lnTo>
                  <a:lnTo>
                    <a:pt x="808037" y="298450"/>
                  </a:lnTo>
                  <a:close/>
                  <a:moveTo>
                    <a:pt x="1106341" y="198438"/>
                  </a:moveTo>
                  <a:lnTo>
                    <a:pt x="1122567" y="205965"/>
                  </a:lnTo>
                  <a:lnTo>
                    <a:pt x="1139189" y="214285"/>
                  </a:lnTo>
                  <a:lnTo>
                    <a:pt x="1155020" y="223001"/>
                  </a:lnTo>
                  <a:lnTo>
                    <a:pt x="1170455" y="231717"/>
                  </a:lnTo>
                  <a:lnTo>
                    <a:pt x="1185889" y="241225"/>
                  </a:lnTo>
                  <a:lnTo>
                    <a:pt x="1200928" y="251129"/>
                  </a:lnTo>
                  <a:lnTo>
                    <a:pt x="1216363" y="261034"/>
                  </a:lnTo>
                  <a:lnTo>
                    <a:pt x="1231006" y="271335"/>
                  </a:lnTo>
                  <a:lnTo>
                    <a:pt x="1244858" y="282031"/>
                  </a:lnTo>
                  <a:lnTo>
                    <a:pt x="1258710" y="293520"/>
                  </a:lnTo>
                  <a:lnTo>
                    <a:pt x="1272562" y="305010"/>
                  </a:lnTo>
                  <a:lnTo>
                    <a:pt x="1286018" y="316895"/>
                  </a:lnTo>
                  <a:lnTo>
                    <a:pt x="1299078" y="328780"/>
                  </a:lnTo>
                  <a:lnTo>
                    <a:pt x="1312138" y="341854"/>
                  </a:lnTo>
                  <a:lnTo>
                    <a:pt x="1324407" y="354928"/>
                  </a:lnTo>
                  <a:lnTo>
                    <a:pt x="1336675" y="367606"/>
                  </a:lnTo>
                  <a:lnTo>
                    <a:pt x="1332322" y="423863"/>
                  </a:lnTo>
                  <a:lnTo>
                    <a:pt x="1318470" y="406827"/>
                  </a:lnTo>
                  <a:lnTo>
                    <a:pt x="1304618" y="390584"/>
                  </a:lnTo>
                  <a:lnTo>
                    <a:pt x="1289975" y="374737"/>
                  </a:lnTo>
                  <a:lnTo>
                    <a:pt x="1274145" y="359286"/>
                  </a:lnTo>
                  <a:lnTo>
                    <a:pt x="1258314" y="344231"/>
                  </a:lnTo>
                  <a:lnTo>
                    <a:pt x="1242088" y="329969"/>
                  </a:lnTo>
                  <a:lnTo>
                    <a:pt x="1225070" y="316103"/>
                  </a:lnTo>
                  <a:lnTo>
                    <a:pt x="1208052" y="302633"/>
                  </a:lnTo>
                  <a:lnTo>
                    <a:pt x="1189847" y="290351"/>
                  </a:lnTo>
                  <a:lnTo>
                    <a:pt x="1171642" y="278070"/>
                  </a:lnTo>
                  <a:lnTo>
                    <a:pt x="1153437" y="266580"/>
                  </a:lnTo>
                  <a:lnTo>
                    <a:pt x="1134440" y="255884"/>
                  </a:lnTo>
                  <a:lnTo>
                    <a:pt x="1114652" y="245187"/>
                  </a:lnTo>
                  <a:lnTo>
                    <a:pt x="1094864" y="235679"/>
                  </a:lnTo>
                  <a:lnTo>
                    <a:pt x="1074680" y="227359"/>
                  </a:lnTo>
                  <a:lnTo>
                    <a:pt x="1054100" y="218643"/>
                  </a:lnTo>
                  <a:lnTo>
                    <a:pt x="1106341" y="198438"/>
                  </a:lnTo>
                  <a:close/>
                  <a:moveTo>
                    <a:pt x="545878" y="196850"/>
                  </a:moveTo>
                  <a:lnTo>
                    <a:pt x="598488" y="217164"/>
                  </a:lnTo>
                  <a:lnTo>
                    <a:pt x="577763" y="225130"/>
                  </a:lnTo>
                  <a:lnTo>
                    <a:pt x="557835" y="233495"/>
                  </a:lnTo>
                  <a:lnTo>
                    <a:pt x="538305" y="243055"/>
                  </a:lnTo>
                  <a:lnTo>
                    <a:pt x="518775" y="253013"/>
                  </a:lnTo>
                  <a:lnTo>
                    <a:pt x="500441" y="263369"/>
                  </a:lnTo>
                  <a:lnTo>
                    <a:pt x="481709" y="274522"/>
                  </a:lnTo>
                  <a:lnTo>
                    <a:pt x="463375" y="286471"/>
                  </a:lnTo>
                  <a:lnTo>
                    <a:pt x="446236" y="298421"/>
                  </a:lnTo>
                  <a:lnTo>
                    <a:pt x="428700" y="311566"/>
                  </a:lnTo>
                  <a:lnTo>
                    <a:pt x="411960" y="325108"/>
                  </a:lnTo>
                  <a:lnTo>
                    <a:pt x="395220" y="338651"/>
                  </a:lnTo>
                  <a:lnTo>
                    <a:pt x="379676" y="352991"/>
                  </a:lnTo>
                  <a:lnTo>
                    <a:pt x="364132" y="368127"/>
                  </a:lnTo>
                  <a:lnTo>
                    <a:pt x="349385" y="383263"/>
                  </a:lnTo>
                  <a:lnTo>
                    <a:pt x="335037" y="399594"/>
                  </a:lnTo>
                  <a:lnTo>
                    <a:pt x="321087" y="415925"/>
                  </a:lnTo>
                  <a:lnTo>
                    <a:pt x="317500" y="360957"/>
                  </a:lnTo>
                  <a:lnTo>
                    <a:pt x="329457" y="347812"/>
                  </a:lnTo>
                  <a:lnTo>
                    <a:pt x="341414" y="335465"/>
                  </a:lnTo>
                  <a:lnTo>
                    <a:pt x="354567" y="323117"/>
                  </a:lnTo>
                  <a:lnTo>
                    <a:pt x="367719" y="311566"/>
                  </a:lnTo>
                  <a:lnTo>
                    <a:pt x="380872" y="299616"/>
                  </a:lnTo>
                  <a:lnTo>
                    <a:pt x="394423" y="288463"/>
                  </a:lnTo>
                  <a:lnTo>
                    <a:pt x="408373" y="277708"/>
                  </a:lnTo>
                  <a:lnTo>
                    <a:pt x="422721" y="267352"/>
                  </a:lnTo>
                  <a:lnTo>
                    <a:pt x="437069" y="256996"/>
                  </a:lnTo>
                  <a:lnTo>
                    <a:pt x="451816" y="247436"/>
                  </a:lnTo>
                  <a:lnTo>
                    <a:pt x="466962" y="237877"/>
                  </a:lnTo>
                  <a:lnTo>
                    <a:pt x="482107" y="228715"/>
                  </a:lnTo>
                  <a:lnTo>
                    <a:pt x="497651" y="219952"/>
                  </a:lnTo>
                  <a:lnTo>
                    <a:pt x="513195" y="211986"/>
                  </a:lnTo>
                  <a:lnTo>
                    <a:pt x="529536" y="204020"/>
                  </a:lnTo>
                  <a:lnTo>
                    <a:pt x="545878" y="196850"/>
                  </a:lnTo>
                  <a:close/>
                  <a:moveTo>
                    <a:pt x="1028700" y="25400"/>
                  </a:moveTo>
                  <a:lnTo>
                    <a:pt x="1048147" y="30571"/>
                  </a:lnTo>
                  <a:lnTo>
                    <a:pt x="1067197" y="36139"/>
                  </a:lnTo>
                  <a:lnTo>
                    <a:pt x="1086247" y="42503"/>
                  </a:lnTo>
                  <a:lnTo>
                    <a:pt x="1104900" y="49265"/>
                  </a:lnTo>
                  <a:lnTo>
                    <a:pt x="1123553" y="56026"/>
                  </a:lnTo>
                  <a:lnTo>
                    <a:pt x="1142207" y="63186"/>
                  </a:lnTo>
                  <a:lnTo>
                    <a:pt x="1160066" y="71538"/>
                  </a:lnTo>
                  <a:lnTo>
                    <a:pt x="1177925" y="79891"/>
                  </a:lnTo>
                  <a:lnTo>
                    <a:pt x="1195388" y="88641"/>
                  </a:lnTo>
                  <a:lnTo>
                    <a:pt x="1212850" y="97392"/>
                  </a:lnTo>
                  <a:lnTo>
                    <a:pt x="1230313" y="106937"/>
                  </a:lnTo>
                  <a:lnTo>
                    <a:pt x="1246982" y="116881"/>
                  </a:lnTo>
                  <a:lnTo>
                    <a:pt x="1263650" y="127620"/>
                  </a:lnTo>
                  <a:lnTo>
                    <a:pt x="1280319" y="138359"/>
                  </a:lnTo>
                  <a:lnTo>
                    <a:pt x="1296194" y="149098"/>
                  </a:lnTo>
                  <a:lnTo>
                    <a:pt x="1312069" y="160633"/>
                  </a:lnTo>
                  <a:lnTo>
                    <a:pt x="1327547" y="172565"/>
                  </a:lnTo>
                  <a:lnTo>
                    <a:pt x="1342629" y="184497"/>
                  </a:lnTo>
                  <a:lnTo>
                    <a:pt x="1358107" y="197225"/>
                  </a:lnTo>
                  <a:lnTo>
                    <a:pt x="1372791" y="209953"/>
                  </a:lnTo>
                  <a:lnTo>
                    <a:pt x="1386682" y="223079"/>
                  </a:lnTo>
                  <a:lnTo>
                    <a:pt x="1400572" y="237000"/>
                  </a:lnTo>
                  <a:lnTo>
                    <a:pt x="1414463" y="250921"/>
                  </a:lnTo>
                  <a:lnTo>
                    <a:pt x="1427957" y="264444"/>
                  </a:lnTo>
                  <a:lnTo>
                    <a:pt x="1440657" y="279161"/>
                  </a:lnTo>
                  <a:lnTo>
                    <a:pt x="1453754" y="293877"/>
                  </a:lnTo>
                  <a:lnTo>
                    <a:pt x="1466454" y="309389"/>
                  </a:lnTo>
                  <a:lnTo>
                    <a:pt x="1477963" y="324901"/>
                  </a:lnTo>
                  <a:lnTo>
                    <a:pt x="1489473" y="340413"/>
                  </a:lnTo>
                  <a:lnTo>
                    <a:pt x="1501379" y="356323"/>
                  </a:lnTo>
                  <a:lnTo>
                    <a:pt x="1512094" y="372233"/>
                  </a:lnTo>
                  <a:lnTo>
                    <a:pt x="1522413" y="388938"/>
                  </a:lnTo>
                  <a:lnTo>
                    <a:pt x="1470026" y="380187"/>
                  </a:lnTo>
                  <a:lnTo>
                    <a:pt x="1460501" y="366664"/>
                  </a:lnTo>
                  <a:lnTo>
                    <a:pt x="1451373" y="353539"/>
                  </a:lnTo>
                  <a:lnTo>
                    <a:pt x="1441451" y="340413"/>
                  </a:lnTo>
                  <a:lnTo>
                    <a:pt x="1430735" y="327685"/>
                  </a:lnTo>
                  <a:lnTo>
                    <a:pt x="1420416" y="315355"/>
                  </a:lnTo>
                  <a:lnTo>
                    <a:pt x="1409701" y="302627"/>
                  </a:lnTo>
                  <a:lnTo>
                    <a:pt x="1398985" y="290695"/>
                  </a:lnTo>
                  <a:lnTo>
                    <a:pt x="1387872" y="278763"/>
                  </a:lnTo>
                  <a:lnTo>
                    <a:pt x="1375966" y="267228"/>
                  </a:lnTo>
                  <a:lnTo>
                    <a:pt x="1364457" y="255694"/>
                  </a:lnTo>
                  <a:lnTo>
                    <a:pt x="1352154" y="244557"/>
                  </a:lnTo>
                  <a:lnTo>
                    <a:pt x="1340247" y="233420"/>
                  </a:lnTo>
                  <a:lnTo>
                    <a:pt x="1327944" y="223079"/>
                  </a:lnTo>
                  <a:lnTo>
                    <a:pt x="1315244" y="212737"/>
                  </a:lnTo>
                  <a:lnTo>
                    <a:pt x="1302544" y="202396"/>
                  </a:lnTo>
                  <a:lnTo>
                    <a:pt x="1289844" y="192452"/>
                  </a:lnTo>
                  <a:lnTo>
                    <a:pt x="1276350" y="182906"/>
                  </a:lnTo>
                  <a:lnTo>
                    <a:pt x="1262857" y="173758"/>
                  </a:lnTo>
                  <a:lnTo>
                    <a:pt x="1248966" y="164610"/>
                  </a:lnTo>
                  <a:lnTo>
                    <a:pt x="1235472" y="155462"/>
                  </a:lnTo>
                  <a:lnTo>
                    <a:pt x="1221582" y="147507"/>
                  </a:lnTo>
                  <a:lnTo>
                    <a:pt x="1207294" y="139155"/>
                  </a:lnTo>
                  <a:lnTo>
                    <a:pt x="1192610" y="130802"/>
                  </a:lnTo>
                  <a:lnTo>
                    <a:pt x="1178322" y="123643"/>
                  </a:lnTo>
                  <a:lnTo>
                    <a:pt x="1163241" y="116085"/>
                  </a:lnTo>
                  <a:lnTo>
                    <a:pt x="1148557" y="108926"/>
                  </a:lnTo>
                  <a:lnTo>
                    <a:pt x="1133475" y="102164"/>
                  </a:lnTo>
                  <a:lnTo>
                    <a:pt x="1117997" y="95801"/>
                  </a:lnTo>
                  <a:lnTo>
                    <a:pt x="1102916" y="89834"/>
                  </a:lnTo>
                  <a:lnTo>
                    <a:pt x="1087041" y="84266"/>
                  </a:lnTo>
                  <a:lnTo>
                    <a:pt x="1071166" y="78698"/>
                  </a:lnTo>
                  <a:lnTo>
                    <a:pt x="1055291" y="73527"/>
                  </a:lnTo>
                  <a:lnTo>
                    <a:pt x="1028700" y="25400"/>
                  </a:lnTo>
                  <a:close/>
                  <a:moveTo>
                    <a:pt x="619125" y="25400"/>
                  </a:moveTo>
                  <a:lnTo>
                    <a:pt x="594935" y="72333"/>
                  </a:lnTo>
                  <a:lnTo>
                    <a:pt x="579073" y="77504"/>
                  </a:lnTo>
                  <a:lnTo>
                    <a:pt x="563211" y="82674"/>
                  </a:lnTo>
                  <a:lnTo>
                    <a:pt x="546952" y="89038"/>
                  </a:lnTo>
                  <a:lnTo>
                    <a:pt x="531486" y="95004"/>
                  </a:lnTo>
                  <a:lnTo>
                    <a:pt x="516020" y="101368"/>
                  </a:lnTo>
                  <a:lnTo>
                    <a:pt x="500951" y="108130"/>
                  </a:lnTo>
                  <a:lnTo>
                    <a:pt x="485882" y="115289"/>
                  </a:lnTo>
                  <a:lnTo>
                    <a:pt x="470813" y="122846"/>
                  </a:lnTo>
                  <a:lnTo>
                    <a:pt x="456140" y="130005"/>
                  </a:lnTo>
                  <a:lnTo>
                    <a:pt x="441467" y="138358"/>
                  </a:lnTo>
                  <a:lnTo>
                    <a:pt x="427191" y="146313"/>
                  </a:lnTo>
                  <a:lnTo>
                    <a:pt x="412915" y="155063"/>
                  </a:lnTo>
                  <a:lnTo>
                    <a:pt x="399036" y="163813"/>
                  </a:lnTo>
                  <a:lnTo>
                    <a:pt x="385156" y="172961"/>
                  </a:lnTo>
                  <a:lnTo>
                    <a:pt x="371277" y="182507"/>
                  </a:lnTo>
                  <a:lnTo>
                    <a:pt x="358190" y="192053"/>
                  </a:lnTo>
                  <a:lnTo>
                    <a:pt x="345104" y="201996"/>
                  </a:lnTo>
                  <a:lnTo>
                    <a:pt x="332018" y="212338"/>
                  </a:lnTo>
                  <a:lnTo>
                    <a:pt x="319328" y="222679"/>
                  </a:lnTo>
                  <a:lnTo>
                    <a:pt x="307035" y="233418"/>
                  </a:lnTo>
                  <a:lnTo>
                    <a:pt x="294741" y="244554"/>
                  </a:lnTo>
                  <a:lnTo>
                    <a:pt x="282448" y="256089"/>
                  </a:lnTo>
                  <a:lnTo>
                    <a:pt x="270948" y="267226"/>
                  </a:lnTo>
                  <a:lnTo>
                    <a:pt x="259448" y="278760"/>
                  </a:lnTo>
                  <a:lnTo>
                    <a:pt x="247948" y="291090"/>
                  </a:lnTo>
                  <a:lnTo>
                    <a:pt x="236844" y="303022"/>
                  </a:lnTo>
                  <a:lnTo>
                    <a:pt x="226137" y="315750"/>
                  </a:lnTo>
                  <a:lnTo>
                    <a:pt x="215826" y="328477"/>
                  </a:lnTo>
                  <a:lnTo>
                    <a:pt x="205516" y="341205"/>
                  </a:lnTo>
                  <a:lnTo>
                    <a:pt x="195602" y="354728"/>
                  </a:lnTo>
                  <a:lnTo>
                    <a:pt x="185688" y="367854"/>
                  </a:lnTo>
                  <a:lnTo>
                    <a:pt x="176170" y="381377"/>
                  </a:lnTo>
                  <a:lnTo>
                    <a:pt x="123825" y="390525"/>
                  </a:lnTo>
                  <a:lnTo>
                    <a:pt x="134135" y="373820"/>
                  </a:lnTo>
                  <a:lnTo>
                    <a:pt x="145239" y="357512"/>
                  </a:lnTo>
                  <a:lnTo>
                    <a:pt x="156739" y="341205"/>
                  </a:lnTo>
                  <a:lnTo>
                    <a:pt x="168239" y="325693"/>
                  </a:lnTo>
                  <a:lnTo>
                    <a:pt x="180136" y="310181"/>
                  </a:lnTo>
                  <a:lnTo>
                    <a:pt x="192826" y="295067"/>
                  </a:lnTo>
                  <a:lnTo>
                    <a:pt x="205516" y="280351"/>
                  </a:lnTo>
                  <a:lnTo>
                    <a:pt x="218602" y="265635"/>
                  </a:lnTo>
                  <a:lnTo>
                    <a:pt x="232085" y="251316"/>
                  </a:lnTo>
                  <a:lnTo>
                    <a:pt x="245965" y="237395"/>
                  </a:lnTo>
                  <a:lnTo>
                    <a:pt x="259844" y="223872"/>
                  </a:lnTo>
                  <a:lnTo>
                    <a:pt x="274517" y="210349"/>
                  </a:lnTo>
                  <a:lnTo>
                    <a:pt x="289190" y="197621"/>
                  </a:lnTo>
                  <a:lnTo>
                    <a:pt x="303862" y="184893"/>
                  </a:lnTo>
                  <a:lnTo>
                    <a:pt x="319328" y="172961"/>
                  </a:lnTo>
                  <a:lnTo>
                    <a:pt x="334794" y="160631"/>
                  </a:lnTo>
                  <a:lnTo>
                    <a:pt x="350656" y="149495"/>
                  </a:lnTo>
                  <a:lnTo>
                    <a:pt x="366518" y="138358"/>
                  </a:lnTo>
                  <a:lnTo>
                    <a:pt x="383174" y="127619"/>
                  </a:lnTo>
                  <a:lnTo>
                    <a:pt x="399829" y="116880"/>
                  </a:lnTo>
                  <a:lnTo>
                    <a:pt x="416881" y="106936"/>
                  </a:lnTo>
                  <a:lnTo>
                    <a:pt x="433933" y="97391"/>
                  </a:lnTo>
                  <a:lnTo>
                    <a:pt x="451778" y="88640"/>
                  </a:lnTo>
                  <a:lnTo>
                    <a:pt x="469227" y="79890"/>
                  </a:lnTo>
                  <a:lnTo>
                    <a:pt x="487072" y="71140"/>
                  </a:lnTo>
                  <a:lnTo>
                    <a:pt x="505710" y="63185"/>
                  </a:lnTo>
                  <a:lnTo>
                    <a:pt x="523951" y="56026"/>
                  </a:lnTo>
                  <a:lnTo>
                    <a:pt x="542193" y="48867"/>
                  </a:lnTo>
                  <a:lnTo>
                    <a:pt x="561228" y="42105"/>
                  </a:lnTo>
                  <a:lnTo>
                    <a:pt x="580263" y="36139"/>
                  </a:lnTo>
                  <a:lnTo>
                    <a:pt x="599694" y="30570"/>
                  </a:lnTo>
                  <a:lnTo>
                    <a:pt x="619125" y="25400"/>
                  </a:lnTo>
                  <a:close/>
                  <a:moveTo>
                    <a:pt x="824315" y="0"/>
                  </a:moveTo>
                  <a:lnTo>
                    <a:pt x="846110" y="792"/>
                  </a:lnTo>
                  <a:lnTo>
                    <a:pt x="868300" y="1585"/>
                  </a:lnTo>
                  <a:lnTo>
                    <a:pt x="889699" y="2774"/>
                  </a:lnTo>
                  <a:lnTo>
                    <a:pt x="911097" y="4756"/>
                  </a:lnTo>
                  <a:lnTo>
                    <a:pt x="932495" y="7530"/>
                  </a:lnTo>
                  <a:lnTo>
                    <a:pt x="953497" y="10700"/>
                  </a:lnTo>
                  <a:lnTo>
                    <a:pt x="974499" y="13871"/>
                  </a:lnTo>
                  <a:lnTo>
                    <a:pt x="995500" y="18230"/>
                  </a:lnTo>
                  <a:lnTo>
                    <a:pt x="1020861" y="63806"/>
                  </a:lnTo>
                  <a:lnTo>
                    <a:pt x="1084263" y="178339"/>
                  </a:lnTo>
                  <a:lnTo>
                    <a:pt x="1071187" y="183491"/>
                  </a:lnTo>
                  <a:lnTo>
                    <a:pt x="1015710" y="204892"/>
                  </a:lnTo>
                  <a:lnTo>
                    <a:pt x="847298" y="270679"/>
                  </a:lnTo>
                  <a:lnTo>
                    <a:pt x="827882" y="277813"/>
                  </a:lnTo>
                  <a:lnTo>
                    <a:pt x="808465" y="270679"/>
                  </a:lnTo>
                  <a:lnTo>
                    <a:pt x="636883" y="203703"/>
                  </a:lnTo>
                  <a:lnTo>
                    <a:pt x="581010" y="181906"/>
                  </a:lnTo>
                  <a:lnTo>
                    <a:pt x="571500" y="178339"/>
                  </a:lnTo>
                  <a:lnTo>
                    <a:pt x="630147" y="63409"/>
                  </a:lnTo>
                  <a:lnTo>
                    <a:pt x="653130" y="18230"/>
                  </a:lnTo>
                  <a:lnTo>
                    <a:pt x="673736" y="13871"/>
                  </a:lnTo>
                  <a:lnTo>
                    <a:pt x="694738" y="10700"/>
                  </a:lnTo>
                  <a:lnTo>
                    <a:pt x="716136" y="7530"/>
                  </a:lnTo>
                  <a:lnTo>
                    <a:pt x="737534" y="4756"/>
                  </a:lnTo>
                  <a:lnTo>
                    <a:pt x="758932" y="2774"/>
                  </a:lnTo>
                  <a:lnTo>
                    <a:pt x="780726" y="1585"/>
                  </a:lnTo>
                  <a:lnTo>
                    <a:pt x="802125" y="792"/>
                  </a:lnTo>
                  <a:lnTo>
                    <a:pt x="824315" y="0"/>
                  </a:ln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normAutofit fontScale="87500" lnSpcReduction="10000"/>
              <a:scene3d>
                <a:camera prst="orthographicFront"/>
                <a:lightRig rig="threePt" dir="t"/>
              </a:scene3d>
              <a:sp3d>
                <a:contourClr>
                  <a:srgbClr val="FFFFFF"/>
                </a:contourClr>
              </a:sp3d>
            </a:bodyPr>
            <a:lstStyle/>
            <a:p>
              <a:pPr algn="ctr">
                <a:defRPr/>
              </a:pPr>
              <a:endParaRPr lang="zh-CN" altLang="en-US" sz="1350">
                <a:sym typeface="Arial" panose="020B0604020202020204" pitchFamily="34" charset="0"/>
              </a:endParaRPr>
            </a:p>
          </p:txBody>
        </p:sp>
        <p:sp>
          <p:nvSpPr>
            <p:cNvPr id="12" name="矩形 11"/>
            <p:cNvSpPr/>
            <p:nvPr>
              <p:custDataLst>
                <p:tags r:id="rId4"/>
              </p:custDataLst>
            </p:nvPr>
          </p:nvSpPr>
          <p:spPr>
            <a:xfrm>
              <a:off x="3740" y="3312"/>
              <a:ext cx="6829" cy="744"/>
            </a:xfrm>
            <a:prstGeom prst="rect">
              <a:avLst/>
            </a:prstGeom>
          </p:spPr>
          <p:txBody>
            <a:bodyPr>
              <a:normAutofit/>
            </a:bodyPr>
            <a:lstStyle/>
            <a:p>
              <a:pPr marL="0" lvl="0" indent="0" algn="l">
                <a:lnSpc>
                  <a:spcPct val="120000"/>
                </a:lnSpc>
                <a:spcBef>
                  <a:spcPts val="0"/>
                </a:spcBef>
                <a:spcAft>
                  <a:spcPts val="0"/>
                </a:spcAft>
                <a:buSzPct val="100000"/>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rPr>
                <a:t>由科级生产单位编制小组进行评审</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KSO_Shape"/>
            <p:cNvSpPr/>
            <p:nvPr>
              <p:custDataLst>
                <p:tags r:id="rId5"/>
              </p:custDataLst>
            </p:nvPr>
          </p:nvSpPr>
          <p:spPr bwMode="auto">
            <a:xfrm>
              <a:off x="3207" y="4433"/>
              <a:ext cx="428" cy="428"/>
            </a:xfrm>
            <a:custGeom>
              <a:avLst/>
              <a:gdLst>
                <a:gd name="T0" fmla="*/ 956359 w 1647825"/>
                <a:gd name="T1" fmla="*/ 1636826 h 1647826"/>
                <a:gd name="T2" fmla="*/ 747857 w 1647825"/>
                <a:gd name="T3" fmla="*/ 1644290 h 1647826"/>
                <a:gd name="T4" fmla="*/ 552064 w 1647825"/>
                <a:gd name="T5" fmla="*/ 1602253 h 1647826"/>
                <a:gd name="T6" fmla="*/ 715689 w 1647825"/>
                <a:gd name="T7" fmla="*/ 1601861 h 1647826"/>
                <a:gd name="T8" fmla="*/ 887256 w 1647825"/>
                <a:gd name="T9" fmla="*/ 1606575 h 1647826"/>
                <a:gd name="T10" fmla="*/ 1054454 w 1647825"/>
                <a:gd name="T11" fmla="*/ 1574360 h 1647826"/>
                <a:gd name="T12" fmla="*/ 824299 w 1647825"/>
                <a:gd name="T13" fmla="*/ 1511300 h 1647826"/>
                <a:gd name="T14" fmla="*/ 704546 w 1647825"/>
                <a:gd name="T15" fmla="*/ 1461552 h 1647826"/>
                <a:gd name="T16" fmla="*/ 930127 w 1647825"/>
                <a:gd name="T17" fmla="*/ 1463902 h 1647826"/>
                <a:gd name="T18" fmla="*/ 1356122 w 1647825"/>
                <a:gd name="T19" fmla="*/ 1452828 h 1647826"/>
                <a:gd name="T20" fmla="*/ 1149747 w 1647825"/>
                <a:gd name="T21" fmla="*/ 1581151 h 1647826"/>
                <a:gd name="T22" fmla="*/ 515270 w 1647825"/>
                <a:gd name="T23" fmla="*/ 1266356 h 1647826"/>
                <a:gd name="T24" fmla="*/ 425814 w 1647825"/>
                <a:gd name="T25" fmla="*/ 1545074 h 1647826"/>
                <a:gd name="T26" fmla="*/ 236961 w 1647825"/>
                <a:gd name="T27" fmla="*/ 1401552 h 1647826"/>
                <a:gd name="T28" fmla="*/ 652180 w 1647825"/>
                <a:gd name="T29" fmla="*/ 1071563 h 1647826"/>
                <a:gd name="T30" fmla="*/ 198520 w 1647825"/>
                <a:gd name="T31" fmla="*/ 994251 h 1647826"/>
                <a:gd name="T32" fmla="*/ 228545 w 1647825"/>
                <a:gd name="T33" fmla="*/ 1165580 h 1647826"/>
                <a:gd name="T34" fmla="*/ 158888 w 1647825"/>
                <a:gd name="T35" fmla="*/ 998634 h 1647826"/>
                <a:gd name="T36" fmla="*/ 1499776 w 1647825"/>
                <a:gd name="T37" fmla="*/ 943174 h 1647826"/>
                <a:gd name="T38" fmla="*/ 1443657 w 1647825"/>
                <a:gd name="T39" fmla="*/ 1118941 h 1647826"/>
                <a:gd name="T40" fmla="*/ 1430523 w 1647825"/>
                <a:gd name="T41" fmla="*/ 1050060 h 1647826"/>
                <a:gd name="T42" fmla="*/ 1647825 w 1647825"/>
                <a:gd name="T43" fmla="*/ 804876 h 1647826"/>
                <a:gd name="T44" fmla="*/ 1627188 w 1647825"/>
                <a:gd name="T45" fmla="*/ 1006630 h 1647826"/>
                <a:gd name="T46" fmla="*/ 1562100 w 1647825"/>
                <a:gd name="T47" fmla="*/ 1190116 h 1647826"/>
                <a:gd name="T48" fmla="*/ 1456928 w 1647825"/>
                <a:gd name="T49" fmla="*/ 1350963 h 1647826"/>
                <a:gd name="T50" fmla="*/ 1529556 w 1647825"/>
                <a:gd name="T51" fmla="*/ 1167081 h 1647826"/>
                <a:gd name="T52" fmla="*/ 1588294 w 1647825"/>
                <a:gd name="T53" fmla="*/ 1003056 h 1647826"/>
                <a:gd name="T54" fmla="*/ 1608931 w 1647825"/>
                <a:gd name="T55" fmla="*/ 823940 h 1647826"/>
                <a:gd name="T56" fmla="*/ 45244 w 1647825"/>
                <a:gd name="T57" fmla="*/ 926307 h 1647826"/>
                <a:gd name="T58" fmla="*/ 89297 w 1647825"/>
                <a:gd name="T59" fmla="*/ 1101726 h 1647826"/>
                <a:gd name="T60" fmla="*/ 170260 w 1647825"/>
                <a:gd name="T61" fmla="*/ 1259285 h 1647826"/>
                <a:gd name="T62" fmla="*/ 135335 w 1647825"/>
                <a:gd name="T63" fmla="*/ 1276748 h 1647826"/>
                <a:gd name="T64" fmla="*/ 46831 w 1647825"/>
                <a:gd name="T65" fmla="*/ 1098948 h 1647826"/>
                <a:gd name="T66" fmla="*/ 3175 w 1647825"/>
                <a:gd name="T67" fmla="*/ 900907 h 1647826"/>
                <a:gd name="T68" fmla="*/ 1314889 w 1647825"/>
                <a:gd name="T69" fmla="*/ 671513 h 1647826"/>
                <a:gd name="T70" fmla="*/ 987105 w 1647825"/>
                <a:gd name="T71" fmla="*/ 1046163 h 1647826"/>
                <a:gd name="T72" fmla="*/ 1540533 w 1647825"/>
                <a:gd name="T73" fmla="*/ 418281 h 1647826"/>
                <a:gd name="T74" fmla="*/ 1626767 w 1647825"/>
                <a:gd name="T75" fmla="*/ 640748 h 1647826"/>
                <a:gd name="T76" fmla="*/ 1341437 w 1647825"/>
                <a:gd name="T77" fmla="*/ 662559 h 1647826"/>
                <a:gd name="T78" fmla="*/ 175991 w 1647825"/>
                <a:gd name="T79" fmla="*/ 833870 h 1647826"/>
                <a:gd name="T80" fmla="*/ 31713 w 1647825"/>
                <a:gd name="T81" fmla="*/ 595541 h 1647826"/>
                <a:gd name="T82" fmla="*/ 293316 w 1647825"/>
                <a:gd name="T83" fmla="*/ 387350 h 1647826"/>
                <a:gd name="T84" fmla="*/ 1155020 w 1647825"/>
                <a:gd name="T85" fmla="*/ 223001 h 1647826"/>
                <a:gd name="T86" fmla="*/ 1312138 w 1647825"/>
                <a:gd name="T87" fmla="*/ 341854 h 1647826"/>
                <a:gd name="T88" fmla="*/ 1208052 w 1647825"/>
                <a:gd name="T89" fmla="*/ 302633 h 1647826"/>
                <a:gd name="T90" fmla="*/ 598488 w 1647825"/>
                <a:gd name="T91" fmla="*/ 217164 h 1647826"/>
                <a:gd name="T92" fmla="*/ 395220 w 1647825"/>
                <a:gd name="T93" fmla="*/ 338651 h 1647826"/>
                <a:gd name="T94" fmla="*/ 380872 w 1647825"/>
                <a:gd name="T95" fmla="*/ 299616 h 1647826"/>
                <a:gd name="T96" fmla="*/ 545878 w 1647825"/>
                <a:gd name="T97" fmla="*/ 196850 h 1647826"/>
                <a:gd name="T98" fmla="*/ 1212850 w 1647825"/>
                <a:gd name="T99" fmla="*/ 97392 h 1647826"/>
                <a:gd name="T100" fmla="*/ 1386682 w 1647825"/>
                <a:gd name="T101" fmla="*/ 223079 h 1647826"/>
                <a:gd name="T102" fmla="*/ 1522413 w 1647825"/>
                <a:gd name="T103" fmla="*/ 388938 h 1647826"/>
                <a:gd name="T104" fmla="*/ 1364457 w 1647825"/>
                <a:gd name="T105" fmla="*/ 255694 h 1647826"/>
                <a:gd name="T106" fmla="*/ 1221582 w 1647825"/>
                <a:gd name="T107" fmla="*/ 147507 h 1647826"/>
                <a:gd name="T108" fmla="*/ 1055291 w 1647825"/>
                <a:gd name="T109" fmla="*/ 73527 h 1647826"/>
                <a:gd name="T110" fmla="*/ 470813 w 1647825"/>
                <a:gd name="T111" fmla="*/ 122846 h 1647826"/>
                <a:gd name="T112" fmla="*/ 319328 w 1647825"/>
                <a:gd name="T113" fmla="*/ 222679 h 1647826"/>
                <a:gd name="T114" fmla="*/ 195602 w 1647825"/>
                <a:gd name="T115" fmla="*/ 354728 h 1647826"/>
                <a:gd name="T116" fmla="*/ 218602 w 1647825"/>
                <a:gd name="T117" fmla="*/ 265635 h 1647826"/>
                <a:gd name="T118" fmla="*/ 383174 w 1647825"/>
                <a:gd name="T119" fmla="*/ 127619 h 1647826"/>
                <a:gd name="T120" fmla="*/ 580263 w 1647825"/>
                <a:gd name="T121" fmla="*/ 36139 h 1647826"/>
                <a:gd name="T122" fmla="*/ 995500 w 1647825"/>
                <a:gd name="T123" fmla="*/ 18230 h 1647826"/>
                <a:gd name="T124" fmla="*/ 630147 w 1647825"/>
                <a:gd name="T125" fmla="*/ 63409 h 1647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7825" h="1647826">
                  <a:moveTo>
                    <a:pt x="1069148" y="1570038"/>
                  </a:moveTo>
                  <a:lnTo>
                    <a:pt x="1117600" y="1593610"/>
                  </a:lnTo>
                  <a:lnTo>
                    <a:pt x="1100126" y="1600289"/>
                  </a:lnTo>
                  <a:lnTo>
                    <a:pt x="1082651" y="1606182"/>
                  </a:lnTo>
                  <a:lnTo>
                    <a:pt x="1065177" y="1611682"/>
                  </a:lnTo>
                  <a:lnTo>
                    <a:pt x="1047305" y="1616790"/>
                  </a:lnTo>
                  <a:lnTo>
                    <a:pt x="1029831" y="1621504"/>
                  </a:lnTo>
                  <a:lnTo>
                    <a:pt x="1011562" y="1626218"/>
                  </a:lnTo>
                  <a:lnTo>
                    <a:pt x="993293" y="1630147"/>
                  </a:lnTo>
                  <a:lnTo>
                    <a:pt x="974628" y="1634076"/>
                  </a:lnTo>
                  <a:lnTo>
                    <a:pt x="956359" y="1636826"/>
                  </a:lnTo>
                  <a:lnTo>
                    <a:pt x="937693" y="1639969"/>
                  </a:lnTo>
                  <a:lnTo>
                    <a:pt x="919027" y="1641933"/>
                  </a:lnTo>
                  <a:lnTo>
                    <a:pt x="899964" y="1644290"/>
                  </a:lnTo>
                  <a:lnTo>
                    <a:pt x="880901" y="1645469"/>
                  </a:lnTo>
                  <a:lnTo>
                    <a:pt x="862235" y="1646648"/>
                  </a:lnTo>
                  <a:lnTo>
                    <a:pt x="842775" y="1647826"/>
                  </a:lnTo>
                  <a:lnTo>
                    <a:pt x="823315" y="1647826"/>
                  </a:lnTo>
                  <a:lnTo>
                    <a:pt x="804252" y="1647826"/>
                  </a:lnTo>
                  <a:lnTo>
                    <a:pt x="785586" y="1646648"/>
                  </a:lnTo>
                  <a:lnTo>
                    <a:pt x="766523" y="1645862"/>
                  </a:lnTo>
                  <a:lnTo>
                    <a:pt x="747857" y="1644290"/>
                  </a:lnTo>
                  <a:lnTo>
                    <a:pt x="729986" y="1642326"/>
                  </a:lnTo>
                  <a:lnTo>
                    <a:pt x="711320" y="1640362"/>
                  </a:lnTo>
                  <a:lnTo>
                    <a:pt x="693051" y="1637219"/>
                  </a:lnTo>
                  <a:lnTo>
                    <a:pt x="674782" y="1634469"/>
                  </a:lnTo>
                  <a:lnTo>
                    <a:pt x="656911" y="1630933"/>
                  </a:lnTo>
                  <a:lnTo>
                    <a:pt x="639039" y="1627004"/>
                  </a:lnTo>
                  <a:lnTo>
                    <a:pt x="621168" y="1622683"/>
                  </a:lnTo>
                  <a:lnTo>
                    <a:pt x="603693" y="1617968"/>
                  </a:lnTo>
                  <a:lnTo>
                    <a:pt x="586219" y="1613254"/>
                  </a:lnTo>
                  <a:lnTo>
                    <a:pt x="569142" y="1607754"/>
                  </a:lnTo>
                  <a:lnTo>
                    <a:pt x="552064" y="1602253"/>
                  </a:lnTo>
                  <a:lnTo>
                    <a:pt x="534987" y="1596360"/>
                  </a:lnTo>
                  <a:lnTo>
                    <a:pt x="583439" y="1572003"/>
                  </a:lnTo>
                  <a:lnTo>
                    <a:pt x="597736" y="1576324"/>
                  </a:lnTo>
                  <a:lnTo>
                    <a:pt x="612033" y="1580646"/>
                  </a:lnTo>
                  <a:lnTo>
                    <a:pt x="626728" y="1584182"/>
                  </a:lnTo>
                  <a:lnTo>
                    <a:pt x="640628" y="1587717"/>
                  </a:lnTo>
                  <a:lnTo>
                    <a:pt x="655322" y="1591253"/>
                  </a:lnTo>
                  <a:lnTo>
                    <a:pt x="670811" y="1594396"/>
                  </a:lnTo>
                  <a:lnTo>
                    <a:pt x="685505" y="1597146"/>
                  </a:lnTo>
                  <a:lnTo>
                    <a:pt x="700597" y="1599896"/>
                  </a:lnTo>
                  <a:lnTo>
                    <a:pt x="715689" y="1601861"/>
                  </a:lnTo>
                  <a:lnTo>
                    <a:pt x="730780" y="1603432"/>
                  </a:lnTo>
                  <a:lnTo>
                    <a:pt x="745872" y="1605396"/>
                  </a:lnTo>
                  <a:lnTo>
                    <a:pt x="760963" y="1606575"/>
                  </a:lnTo>
                  <a:lnTo>
                    <a:pt x="776452" y="1607754"/>
                  </a:lnTo>
                  <a:lnTo>
                    <a:pt x="791941" y="1608932"/>
                  </a:lnTo>
                  <a:lnTo>
                    <a:pt x="807429" y="1609325"/>
                  </a:lnTo>
                  <a:lnTo>
                    <a:pt x="823315" y="1609325"/>
                  </a:lnTo>
                  <a:lnTo>
                    <a:pt x="839201" y="1609325"/>
                  </a:lnTo>
                  <a:lnTo>
                    <a:pt x="855087" y="1608147"/>
                  </a:lnTo>
                  <a:lnTo>
                    <a:pt x="870973" y="1607754"/>
                  </a:lnTo>
                  <a:lnTo>
                    <a:pt x="887256" y="1606575"/>
                  </a:lnTo>
                  <a:lnTo>
                    <a:pt x="902744" y="1605396"/>
                  </a:lnTo>
                  <a:lnTo>
                    <a:pt x="918233" y="1603432"/>
                  </a:lnTo>
                  <a:lnTo>
                    <a:pt x="933722" y="1601468"/>
                  </a:lnTo>
                  <a:lnTo>
                    <a:pt x="949210" y="1598718"/>
                  </a:lnTo>
                  <a:lnTo>
                    <a:pt x="964699" y="1596360"/>
                  </a:lnTo>
                  <a:lnTo>
                    <a:pt x="980188" y="1593218"/>
                  </a:lnTo>
                  <a:lnTo>
                    <a:pt x="995279" y="1590467"/>
                  </a:lnTo>
                  <a:lnTo>
                    <a:pt x="1010371" y="1586932"/>
                  </a:lnTo>
                  <a:lnTo>
                    <a:pt x="1025065" y="1583003"/>
                  </a:lnTo>
                  <a:lnTo>
                    <a:pt x="1039760" y="1578681"/>
                  </a:lnTo>
                  <a:lnTo>
                    <a:pt x="1054454" y="1574360"/>
                  </a:lnTo>
                  <a:lnTo>
                    <a:pt x="1069148" y="1570038"/>
                  </a:lnTo>
                  <a:close/>
                  <a:moveTo>
                    <a:pt x="990600" y="1450975"/>
                  </a:moveTo>
                  <a:lnTo>
                    <a:pt x="960761" y="1497590"/>
                  </a:lnTo>
                  <a:lnTo>
                    <a:pt x="944450" y="1500332"/>
                  </a:lnTo>
                  <a:lnTo>
                    <a:pt x="927740" y="1503466"/>
                  </a:lnTo>
                  <a:lnTo>
                    <a:pt x="910632" y="1505424"/>
                  </a:lnTo>
                  <a:lnTo>
                    <a:pt x="893923" y="1507775"/>
                  </a:lnTo>
                  <a:lnTo>
                    <a:pt x="876417" y="1508950"/>
                  </a:lnTo>
                  <a:lnTo>
                    <a:pt x="859310" y="1510125"/>
                  </a:lnTo>
                  <a:lnTo>
                    <a:pt x="841804" y="1510909"/>
                  </a:lnTo>
                  <a:lnTo>
                    <a:pt x="824299" y="1511300"/>
                  </a:lnTo>
                  <a:lnTo>
                    <a:pt x="807589" y="1510909"/>
                  </a:lnTo>
                  <a:lnTo>
                    <a:pt x="791675" y="1510125"/>
                  </a:lnTo>
                  <a:lnTo>
                    <a:pt x="775363" y="1508950"/>
                  </a:lnTo>
                  <a:lnTo>
                    <a:pt x="759051" y="1507775"/>
                  </a:lnTo>
                  <a:lnTo>
                    <a:pt x="743137" y="1506208"/>
                  </a:lnTo>
                  <a:lnTo>
                    <a:pt x="727223" y="1503858"/>
                  </a:lnTo>
                  <a:lnTo>
                    <a:pt x="711707" y="1501899"/>
                  </a:lnTo>
                  <a:lnTo>
                    <a:pt x="695395" y="1498765"/>
                  </a:lnTo>
                  <a:lnTo>
                    <a:pt x="666750" y="1453326"/>
                  </a:lnTo>
                  <a:lnTo>
                    <a:pt x="685449" y="1458026"/>
                  </a:lnTo>
                  <a:lnTo>
                    <a:pt x="704546" y="1461552"/>
                  </a:lnTo>
                  <a:lnTo>
                    <a:pt x="724041" y="1465077"/>
                  </a:lnTo>
                  <a:lnTo>
                    <a:pt x="743933" y="1467819"/>
                  </a:lnTo>
                  <a:lnTo>
                    <a:pt x="763428" y="1469778"/>
                  </a:lnTo>
                  <a:lnTo>
                    <a:pt x="783718" y="1471345"/>
                  </a:lnTo>
                  <a:lnTo>
                    <a:pt x="803611" y="1472520"/>
                  </a:lnTo>
                  <a:lnTo>
                    <a:pt x="824299" y="1472520"/>
                  </a:lnTo>
                  <a:lnTo>
                    <a:pt x="845783" y="1472520"/>
                  </a:lnTo>
                  <a:lnTo>
                    <a:pt x="866869" y="1470953"/>
                  </a:lnTo>
                  <a:lnTo>
                    <a:pt x="888353" y="1469386"/>
                  </a:lnTo>
                  <a:lnTo>
                    <a:pt x="909439" y="1467428"/>
                  </a:lnTo>
                  <a:lnTo>
                    <a:pt x="930127" y="1463902"/>
                  </a:lnTo>
                  <a:lnTo>
                    <a:pt x="950417" y="1460377"/>
                  </a:lnTo>
                  <a:lnTo>
                    <a:pt x="970708" y="1456068"/>
                  </a:lnTo>
                  <a:lnTo>
                    <a:pt x="990600" y="1450975"/>
                  </a:lnTo>
                  <a:close/>
                  <a:moveTo>
                    <a:pt x="1402556" y="1195388"/>
                  </a:moveTo>
                  <a:lnTo>
                    <a:pt x="1425972" y="1326889"/>
                  </a:lnTo>
                  <a:lnTo>
                    <a:pt x="1435100" y="1376153"/>
                  </a:lnTo>
                  <a:lnTo>
                    <a:pt x="1420019" y="1392044"/>
                  </a:lnTo>
                  <a:lnTo>
                    <a:pt x="1404541" y="1408333"/>
                  </a:lnTo>
                  <a:lnTo>
                    <a:pt x="1389063" y="1423429"/>
                  </a:lnTo>
                  <a:lnTo>
                    <a:pt x="1372394" y="1438526"/>
                  </a:lnTo>
                  <a:lnTo>
                    <a:pt x="1356122" y="1452828"/>
                  </a:lnTo>
                  <a:lnTo>
                    <a:pt x="1339056" y="1467131"/>
                  </a:lnTo>
                  <a:lnTo>
                    <a:pt x="1321594" y="1480241"/>
                  </a:lnTo>
                  <a:lnTo>
                    <a:pt x="1303734" y="1493749"/>
                  </a:lnTo>
                  <a:lnTo>
                    <a:pt x="1285875" y="1506462"/>
                  </a:lnTo>
                  <a:lnTo>
                    <a:pt x="1267619" y="1518380"/>
                  </a:lnTo>
                  <a:lnTo>
                    <a:pt x="1248569" y="1529902"/>
                  </a:lnTo>
                  <a:lnTo>
                    <a:pt x="1229519" y="1541423"/>
                  </a:lnTo>
                  <a:lnTo>
                    <a:pt x="1210072" y="1552149"/>
                  </a:lnTo>
                  <a:lnTo>
                    <a:pt x="1190228" y="1562082"/>
                  </a:lnTo>
                  <a:lnTo>
                    <a:pt x="1170384" y="1572014"/>
                  </a:lnTo>
                  <a:lnTo>
                    <a:pt x="1149747" y="1581151"/>
                  </a:lnTo>
                  <a:lnTo>
                    <a:pt x="1103709" y="1557711"/>
                  </a:lnTo>
                  <a:lnTo>
                    <a:pt x="989012" y="1500503"/>
                  </a:lnTo>
                  <a:lnTo>
                    <a:pt x="996553" y="1489379"/>
                  </a:lnTo>
                  <a:lnTo>
                    <a:pt x="1027906" y="1439321"/>
                  </a:lnTo>
                  <a:lnTo>
                    <a:pt x="1136253" y="1267694"/>
                  </a:lnTo>
                  <a:lnTo>
                    <a:pt x="1342628" y="1211279"/>
                  </a:lnTo>
                  <a:lnTo>
                    <a:pt x="1400969" y="1195785"/>
                  </a:lnTo>
                  <a:lnTo>
                    <a:pt x="1402556" y="1195388"/>
                  </a:lnTo>
                  <a:close/>
                  <a:moveTo>
                    <a:pt x="252864" y="1195388"/>
                  </a:moveTo>
                  <a:lnTo>
                    <a:pt x="302960" y="1209265"/>
                  </a:lnTo>
                  <a:lnTo>
                    <a:pt x="515270" y="1266356"/>
                  </a:lnTo>
                  <a:lnTo>
                    <a:pt x="518849" y="1267545"/>
                  </a:lnTo>
                  <a:lnTo>
                    <a:pt x="537137" y="1295695"/>
                  </a:lnTo>
                  <a:lnTo>
                    <a:pt x="629775" y="1441992"/>
                  </a:lnTo>
                  <a:lnTo>
                    <a:pt x="660786" y="1491154"/>
                  </a:lnTo>
                  <a:lnTo>
                    <a:pt x="666750" y="1500669"/>
                  </a:lnTo>
                  <a:lnTo>
                    <a:pt x="550655" y="1559743"/>
                  </a:lnTo>
                  <a:lnTo>
                    <a:pt x="504138" y="1582738"/>
                  </a:lnTo>
                  <a:lnTo>
                    <a:pt x="484259" y="1574412"/>
                  </a:lnTo>
                  <a:lnTo>
                    <a:pt x="464379" y="1564897"/>
                  </a:lnTo>
                  <a:lnTo>
                    <a:pt x="444898" y="1555382"/>
                  </a:lnTo>
                  <a:lnTo>
                    <a:pt x="425814" y="1545074"/>
                  </a:lnTo>
                  <a:lnTo>
                    <a:pt x="407127" y="1533973"/>
                  </a:lnTo>
                  <a:lnTo>
                    <a:pt x="388441" y="1522871"/>
                  </a:lnTo>
                  <a:lnTo>
                    <a:pt x="370152" y="1511374"/>
                  </a:lnTo>
                  <a:lnTo>
                    <a:pt x="352260" y="1498687"/>
                  </a:lnTo>
                  <a:lnTo>
                    <a:pt x="334767" y="1486396"/>
                  </a:lnTo>
                  <a:lnTo>
                    <a:pt x="317671" y="1473313"/>
                  </a:lnTo>
                  <a:lnTo>
                    <a:pt x="300972" y="1459833"/>
                  </a:lnTo>
                  <a:lnTo>
                    <a:pt x="284671" y="1445560"/>
                  </a:lnTo>
                  <a:lnTo>
                    <a:pt x="267972" y="1431287"/>
                  </a:lnTo>
                  <a:lnTo>
                    <a:pt x="252467" y="1416618"/>
                  </a:lnTo>
                  <a:lnTo>
                    <a:pt x="236961" y="1401552"/>
                  </a:lnTo>
                  <a:lnTo>
                    <a:pt x="222250" y="1386090"/>
                  </a:lnTo>
                  <a:lnTo>
                    <a:pt x="230202" y="1336531"/>
                  </a:lnTo>
                  <a:lnTo>
                    <a:pt x="251671" y="1203318"/>
                  </a:lnTo>
                  <a:lnTo>
                    <a:pt x="252864" y="1195388"/>
                  </a:lnTo>
                  <a:close/>
                  <a:moveTo>
                    <a:pt x="950912" y="1071563"/>
                  </a:moveTo>
                  <a:lnTo>
                    <a:pt x="998316" y="1071563"/>
                  </a:lnTo>
                  <a:lnTo>
                    <a:pt x="1120775" y="1245264"/>
                  </a:lnTo>
                  <a:lnTo>
                    <a:pt x="1119590" y="1245662"/>
                  </a:lnTo>
                  <a:lnTo>
                    <a:pt x="1095888" y="1279526"/>
                  </a:lnTo>
                  <a:lnTo>
                    <a:pt x="950912" y="1071563"/>
                  </a:lnTo>
                  <a:close/>
                  <a:moveTo>
                    <a:pt x="652180" y="1071563"/>
                  </a:moveTo>
                  <a:lnTo>
                    <a:pt x="700087" y="1071563"/>
                  </a:lnTo>
                  <a:lnTo>
                    <a:pt x="554783" y="1276351"/>
                  </a:lnTo>
                  <a:lnTo>
                    <a:pt x="534987" y="1244662"/>
                  </a:lnTo>
                  <a:lnTo>
                    <a:pt x="652180" y="1071563"/>
                  </a:lnTo>
                  <a:close/>
                  <a:moveTo>
                    <a:pt x="177703" y="873125"/>
                  </a:moveTo>
                  <a:lnTo>
                    <a:pt x="179305" y="893844"/>
                  </a:lnTo>
                  <a:lnTo>
                    <a:pt x="182107" y="914164"/>
                  </a:lnTo>
                  <a:lnTo>
                    <a:pt x="185710" y="934485"/>
                  </a:lnTo>
                  <a:lnTo>
                    <a:pt x="188913" y="954805"/>
                  </a:lnTo>
                  <a:lnTo>
                    <a:pt x="193716" y="974727"/>
                  </a:lnTo>
                  <a:lnTo>
                    <a:pt x="198520" y="994251"/>
                  </a:lnTo>
                  <a:lnTo>
                    <a:pt x="204125" y="1013774"/>
                  </a:lnTo>
                  <a:lnTo>
                    <a:pt x="210931" y="1032899"/>
                  </a:lnTo>
                  <a:lnTo>
                    <a:pt x="217336" y="1052025"/>
                  </a:lnTo>
                  <a:lnTo>
                    <a:pt x="224942" y="1070751"/>
                  </a:lnTo>
                  <a:lnTo>
                    <a:pt x="232949" y="1089478"/>
                  </a:lnTo>
                  <a:lnTo>
                    <a:pt x="241356" y="1107009"/>
                  </a:lnTo>
                  <a:lnTo>
                    <a:pt x="250563" y="1124939"/>
                  </a:lnTo>
                  <a:lnTo>
                    <a:pt x="260171" y="1142470"/>
                  </a:lnTo>
                  <a:lnTo>
                    <a:pt x="270179" y="1159603"/>
                  </a:lnTo>
                  <a:lnTo>
                    <a:pt x="280988" y="1176338"/>
                  </a:lnTo>
                  <a:lnTo>
                    <a:pt x="228545" y="1165580"/>
                  </a:lnTo>
                  <a:lnTo>
                    <a:pt x="220538" y="1151236"/>
                  </a:lnTo>
                  <a:lnTo>
                    <a:pt x="212532" y="1136494"/>
                  </a:lnTo>
                  <a:lnTo>
                    <a:pt x="205326" y="1121752"/>
                  </a:lnTo>
                  <a:lnTo>
                    <a:pt x="198120" y="1107009"/>
                  </a:lnTo>
                  <a:lnTo>
                    <a:pt x="191315" y="1091869"/>
                  </a:lnTo>
                  <a:lnTo>
                    <a:pt x="185310" y="1076728"/>
                  </a:lnTo>
                  <a:lnTo>
                    <a:pt x="178904" y="1061587"/>
                  </a:lnTo>
                  <a:lnTo>
                    <a:pt x="173300" y="1046048"/>
                  </a:lnTo>
                  <a:lnTo>
                    <a:pt x="168096" y="1030509"/>
                  </a:lnTo>
                  <a:lnTo>
                    <a:pt x="163292" y="1014571"/>
                  </a:lnTo>
                  <a:lnTo>
                    <a:pt x="158888" y="998634"/>
                  </a:lnTo>
                  <a:lnTo>
                    <a:pt x="154885" y="982297"/>
                  </a:lnTo>
                  <a:lnTo>
                    <a:pt x="151282" y="966360"/>
                  </a:lnTo>
                  <a:lnTo>
                    <a:pt x="148079" y="949227"/>
                  </a:lnTo>
                  <a:lnTo>
                    <a:pt x="144877" y="932492"/>
                  </a:lnTo>
                  <a:lnTo>
                    <a:pt x="142875" y="915360"/>
                  </a:lnTo>
                  <a:lnTo>
                    <a:pt x="143275" y="915758"/>
                  </a:lnTo>
                  <a:lnTo>
                    <a:pt x="177703" y="873125"/>
                  </a:lnTo>
                  <a:close/>
                  <a:moveTo>
                    <a:pt x="1469926" y="865188"/>
                  </a:moveTo>
                  <a:lnTo>
                    <a:pt x="1504950" y="909130"/>
                  </a:lnTo>
                  <a:lnTo>
                    <a:pt x="1502960" y="925756"/>
                  </a:lnTo>
                  <a:lnTo>
                    <a:pt x="1499776" y="943174"/>
                  </a:lnTo>
                  <a:lnTo>
                    <a:pt x="1496990" y="959801"/>
                  </a:lnTo>
                  <a:lnTo>
                    <a:pt x="1493408" y="976428"/>
                  </a:lnTo>
                  <a:lnTo>
                    <a:pt x="1489428" y="993054"/>
                  </a:lnTo>
                  <a:lnTo>
                    <a:pt x="1484652" y="1009285"/>
                  </a:lnTo>
                  <a:lnTo>
                    <a:pt x="1479876" y="1025516"/>
                  </a:lnTo>
                  <a:lnTo>
                    <a:pt x="1474702" y="1041350"/>
                  </a:lnTo>
                  <a:lnTo>
                    <a:pt x="1469528" y="1057185"/>
                  </a:lnTo>
                  <a:lnTo>
                    <a:pt x="1463558" y="1073020"/>
                  </a:lnTo>
                  <a:lnTo>
                    <a:pt x="1457190" y="1088855"/>
                  </a:lnTo>
                  <a:lnTo>
                    <a:pt x="1450423" y="1103898"/>
                  </a:lnTo>
                  <a:lnTo>
                    <a:pt x="1443657" y="1118941"/>
                  </a:lnTo>
                  <a:lnTo>
                    <a:pt x="1435697" y="1133984"/>
                  </a:lnTo>
                  <a:lnTo>
                    <a:pt x="1428533" y="1148631"/>
                  </a:lnTo>
                  <a:lnTo>
                    <a:pt x="1420175" y="1162883"/>
                  </a:lnTo>
                  <a:lnTo>
                    <a:pt x="1365250" y="1177926"/>
                  </a:lnTo>
                  <a:lnTo>
                    <a:pt x="1376394" y="1160508"/>
                  </a:lnTo>
                  <a:lnTo>
                    <a:pt x="1386743" y="1143089"/>
                  </a:lnTo>
                  <a:lnTo>
                    <a:pt x="1396693" y="1124879"/>
                  </a:lnTo>
                  <a:lnTo>
                    <a:pt x="1405847" y="1106669"/>
                  </a:lnTo>
                  <a:lnTo>
                    <a:pt x="1414603" y="1088063"/>
                  </a:lnTo>
                  <a:lnTo>
                    <a:pt x="1422961" y="1069457"/>
                  </a:lnTo>
                  <a:lnTo>
                    <a:pt x="1430523" y="1050060"/>
                  </a:lnTo>
                  <a:lnTo>
                    <a:pt x="1437687" y="1030662"/>
                  </a:lnTo>
                  <a:lnTo>
                    <a:pt x="1444055" y="1010868"/>
                  </a:lnTo>
                  <a:lnTo>
                    <a:pt x="1449627" y="990283"/>
                  </a:lnTo>
                  <a:lnTo>
                    <a:pt x="1454802" y="970094"/>
                  </a:lnTo>
                  <a:lnTo>
                    <a:pt x="1459180" y="949508"/>
                  </a:lnTo>
                  <a:lnTo>
                    <a:pt x="1463160" y="928923"/>
                  </a:lnTo>
                  <a:lnTo>
                    <a:pt x="1466344" y="907942"/>
                  </a:lnTo>
                  <a:lnTo>
                    <a:pt x="1468334" y="886565"/>
                  </a:lnTo>
                  <a:lnTo>
                    <a:pt x="1469926" y="865188"/>
                  </a:lnTo>
                  <a:close/>
                  <a:moveTo>
                    <a:pt x="1646635" y="785813"/>
                  </a:moveTo>
                  <a:lnTo>
                    <a:pt x="1647825" y="804876"/>
                  </a:lnTo>
                  <a:lnTo>
                    <a:pt x="1647825" y="823940"/>
                  </a:lnTo>
                  <a:lnTo>
                    <a:pt x="1647825" y="842606"/>
                  </a:lnTo>
                  <a:lnTo>
                    <a:pt x="1646635" y="861669"/>
                  </a:lnTo>
                  <a:lnTo>
                    <a:pt x="1645841" y="879938"/>
                  </a:lnTo>
                  <a:lnTo>
                    <a:pt x="1644650" y="898605"/>
                  </a:lnTo>
                  <a:lnTo>
                    <a:pt x="1642269" y="916477"/>
                  </a:lnTo>
                  <a:lnTo>
                    <a:pt x="1640285" y="934746"/>
                  </a:lnTo>
                  <a:lnTo>
                    <a:pt x="1637506" y="953015"/>
                  </a:lnTo>
                  <a:lnTo>
                    <a:pt x="1634728" y="970887"/>
                  </a:lnTo>
                  <a:lnTo>
                    <a:pt x="1631156" y="988759"/>
                  </a:lnTo>
                  <a:lnTo>
                    <a:pt x="1627188" y="1006630"/>
                  </a:lnTo>
                  <a:lnTo>
                    <a:pt x="1623616" y="1023708"/>
                  </a:lnTo>
                  <a:lnTo>
                    <a:pt x="1618853" y="1041183"/>
                  </a:lnTo>
                  <a:lnTo>
                    <a:pt x="1614091" y="1058260"/>
                  </a:lnTo>
                  <a:lnTo>
                    <a:pt x="1608931" y="1075735"/>
                  </a:lnTo>
                  <a:lnTo>
                    <a:pt x="1602978" y="1092416"/>
                  </a:lnTo>
                  <a:lnTo>
                    <a:pt x="1597025" y="1109096"/>
                  </a:lnTo>
                  <a:lnTo>
                    <a:pt x="1590675" y="1125777"/>
                  </a:lnTo>
                  <a:lnTo>
                    <a:pt x="1584325" y="1142060"/>
                  </a:lnTo>
                  <a:lnTo>
                    <a:pt x="1576785" y="1158343"/>
                  </a:lnTo>
                  <a:lnTo>
                    <a:pt x="1569641" y="1174229"/>
                  </a:lnTo>
                  <a:lnTo>
                    <a:pt x="1562100" y="1190116"/>
                  </a:lnTo>
                  <a:lnTo>
                    <a:pt x="1553766" y="1205605"/>
                  </a:lnTo>
                  <a:lnTo>
                    <a:pt x="1545828" y="1221094"/>
                  </a:lnTo>
                  <a:lnTo>
                    <a:pt x="1537097" y="1236980"/>
                  </a:lnTo>
                  <a:lnTo>
                    <a:pt x="1527969" y="1251675"/>
                  </a:lnTo>
                  <a:lnTo>
                    <a:pt x="1518841" y="1266767"/>
                  </a:lnTo>
                  <a:lnTo>
                    <a:pt x="1508919" y="1281461"/>
                  </a:lnTo>
                  <a:lnTo>
                    <a:pt x="1499394" y="1295759"/>
                  </a:lnTo>
                  <a:lnTo>
                    <a:pt x="1489075" y="1309659"/>
                  </a:lnTo>
                  <a:lnTo>
                    <a:pt x="1478756" y="1323560"/>
                  </a:lnTo>
                  <a:lnTo>
                    <a:pt x="1468041" y="1337460"/>
                  </a:lnTo>
                  <a:lnTo>
                    <a:pt x="1456928" y="1350963"/>
                  </a:lnTo>
                  <a:lnTo>
                    <a:pt x="1447800" y="1300525"/>
                  </a:lnTo>
                  <a:lnTo>
                    <a:pt x="1457325" y="1287816"/>
                  </a:lnTo>
                  <a:lnTo>
                    <a:pt x="1466453" y="1274710"/>
                  </a:lnTo>
                  <a:lnTo>
                    <a:pt x="1474788" y="1262398"/>
                  </a:lnTo>
                  <a:lnTo>
                    <a:pt x="1483519" y="1248895"/>
                  </a:lnTo>
                  <a:lnTo>
                    <a:pt x="1492250" y="1235789"/>
                  </a:lnTo>
                  <a:lnTo>
                    <a:pt x="1499791" y="1222682"/>
                  </a:lnTo>
                  <a:lnTo>
                    <a:pt x="1508125" y="1208782"/>
                  </a:lnTo>
                  <a:lnTo>
                    <a:pt x="1515666" y="1195279"/>
                  </a:lnTo>
                  <a:lnTo>
                    <a:pt x="1522810" y="1180981"/>
                  </a:lnTo>
                  <a:lnTo>
                    <a:pt x="1529556" y="1167081"/>
                  </a:lnTo>
                  <a:lnTo>
                    <a:pt x="1536700" y="1153180"/>
                  </a:lnTo>
                  <a:lnTo>
                    <a:pt x="1543050" y="1138883"/>
                  </a:lnTo>
                  <a:lnTo>
                    <a:pt x="1549003" y="1124188"/>
                  </a:lnTo>
                  <a:lnTo>
                    <a:pt x="1555353" y="1109493"/>
                  </a:lnTo>
                  <a:lnTo>
                    <a:pt x="1560910" y="1094799"/>
                  </a:lnTo>
                  <a:lnTo>
                    <a:pt x="1566069" y="1079707"/>
                  </a:lnTo>
                  <a:lnTo>
                    <a:pt x="1571228" y="1064218"/>
                  </a:lnTo>
                  <a:lnTo>
                    <a:pt x="1575991" y="1049126"/>
                  </a:lnTo>
                  <a:lnTo>
                    <a:pt x="1580356" y="1034034"/>
                  </a:lnTo>
                  <a:lnTo>
                    <a:pt x="1584722" y="1018545"/>
                  </a:lnTo>
                  <a:lnTo>
                    <a:pt x="1588294" y="1003056"/>
                  </a:lnTo>
                  <a:lnTo>
                    <a:pt x="1591866" y="987170"/>
                  </a:lnTo>
                  <a:lnTo>
                    <a:pt x="1595041" y="971681"/>
                  </a:lnTo>
                  <a:lnTo>
                    <a:pt x="1597819" y="955398"/>
                  </a:lnTo>
                  <a:lnTo>
                    <a:pt x="1600597" y="939511"/>
                  </a:lnTo>
                  <a:lnTo>
                    <a:pt x="1602581" y="923228"/>
                  </a:lnTo>
                  <a:lnTo>
                    <a:pt x="1604566" y="906945"/>
                  </a:lnTo>
                  <a:lnTo>
                    <a:pt x="1606153" y="890662"/>
                  </a:lnTo>
                  <a:lnTo>
                    <a:pt x="1606947" y="874378"/>
                  </a:lnTo>
                  <a:lnTo>
                    <a:pt x="1607741" y="857301"/>
                  </a:lnTo>
                  <a:lnTo>
                    <a:pt x="1608931" y="841017"/>
                  </a:lnTo>
                  <a:lnTo>
                    <a:pt x="1608931" y="823940"/>
                  </a:lnTo>
                  <a:lnTo>
                    <a:pt x="1608931" y="822351"/>
                  </a:lnTo>
                  <a:lnTo>
                    <a:pt x="1646635" y="785813"/>
                  </a:lnTo>
                  <a:close/>
                  <a:moveTo>
                    <a:pt x="1191" y="779463"/>
                  </a:moveTo>
                  <a:lnTo>
                    <a:pt x="39291" y="816372"/>
                  </a:lnTo>
                  <a:lnTo>
                    <a:pt x="38894" y="824707"/>
                  </a:lnTo>
                  <a:lnTo>
                    <a:pt x="39291" y="842169"/>
                  </a:lnTo>
                  <a:lnTo>
                    <a:pt x="39687" y="858838"/>
                  </a:lnTo>
                  <a:lnTo>
                    <a:pt x="40481" y="876300"/>
                  </a:lnTo>
                  <a:lnTo>
                    <a:pt x="41672" y="892969"/>
                  </a:lnTo>
                  <a:lnTo>
                    <a:pt x="43656" y="910035"/>
                  </a:lnTo>
                  <a:lnTo>
                    <a:pt x="45244" y="926307"/>
                  </a:lnTo>
                  <a:lnTo>
                    <a:pt x="47625" y="943372"/>
                  </a:lnTo>
                  <a:lnTo>
                    <a:pt x="50403" y="959644"/>
                  </a:lnTo>
                  <a:lnTo>
                    <a:pt x="53578" y="975519"/>
                  </a:lnTo>
                  <a:lnTo>
                    <a:pt x="56753" y="992188"/>
                  </a:lnTo>
                  <a:lnTo>
                    <a:pt x="60325" y="1008063"/>
                  </a:lnTo>
                  <a:lnTo>
                    <a:pt x="64691" y="1023938"/>
                  </a:lnTo>
                  <a:lnTo>
                    <a:pt x="69056" y="1039813"/>
                  </a:lnTo>
                  <a:lnTo>
                    <a:pt x="73819" y="1055688"/>
                  </a:lnTo>
                  <a:lnTo>
                    <a:pt x="78581" y="1071166"/>
                  </a:lnTo>
                  <a:lnTo>
                    <a:pt x="83741" y="1086644"/>
                  </a:lnTo>
                  <a:lnTo>
                    <a:pt x="89297" y="1101726"/>
                  </a:lnTo>
                  <a:lnTo>
                    <a:pt x="95250" y="1116807"/>
                  </a:lnTo>
                  <a:lnTo>
                    <a:pt x="101203" y="1131888"/>
                  </a:lnTo>
                  <a:lnTo>
                    <a:pt x="108347" y="1146573"/>
                  </a:lnTo>
                  <a:lnTo>
                    <a:pt x="114697" y="1161257"/>
                  </a:lnTo>
                  <a:lnTo>
                    <a:pt x="122238" y="1175941"/>
                  </a:lnTo>
                  <a:lnTo>
                    <a:pt x="129381" y="1190229"/>
                  </a:lnTo>
                  <a:lnTo>
                    <a:pt x="137319" y="1204517"/>
                  </a:lnTo>
                  <a:lnTo>
                    <a:pt x="144860" y="1218407"/>
                  </a:lnTo>
                  <a:lnTo>
                    <a:pt x="153194" y="1232298"/>
                  </a:lnTo>
                  <a:lnTo>
                    <a:pt x="161925" y="1245792"/>
                  </a:lnTo>
                  <a:lnTo>
                    <a:pt x="170260" y="1259285"/>
                  </a:lnTo>
                  <a:lnTo>
                    <a:pt x="179388" y="1272382"/>
                  </a:lnTo>
                  <a:lnTo>
                    <a:pt x="188913" y="1285479"/>
                  </a:lnTo>
                  <a:lnTo>
                    <a:pt x="198438" y="1298179"/>
                  </a:lnTo>
                  <a:lnTo>
                    <a:pt x="207963" y="1311276"/>
                  </a:lnTo>
                  <a:lnTo>
                    <a:pt x="199628" y="1362076"/>
                  </a:lnTo>
                  <a:lnTo>
                    <a:pt x="188516" y="1348186"/>
                  </a:lnTo>
                  <a:lnTo>
                    <a:pt x="177403" y="1334295"/>
                  </a:lnTo>
                  <a:lnTo>
                    <a:pt x="166291" y="1320404"/>
                  </a:lnTo>
                  <a:lnTo>
                    <a:pt x="155575" y="1306117"/>
                  </a:lnTo>
                  <a:lnTo>
                    <a:pt x="145256" y="1291432"/>
                  </a:lnTo>
                  <a:lnTo>
                    <a:pt x="135335" y="1276748"/>
                  </a:lnTo>
                  <a:lnTo>
                    <a:pt x="125413" y="1261667"/>
                  </a:lnTo>
                  <a:lnTo>
                    <a:pt x="115888" y="1245792"/>
                  </a:lnTo>
                  <a:lnTo>
                    <a:pt x="106760" y="1230710"/>
                  </a:lnTo>
                  <a:lnTo>
                    <a:pt x="98425" y="1214835"/>
                  </a:lnTo>
                  <a:lnTo>
                    <a:pt x="90091" y="1198960"/>
                  </a:lnTo>
                  <a:lnTo>
                    <a:pt x="81756" y="1183085"/>
                  </a:lnTo>
                  <a:lnTo>
                    <a:pt x="74216" y="1166416"/>
                  </a:lnTo>
                  <a:lnTo>
                    <a:pt x="66675" y="1150144"/>
                  </a:lnTo>
                  <a:lnTo>
                    <a:pt x="59928" y="1133079"/>
                  </a:lnTo>
                  <a:lnTo>
                    <a:pt x="53578" y="1116410"/>
                  </a:lnTo>
                  <a:lnTo>
                    <a:pt x="46831" y="1098948"/>
                  </a:lnTo>
                  <a:lnTo>
                    <a:pt x="41275" y="1081882"/>
                  </a:lnTo>
                  <a:lnTo>
                    <a:pt x="35719" y="1064419"/>
                  </a:lnTo>
                  <a:lnTo>
                    <a:pt x="30559" y="1046957"/>
                  </a:lnTo>
                  <a:lnTo>
                    <a:pt x="25797" y="1029097"/>
                  </a:lnTo>
                  <a:lnTo>
                    <a:pt x="21431" y="1011635"/>
                  </a:lnTo>
                  <a:lnTo>
                    <a:pt x="17066" y="993379"/>
                  </a:lnTo>
                  <a:lnTo>
                    <a:pt x="13494" y="975122"/>
                  </a:lnTo>
                  <a:lnTo>
                    <a:pt x="10716" y="956469"/>
                  </a:lnTo>
                  <a:lnTo>
                    <a:pt x="7541" y="938610"/>
                  </a:lnTo>
                  <a:lnTo>
                    <a:pt x="5556" y="919957"/>
                  </a:lnTo>
                  <a:lnTo>
                    <a:pt x="3175" y="900907"/>
                  </a:lnTo>
                  <a:lnTo>
                    <a:pt x="1984" y="882254"/>
                  </a:lnTo>
                  <a:lnTo>
                    <a:pt x="794" y="863204"/>
                  </a:lnTo>
                  <a:lnTo>
                    <a:pt x="397" y="844154"/>
                  </a:lnTo>
                  <a:lnTo>
                    <a:pt x="0" y="824707"/>
                  </a:lnTo>
                  <a:lnTo>
                    <a:pt x="397" y="802085"/>
                  </a:lnTo>
                  <a:lnTo>
                    <a:pt x="1191" y="779463"/>
                  </a:lnTo>
                  <a:close/>
                  <a:moveTo>
                    <a:pt x="1314889" y="671513"/>
                  </a:moveTo>
                  <a:lnTo>
                    <a:pt x="1339850" y="701729"/>
                  </a:lnTo>
                  <a:lnTo>
                    <a:pt x="1101725" y="776288"/>
                  </a:lnTo>
                  <a:lnTo>
                    <a:pt x="1116385" y="730768"/>
                  </a:lnTo>
                  <a:lnTo>
                    <a:pt x="1314889" y="671513"/>
                  </a:lnTo>
                  <a:close/>
                  <a:moveTo>
                    <a:pt x="339763" y="668338"/>
                  </a:moveTo>
                  <a:lnTo>
                    <a:pt x="538932" y="730250"/>
                  </a:lnTo>
                  <a:lnTo>
                    <a:pt x="554038" y="776288"/>
                  </a:lnTo>
                  <a:lnTo>
                    <a:pt x="317500" y="698500"/>
                  </a:lnTo>
                  <a:lnTo>
                    <a:pt x="339763" y="668338"/>
                  </a:lnTo>
                  <a:close/>
                  <a:moveTo>
                    <a:pt x="828080" y="554038"/>
                  </a:moveTo>
                  <a:lnTo>
                    <a:pt x="847512" y="567940"/>
                  </a:lnTo>
                  <a:lnTo>
                    <a:pt x="1087438" y="737939"/>
                  </a:lnTo>
                  <a:lnTo>
                    <a:pt x="1086645" y="741117"/>
                  </a:lnTo>
                  <a:lnTo>
                    <a:pt x="1086249" y="742308"/>
                  </a:lnTo>
                  <a:lnTo>
                    <a:pt x="987105" y="1046163"/>
                  </a:lnTo>
                  <a:lnTo>
                    <a:pt x="980364" y="1046163"/>
                  </a:lnTo>
                  <a:lnTo>
                    <a:pt x="935551" y="1046163"/>
                  </a:lnTo>
                  <a:lnTo>
                    <a:pt x="669054" y="1046163"/>
                  </a:lnTo>
                  <a:lnTo>
                    <a:pt x="570308" y="742308"/>
                  </a:lnTo>
                  <a:lnTo>
                    <a:pt x="569911" y="741117"/>
                  </a:lnTo>
                  <a:lnTo>
                    <a:pt x="568325" y="737939"/>
                  </a:lnTo>
                  <a:lnTo>
                    <a:pt x="808648" y="567940"/>
                  </a:lnTo>
                  <a:lnTo>
                    <a:pt x="828080" y="554038"/>
                  </a:lnTo>
                  <a:close/>
                  <a:moveTo>
                    <a:pt x="1360910" y="387350"/>
                  </a:moveTo>
                  <a:lnTo>
                    <a:pt x="1489666" y="409557"/>
                  </a:lnTo>
                  <a:lnTo>
                    <a:pt x="1540533" y="418281"/>
                  </a:lnTo>
                  <a:lnTo>
                    <a:pt x="1550865" y="437316"/>
                  </a:lnTo>
                  <a:lnTo>
                    <a:pt x="1560800" y="456747"/>
                  </a:lnTo>
                  <a:lnTo>
                    <a:pt x="1570337" y="476178"/>
                  </a:lnTo>
                  <a:lnTo>
                    <a:pt x="1579477" y="495213"/>
                  </a:lnTo>
                  <a:lnTo>
                    <a:pt x="1587425" y="515834"/>
                  </a:lnTo>
                  <a:lnTo>
                    <a:pt x="1595373" y="536058"/>
                  </a:lnTo>
                  <a:lnTo>
                    <a:pt x="1602924" y="556282"/>
                  </a:lnTo>
                  <a:lnTo>
                    <a:pt x="1609679" y="577300"/>
                  </a:lnTo>
                  <a:lnTo>
                    <a:pt x="1616038" y="597920"/>
                  </a:lnTo>
                  <a:lnTo>
                    <a:pt x="1621601" y="619731"/>
                  </a:lnTo>
                  <a:lnTo>
                    <a:pt x="1626767" y="640748"/>
                  </a:lnTo>
                  <a:lnTo>
                    <a:pt x="1631536" y="662955"/>
                  </a:lnTo>
                  <a:lnTo>
                    <a:pt x="1635908" y="684369"/>
                  </a:lnTo>
                  <a:lnTo>
                    <a:pt x="1639484" y="706973"/>
                  </a:lnTo>
                  <a:lnTo>
                    <a:pt x="1641868" y="728783"/>
                  </a:lnTo>
                  <a:lnTo>
                    <a:pt x="1644650" y="751387"/>
                  </a:lnTo>
                  <a:lnTo>
                    <a:pt x="1607692" y="786680"/>
                  </a:lnTo>
                  <a:lnTo>
                    <a:pt x="1513510" y="877888"/>
                  </a:lnTo>
                  <a:lnTo>
                    <a:pt x="1508343" y="871543"/>
                  </a:lnTo>
                  <a:lnTo>
                    <a:pt x="1471386" y="825146"/>
                  </a:lnTo>
                  <a:lnTo>
                    <a:pt x="1363691" y="689921"/>
                  </a:lnTo>
                  <a:lnTo>
                    <a:pt x="1341437" y="662559"/>
                  </a:lnTo>
                  <a:lnTo>
                    <a:pt x="1341835" y="656214"/>
                  </a:lnTo>
                  <a:lnTo>
                    <a:pt x="1355743" y="455557"/>
                  </a:lnTo>
                  <a:lnTo>
                    <a:pt x="1360115" y="396074"/>
                  </a:lnTo>
                  <a:lnTo>
                    <a:pt x="1360910" y="387350"/>
                  </a:lnTo>
                  <a:close/>
                  <a:moveTo>
                    <a:pt x="293316" y="387350"/>
                  </a:moveTo>
                  <a:lnTo>
                    <a:pt x="293316" y="388143"/>
                  </a:lnTo>
                  <a:lnTo>
                    <a:pt x="297280" y="446040"/>
                  </a:lnTo>
                  <a:lnTo>
                    <a:pt x="311549" y="656214"/>
                  </a:lnTo>
                  <a:lnTo>
                    <a:pt x="312738" y="662559"/>
                  </a:lnTo>
                  <a:lnTo>
                    <a:pt x="290145" y="689921"/>
                  </a:lnTo>
                  <a:lnTo>
                    <a:pt x="175991" y="833870"/>
                  </a:lnTo>
                  <a:lnTo>
                    <a:pt x="141111" y="877888"/>
                  </a:lnTo>
                  <a:lnTo>
                    <a:pt x="138733" y="875509"/>
                  </a:lnTo>
                  <a:lnTo>
                    <a:pt x="39641" y="779939"/>
                  </a:lnTo>
                  <a:lnTo>
                    <a:pt x="3175" y="744646"/>
                  </a:lnTo>
                  <a:lnTo>
                    <a:pt x="5949" y="722835"/>
                  </a:lnTo>
                  <a:lnTo>
                    <a:pt x="8724" y="701025"/>
                  </a:lnTo>
                  <a:lnTo>
                    <a:pt x="12291" y="679611"/>
                  </a:lnTo>
                  <a:lnTo>
                    <a:pt x="16255" y="658197"/>
                  </a:lnTo>
                  <a:lnTo>
                    <a:pt x="21011" y="636783"/>
                  </a:lnTo>
                  <a:lnTo>
                    <a:pt x="26164" y="616162"/>
                  </a:lnTo>
                  <a:lnTo>
                    <a:pt x="31713" y="595541"/>
                  </a:lnTo>
                  <a:lnTo>
                    <a:pt x="38452" y="574920"/>
                  </a:lnTo>
                  <a:lnTo>
                    <a:pt x="44793" y="554696"/>
                  </a:lnTo>
                  <a:lnTo>
                    <a:pt x="51928" y="534472"/>
                  </a:lnTo>
                  <a:lnTo>
                    <a:pt x="59855" y="514644"/>
                  </a:lnTo>
                  <a:lnTo>
                    <a:pt x="68179" y="495213"/>
                  </a:lnTo>
                  <a:lnTo>
                    <a:pt x="77296" y="476178"/>
                  </a:lnTo>
                  <a:lnTo>
                    <a:pt x="86016" y="457143"/>
                  </a:lnTo>
                  <a:lnTo>
                    <a:pt x="95528" y="438109"/>
                  </a:lnTo>
                  <a:lnTo>
                    <a:pt x="105834" y="419867"/>
                  </a:lnTo>
                  <a:lnTo>
                    <a:pt x="156173" y="410747"/>
                  </a:lnTo>
                  <a:lnTo>
                    <a:pt x="293316" y="387350"/>
                  </a:lnTo>
                  <a:close/>
                  <a:moveTo>
                    <a:pt x="808037" y="298450"/>
                  </a:moveTo>
                  <a:lnTo>
                    <a:pt x="827881" y="306401"/>
                  </a:lnTo>
                  <a:lnTo>
                    <a:pt x="847725" y="298450"/>
                  </a:lnTo>
                  <a:lnTo>
                    <a:pt x="847725" y="536575"/>
                  </a:lnTo>
                  <a:lnTo>
                    <a:pt x="827881" y="522661"/>
                  </a:lnTo>
                  <a:lnTo>
                    <a:pt x="808037" y="536575"/>
                  </a:lnTo>
                  <a:lnTo>
                    <a:pt x="808037" y="298450"/>
                  </a:lnTo>
                  <a:close/>
                  <a:moveTo>
                    <a:pt x="1106341" y="198438"/>
                  </a:moveTo>
                  <a:lnTo>
                    <a:pt x="1122567" y="205965"/>
                  </a:lnTo>
                  <a:lnTo>
                    <a:pt x="1139189" y="214285"/>
                  </a:lnTo>
                  <a:lnTo>
                    <a:pt x="1155020" y="223001"/>
                  </a:lnTo>
                  <a:lnTo>
                    <a:pt x="1170455" y="231717"/>
                  </a:lnTo>
                  <a:lnTo>
                    <a:pt x="1185889" y="241225"/>
                  </a:lnTo>
                  <a:lnTo>
                    <a:pt x="1200928" y="251129"/>
                  </a:lnTo>
                  <a:lnTo>
                    <a:pt x="1216363" y="261034"/>
                  </a:lnTo>
                  <a:lnTo>
                    <a:pt x="1231006" y="271335"/>
                  </a:lnTo>
                  <a:lnTo>
                    <a:pt x="1244858" y="282031"/>
                  </a:lnTo>
                  <a:lnTo>
                    <a:pt x="1258710" y="293520"/>
                  </a:lnTo>
                  <a:lnTo>
                    <a:pt x="1272562" y="305010"/>
                  </a:lnTo>
                  <a:lnTo>
                    <a:pt x="1286018" y="316895"/>
                  </a:lnTo>
                  <a:lnTo>
                    <a:pt x="1299078" y="328780"/>
                  </a:lnTo>
                  <a:lnTo>
                    <a:pt x="1312138" y="341854"/>
                  </a:lnTo>
                  <a:lnTo>
                    <a:pt x="1324407" y="354928"/>
                  </a:lnTo>
                  <a:lnTo>
                    <a:pt x="1336675" y="367606"/>
                  </a:lnTo>
                  <a:lnTo>
                    <a:pt x="1332322" y="423863"/>
                  </a:lnTo>
                  <a:lnTo>
                    <a:pt x="1318470" y="406827"/>
                  </a:lnTo>
                  <a:lnTo>
                    <a:pt x="1304618" y="390584"/>
                  </a:lnTo>
                  <a:lnTo>
                    <a:pt x="1289975" y="374737"/>
                  </a:lnTo>
                  <a:lnTo>
                    <a:pt x="1274145" y="359286"/>
                  </a:lnTo>
                  <a:lnTo>
                    <a:pt x="1258314" y="344231"/>
                  </a:lnTo>
                  <a:lnTo>
                    <a:pt x="1242088" y="329969"/>
                  </a:lnTo>
                  <a:lnTo>
                    <a:pt x="1225070" y="316103"/>
                  </a:lnTo>
                  <a:lnTo>
                    <a:pt x="1208052" y="302633"/>
                  </a:lnTo>
                  <a:lnTo>
                    <a:pt x="1189847" y="290351"/>
                  </a:lnTo>
                  <a:lnTo>
                    <a:pt x="1171642" y="278070"/>
                  </a:lnTo>
                  <a:lnTo>
                    <a:pt x="1153437" y="266580"/>
                  </a:lnTo>
                  <a:lnTo>
                    <a:pt x="1134440" y="255884"/>
                  </a:lnTo>
                  <a:lnTo>
                    <a:pt x="1114652" y="245187"/>
                  </a:lnTo>
                  <a:lnTo>
                    <a:pt x="1094864" y="235679"/>
                  </a:lnTo>
                  <a:lnTo>
                    <a:pt x="1074680" y="227359"/>
                  </a:lnTo>
                  <a:lnTo>
                    <a:pt x="1054100" y="218643"/>
                  </a:lnTo>
                  <a:lnTo>
                    <a:pt x="1106341" y="198438"/>
                  </a:lnTo>
                  <a:close/>
                  <a:moveTo>
                    <a:pt x="545878" y="196850"/>
                  </a:moveTo>
                  <a:lnTo>
                    <a:pt x="598488" y="217164"/>
                  </a:lnTo>
                  <a:lnTo>
                    <a:pt x="577763" y="225130"/>
                  </a:lnTo>
                  <a:lnTo>
                    <a:pt x="557835" y="233495"/>
                  </a:lnTo>
                  <a:lnTo>
                    <a:pt x="538305" y="243055"/>
                  </a:lnTo>
                  <a:lnTo>
                    <a:pt x="518775" y="253013"/>
                  </a:lnTo>
                  <a:lnTo>
                    <a:pt x="500441" y="263369"/>
                  </a:lnTo>
                  <a:lnTo>
                    <a:pt x="481709" y="274522"/>
                  </a:lnTo>
                  <a:lnTo>
                    <a:pt x="463375" y="286471"/>
                  </a:lnTo>
                  <a:lnTo>
                    <a:pt x="446236" y="298421"/>
                  </a:lnTo>
                  <a:lnTo>
                    <a:pt x="428700" y="311566"/>
                  </a:lnTo>
                  <a:lnTo>
                    <a:pt x="411960" y="325108"/>
                  </a:lnTo>
                  <a:lnTo>
                    <a:pt x="395220" y="338651"/>
                  </a:lnTo>
                  <a:lnTo>
                    <a:pt x="379676" y="352991"/>
                  </a:lnTo>
                  <a:lnTo>
                    <a:pt x="364132" y="368127"/>
                  </a:lnTo>
                  <a:lnTo>
                    <a:pt x="349385" y="383263"/>
                  </a:lnTo>
                  <a:lnTo>
                    <a:pt x="335037" y="399594"/>
                  </a:lnTo>
                  <a:lnTo>
                    <a:pt x="321087" y="415925"/>
                  </a:lnTo>
                  <a:lnTo>
                    <a:pt x="317500" y="360957"/>
                  </a:lnTo>
                  <a:lnTo>
                    <a:pt x="329457" y="347812"/>
                  </a:lnTo>
                  <a:lnTo>
                    <a:pt x="341414" y="335465"/>
                  </a:lnTo>
                  <a:lnTo>
                    <a:pt x="354567" y="323117"/>
                  </a:lnTo>
                  <a:lnTo>
                    <a:pt x="367719" y="311566"/>
                  </a:lnTo>
                  <a:lnTo>
                    <a:pt x="380872" y="299616"/>
                  </a:lnTo>
                  <a:lnTo>
                    <a:pt x="394423" y="288463"/>
                  </a:lnTo>
                  <a:lnTo>
                    <a:pt x="408373" y="277708"/>
                  </a:lnTo>
                  <a:lnTo>
                    <a:pt x="422721" y="267352"/>
                  </a:lnTo>
                  <a:lnTo>
                    <a:pt x="437069" y="256996"/>
                  </a:lnTo>
                  <a:lnTo>
                    <a:pt x="451816" y="247436"/>
                  </a:lnTo>
                  <a:lnTo>
                    <a:pt x="466962" y="237877"/>
                  </a:lnTo>
                  <a:lnTo>
                    <a:pt x="482107" y="228715"/>
                  </a:lnTo>
                  <a:lnTo>
                    <a:pt x="497651" y="219952"/>
                  </a:lnTo>
                  <a:lnTo>
                    <a:pt x="513195" y="211986"/>
                  </a:lnTo>
                  <a:lnTo>
                    <a:pt x="529536" y="204020"/>
                  </a:lnTo>
                  <a:lnTo>
                    <a:pt x="545878" y="196850"/>
                  </a:lnTo>
                  <a:close/>
                  <a:moveTo>
                    <a:pt x="1028700" y="25400"/>
                  </a:moveTo>
                  <a:lnTo>
                    <a:pt x="1048147" y="30571"/>
                  </a:lnTo>
                  <a:lnTo>
                    <a:pt x="1067197" y="36139"/>
                  </a:lnTo>
                  <a:lnTo>
                    <a:pt x="1086247" y="42503"/>
                  </a:lnTo>
                  <a:lnTo>
                    <a:pt x="1104900" y="49265"/>
                  </a:lnTo>
                  <a:lnTo>
                    <a:pt x="1123553" y="56026"/>
                  </a:lnTo>
                  <a:lnTo>
                    <a:pt x="1142207" y="63186"/>
                  </a:lnTo>
                  <a:lnTo>
                    <a:pt x="1160066" y="71538"/>
                  </a:lnTo>
                  <a:lnTo>
                    <a:pt x="1177925" y="79891"/>
                  </a:lnTo>
                  <a:lnTo>
                    <a:pt x="1195388" y="88641"/>
                  </a:lnTo>
                  <a:lnTo>
                    <a:pt x="1212850" y="97392"/>
                  </a:lnTo>
                  <a:lnTo>
                    <a:pt x="1230313" y="106937"/>
                  </a:lnTo>
                  <a:lnTo>
                    <a:pt x="1246982" y="116881"/>
                  </a:lnTo>
                  <a:lnTo>
                    <a:pt x="1263650" y="127620"/>
                  </a:lnTo>
                  <a:lnTo>
                    <a:pt x="1280319" y="138359"/>
                  </a:lnTo>
                  <a:lnTo>
                    <a:pt x="1296194" y="149098"/>
                  </a:lnTo>
                  <a:lnTo>
                    <a:pt x="1312069" y="160633"/>
                  </a:lnTo>
                  <a:lnTo>
                    <a:pt x="1327547" y="172565"/>
                  </a:lnTo>
                  <a:lnTo>
                    <a:pt x="1342629" y="184497"/>
                  </a:lnTo>
                  <a:lnTo>
                    <a:pt x="1358107" y="197225"/>
                  </a:lnTo>
                  <a:lnTo>
                    <a:pt x="1372791" y="209953"/>
                  </a:lnTo>
                  <a:lnTo>
                    <a:pt x="1386682" y="223079"/>
                  </a:lnTo>
                  <a:lnTo>
                    <a:pt x="1400572" y="237000"/>
                  </a:lnTo>
                  <a:lnTo>
                    <a:pt x="1414463" y="250921"/>
                  </a:lnTo>
                  <a:lnTo>
                    <a:pt x="1427957" y="264444"/>
                  </a:lnTo>
                  <a:lnTo>
                    <a:pt x="1440657" y="279161"/>
                  </a:lnTo>
                  <a:lnTo>
                    <a:pt x="1453754" y="293877"/>
                  </a:lnTo>
                  <a:lnTo>
                    <a:pt x="1466454" y="309389"/>
                  </a:lnTo>
                  <a:lnTo>
                    <a:pt x="1477963" y="324901"/>
                  </a:lnTo>
                  <a:lnTo>
                    <a:pt x="1489473" y="340413"/>
                  </a:lnTo>
                  <a:lnTo>
                    <a:pt x="1501379" y="356323"/>
                  </a:lnTo>
                  <a:lnTo>
                    <a:pt x="1512094" y="372233"/>
                  </a:lnTo>
                  <a:lnTo>
                    <a:pt x="1522413" y="388938"/>
                  </a:lnTo>
                  <a:lnTo>
                    <a:pt x="1470026" y="380187"/>
                  </a:lnTo>
                  <a:lnTo>
                    <a:pt x="1460501" y="366664"/>
                  </a:lnTo>
                  <a:lnTo>
                    <a:pt x="1451373" y="353539"/>
                  </a:lnTo>
                  <a:lnTo>
                    <a:pt x="1441451" y="340413"/>
                  </a:lnTo>
                  <a:lnTo>
                    <a:pt x="1430735" y="327685"/>
                  </a:lnTo>
                  <a:lnTo>
                    <a:pt x="1420416" y="315355"/>
                  </a:lnTo>
                  <a:lnTo>
                    <a:pt x="1409701" y="302627"/>
                  </a:lnTo>
                  <a:lnTo>
                    <a:pt x="1398985" y="290695"/>
                  </a:lnTo>
                  <a:lnTo>
                    <a:pt x="1387872" y="278763"/>
                  </a:lnTo>
                  <a:lnTo>
                    <a:pt x="1375966" y="267228"/>
                  </a:lnTo>
                  <a:lnTo>
                    <a:pt x="1364457" y="255694"/>
                  </a:lnTo>
                  <a:lnTo>
                    <a:pt x="1352154" y="244557"/>
                  </a:lnTo>
                  <a:lnTo>
                    <a:pt x="1340247" y="233420"/>
                  </a:lnTo>
                  <a:lnTo>
                    <a:pt x="1327944" y="223079"/>
                  </a:lnTo>
                  <a:lnTo>
                    <a:pt x="1315244" y="212737"/>
                  </a:lnTo>
                  <a:lnTo>
                    <a:pt x="1302544" y="202396"/>
                  </a:lnTo>
                  <a:lnTo>
                    <a:pt x="1289844" y="192452"/>
                  </a:lnTo>
                  <a:lnTo>
                    <a:pt x="1276350" y="182906"/>
                  </a:lnTo>
                  <a:lnTo>
                    <a:pt x="1262857" y="173758"/>
                  </a:lnTo>
                  <a:lnTo>
                    <a:pt x="1248966" y="164610"/>
                  </a:lnTo>
                  <a:lnTo>
                    <a:pt x="1235472" y="155462"/>
                  </a:lnTo>
                  <a:lnTo>
                    <a:pt x="1221582" y="147507"/>
                  </a:lnTo>
                  <a:lnTo>
                    <a:pt x="1207294" y="139155"/>
                  </a:lnTo>
                  <a:lnTo>
                    <a:pt x="1192610" y="130802"/>
                  </a:lnTo>
                  <a:lnTo>
                    <a:pt x="1178322" y="123643"/>
                  </a:lnTo>
                  <a:lnTo>
                    <a:pt x="1163241" y="116085"/>
                  </a:lnTo>
                  <a:lnTo>
                    <a:pt x="1148557" y="108926"/>
                  </a:lnTo>
                  <a:lnTo>
                    <a:pt x="1133475" y="102164"/>
                  </a:lnTo>
                  <a:lnTo>
                    <a:pt x="1117997" y="95801"/>
                  </a:lnTo>
                  <a:lnTo>
                    <a:pt x="1102916" y="89834"/>
                  </a:lnTo>
                  <a:lnTo>
                    <a:pt x="1087041" y="84266"/>
                  </a:lnTo>
                  <a:lnTo>
                    <a:pt x="1071166" y="78698"/>
                  </a:lnTo>
                  <a:lnTo>
                    <a:pt x="1055291" y="73527"/>
                  </a:lnTo>
                  <a:lnTo>
                    <a:pt x="1028700" y="25400"/>
                  </a:lnTo>
                  <a:close/>
                  <a:moveTo>
                    <a:pt x="619125" y="25400"/>
                  </a:moveTo>
                  <a:lnTo>
                    <a:pt x="594935" y="72333"/>
                  </a:lnTo>
                  <a:lnTo>
                    <a:pt x="579073" y="77504"/>
                  </a:lnTo>
                  <a:lnTo>
                    <a:pt x="563211" y="82674"/>
                  </a:lnTo>
                  <a:lnTo>
                    <a:pt x="546952" y="89038"/>
                  </a:lnTo>
                  <a:lnTo>
                    <a:pt x="531486" y="95004"/>
                  </a:lnTo>
                  <a:lnTo>
                    <a:pt x="516020" y="101368"/>
                  </a:lnTo>
                  <a:lnTo>
                    <a:pt x="500951" y="108130"/>
                  </a:lnTo>
                  <a:lnTo>
                    <a:pt x="485882" y="115289"/>
                  </a:lnTo>
                  <a:lnTo>
                    <a:pt x="470813" y="122846"/>
                  </a:lnTo>
                  <a:lnTo>
                    <a:pt x="456140" y="130005"/>
                  </a:lnTo>
                  <a:lnTo>
                    <a:pt x="441467" y="138358"/>
                  </a:lnTo>
                  <a:lnTo>
                    <a:pt x="427191" y="146313"/>
                  </a:lnTo>
                  <a:lnTo>
                    <a:pt x="412915" y="155063"/>
                  </a:lnTo>
                  <a:lnTo>
                    <a:pt x="399036" y="163813"/>
                  </a:lnTo>
                  <a:lnTo>
                    <a:pt x="385156" y="172961"/>
                  </a:lnTo>
                  <a:lnTo>
                    <a:pt x="371277" y="182507"/>
                  </a:lnTo>
                  <a:lnTo>
                    <a:pt x="358190" y="192053"/>
                  </a:lnTo>
                  <a:lnTo>
                    <a:pt x="345104" y="201996"/>
                  </a:lnTo>
                  <a:lnTo>
                    <a:pt x="332018" y="212338"/>
                  </a:lnTo>
                  <a:lnTo>
                    <a:pt x="319328" y="222679"/>
                  </a:lnTo>
                  <a:lnTo>
                    <a:pt x="307035" y="233418"/>
                  </a:lnTo>
                  <a:lnTo>
                    <a:pt x="294741" y="244554"/>
                  </a:lnTo>
                  <a:lnTo>
                    <a:pt x="282448" y="256089"/>
                  </a:lnTo>
                  <a:lnTo>
                    <a:pt x="270948" y="267226"/>
                  </a:lnTo>
                  <a:lnTo>
                    <a:pt x="259448" y="278760"/>
                  </a:lnTo>
                  <a:lnTo>
                    <a:pt x="247948" y="291090"/>
                  </a:lnTo>
                  <a:lnTo>
                    <a:pt x="236844" y="303022"/>
                  </a:lnTo>
                  <a:lnTo>
                    <a:pt x="226137" y="315750"/>
                  </a:lnTo>
                  <a:lnTo>
                    <a:pt x="215826" y="328477"/>
                  </a:lnTo>
                  <a:lnTo>
                    <a:pt x="205516" y="341205"/>
                  </a:lnTo>
                  <a:lnTo>
                    <a:pt x="195602" y="354728"/>
                  </a:lnTo>
                  <a:lnTo>
                    <a:pt x="185688" y="367854"/>
                  </a:lnTo>
                  <a:lnTo>
                    <a:pt x="176170" y="381377"/>
                  </a:lnTo>
                  <a:lnTo>
                    <a:pt x="123825" y="390525"/>
                  </a:lnTo>
                  <a:lnTo>
                    <a:pt x="134135" y="373820"/>
                  </a:lnTo>
                  <a:lnTo>
                    <a:pt x="145239" y="357512"/>
                  </a:lnTo>
                  <a:lnTo>
                    <a:pt x="156739" y="341205"/>
                  </a:lnTo>
                  <a:lnTo>
                    <a:pt x="168239" y="325693"/>
                  </a:lnTo>
                  <a:lnTo>
                    <a:pt x="180136" y="310181"/>
                  </a:lnTo>
                  <a:lnTo>
                    <a:pt x="192826" y="295067"/>
                  </a:lnTo>
                  <a:lnTo>
                    <a:pt x="205516" y="280351"/>
                  </a:lnTo>
                  <a:lnTo>
                    <a:pt x="218602" y="265635"/>
                  </a:lnTo>
                  <a:lnTo>
                    <a:pt x="232085" y="251316"/>
                  </a:lnTo>
                  <a:lnTo>
                    <a:pt x="245965" y="237395"/>
                  </a:lnTo>
                  <a:lnTo>
                    <a:pt x="259844" y="223872"/>
                  </a:lnTo>
                  <a:lnTo>
                    <a:pt x="274517" y="210349"/>
                  </a:lnTo>
                  <a:lnTo>
                    <a:pt x="289190" y="197621"/>
                  </a:lnTo>
                  <a:lnTo>
                    <a:pt x="303862" y="184893"/>
                  </a:lnTo>
                  <a:lnTo>
                    <a:pt x="319328" y="172961"/>
                  </a:lnTo>
                  <a:lnTo>
                    <a:pt x="334794" y="160631"/>
                  </a:lnTo>
                  <a:lnTo>
                    <a:pt x="350656" y="149495"/>
                  </a:lnTo>
                  <a:lnTo>
                    <a:pt x="366518" y="138358"/>
                  </a:lnTo>
                  <a:lnTo>
                    <a:pt x="383174" y="127619"/>
                  </a:lnTo>
                  <a:lnTo>
                    <a:pt x="399829" y="116880"/>
                  </a:lnTo>
                  <a:lnTo>
                    <a:pt x="416881" y="106936"/>
                  </a:lnTo>
                  <a:lnTo>
                    <a:pt x="433933" y="97391"/>
                  </a:lnTo>
                  <a:lnTo>
                    <a:pt x="451778" y="88640"/>
                  </a:lnTo>
                  <a:lnTo>
                    <a:pt x="469227" y="79890"/>
                  </a:lnTo>
                  <a:lnTo>
                    <a:pt x="487072" y="71140"/>
                  </a:lnTo>
                  <a:lnTo>
                    <a:pt x="505710" y="63185"/>
                  </a:lnTo>
                  <a:lnTo>
                    <a:pt x="523951" y="56026"/>
                  </a:lnTo>
                  <a:lnTo>
                    <a:pt x="542193" y="48867"/>
                  </a:lnTo>
                  <a:lnTo>
                    <a:pt x="561228" y="42105"/>
                  </a:lnTo>
                  <a:lnTo>
                    <a:pt x="580263" y="36139"/>
                  </a:lnTo>
                  <a:lnTo>
                    <a:pt x="599694" y="30570"/>
                  </a:lnTo>
                  <a:lnTo>
                    <a:pt x="619125" y="25400"/>
                  </a:lnTo>
                  <a:close/>
                  <a:moveTo>
                    <a:pt x="824315" y="0"/>
                  </a:moveTo>
                  <a:lnTo>
                    <a:pt x="846110" y="792"/>
                  </a:lnTo>
                  <a:lnTo>
                    <a:pt x="868300" y="1585"/>
                  </a:lnTo>
                  <a:lnTo>
                    <a:pt x="889699" y="2774"/>
                  </a:lnTo>
                  <a:lnTo>
                    <a:pt x="911097" y="4756"/>
                  </a:lnTo>
                  <a:lnTo>
                    <a:pt x="932495" y="7530"/>
                  </a:lnTo>
                  <a:lnTo>
                    <a:pt x="953497" y="10700"/>
                  </a:lnTo>
                  <a:lnTo>
                    <a:pt x="974499" y="13871"/>
                  </a:lnTo>
                  <a:lnTo>
                    <a:pt x="995500" y="18230"/>
                  </a:lnTo>
                  <a:lnTo>
                    <a:pt x="1020861" y="63806"/>
                  </a:lnTo>
                  <a:lnTo>
                    <a:pt x="1084263" y="178339"/>
                  </a:lnTo>
                  <a:lnTo>
                    <a:pt x="1071187" y="183491"/>
                  </a:lnTo>
                  <a:lnTo>
                    <a:pt x="1015710" y="204892"/>
                  </a:lnTo>
                  <a:lnTo>
                    <a:pt x="847298" y="270679"/>
                  </a:lnTo>
                  <a:lnTo>
                    <a:pt x="827882" y="277813"/>
                  </a:lnTo>
                  <a:lnTo>
                    <a:pt x="808465" y="270679"/>
                  </a:lnTo>
                  <a:lnTo>
                    <a:pt x="636883" y="203703"/>
                  </a:lnTo>
                  <a:lnTo>
                    <a:pt x="581010" y="181906"/>
                  </a:lnTo>
                  <a:lnTo>
                    <a:pt x="571500" y="178339"/>
                  </a:lnTo>
                  <a:lnTo>
                    <a:pt x="630147" y="63409"/>
                  </a:lnTo>
                  <a:lnTo>
                    <a:pt x="653130" y="18230"/>
                  </a:lnTo>
                  <a:lnTo>
                    <a:pt x="673736" y="13871"/>
                  </a:lnTo>
                  <a:lnTo>
                    <a:pt x="694738" y="10700"/>
                  </a:lnTo>
                  <a:lnTo>
                    <a:pt x="716136" y="7530"/>
                  </a:lnTo>
                  <a:lnTo>
                    <a:pt x="737534" y="4756"/>
                  </a:lnTo>
                  <a:lnTo>
                    <a:pt x="758932" y="2774"/>
                  </a:lnTo>
                  <a:lnTo>
                    <a:pt x="780726" y="1585"/>
                  </a:lnTo>
                  <a:lnTo>
                    <a:pt x="802125" y="792"/>
                  </a:lnTo>
                  <a:lnTo>
                    <a:pt x="824315" y="0"/>
                  </a:ln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normAutofit fontScale="87500" lnSpcReduction="10000"/>
              <a:scene3d>
                <a:camera prst="orthographicFront"/>
                <a:lightRig rig="threePt" dir="t"/>
              </a:scene3d>
              <a:sp3d>
                <a:contourClr>
                  <a:srgbClr val="FFFFFF"/>
                </a:contourClr>
              </a:sp3d>
            </a:bodyPr>
            <a:lstStyle/>
            <a:p>
              <a:pPr algn="ctr">
                <a:defRPr/>
              </a:pPr>
              <a:endParaRPr lang="zh-CN" altLang="en-US" sz="1350">
                <a:sym typeface="Arial" panose="020B0604020202020204" pitchFamily="34" charset="0"/>
              </a:endParaRPr>
            </a:p>
          </p:txBody>
        </p:sp>
        <p:sp>
          <p:nvSpPr>
            <p:cNvPr id="15" name="矩形 14"/>
            <p:cNvSpPr/>
            <p:nvPr>
              <p:custDataLst>
                <p:tags r:id="rId6"/>
              </p:custDataLst>
            </p:nvPr>
          </p:nvSpPr>
          <p:spPr>
            <a:xfrm>
              <a:off x="3740" y="4259"/>
              <a:ext cx="6829" cy="744"/>
            </a:xfrm>
            <a:prstGeom prst="rect">
              <a:avLst/>
            </a:prstGeom>
          </p:spPr>
          <p:txBody>
            <a:bodyPr>
              <a:normAutofit/>
            </a:bodyPr>
            <a:lstStyle/>
            <a:p>
              <a:pPr marL="0" lvl="0" indent="0" algn="l">
                <a:lnSpc>
                  <a:spcPct val="120000"/>
                </a:lnSpc>
                <a:spcBef>
                  <a:spcPts val="0"/>
                </a:spcBef>
                <a:spcAft>
                  <a:spcPts val="0"/>
                </a:spcAft>
                <a:buSzPct val="100000"/>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rPr>
                <a:t>通过后由科级生产单位行政正职批准</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KSO_Shape"/>
            <p:cNvSpPr/>
            <p:nvPr>
              <p:custDataLst>
                <p:tags r:id="rId7"/>
              </p:custDataLst>
            </p:nvPr>
          </p:nvSpPr>
          <p:spPr bwMode="auto">
            <a:xfrm>
              <a:off x="3207" y="5380"/>
              <a:ext cx="428" cy="428"/>
            </a:xfrm>
            <a:custGeom>
              <a:avLst/>
              <a:gdLst>
                <a:gd name="T0" fmla="*/ 956359 w 1647825"/>
                <a:gd name="T1" fmla="*/ 1636826 h 1647826"/>
                <a:gd name="T2" fmla="*/ 747857 w 1647825"/>
                <a:gd name="T3" fmla="*/ 1644290 h 1647826"/>
                <a:gd name="T4" fmla="*/ 552064 w 1647825"/>
                <a:gd name="T5" fmla="*/ 1602253 h 1647826"/>
                <a:gd name="T6" fmla="*/ 715689 w 1647825"/>
                <a:gd name="T7" fmla="*/ 1601861 h 1647826"/>
                <a:gd name="T8" fmla="*/ 887256 w 1647825"/>
                <a:gd name="T9" fmla="*/ 1606575 h 1647826"/>
                <a:gd name="T10" fmla="*/ 1054454 w 1647825"/>
                <a:gd name="T11" fmla="*/ 1574360 h 1647826"/>
                <a:gd name="T12" fmla="*/ 824299 w 1647825"/>
                <a:gd name="T13" fmla="*/ 1511300 h 1647826"/>
                <a:gd name="T14" fmla="*/ 704546 w 1647825"/>
                <a:gd name="T15" fmla="*/ 1461552 h 1647826"/>
                <a:gd name="T16" fmla="*/ 930127 w 1647825"/>
                <a:gd name="T17" fmla="*/ 1463902 h 1647826"/>
                <a:gd name="T18" fmla="*/ 1356122 w 1647825"/>
                <a:gd name="T19" fmla="*/ 1452828 h 1647826"/>
                <a:gd name="T20" fmla="*/ 1149747 w 1647825"/>
                <a:gd name="T21" fmla="*/ 1581151 h 1647826"/>
                <a:gd name="T22" fmla="*/ 515270 w 1647825"/>
                <a:gd name="T23" fmla="*/ 1266356 h 1647826"/>
                <a:gd name="T24" fmla="*/ 425814 w 1647825"/>
                <a:gd name="T25" fmla="*/ 1545074 h 1647826"/>
                <a:gd name="T26" fmla="*/ 236961 w 1647825"/>
                <a:gd name="T27" fmla="*/ 1401552 h 1647826"/>
                <a:gd name="T28" fmla="*/ 652180 w 1647825"/>
                <a:gd name="T29" fmla="*/ 1071563 h 1647826"/>
                <a:gd name="T30" fmla="*/ 198520 w 1647825"/>
                <a:gd name="T31" fmla="*/ 994251 h 1647826"/>
                <a:gd name="T32" fmla="*/ 228545 w 1647825"/>
                <a:gd name="T33" fmla="*/ 1165580 h 1647826"/>
                <a:gd name="T34" fmla="*/ 158888 w 1647825"/>
                <a:gd name="T35" fmla="*/ 998634 h 1647826"/>
                <a:gd name="T36" fmla="*/ 1499776 w 1647825"/>
                <a:gd name="T37" fmla="*/ 943174 h 1647826"/>
                <a:gd name="T38" fmla="*/ 1443657 w 1647825"/>
                <a:gd name="T39" fmla="*/ 1118941 h 1647826"/>
                <a:gd name="T40" fmla="*/ 1430523 w 1647825"/>
                <a:gd name="T41" fmla="*/ 1050060 h 1647826"/>
                <a:gd name="T42" fmla="*/ 1647825 w 1647825"/>
                <a:gd name="T43" fmla="*/ 804876 h 1647826"/>
                <a:gd name="T44" fmla="*/ 1627188 w 1647825"/>
                <a:gd name="T45" fmla="*/ 1006630 h 1647826"/>
                <a:gd name="T46" fmla="*/ 1562100 w 1647825"/>
                <a:gd name="T47" fmla="*/ 1190116 h 1647826"/>
                <a:gd name="T48" fmla="*/ 1456928 w 1647825"/>
                <a:gd name="T49" fmla="*/ 1350963 h 1647826"/>
                <a:gd name="T50" fmla="*/ 1529556 w 1647825"/>
                <a:gd name="T51" fmla="*/ 1167081 h 1647826"/>
                <a:gd name="T52" fmla="*/ 1588294 w 1647825"/>
                <a:gd name="T53" fmla="*/ 1003056 h 1647826"/>
                <a:gd name="T54" fmla="*/ 1608931 w 1647825"/>
                <a:gd name="T55" fmla="*/ 823940 h 1647826"/>
                <a:gd name="T56" fmla="*/ 45244 w 1647825"/>
                <a:gd name="T57" fmla="*/ 926307 h 1647826"/>
                <a:gd name="T58" fmla="*/ 89297 w 1647825"/>
                <a:gd name="T59" fmla="*/ 1101726 h 1647826"/>
                <a:gd name="T60" fmla="*/ 170260 w 1647825"/>
                <a:gd name="T61" fmla="*/ 1259285 h 1647826"/>
                <a:gd name="T62" fmla="*/ 135335 w 1647825"/>
                <a:gd name="T63" fmla="*/ 1276748 h 1647826"/>
                <a:gd name="T64" fmla="*/ 46831 w 1647825"/>
                <a:gd name="T65" fmla="*/ 1098948 h 1647826"/>
                <a:gd name="T66" fmla="*/ 3175 w 1647825"/>
                <a:gd name="T67" fmla="*/ 900907 h 1647826"/>
                <a:gd name="T68" fmla="*/ 1314889 w 1647825"/>
                <a:gd name="T69" fmla="*/ 671513 h 1647826"/>
                <a:gd name="T70" fmla="*/ 987105 w 1647825"/>
                <a:gd name="T71" fmla="*/ 1046163 h 1647826"/>
                <a:gd name="T72" fmla="*/ 1540533 w 1647825"/>
                <a:gd name="T73" fmla="*/ 418281 h 1647826"/>
                <a:gd name="T74" fmla="*/ 1626767 w 1647825"/>
                <a:gd name="T75" fmla="*/ 640748 h 1647826"/>
                <a:gd name="T76" fmla="*/ 1341437 w 1647825"/>
                <a:gd name="T77" fmla="*/ 662559 h 1647826"/>
                <a:gd name="T78" fmla="*/ 175991 w 1647825"/>
                <a:gd name="T79" fmla="*/ 833870 h 1647826"/>
                <a:gd name="T80" fmla="*/ 31713 w 1647825"/>
                <a:gd name="T81" fmla="*/ 595541 h 1647826"/>
                <a:gd name="T82" fmla="*/ 293316 w 1647825"/>
                <a:gd name="T83" fmla="*/ 387350 h 1647826"/>
                <a:gd name="T84" fmla="*/ 1155020 w 1647825"/>
                <a:gd name="T85" fmla="*/ 223001 h 1647826"/>
                <a:gd name="T86" fmla="*/ 1312138 w 1647825"/>
                <a:gd name="T87" fmla="*/ 341854 h 1647826"/>
                <a:gd name="T88" fmla="*/ 1208052 w 1647825"/>
                <a:gd name="T89" fmla="*/ 302633 h 1647826"/>
                <a:gd name="T90" fmla="*/ 598488 w 1647825"/>
                <a:gd name="T91" fmla="*/ 217164 h 1647826"/>
                <a:gd name="T92" fmla="*/ 395220 w 1647825"/>
                <a:gd name="T93" fmla="*/ 338651 h 1647826"/>
                <a:gd name="T94" fmla="*/ 380872 w 1647825"/>
                <a:gd name="T95" fmla="*/ 299616 h 1647826"/>
                <a:gd name="T96" fmla="*/ 545878 w 1647825"/>
                <a:gd name="T97" fmla="*/ 196850 h 1647826"/>
                <a:gd name="T98" fmla="*/ 1212850 w 1647825"/>
                <a:gd name="T99" fmla="*/ 97392 h 1647826"/>
                <a:gd name="T100" fmla="*/ 1386682 w 1647825"/>
                <a:gd name="T101" fmla="*/ 223079 h 1647826"/>
                <a:gd name="T102" fmla="*/ 1522413 w 1647825"/>
                <a:gd name="T103" fmla="*/ 388938 h 1647826"/>
                <a:gd name="T104" fmla="*/ 1364457 w 1647825"/>
                <a:gd name="T105" fmla="*/ 255694 h 1647826"/>
                <a:gd name="T106" fmla="*/ 1221582 w 1647825"/>
                <a:gd name="T107" fmla="*/ 147507 h 1647826"/>
                <a:gd name="T108" fmla="*/ 1055291 w 1647825"/>
                <a:gd name="T109" fmla="*/ 73527 h 1647826"/>
                <a:gd name="T110" fmla="*/ 470813 w 1647825"/>
                <a:gd name="T111" fmla="*/ 122846 h 1647826"/>
                <a:gd name="T112" fmla="*/ 319328 w 1647825"/>
                <a:gd name="T113" fmla="*/ 222679 h 1647826"/>
                <a:gd name="T114" fmla="*/ 195602 w 1647825"/>
                <a:gd name="T115" fmla="*/ 354728 h 1647826"/>
                <a:gd name="T116" fmla="*/ 218602 w 1647825"/>
                <a:gd name="T117" fmla="*/ 265635 h 1647826"/>
                <a:gd name="T118" fmla="*/ 383174 w 1647825"/>
                <a:gd name="T119" fmla="*/ 127619 h 1647826"/>
                <a:gd name="T120" fmla="*/ 580263 w 1647825"/>
                <a:gd name="T121" fmla="*/ 36139 h 1647826"/>
                <a:gd name="T122" fmla="*/ 995500 w 1647825"/>
                <a:gd name="T123" fmla="*/ 18230 h 1647826"/>
                <a:gd name="T124" fmla="*/ 630147 w 1647825"/>
                <a:gd name="T125" fmla="*/ 63409 h 1647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7825" h="1647826">
                  <a:moveTo>
                    <a:pt x="1069148" y="1570038"/>
                  </a:moveTo>
                  <a:lnTo>
                    <a:pt x="1117600" y="1593610"/>
                  </a:lnTo>
                  <a:lnTo>
                    <a:pt x="1100126" y="1600289"/>
                  </a:lnTo>
                  <a:lnTo>
                    <a:pt x="1082651" y="1606182"/>
                  </a:lnTo>
                  <a:lnTo>
                    <a:pt x="1065177" y="1611682"/>
                  </a:lnTo>
                  <a:lnTo>
                    <a:pt x="1047305" y="1616790"/>
                  </a:lnTo>
                  <a:lnTo>
                    <a:pt x="1029831" y="1621504"/>
                  </a:lnTo>
                  <a:lnTo>
                    <a:pt x="1011562" y="1626218"/>
                  </a:lnTo>
                  <a:lnTo>
                    <a:pt x="993293" y="1630147"/>
                  </a:lnTo>
                  <a:lnTo>
                    <a:pt x="974628" y="1634076"/>
                  </a:lnTo>
                  <a:lnTo>
                    <a:pt x="956359" y="1636826"/>
                  </a:lnTo>
                  <a:lnTo>
                    <a:pt x="937693" y="1639969"/>
                  </a:lnTo>
                  <a:lnTo>
                    <a:pt x="919027" y="1641933"/>
                  </a:lnTo>
                  <a:lnTo>
                    <a:pt x="899964" y="1644290"/>
                  </a:lnTo>
                  <a:lnTo>
                    <a:pt x="880901" y="1645469"/>
                  </a:lnTo>
                  <a:lnTo>
                    <a:pt x="862235" y="1646648"/>
                  </a:lnTo>
                  <a:lnTo>
                    <a:pt x="842775" y="1647826"/>
                  </a:lnTo>
                  <a:lnTo>
                    <a:pt x="823315" y="1647826"/>
                  </a:lnTo>
                  <a:lnTo>
                    <a:pt x="804252" y="1647826"/>
                  </a:lnTo>
                  <a:lnTo>
                    <a:pt x="785586" y="1646648"/>
                  </a:lnTo>
                  <a:lnTo>
                    <a:pt x="766523" y="1645862"/>
                  </a:lnTo>
                  <a:lnTo>
                    <a:pt x="747857" y="1644290"/>
                  </a:lnTo>
                  <a:lnTo>
                    <a:pt x="729986" y="1642326"/>
                  </a:lnTo>
                  <a:lnTo>
                    <a:pt x="711320" y="1640362"/>
                  </a:lnTo>
                  <a:lnTo>
                    <a:pt x="693051" y="1637219"/>
                  </a:lnTo>
                  <a:lnTo>
                    <a:pt x="674782" y="1634469"/>
                  </a:lnTo>
                  <a:lnTo>
                    <a:pt x="656911" y="1630933"/>
                  </a:lnTo>
                  <a:lnTo>
                    <a:pt x="639039" y="1627004"/>
                  </a:lnTo>
                  <a:lnTo>
                    <a:pt x="621168" y="1622683"/>
                  </a:lnTo>
                  <a:lnTo>
                    <a:pt x="603693" y="1617968"/>
                  </a:lnTo>
                  <a:lnTo>
                    <a:pt x="586219" y="1613254"/>
                  </a:lnTo>
                  <a:lnTo>
                    <a:pt x="569142" y="1607754"/>
                  </a:lnTo>
                  <a:lnTo>
                    <a:pt x="552064" y="1602253"/>
                  </a:lnTo>
                  <a:lnTo>
                    <a:pt x="534987" y="1596360"/>
                  </a:lnTo>
                  <a:lnTo>
                    <a:pt x="583439" y="1572003"/>
                  </a:lnTo>
                  <a:lnTo>
                    <a:pt x="597736" y="1576324"/>
                  </a:lnTo>
                  <a:lnTo>
                    <a:pt x="612033" y="1580646"/>
                  </a:lnTo>
                  <a:lnTo>
                    <a:pt x="626728" y="1584182"/>
                  </a:lnTo>
                  <a:lnTo>
                    <a:pt x="640628" y="1587717"/>
                  </a:lnTo>
                  <a:lnTo>
                    <a:pt x="655322" y="1591253"/>
                  </a:lnTo>
                  <a:lnTo>
                    <a:pt x="670811" y="1594396"/>
                  </a:lnTo>
                  <a:lnTo>
                    <a:pt x="685505" y="1597146"/>
                  </a:lnTo>
                  <a:lnTo>
                    <a:pt x="700597" y="1599896"/>
                  </a:lnTo>
                  <a:lnTo>
                    <a:pt x="715689" y="1601861"/>
                  </a:lnTo>
                  <a:lnTo>
                    <a:pt x="730780" y="1603432"/>
                  </a:lnTo>
                  <a:lnTo>
                    <a:pt x="745872" y="1605396"/>
                  </a:lnTo>
                  <a:lnTo>
                    <a:pt x="760963" y="1606575"/>
                  </a:lnTo>
                  <a:lnTo>
                    <a:pt x="776452" y="1607754"/>
                  </a:lnTo>
                  <a:lnTo>
                    <a:pt x="791941" y="1608932"/>
                  </a:lnTo>
                  <a:lnTo>
                    <a:pt x="807429" y="1609325"/>
                  </a:lnTo>
                  <a:lnTo>
                    <a:pt x="823315" y="1609325"/>
                  </a:lnTo>
                  <a:lnTo>
                    <a:pt x="839201" y="1609325"/>
                  </a:lnTo>
                  <a:lnTo>
                    <a:pt x="855087" y="1608147"/>
                  </a:lnTo>
                  <a:lnTo>
                    <a:pt x="870973" y="1607754"/>
                  </a:lnTo>
                  <a:lnTo>
                    <a:pt x="887256" y="1606575"/>
                  </a:lnTo>
                  <a:lnTo>
                    <a:pt x="902744" y="1605396"/>
                  </a:lnTo>
                  <a:lnTo>
                    <a:pt x="918233" y="1603432"/>
                  </a:lnTo>
                  <a:lnTo>
                    <a:pt x="933722" y="1601468"/>
                  </a:lnTo>
                  <a:lnTo>
                    <a:pt x="949210" y="1598718"/>
                  </a:lnTo>
                  <a:lnTo>
                    <a:pt x="964699" y="1596360"/>
                  </a:lnTo>
                  <a:lnTo>
                    <a:pt x="980188" y="1593218"/>
                  </a:lnTo>
                  <a:lnTo>
                    <a:pt x="995279" y="1590467"/>
                  </a:lnTo>
                  <a:lnTo>
                    <a:pt x="1010371" y="1586932"/>
                  </a:lnTo>
                  <a:lnTo>
                    <a:pt x="1025065" y="1583003"/>
                  </a:lnTo>
                  <a:lnTo>
                    <a:pt x="1039760" y="1578681"/>
                  </a:lnTo>
                  <a:lnTo>
                    <a:pt x="1054454" y="1574360"/>
                  </a:lnTo>
                  <a:lnTo>
                    <a:pt x="1069148" y="1570038"/>
                  </a:lnTo>
                  <a:close/>
                  <a:moveTo>
                    <a:pt x="990600" y="1450975"/>
                  </a:moveTo>
                  <a:lnTo>
                    <a:pt x="960761" y="1497590"/>
                  </a:lnTo>
                  <a:lnTo>
                    <a:pt x="944450" y="1500332"/>
                  </a:lnTo>
                  <a:lnTo>
                    <a:pt x="927740" y="1503466"/>
                  </a:lnTo>
                  <a:lnTo>
                    <a:pt x="910632" y="1505424"/>
                  </a:lnTo>
                  <a:lnTo>
                    <a:pt x="893923" y="1507775"/>
                  </a:lnTo>
                  <a:lnTo>
                    <a:pt x="876417" y="1508950"/>
                  </a:lnTo>
                  <a:lnTo>
                    <a:pt x="859310" y="1510125"/>
                  </a:lnTo>
                  <a:lnTo>
                    <a:pt x="841804" y="1510909"/>
                  </a:lnTo>
                  <a:lnTo>
                    <a:pt x="824299" y="1511300"/>
                  </a:lnTo>
                  <a:lnTo>
                    <a:pt x="807589" y="1510909"/>
                  </a:lnTo>
                  <a:lnTo>
                    <a:pt x="791675" y="1510125"/>
                  </a:lnTo>
                  <a:lnTo>
                    <a:pt x="775363" y="1508950"/>
                  </a:lnTo>
                  <a:lnTo>
                    <a:pt x="759051" y="1507775"/>
                  </a:lnTo>
                  <a:lnTo>
                    <a:pt x="743137" y="1506208"/>
                  </a:lnTo>
                  <a:lnTo>
                    <a:pt x="727223" y="1503858"/>
                  </a:lnTo>
                  <a:lnTo>
                    <a:pt x="711707" y="1501899"/>
                  </a:lnTo>
                  <a:lnTo>
                    <a:pt x="695395" y="1498765"/>
                  </a:lnTo>
                  <a:lnTo>
                    <a:pt x="666750" y="1453326"/>
                  </a:lnTo>
                  <a:lnTo>
                    <a:pt x="685449" y="1458026"/>
                  </a:lnTo>
                  <a:lnTo>
                    <a:pt x="704546" y="1461552"/>
                  </a:lnTo>
                  <a:lnTo>
                    <a:pt x="724041" y="1465077"/>
                  </a:lnTo>
                  <a:lnTo>
                    <a:pt x="743933" y="1467819"/>
                  </a:lnTo>
                  <a:lnTo>
                    <a:pt x="763428" y="1469778"/>
                  </a:lnTo>
                  <a:lnTo>
                    <a:pt x="783718" y="1471345"/>
                  </a:lnTo>
                  <a:lnTo>
                    <a:pt x="803611" y="1472520"/>
                  </a:lnTo>
                  <a:lnTo>
                    <a:pt x="824299" y="1472520"/>
                  </a:lnTo>
                  <a:lnTo>
                    <a:pt x="845783" y="1472520"/>
                  </a:lnTo>
                  <a:lnTo>
                    <a:pt x="866869" y="1470953"/>
                  </a:lnTo>
                  <a:lnTo>
                    <a:pt x="888353" y="1469386"/>
                  </a:lnTo>
                  <a:lnTo>
                    <a:pt x="909439" y="1467428"/>
                  </a:lnTo>
                  <a:lnTo>
                    <a:pt x="930127" y="1463902"/>
                  </a:lnTo>
                  <a:lnTo>
                    <a:pt x="950417" y="1460377"/>
                  </a:lnTo>
                  <a:lnTo>
                    <a:pt x="970708" y="1456068"/>
                  </a:lnTo>
                  <a:lnTo>
                    <a:pt x="990600" y="1450975"/>
                  </a:lnTo>
                  <a:close/>
                  <a:moveTo>
                    <a:pt x="1402556" y="1195388"/>
                  </a:moveTo>
                  <a:lnTo>
                    <a:pt x="1425972" y="1326889"/>
                  </a:lnTo>
                  <a:lnTo>
                    <a:pt x="1435100" y="1376153"/>
                  </a:lnTo>
                  <a:lnTo>
                    <a:pt x="1420019" y="1392044"/>
                  </a:lnTo>
                  <a:lnTo>
                    <a:pt x="1404541" y="1408333"/>
                  </a:lnTo>
                  <a:lnTo>
                    <a:pt x="1389063" y="1423429"/>
                  </a:lnTo>
                  <a:lnTo>
                    <a:pt x="1372394" y="1438526"/>
                  </a:lnTo>
                  <a:lnTo>
                    <a:pt x="1356122" y="1452828"/>
                  </a:lnTo>
                  <a:lnTo>
                    <a:pt x="1339056" y="1467131"/>
                  </a:lnTo>
                  <a:lnTo>
                    <a:pt x="1321594" y="1480241"/>
                  </a:lnTo>
                  <a:lnTo>
                    <a:pt x="1303734" y="1493749"/>
                  </a:lnTo>
                  <a:lnTo>
                    <a:pt x="1285875" y="1506462"/>
                  </a:lnTo>
                  <a:lnTo>
                    <a:pt x="1267619" y="1518380"/>
                  </a:lnTo>
                  <a:lnTo>
                    <a:pt x="1248569" y="1529902"/>
                  </a:lnTo>
                  <a:lnTo>
                    <a:pt x="1229519" y="1541423"/>
                  </a:lnTo>
                  <a:lnTo>
                    <a:pt x="1210072" y="1552149"/>
                  </a:lnTo>
                  <a:lnTo>
                    <a:pt x="1190228" y="1562082"/>
                  </a:lnTo>
                  <a:lnTo>
                    <a:pt x="1170384" y="1572014"/>
                  </a:lnTo>
                  <a:lnTo>
                    <a:pt x="1149747" y="1581151"/>
                  </a:lnTo>
                  <a:lnTo>
                    <a:pt x="1103709" y="1557711"/>
                  </a:lnTo>
                  <a:lnTo>
                    <a:pt x="989012" y="1500503"/>
                  </a:lnTo>
                  <a:lnTo>
                    <a:pt x="996553" y="1489379"/>
                  </a:lnTo>
                  <a:lnTo>
                    <a:pt x="1027906" y="1439321"/>
                  </a:lnTo>
                  <a:lnTo>
                    <a:pt x="1136253" y="1267694"/>
                  </a:lnTo>
                  <a:lnTo>
                    <a:pt x="1342628" y="1211279"/>
                  </a:lnTo>
                  <a:lnTo>
                    <a:pt x="1400969" y="1195785"/>
                  </a:lnTo>
                  <a:lnTo>
                    <a:pt x="1402556" y="1195388"/>
                  </a:lnTo>
                  <a:close/>
                  <a:moveTo>
                    <a:pt x="252864" y="1195388"/>
                  </a:moveTo>
                  <a:lnTo>
                    <a:pt x="302960" y="1209265"/>
                  </a:lnTo>
                  <a:lnTo>
                    <a:pt x="515270" y="1266356"/>
                  </a:lnTo>
                  <a:lnTo>
                    <a:pt x="518849" y="1267545"/>
                  </a:lnTo>
                  <a:lnTo>
                    <a:pt x="537137" y="1295695"/>
                  </a:lnTo>
                  <a:lnTo>
                    <a:pt x="629775" y="1441992"/>
                  </a:lnTo>
                  <a:lnTo>
                    <a:pt x="660786" y="1491154"/>
                  </a:lnTo>
                  <a:lnTo>
                    <a:pt x="666750" y="1500669"/>
                  </a:lnTo>
                  <a:lnTo>
                    <a:pt x="550655" y="1559743"/>
                  </a:lnTo>
                  <a:lnTo>
                    <a:pt x="504138" y="1582738"/>
                  </a:lnTo>
                  <a:lnTo>
                    <a:pt x="484259" y="1574412"/>
                  </a:lnTo>
                  <a:lnTo>
                    <a:pt x="464379" y="1564897"/>
                  </a:lnTo>
                  <a:lnTo>
                    <a:pt x="444898" y="1555382"/>
                  </a:lnTo>
                  <a:lnTo>
                    <a:pt x="425814" y="1545074"/>
                  </a:lnTo>
                  <a:lnTo>
                    <a:pt x="407127" y="1533973"/>
                  </a:lnTo>
                  <a:lnTo>
                    <a:pt x="388441" y="1522871"/>
                  </a:lnTo>
                  <a:lnTo>
                    <a:pt x="370152" y="1511374"/>
                  </a:lnTo>
                  <a:lnTo>
                    <a:pt x="352260" y="1498687"/>
                  </a:lnTo>
                  <a:lnTo>
                    <a:pt x="334767" y="1486396"/>
                  </a:lnTo>
                  <a:lnTo>
                    <a:pt x="317671" y="1473313"/>
                  </a:lnTo>
                  <a:lnTo>
                    <a:pt x="300972" y="1459833"/>
                  </a:lnTo>
                  <a:lnTo>
                    <a:pt x="284671" y="1445560"/>
                  </a:lnTo>
                  <a:lnTo>
                    <a:pt x="267972" y="1431287"/>
                  </a:lnTo>
                  <a:lnTo>
                    <a:pt x="252467" y="1416618"/>
                  </a:lnTo>
                  <a:lnTo>
                    <a:pt x="236961" y="1401552"/>
                  </a:lnTo>
                  <a:lnTo>
                    <a:pt x="222250" y="1386090"/>
                  </a:lnTo>
                  <a:lnTo>
                    <a:pt x="230202" y="1336531"/>
                  </a:lnTo>
                  <a:lnTo>
                    <a:pt x="251671" y="1203318"/>
                  </a:lnTo>
                  <a:lnTo>
                    <a:pt x="252864" y="1195388"/>
                  </a:lnTo>
                  <a:close/>
                  <a:moveTo>
                    <a:pt x="950912" y="1071563"/>
                  </a:moveTo>
                  <a:lnTo>
                    <a:pt x="998316" y="1071563"/>
                  </a:lnTo>
                  <a:lnTo>
                    <a:pt x="1120775" y="1245264"/>
                  </a:lnTo>
                  <a:lnTo>
                    <a:pt x="1119590" y="1245662"/>
                  </a:lnTo>
                  <a:lnTo>
                    <a:pt x="1095888" y="1279526"/>
                  </a:lnTo>
                  <a:lnTo>
                    <a:pt x="950912" y="1071563"/>
                  </a:lnTo>
                  <a:close/>
                  <a:moveTo>
                    <a:pt x="652180" y="1071563"/>
                  </a:moveTo>
                  <a:lnTo>
                    <a:pt x="700087" y="1071563"/>
                  </a:lnTo>
                  <a:lnTo>
                    <a:pt x="554783" y="1276351"/>
                  </a:lnTo>
                  <a:lnTo>
                    <a:pt x="534987" y="1244662"/>
                  </a:lnTo>
                  <a:lnTo>
                    <a:pt x="652180" y="1071563"/>
                  </a:lnTo>
                  <a:close/>
                  <a:moveTo>
                    <a:pt x="177703" y="873125"/>
                  </a:moveTo>
                  <a:lnTo>
                    <a:pt x="179305" y="893844"/>
                  </a:lnTo>
                  <a:lnTo>
                    <a:pt x="182107" y="914164"/>
                  </a:lnTo>
                  <a:lnTo>
                    <a:pt x="185710" y="934485"/>
                  </a:lnTo>
                  <a:lnTo>
                    <a:pt x="188913" y="954805"/>
                  </a:lnTo>
                  <a:lnTo>
                    <a:pt x="193716" y="974727"/>
                  </a:lnTo>
                  <a:lnTo>
                    <a:pt x="198520" y="994251"/>
                  </a:lnTo>
                  <a:lnTo>
                    <a:pt x="204125" y="1013774"/>
                  </a:lnTo>
                  <a:lnTo>
                    <a:pt x="210931" y="1032899"/>
                  </a:lnTo>
                  <a:lnTo>
                    <a:pt x="217336" y="1052025"/>
                  </a:lnTo>
                  <a:lnTo>
                    <a:pt x="224942" y="1070751"/>
                  </a:lnTo>
                  <a:lnTo>
                    <a:pt x="232949" y="1089478"/>
                  </a:lnTo>
                  <a:lnTo>
                    <a:pt x="241356" y="1107009"/>
                  </a:lnTo>
                  <a:lnTo>
                    <a:pt x="250563" y="1124939"/>
                  </a:lnTo>
                  <a:lnTo>
                    <a:pt x="260171" y="1142470"/>
                  </a:lnTo>
                  <a:lnTo>
                    <a:pt x="270179" y="1159603"/>
                  </a:lnTo>
                  <a:lnTo>
                    <a:pt x="280988" y="1176338"/>
                  </a:lnTo>
                  <a:lnTo>
                    <a:pt x="228545" y="1165580"/>
                  </a:lnTo>
                  <a:lnTo>
                    <a:pt x="220538" y="1151236"/>
                  </a:lnTo>
                  <a:lnTo>
                    <a:pt x="212532" y="1136494"/>
                  </a:lnTo>
                  <a:lnTo>
                    <a:pt x="205326" y="1121752"/>
                  </a:lnTo>
                  <a:lnTo>
                    <a:pt x="198120" y="1107009"/>
                  </a:lnTo>
                  <a:lnTo>
                    <a:pt x="191315" y="1091869"/>
                  </a:lnTo>
                  <a:lnTo>
                    <a:pt x="185310" y="1076728"/>
                  </a:lnTo>
                  <a:lnTo>
                    <a:pt x="178904" y="1061587"/>
                  </a:lnTo>
                  <a:lnTo>
                    <a:pt x="173300" y="1046048"/>
                  </a:lnTo>
                  <a:lnTo>
                    <a:pt x="168096" y="1030509"/>
                  </a:lnTo>
                  <a:lnTo>
                    <a:pt x="163292" y="1014571"/>
                  </a:lnTo>
                  <a:lnTo>
                    <a:pt x="158888" y="998634"/>
                  </a:lnTo>
                  <a:lnTo>
                    <a:pt x="154885" y="982297"/>
                  </a:lnTo>
                  <a:lnTo>
                    <a:pt x="151282" y="966360"/>
                  </a:lnTo>
                  <a:lnTo>
                    <a:pt x="148079" y="949227"/>
                  </a:lnTo>
                  <a:lnTo>
                    <a:pt x="144877" y="932492"/>
                  </a:lnTo>
                  <a:lnTo>
                    <a:pt x="142875" y="915360"/>
                  </a:lnTo>
                  <a:lnTo>
                    <a:pt x="143275" y="915758"/>
                  </a:lnTo>
                  <a:lnTo>
                    <a:pt x="177703" y="873125"/>
                  </a:lnTo>
                  <a:close/>
                  <a:moveTo>
                    <a:pt x="1469926" y="865188"/>
                  </a:moveTo>
                  <a:lnTo>
                    <a:pt x="1504950" y="909130"/>
                  </a:lnTo>
                  <a:lnTo>
                    <a:pt x="1502960" y="925756"/>
                  </a:lnTo>
                  <a:lnTo>
                    <a:pt x="1499776" y="943174"/>
                  </a:lnTo>
                  <a:lnTo>
                    <a:pt x="1496990" y="959801"/>
                  </a:lnTo>
                  <a:lnTo>
                    <a:pt x="1493408" y="976428"/>
                  </a:lnTo>
                  <a:lnTo>
                    <a:pt x="1489428" y="993054"/>
                  </a:lnTo>
                  <a:lnTo>
                    <a:pt x="1484652" y="1009285"/>
                  </a:lnTo>
                  <a:lnTo>
                    <a:pt x="1479876" y="1025516"/>
                  </a:lnTo>
                  <a:lnTo>
                    <a:pt x="1474702" y="1041350"/>
                  </a:lnTo>
                  <a:lnTo>
                    <a:pt x="1469528" y="1057185"/>
                  </a:lnTo>
                  <a:lnTo>
                    <a:pt x="1463558" y="1073020"/>
                  </a:lnTo>
                  <a:lnTo>
                    <a:pt x="1457190" y="1088855"/>
                  </a:lnTo>
                  <a:lnTo>
                    <a:pt x="1450423" y="1103898"/>
                  </a:lnTo>
                  <a:lnTo>
                    <a:pt x="1443657" y="1118941"/>
                  </a:lnTo>
                  <a:lnTo>
                    <a:pt x="1435697" y="1133984"/>
                  </a:lnTo>
                  <a:lnTo>
                    <a:pt x="1428533" y="1148631"/>
                  </a:lnTo>
                  <a:lnTo>
                    <a:pt x="1420175" y="1162883"/>
                  </a:lnTo>
                  <a:lnTo>
                    <a:pt x="1365250" y="1177926"/>
                  </a:lnTo>
                  <a:lnTo>
                    <a:pt x="1376394" y="1160508"/>
                  </a:lnTo>
                  <a:lnTo>
                    <a:pt x="1386743" y="1143089"/>
                  </a:lnTo>
                  <a:lnTo>
                    <a:pt x="1396693" y="1124879"/>
                  </a:lnTo>
                  <a:lnTo>
                    <a:pt x="1405847" y="1106669"/>
                  </a:lnTo>
                  <a:lnTo>
                    <a:pt x="1414603" y="1088063"/>
                  </a:lnTo>
                  <a:lnTo>
                    <a:pt x="1422961" y="1069457"/>
                  </a:lnTo>
                  <a:lnTo>
                    <a:pt x="1430523" y="1050060"/>
                  </a:lnTo>
                  <a:lnTo>
                    <a:pt x="1437687" y="1030662"/>
                  </a:lnTo>
                  <a:lnTo>
                    <a:pt x="1444055" y="1010868"/>
                  </a:lnTo>
                  <a:lnTo>
                    <a:pt x="1449627" y="990283"/>
                  </a:lnTo>
                  <a:lnTo>
                    <a:pt x="1454802" y="970094"/>
                  </a:lnTo>
                  <a:lnTo>
                    <a:pt x="1459180" y="949508"/>
                  </a:lnTo>
                  <a:lnTo>
                    <a:pt x="1463160" y="928923"/>
                  </a:lnTo>
                  <a:lnTo>
                    <a:pt x="1466344" y="907942"/>
                  </a:lnTo>
                  <a:lnTo>
                    <a:pt x="1468334" y="886565"/>
                  </a:lnTo>
                  <a:lnTo>
                    <a:pt x="1469926" y="865188"/>
                  </a:lnTo>
                  <a:close/>
                  <a:moveTo>
                    <a:pt x="1646635" y="785813"/>
                  </a:moveTo>
                  <a:lnTo>
                    <a:pt x="1647825" y="804876"/>
                  </a:lnTo>
                  <a:lnTo>
                    <a:pt x="1647825" y="823940"/>
                  </a:lnTo>
                  <a:lnTo>
                    <a:pt x="1647825" y="842606"/>
                  </a:lnTo>
                  <a:lnTo>
                    <a:pt x="1646635" y="861669"/>
                  </a:lnTo>
                  <a:lnTo>
                    <a:pt x="1645841" y="879938"/>
                  </a:lnTo>
                  <a:lnTo>
                    <a:pt x="1644650" y="898605"/>
                  </a:lnTo>
                  <a:lnTo>
                    <a:pt x="1642269" y="916477"/>
                  </a:lnTo>
                  <a:lnTo>
                    <a:pt x="1640285" y="934746"/>
                  </a:lnTo>
                  <a:lnTo>
                    <a:pt x="1637506" y="953015"/>
                  </a:lnTo>
                  <a:lnTo>
                    <a:pt x="1634728" y="970887"/>
                  </a:lnTo>
                  <a:lnTo>
                    <a:pt x="1631156" y="988759"/>
                  </a:lnTo>
                  <a:lnTo>
                    <a:pt x="1627188" y="1006630"/>
                  </a:lnTo>
                  <a:lnTo>
                    <a:pt x="1623616" y="1023708"/>
                  </a:lnTo>
                  <a:lnTo>
                    <a:pt x="1618853" y="1041183"/>
                  </a:lnTo>
                  <a:lnTo>
                    <a:pt x="1614091" y="1058260"/>
                  </a:lnTo>
                  <a:lnTo>
                    <a:pt x="1608931" y="1075735"/>
                  </a:lnTo>
                  <a:lnTo>
                    <a:pt x="1602978" y="1092416"/>
                  </a:lnTo>
                  <a:lnTo>
                    <a:pt x="1597025" y="1109096"/>
                  </a:lnTo>
                  <a:lnTo>
                    <a:pt x="1590675" y="1125777"/>
                  </a:lnTo>
                  <a:lnTo>
                    <a:pt x="1584325" y="1142060"/>
                  </a:lnTo>
                  <a:lnTo>
                    <a:pt x="1576785" y="1158343"/>
                  </a:lnTo>
                  <a:lnTo>
                    <a:pt x="1569641" y="1174229"/>
                  </a:lnTo>
                  <a:lnTo>
                    <a:pt x="1562100" y="1190116"/>
                  </a:lnTo>
                  <a:lnTo>
                    <a:pt x="1553766" y="1205605"/>
                  </a:lnTo>
                  <a:lnTo>
                    <a:pt x="1545828" y="1221094"/>
                  </a:lnTo>
                  <a:lnTo>
                    <a:pt x="1537097" y="1236980"/>
                  </a:lnTo>
                  <a:lnTo>
                    <a:pt x="1527969" y="1251675"/>
                  </a:lnTo>
                  <a:lnTo>
                    <a:pt x="1518841" y="1266767"/>
                  </a:lnTo>
                  <a:lnTo>
                    <a:pt x="1508919" y="1281461"/>
                  </a:lnTo>
                  <a:lnTo>
                    <a:pt x="1499394" y="1295759"/>
                  </a:lnTo>
                  <a:lnTo>
                    <a:pt x="1489075" y="1309659"/>
                  </a:lnTo>
                  <a:lnTo>
                    <a:pt x="1478756" y="1323560"/>
                  </a:lnTo>
                  <a:lnTo>
                    <a:pt x="1468041" y="1337460"/>
                  </a:lnTo>
                  <a:lnTo>
                    <a:pt x="1456928" y="1350963"/>
                  </a:lnTo>
                  <a:lnTo>
                    <a:pt x="1447800" y="1300525"/>
                  </a:lnTo>
                  <a:lnTo>
                    <a:pt x="1457325" y="1287816"/>
                  </a:lnTo>
                  <a:lnTo>
                    <a:pt x="1466453" y="1274710"/>
                  </a:lnTo>
                  <a:lnTo>
                    <a:pt x="1474788" y="1262398"/>
                  </a:lnTo>
                  <a:lnTo>
                    <a:pt x="1483519" y="1248895"/>
                  </a:lnTo>
                  <a:lnTo>
                    <a:pt x="1492250" y="1235789"/>
                  </a:lnTo>
                  <a:lnTo>
                    <a:pt x="1499791" y="1222682"/>
                  </a:lnTo>
                  <a:lnTo>
                    <a:pt x="1508125" y="1208782"/>
                  </a:lnTo>
                  <a:lnTo>
                    <a:pt x="1515666" y="1195279"/>
                  </a:lnTo>
                  <a:lnTo>
                    <a:pt x="1522810" y="1180981"/>
                  </a:lnTo>
                  <a:lnTo>
                    <a:pt x="1529556" y="1167081"/>
                  </a:lnTo>
                  <a:lnTo>
                    <a:pt x="1536700" y="1153180"/>
                  </a:lnTo>
                  <a:lnTo>
                    <a:pt x="1543050" y="1138883"/>
                  </a:lnTo>
                  <a:lnTo>
                    <a:pt x="1549003" y="1124188"/>
                  </a:lnTo>
                  <a:lnTo>
                    <a:pt x="1555353" y="1109493"/>
                  </a:lnTo>
                  <a:lnTo>
                    <a:pt x="1560910" y="1094799"/>
                  </a:lnTo>
                  <a:lnTo>
                    <a:pt x="1566069" y="1079707"/>
                  </a:lnTo>
                  <a:lnTo>
                    <a:pt x="1571228" y="1064218"/>
                  </a:lnTo>
                  <a:lnTo>
                    <a:pt x="1575991" y="1049126"/>
                  </a:lnTo>
                  <a:lnTo>
                    <a:pt x="1580356" y="1034034"/>
                  </a:lnTo>
                  <a:lnTo>
                    <a:pt x="1584722" y="1018545"/>
                  </a:lnTo>
                  <a:lnTo>
                    <a:pt x="1588294" y="1003056"/>
                  </a:lnTo>
                  <a:lnTo>
                    <a:pt x="1591866" y="987170"/>
                  </a:lnTo>
                  <a:lnTo>
                    <a:pt x="1595041" y="971681"/>
                  </a:lnTo>
                  <a:lnTo>
                    <a:pt x="1597819" y="955398"/>
                  </a:lnTo>
                  <a:lnTo>
                    <a:pt x="1600597" y="939511"/>
                  </a:lnTo>
                  <a:lnTo>
                    <a:pt x="1602581" y="923228"/>
                  </a:lnTo>
                  <a:lnTo>
                    <a:pt x="1604566" y="906945"/>
                  </a:lnTo>
                  <a:lnTo>
                    <a:pt x="1606153" y="890662"/>
                  </a:lnTo>
                  <a:lnTo>
                    <a:pt x="1606947" y="874378"/>
                  </a:lnTo>
                  <a:lnTo>
                    <a:pt x="1607741" y="857301"/>
                  </a:lnTo>
                  <a:lnTo>
                    <a:pt x="1608931" y="841017"/>
                  </a:lnTo>
                  <a:lnTo>
                    <a:pt x="1608931" y="823940"/>
                  </a:lnTo>
                  <a:lnTo>
                    <a:pt x="1608931" y="822351"/>
                  </a:lnTo>
                  <a:lnTo>
                    <a:pt x="1646635" y="785813"/>
                  </a:lnTo>
                  <a:close/>
                  <a:moveTo>
                    <a:pt x="1191" y="779463"/>
                  </a:moveTo>
                  <a:lnTo>
                    <a:pt x="39291" y="816372"/>
                  </a:lnTo>
                  <a:lnTo>
                    <a:pt x="38894" y="824707"/>
                  </a:lnTo>
                  <a:lnTo>
                    <a:pt x="39291" y="842169"/>
                  </a:lnTo>
                  <a:lnTo>
                    <a:pt x="39687" y="858838"/>
                  </a:lnTo>
                  <a:lnTo>
                    <a:pt x="40481" y="876300"/>
                  </a:lnTo>
                  <a:lnTo>
                    <a:pt x="41672" y="892969"/>
                  </a:lnTo>
                  <a:lnTo>
                    <a:pt x="43656" y="910035"/>
                  </a:lnTo>
                  <a:lnTo>
                    <a:pt x="45244" y="926307"/>
                  </a:lnTo>
                  <a:lnTo>
                    <a:pt x="47625" y="943372"/>
                  </a:lnTo>
                  <a:lnTo>
                    <a:pt x="50403" y="959644"/>
                  </a:lnTo>
                  <a:lnTo>
                    <a:pt x="53578" y="975519"/>
                  </a:lnTo>
                  <a:lnTo>
                    <a:pt x="56753" y="992188"/>
                  </a:lnTo>
                  <a:lnTo>
                    <a:pt x="60325" y="1008063"/>
                  </a:lnTo>
                  <a:lnTo>
                    <a:pt x="64691" y="1023938"/>
                  </a:lnTo>
                  <a:lnTo>
                    <a:pt x="69056" y="1039813"/>
                  </a:lnTo>
                  <a:lnTo>
                    <a:pt x="73819" y="1055688"/>
                  </a:lnTo>
                  <a:lnTo>
                    <a:pt x="78581" y="1071166"/>
                  </a:lnTo>
                  <a:lnTo>
                    <a:pt x="83741" y="1086644"/>
                  </a:lnTo>
                  <a:lnTo>
                    <a:pt x="89297" y="1101726"/>
                  </a:lnTo>
                  <a:lnTo>
                    <a:pt x="95250" y="1116807"/>
                  </a:lnTo>
                  <a:lnTo>
                    <a:pt x="101203" y="1131888"/>
                  </a:lnTo>
                  <a:lnTo>
                    <a:pt x="108347" y="1146573"/>
                  </a:lnTo>
                  <a:lnTo>
                    <a:pt x="114697" y="1161257"/>
                  </a:lnTo>
                  <a:lnTo>
                    <a:pt x="122238" y="1175941"/>
                  </a:lnTo>
                  <a:lnTo>
                    <a:pt x="129381" y="1190229"/>
                  </a:lnTo>
                  <a:lnTo>
                    <a:pt x="137319" y="1204517"/>
                  </a:lnTo>
                  <a:lnTo>
                    <a:pt x="144860" y="1218407"/>
                  </a:lnTo>
                  <a:lnTo>
                    <a:pt x="153194" y="1232298"/>
                  </a:lnTo>
                  <a:lnTo>
                    <a:pt x="161925" y="1245792"/>
                  </a:lnTo>
                  <a:lnTo>
                    <a:pt x="170260" y="1259285"/>
                  </a:lnTo>
                  <a:lnTo>
                    <a:pt x="179388" y="1272382"/>
                  </a:lnTo>
                  <a:lnTo>
                    <a:pt x="188913" y="1285479"/>
                  </a:lnTo>
                  <a:lnTo>
                    <a:pt x="198438" y="1298179"/>
                  </a:lnTo>
                  <a:lnTo>
                    <a:pt x="207963" y="1311276"/>
                  </a:lnTo>
                  <a:lnTo>
                    <a:pt x="199628" y="1362076"/>
                  </a:lnTo>
                  <a:lnTo>
                    <a:pt x="188516" y="1348186"/>
                  </a:lnTo>
                  <a:lnTo>
                    <a:pt x="177403" y="1334295"/>
                  </a:lnTo>
                  <a:lnTo>
                    <a:pt x="166291" y="1320404"/>
                  </a:lnTo>
                  <a:lnTo>
                    <a:pt x="155575" y="1306117"/>
                  </a:lnTo>
                  <a:lnTo>
                    <a:pt x="145256" y="1291432"/>
                  </a:lnTo>
                  <a:lnTo>
                    <a:pt x="135335" y="1276748"/>
                  </a:lnTo>
                  <a:lnTo>
                    <a:pt x="125413" y="1261667"/>
                  </a:lnTo>
                  <a:lnTo>
                    <a:pt x="115888" y="1245792"/>
                  </a:lnTo>
                  <a:lnTo>
                    <a:pt x="106760" y="1230710"/>
                  </a:lnTo>
                  <a:lnTo>
                    <a:pt x="98425" y="1214835"/>
                  </a:lnTo>
                  <a:lnTo>
                    <a:pt x="90091" y="1198960"/>
                  </a:lnTo>
                  <a:lnTo>
                    <a:pt x="81756" y="1183085"/>
                  </a:lnTo>
                  <a:lnTo>
                    <a:pt x="74216" y="1166416"/>
                  </a:lnTo>
                  <a:lnTo>
                    <a:pt x="66675" y="1150144"/>
                  </a:lnTo>
                  <a:lnTo>
                    <a:pt x="59928" y="1133079"/>
                  </a:lnTo>
                  <a:lnTo>
                    <a:pt x="53578" y="1116410"/>
                  </a:lnTo>
                  <a:lnTo>
                    <a:pt x="46831" y="1098948"/>
                  </a:lnTo>
                  <a:lnTo>
                    <a:pt x="41275" y="1081882"/>
                  </a:lnTo>
                  <a:lnTo>
                    <a:pt x="35719" y="1064419"/>
                  </a:lnTo>
                  <a:lnTo>
                    <a:pt x="30559" y="1046957"/>
                  </a:lnTo>
                  <a:lnTo>
                    <a:pt x="25797" y="1029097"/>
                  </a:lnTo>
                  <a:lnTo>
                    <a:pt x="21431" y="1011635"/>
                  </a:lnTo>
                  <a:lnTo>
                    <a:pt x="17066" y="993379"/>
                  </a:lnTo>
                  <a:lnTo>
                    <a:pt x="13494" y="975122"/>
                  </a:lnTo>
                  <a:lnTo>
                    <a:pt x="10716" y="956469"/>
                  </a:lnTo>
                  <a:lnTo>
                    <a:pt x="7541" y="938610"/>
                  </a:lnTo>
                  <a:lnTo>
                    <a:pt x="5556" y="919957"/>
                  </a:lnTo>
                  <a:lnTo>
                    <a:pt x="3175" y="900907"/>
                  </a:lnTo>
                  <a:lnTo>
                    <a:pt x="1984" y="882254"/>
                  </a:lnTo>
                  <a:lnTo>
                    <a:pt x="794" y="863204"/>
                  </a:lnTo>
                  <a:lnTo>
                    <a:pt x="397" y="844154"/>
                  </a:lnTo>
                  <a:lnTo>
                    <a:pt x="0" y="824707"/>
                  </a:lnTo>
                  <a:lnTo>
                    <a:pt x="397" y="802085"/>
                  </a:lnTo>
                  <a:lnTo>
                    <a:pt x="1191" y="779463"/>
                  </a:lnTo>
                  <a:close/>
                  <a:moveTo>
                    <a:pt x="1314889" y="671513"/>
                  </a:moveTo>
                  <a:lnTo>
                    <a:pt x="1339850" y="701729"/>
                  </a:lnTo>
                  <a:lnTo>
                    <a:pt x="1101725" y="776288"/>
                  </a:lnTo>
                  <a:lnTo>
                    <a:pt x="1116385" y="730768"/>
                  </a:lnTo>
                  <a:lnTo>
                    <a:pt x="1314889" y="671513"/>
                  </a:lnTo>
                  <a:close/>
                  <a:moveTo>
                    <a:pt x="339763" y="668338"/>
                  </a:moveTo>
                  <a:lnTo>
                    <a:pt x="538932" y="730250"/>
                  </a:lnTo>
                  <a:lnTo>
                    <a:pt x="554038" y="776288"/>
                  </a:lnTo>
                  <a:lnTo>
                    <a:pt x="317500" y="698500"/>
                  </a:lnTo>
                  <a:lnTo>
                    <a:pt x="339763" y="668338"/>
                  </a:lnTo>
                  <a:close/>
                  <a:moveTo>
                    <a:pt x="828080" y="554038"/>
                  </a:moveTo>
                  <a:lnTo>
                    <a:pt x="847512" y="567940"/>
                  </a:lnTo>
                  <a:lnTo>
                    <a:pt x="1087438" y="737939"/>
                  </a:lnTo>
                  <a:lnTo>
                    <a:pt x="1086645" y="741117"/>
                  </a:lnTo>
                  <a:lnTo>
                    <a:pt x="1086249" y="742308"/>
                  </a:lnTo>
                  <a:lnTo>
                    <a:pt x="987105" y="1046163"/>
                  </a:lnTo>
                  <a:lnTo>
                    <a:pt x="980364" y="1046163"/>
                  </a:lnTo>
                  <a:lnTo>
                    <a:pt x="935551" y="1046163"/>
                  </a:lnTo>
                  <a:lnTo>
                    <a:pt x="669054" y="1046163"/>
                  </a:lnTo>
                  <a:lnTo>
                    <a:pt x="570308" y="742308"/>
                  </a:lnTo>
                  <a:lnTo>
                    <a:pt x="569911" y="741117"/>
                  </a:lnTo>
                  <a:lnTo>
                    <a:pt x="568325" y="737939"/>
                  </a:lnTo>
                  <a:lnTo>
                    <a:pt x="808648" y="567940"/>
                  </a:lnTo>
                  <a:lnTo>
                    <a:pt x="828080" y="554038"/>
                  </a:lnTo>
                  <a:close/>
                  <a:moveTo>
                    <a:pt x="1360910" y="387350"/>
                  </a:moveTo>
                  <a:lnTo>
                    <a:pt x="1489666" y="409557"/>
                  </a:lnTo>
                  <a:lnTo>
                    <a:pt x="1540533" y="418281"/>
                  </a:lnTo>
                  <a:lnTo>
                    <a:pt x="1550865" y="437316"/>
                  </a:lnTo>
                  <a:lnTo>
                    <a:pt x="1560800" y="456747"/>
                  </a:lnTo>
                  <a:lnTo>
                    <a:pt x="1570337" y="476178"/>
                  </a:lnTo>
                  <a:lnTo>
                    <a:pt x="1579477" y="495213"/>
                  </a:lnTo>
                  <a:lnTo>
                    <a:pt x="1587425" y="515834"/>
                  </a:lnTo>
                  <a:lnTo>
                    <a:pt x="1595373" y="536058"/>
                  </a:lnTo>
                  <a:lnTo>
                    <a:pt x="1602924" y="556282"/>
                  </a:lnTo>
                  <a:lnTo>
                    <a:pt x="1609679" y="577300"/>
                  </a:lnTo>
                  <a:lnTo>
                    <a:pt x="1616038" y="597920"/>
                  </a:lnTo>
                  <a:lnTo>
                    <a:pt x="1621601" y="619731"/>
                  </a:lnTo>
                  <a:lnTo>
                    <a:pt x="1626767" y="640748"/>
                  </a:lnTo>
                  <a:lnTo>
                    <a:pt x="1631536" y="662955"/>
                  </a:lnTo>
                  <a:lnTo>
                    <a:pt x="1635908" y="684369"/>
                  </a:lnTo>
                  <a:lnTo>
                    <a:pt x="1639484" y="706973"/>
                  </a:lnTo>
                  <a:lnTo>
                    <a:pt x="1641868" y="728783"/>
                  </a:lnTo>
                  <a:lnTo>
                    <a:pt x="1644650" y="751387"/>
                  </a:lnTo>
                  <a:lnTo>
                    <a:pt x="1607692" y="786680"/>
                  </a:lnTo>
                  <a:lnTo>
                    <a:pt x="1513510" y="877888"/>
                  </a:lnTo>
                  <a:lnTo>
                    <a:pt x="1508343" y="871543"/>
                  </a:lnTo>
                  <a:lnTo>
                    <a:pt x="1471386" y="825146"/>
                  </a:lnTo>
                  <a:lnTo>
                    <a:pt x="1363691" y="689921"/>
                  </a:lnTo>
                  <a:lnTo>
                    <a:pt x="1341437" y="662559"/>
                  </a:lnTo>
                  <a:lnTo>
                    <a:pt x="1341835" y="656214"/>
                  </a:lnTo>
                  <a:lnTo>
                    <a:pt x="1355743" y="455557"/>
                  </a:lnTo>
                  <a:lnTo>
                    <a:pt x="1360115" y="396074"/>
                  </a:lnTo>
                  <a:lnTo>
                    <a:pt x="1360910" y="387350"/>
                  </a:lnTo>
                  <a:close/>
                  <a:moveTo>
                    <a:pt x="293316" y="387350"/>
                  </a:moveTo>
                  <a:lnTo>
                    <a:pt x="293316" y="388143"/>
                  </a:lnTo>
                  <a:lnTo>
                    <a:pt x="297280" y="446040"/>
                  </a:lnTo>
                  <a:lnTo>
                    <a:pt x="311549" y="656214"/>
                  </a:lnTo>
                  <a:lnTo>
                    <a:pt x="312738" y="662559"/>
                  </a:lnTo>
                  <a:lnTo>
                    <a:pt x="290145" y="689921"/>
                  </a:lnTo>
                  <a:lnTo>
                    <a:pt x="175991" y="833870"/>
                  </a:lnTo>
                  <a:lnTo>
                    <a:pt x="141111" y="877888"/>
                  </a:lnTo>
                  <a:lnTo>
                    <a:pt x="138733" y="875509"/>
                  </a:lnTo>
                  <a:lnTo>
                    <a:pt x="39641" y="779939"/>
                  </a:lnTo>
                  <a:lnTo>
                    <a:pt x="3175" y="744646"/>
                  </a:lnTo>
                  <a:lnTo>
                    <a:pt x="5949" y="722835"/>
                  </a:lnTo>
                  <a:lnTo>
                    <a:pt x="8724" y="701025"/>
                  </a:lnTo>
                  <a:lnTo>
                    <a:pt x="12291" y="679611"/>
                  </a:lnTo>
                  <a:lnTo>
                    <a:pt x="16255" y="658197"/>
                  </a:lnTo>
                  <a:lnTo>
                    <a:pt x="21011" y="636783"/>
                  </a:lnTo>
                  <a:lnTo>
                    <a:pt x="26164" y="616162"/>
                  </a:lnTo>
                  <a:lnTo>
                    <a:pt x="31713" y="595541"/>
                  </a:lnTo>
                  <a:lnTo>
                    <a:pt x="38452" y="574920"/>
                  </a:lnTo>
                  <a:lnTo>
                    <a:pt x="44793" y="554696"/>
                  </a:lnTo>
                  <a:lnTo>
                    <a:pt x="51928" y="534472"/>
                  </a:lnTo>
                  <a:lnTo>
                    <a:pt x="59855" y="514644"/>
                  </a:lnTo>
                  <a:lnTo>
                    <a:pt x="68179" y="495213"/>
                  </a:lnTo>
                  <a:lnTo>
                    <a:pt x="77296" y="476178"/>
                  </a:lnTo>
                  <a:lnTo>
                    <a:pt x="86016" y="457143"/>
                  </a:lnTo>
                  <a:lnTo>
                    <a:pt x="95528" y="438109"/>
                  </a:lnTo>
                  <a:lnTo>
                    <a:pt x="105834" y="419867"/>
                  </a:lnTo>
                  <a:lnTo>
                    <a:pt x="156173" y="410747"/>
                  </a:lnTo>
                  <a:lnTo>
                    <a:pt x="293316" y="387350"/>
                  </a:lnTo>
                  <a:close/>
                  <a:moveTo>
                    <a:pt x="808037" y="298450"/>
                  </a:moveTo>
                  <a:lnTo>
                    <a:pt x="827881" y="306401"/>
                  </a:lnTo>
                  <a:lnTo>
                    <a:pt x="847725" y="298450"/>
                  </a:lnTo>
                  <a:lnTo>
                    <a:pt x="847725" y="536575"/>
                  </a:lnTo>
                  <a:lnTo>
                    <a:pt x="827881" y="522661"/>
                  </a:lnTo>
                  <a:lnTo>
                    <a:pt x="808037" y="536575"/>
                  </a:lnTo>
                  <a:lnTo>
                    <a:pt x="808037" y="298450"/>
                  </a:lnTo>
                  <a:close/>
                  <a:moveTo>
                    <a:pt x="1106341" y="198438"/>
                  </a:moveTo>
                  <a:lnTo>
                    <a:pt x="1122567" y="205965"/>
                  </a:lnTo>
                  <a:lnTo>
                    <a:pt x="1139189" y="214285"/>
                  </a:lnTo>
                  <a:lnTo>
                    <a:pt x="1155020" y="223001"/>
                  </a:lnTo>
                  <a:lnTo>
                    <a:pt x="1170455" y="231717"/>
                  </a:lnTo>
                  <a:lnTo>
                    <a:pt x="1185889" y="241225"/>
                  </a:lnTo>
                  <a:lnTo>
                    <a:pt x="1200928" y="251129"/>
                  </a:lnTo>
                  <a:lnTo>
                    <a:pt x="1216363" y="261034"/>
                  </a:lnTo>
                  <a:lnTo>
                    <a:pt x="1231006" y="271335"/>
                  </a:lnTo>
                  <a:lnTo>
                    <a:pt x="1244858" y="282031"/>
                  </a:lnTo>
                  <a:lnTo>
                    <a:pt x="1258710" y="293520"/>
                  </a:lnTo>
                  <a:lnTo>
                    <a:pt x="1272562" y="305010"/>
                  </a:lnTo>
                  <a:lnTo>
                    <a:pt x="1286018" y="316895"/>
                  </a:lnTo>
                  <a:lnTo>
                    <a:pt x="1299078" y="328780"/>
                  </a:lnTo>
                  <a:lnTo>
                    <a:pt x="1312138" y="341854"/>
                  </a:lnTo>
                  <a:lnTo>
                    <a:pt x="1324407" y="354928"/>
                  </a:lnTo>
                  <a:lnTo>
                    <a:pt x="1336675" y="367606"/>
                  </a:lnTo>
                  <a:lnTo>
                    <a:pt x="1332322" y="423863"/>
                  </a:lnTo>
                  <a:lnTo>
                    <a:pt x="1318470" y="406827"/>
                  </a:lnTo>
                  <a:lnTo>
                    <a:pt x="1304618" y="390584"/>
                  </a:lnTo>
                  <a:lnTo>
                    <a:pt x="1289975" y="374737"/>
                  </a:lnTo>
                  <a:lnTo>
                    <a:pt x="1274145" y="359286"/>
                  </a:lnTo>
                  <a:lnTo>
                    <a:pt x="1258314" y="344231"/>
                  </a:lnTo>
                  <a:lnTo>
                    <a:pt x="1242088" y="329969"/>
                  </a:lnTo>
                  <a:lnTo>
                    <a:pt x="1225070" y="316103"/>
                  </a:lnTo>
                  <a:lnTo>
                    <a:pt x="1208052" y="302633"/>
                  </a:lnTo>
                  <a:lnTo>
                    <a:pt x="1189847" y="290351"/>
                  </a:lnTo>
                  <a:lnTo>
                    <a:pt x="1171642" y="278070"/>
                  </a:lnTo>
                  <a:lnTo>
                    <a:pt x="1153437" y="266580"/>
                  </a:lnTo>
                  <a:lnTo>
                    <a:pt x="1134440" y="255884"/>
                  </a:lnTo>
                  <a:lnTo>
                    <a:pt x="1114652" y="245187"/>
                  </a:lnTo>
                  <a:lnTo>
                    <a:pt x="1094864" y="235679"/>
                  </a:lnTo>
                  <a:lnTo>
                    <a:pt x="1074680" y="227359"/>
                  </a:lnTo>
                  <a:lnTo>
                    <a:pt x="1054100" y="218643"/>
                  </a:lnTo>
                  <a:lnTo>
                    <a:pt x="1106341" y="198438"/>
                  </a:lnTo>
                  <a:close/>
                  <a:moveTo>
                    <a:pt x="545878" y="196850"/>
                  </a:moveTo>
                  <a:lnTo>
                    <a:pt x="598488" y="217164"/>
                  </a:lnTo>
                  <a:lnTo>
                    <a:pt x="577763" y="225130"/>
                  </a:lnTo>
                  <a:lnTo>
                    <a:pt x="557835" y="233495"/>
                  </a:lnTo>
                  <a:lnTo>
                    <a:pt x="538305" y="243055"/>
                  </a:lnTo>
                  <a:lnTo>
                    <a:pt x="518775" y="253013"/>
                  </a:lnTo>
                  <a:lnTo>
                    <a:pt x="500441" y="263369"/>
                  </a:lnTo>
                  <a:lnTo>
                    <a:pt x="481709" y="274522"/>
                  </a:lnTo>
                  <a:lnTo>
                    <a:pt x="463375" y="286471"/>
                  </a:lnTo>
                  <a:lnTo>
                    <a:pt x="446236" y="298421"/>
                  </a:lnTo>
                  <a:lnTo>
                    <a:pt x="428700" y="311566"/>
                  </a:lnTo>
                  <a:lnTo>
                    <a:pt x="411960" y="325108"/>
                  </a:lnTo>
                  <a:lnTo>
                    <a:pt x="395220" y="338651"/>
                  </a:lnTo>
                  <a:lnTo>
                    <a:pt x="379676" y="352991"/>
                  </a:lnTo>
                  <a:lnTo>
                    <a:pt x="364132" y="368127"/>
                  </a:lnTo>
                  <a:lnTo>
                    <a:pt x="349385" y="383263"/>
                  </a:lnTo>
                  <a:lnTo>
                    <a:pt x="335037" y="399594"/>
                  </a:lnTo>
                  <a:lnTo>
                    <a:pt x="321087" y="415925"/>
                  </a:lnTo>
                  <a:lnTo>
                    <a:pt x="317500" y="360957"/>
                  </a:lnTo>
                  <a:lnTo>
                    <a:pt x="329457" y="347812"/>
                  </a:lnTo>
                  <a:lnTo>
                    <a:pt x="341414" y="335465"/>
                  </a:lnTo>
                  <a:lnTo>
                    <a:pt x="354567" y="323117"/>
                  </a:lnTo>
                  <a:lnTo>
                    <a:pt x="367719" y="311566"/>
                  </a:lnTo>
                  <a:lnTo>
                    <a:pt x="380872" y="299616"/>
                  </a:lnTo>
                  <a:lnTo>
                    <a:pt x="394423" y="288463"/>
                  </a:lnTo>
                  <a:lnTo>
                    <a:pt x="408373" y="277708"/>
                  </a:lnTo>
                  <a:lnTo>
                    <a:pt x="422721" y="267352"/>
                  </a:lnTo>
                  <a:lnTo>
                    <a:pt x="437069" y="256996"/>
                  </a:lnTo>
                  <a:lnTo>
                    <a:pt x="451816" y="247436"/>
                  </a:lnTo>
                  <a:lnTo>
                    <a:pt x="466962" y="237877"/>
                  </a:lnTo>
                  <a:lnTo>
                    <a:pt x="482107" y="228715"/>
                  </a:lnTo>
                  <a:lnTo>
                    <a:pt x="497651" y="219952"/>
                  </a:lnTo>
                  <a:lnTo>
                    <a:pt x="513195" y="211986"/>
                  </a:lnTo>
                  <a:lnTo>
                    <a:pt x="529536" y="204020"/>
                  </a:lnTo>
                  <a:lnTo>
                    <a:pt x="545878" y="196850"/>
                  </a:lnTo>
                  <a:close/>
                  <a:moveTo>
                    <a:pt x="1028700" y="25400"/>
                  </a:moveTo>
                  <a:lnTo>
                    <a:pt x="1048147" y="30571"/>
                  </a:lnTo>
                  <a:lnTo>
                    <a:pt x="1067197" y="36139"/>
                  </a:lnTo>
                  <a:lnTo>
                    <a:pt x="1086247" y="42503"/>
                  </a:lnTo>
                  <a:lnTo>
                    <a:pt x="1104900" y="49265"/>
                  </a:lnTo>
                  <a:lnTo>
                    <a:pt x="1123553" y="56026"/>
                  </a:lnTo>
                  <a:lnTo>
                    <a:pt x="1142207" y="63186"/>
                  </a:lnTo>
                  <a:lnTo>
                    <a:pt x="1160066" y="71538"/>
                  </a:lnTo>
                  <a:lnTo>
                    <a:pt x="1177925" y="79891"/>
                  </a:lnTo>
                  <a:lnTo>
                    <a:pt x="1195388" y="88641"/>
                  </a:lnTo>
                  <a:lnTo>
                    <a:pt x="1212850" y="97392"/>
                  </a:lnTo>
                  <a:lnTo>
                    <a:pt x="1230313" y="106937"/>
                  </a:lnTo>
                  <a:lnTo>
                    <a:pt x="1246982" y="116881"/>
                  </a:lnTo>
                  <a:lnTo>
                    <a:pt x="1263650" y="127620"/>
                  </a:lnTo>
                  <a:lnTo>
                    <a:pt x="1280319" y="138359"/>
                  </a:lnTo>
                  <a:lnTo>
                    <a:pt x="1296194" y="149098"/>
                  </a:lnTo>
                  <a:lnTo>
                    <a:pt x="1312069" y="160633"/>
                  </a:lnTo>
                  <a:lnTo>
                    <a:pt x="1327547" y="172565"/>
                  </a:lnTo>
                  <a:lnTo>
                    <a:pt x="1342629" y="184497"/>
                  </a:lnTo>
                  <a:lnTo>
                    <a:pt x="1358107" y="197225"/>
                  </a:lnTo>
                  <a:lnTo>
                    <a:pt x="1372791" y="209953"/>
                  </a:lnTo>
                  <a:lnTo>
                    <a:pt x="1386682" y="223079"/>
                  </a:lnTo>
                  <a:lnTo>
                    <a:pt x="1400572" y="237000"/>
                  </a:lnTo>
                  <a:lnTo>
                    <a:pt x="1414463" y="250921"/>
                  </a:lnTo>
                  <a:lnTo>
                    <a:pt x="1427957" y="264444"/>
                  </a:lnTo>
                  <a:lnTo>
                    <a:pt x="1440657" y="279161"/>
                  </a:lnTo>
                  <a:lnTo>
                    <a:pt x="1453754" y="293877"/>
                  </a:lnTo>
                  <a:lnTo>
                    <a:pt x="1466454" y="309389"/>
                  </a:lnTo>
                  <a:lnTo>
                    <a:pt x="1477963" y="324901"/>
                  </a:lnTo>
                  <a:lnTo>
                    <a:pt x="1489473" y="340413"/>
                  </a:lnTo>
                  <a:lnTo>
                    <a:pt x="1501379" y="356323"/>
                  </a:lnTo>
                  <a:lnTo>
                    <a:pt x="1512094" y="372233"/>
                  </a:lnTo>
                  <a:lnTo>
                    <a:pt x="1522413" y="388938"/>
                  </a:lnTo>
                  <a:lnTo>
                    <a:pt x="1470026" y="380187"/>
                  </a:lnTo>
                  <a:lnTo>
                    <a:pt x="1460501" y="366664"/>
                  </a:lnTo>
                  <a:lnTo>
                    <a:pt x="1451373" y="353539"/>
                  </a:lnTo>
                  <a:lnTo>
                    <a:pt x="1441451" y="340413"/>
                  </a:lnTo>
                  <a:lnTo>
                    <a:pt x="1430735" y="327685"/>
                  </a:lnTo>
                  <a:lnTo>
                    <a:pt x="1420416" y="315355"/>
                  </a:lnTo>
                  <a:lnTo>
                    <a:pt x="1409701" y="302627"/>
                  </a:lnTo>
                  <a:lnTo>
                    <a:pt x="1398985" y="290695"/>
                  </a:lnTo>
                  <a:lnTo>
                    <a:pt x="1387872" y="278763"/>
                  </a:lnTo>
                  <a:lnTo>
                    <a:pt x="1375966" y="267228"/>
                  </a:lnTo>
                  <a:lnTo>
                    <a:pt x="1364457" y="255694"/>
                  </a:lnTo>
                  <a:lnTo>
                    <a:pt x="1352154" y="244557"/>
                  </a:lnTo>
                  <a:lnTo>
                    <a:pt x="1340247" y="233420"/>
                  </a:lnTo>
                  <a:lnTo>
                    <a:pt x="1327944" y="223079"/>
                  </a:lnTo>
                  <a:lnTo>
                    <a:pt x="1315244" y="212737"/>
                  </a:lnTo>
                  <a:lnTo>
                    <a:pt x="1302544" y="202396"/>
                  </a:lnTo>
                  <a:lnTo>
                    <a:pt x="1289844" y="192452"/>
                  </a:lnTo>
                  <a:lnTo>
                    <a:pt x="1276350" y="182906"/>
                  </a:lnTo>
                  <a:lnTo>
                    <a:pt x="1262857" y="173758"/>
                  </a:lnTo>
                  <a:lnTo>
                    <a:pt x="1248966" y="164610"/>
                  </a:lnTo>
                  <a:lnTo>
                    <a:pt x="1235472" y="155462"/>
                  </a:lnTo>
                  <a:lnTo>
                    <a:pt x="1221582" y="147507"/>
                  </a:lnTo>
                  <a:lnTo>
                    <a:pt x="1207294" y="139155"/>
                  </a:lnTo>
                  <a:lnTo>
                    <a:pt x="1192610" y="130802"/>
                  </a:lnTo>
                  <a:lnTo>
                    <a:pt x="1178322" y="123643"/>
                  </a:lnTo>
                  <a:lnTo>
                    <a:pt x="1163241" y="116085"/>
                  </a:lnTo>
                  <a:lnTo>
                    <a:pt x="1148557" y="108926"/>
                  </a:lnTo>
                  <a:lnTo>
                    <a:pt x="1133475" y="102164"/>
                  </a:lnTo>
                  <a:lnTo>
                    <a:pt x="1117997" y="95801"/>
                  </a:lnTo>
                  <a:lnTo>
                    <a:pt x="1102916" y="89834"/>
                  </a:lnTo>
                  <a:lnTo>
                    <a:pt x="1087041" y="84266"/>
                  </a:lnTo>
                  <a:lnTo>
                    <a:pt x="1071166" y="78698"/>
                  </a:lnTo>
                  <a:lnTo>
                    <a:pt x="1055291" y="73527"/>
                  </a:lnTo>
                  <a:lnTo>
                    <a:pt x="1028700" y="25400"/>
                  </a:lnTo>
                  <a:close/>
                  <a:moveTo>
                    <a:pt x="619125" y="25400"/>
                  </a:moveTo>
                  <a:lnTo>
                    <a:pt x="594935" y="72333"/>
                  </a:lnTo>
                  <a:lnTo>
                    <a:pt x="579073" y="77504"/>
                  </a:lnTo>
                  <a:lnTo>
                    <a:pt x="563211" y="82674"/>
                  </a:lnTo>
                  <a:lnTo>
                    <a:pt x="546952" y="89038"/>
                  </a:lnTo>
                  <a:lnTo>
                    <a:pt x="531486" y="95004"/>
                  </a:lnTo>
                  <a:lnTo>
                    <a:pt x="516020" y="101368"/>
                  </a:lnTo>
                  <a:lnTo>
                    <a:pt x="500951" y="108130"/>
                  </a:lnTo>
                  <a:lnTo>
                    <a:pt x="485882" y="115289"/>
                  </a:lnTo>
                  <a:lnTo>
                    <a:pt x="470813" y="122846"/>
                  </a:lnTo>
                  <a:lnTo>
                    <a:pt x="456140" y="130005"/>
                  </a:lnTo>
                  <a:lnTo>
                    <a:pt x="441467" y="138358"/>
                  </a:lnTo>
                  <a:lnTo>
                    <a:pt x="427191" y="146313"/>
                  </a:lnTo>
                  <a:lnTo>
                    <a:pt x="412915" y="155063"/>
                  </a:lnTo>
                  <a:lnTo>
                    <a:pt x="399036" y="163813"/>
                  </a:lnTo>
                  <a:lnTo>
                    <a:pt x="385156" y="172961"/>
                  </a:lnTo>
                  <a:lnTo>
                    <a:pt x="371277" y="182507"/>
                  </a:lnTo>
                  <a:lnTo>
                    <a:pt x="358190" y="192053"/>
                  </a:lnTo>
                  <a:lnTo>
                    <a:pt x="345104" y="201996"/>
                  </a:lnTo>
                  <a:lnTo>
                    <a:pt x="332018" y="212338"/>
                  </a:lnTo>
                  <a:lnTo>
                    <a:pt x="319328" y="222679"/>
                  </a:lnTo>
                  <a:lnTo>
                    <a:pt x="307035" y="233418"/>
                  </a:lnTo>
                  <a:lnTo>
                    <a:pt x="294741" y="244554"/>
                  </a:lnTo>
                  <a:lnTo>
                    <a:pt x="282448" y="256089"/>
                  </a:lnTo>
                  <a:lnTo>
                    <a:pt x="270948" y="267226"/>
                  </a:lnTo>
                  <a:lnTo>
                    <a:pt x="259448" y="278760"/>
                  </a:lnTo>
                  <a:lnTo>
                    <a:pt x="247948" y="291090"/>
                  </a:lnTo>
                  <a:lnTo>
                    <a:pt x="236844" y="303022"/>
                  </a:lnTo>
                  <a:lnTo>
                    <a:pt x="226137" y="315750"/>
                  </a:lnTo>
                  <a:lnTo>
                    <a:pt x="215826" y="328477"/>
                  </a:lnTo>
                  <a:lnTo>
                    <a:pt x="205516" y="341205"/>
                  </a:lnTo>
                  <a:lnTo>
                    <a:pt x="195602" y="354728"/>
                  </a:lnTo>
                  <a:lnTo>
                    <a:pt x="185688" y="367854"/>
                  </a:lnTo>
                  <a:lnTo>
                    <a:pt x="176170" y="381377"/>
                  </a:lnTo>
                  <a:lnTo>
                    <a:pt x="123825" y="390525"/>
                  </a:lnTo>
                  <a:lnTo>
                    <a:pt x="134135" y="373820"/>
                  </a:lnTo>
                  <a:lnTo>
                    <a:pt x="145239" y="357512"/>
                  </a:lnTo>
                  <a:lnTo>
                    <a:pt x="156739" y="341205"/>
                  </a:lnTo>
                  <a:lnTo>
                    <a:pt x="168239" y="325693"/>
                  </a:lnTo>
                  <a:lnTo>
                    <a:pt x="180136" y="310181"/>
                  </a:lnTo>
                  <a:lnTo>
                    <a:pt x="192826" y="295067"/>
                  </a:lnTo>
                  <a:lnTo>
                    <a:pt x="205516" y="280351"/>
                  </a:lnTo>
                  <a:lnTo>
                    <a:pt x="218602" y="265635"/>
                  </a:lnTo>
                  <a:lnTo>
                    <a:pt x="232085" y="251316"/>
                  </a:lnTo>
                  <a:lnTo>
                    <a:pt x="245965" y="237395"/>
                  </a:lnTo>
                  <a:lnTo>
                    <a:pt x="259844" y="223872"/>
                  </a:lnTo>
                  <a:lnTo>
                    <a:pt x="274517" y="210349"/>
                  </a:lnTo>
                  <a:lnTo>
                    <a:pt x="289190" y="197621"/>
                  </a:lnTo>
                  <a:lnTo>
                    <a:pt x="303862" y="184893"/>
                  </a:lnTo>
                  <a:lnTo>
                    <a:pt x="319328" y="172961"/>
                  </a:lnTo>
                  <a:lnTo>
                    <a:pt x="334794" y="160631"/>
                  </a:lnTo>
                  <a:lnTo>
                    <a:pt x="350656" y="149495"/>
                  </a:lnTo>
                  <a:lnTo>
                    <a:pt x="366518" y="138358"/>
                  </a:lnTo>
                  <a:lnTo>
                    <a:pt x="383174" y="127619"/>
                  </a:lnTo>
                  <a:lnTo>
                    <a:pt x="399829" y="116880"/>
                  </a:lnTo>
                  <a:lnTo>
                    <a:pt x="416881" y="106936"/>
                  </a:lnTo>
                  <a:lnTo>
                    <a:pt x="433933" y="97391"/>
                  </a:lnTo>
                  <a:lnTo>
                    <a:pt x="451778" y="88640"/>
                  </a:lnTo>
                  <a:lnTo>
                    <a:pt x="469227" y="79890"/>
                  </a:lnTo>
                  <a:lnTo>
                    <a:pt x="487072" y="71140"/>
                  </a:lnTo>
                  <a:lnTo>
                    <a:pt x="505710" y="63185"/>
                  </a:lnTo>
                  <a:lnTo>
                    <a:pt x="523951" y="56026"/>
                  </a:lnTo>
                  <a:lnTo>
                    <a:pt x="542193" y="48867"/>
                  </a:lnTo>
                  <a:lnTo>
                    <a:pt x="561228" y="42105"/>
                  </a:lnTo>
                  <a:lnTo>
                    <a:pt x="580263" y="36139"/>
                  </a:lnTo>
                  <a:lnTo>
                    <a:pt x="599694" y="30570"/>
                  </a:lnTo>
                  <a:lnTo>
                    <a:pt x="619125" y="25400"/>
                  </a:lnTo>
                  <a:close/>
                  <a:moveTo>
                    <a:pt x="824315" y="0"/>
                  </a:moveTo>
                  <a:lnTo>
                    <a:pt x="846110" y="792"/>
                  </a:lnTo>
                  <a:lnTo>
                    <a:pt x="868300" y="1585"/>
                  </a:lnTo>
                  <a:lnTo>
                    <a:pt x="889699" y="2774"/>
                  </a:lnTo>
                  <a:lnTo>
                    <a:pt x="911097" y="4756"/>
                  </a:lnTo>
                  <a:lnTo>
                    <a:pt x="932495" y="7530"/>
                  </a:lnTo>
                  <a:lnTo>
                    <a:pt x="953497" y="10700"/>
                  </a:lnTo>
                  <a:lnTo>
                    <a:pt x="974499" y="13871"/>
                  </a:lnTo>
                  <a:lnTo>
                    <a:pt x="995500" y="18230"/>
                  </a:lnTo>
                  <a:lnTo>
                    <a:pt x="1020861" y="63806"/>
                  </a:lnTo>
                  <a:lnTo>
                    <a:pt x="1084263" y="178339"/>
                  </a:lnTo>
                  <a:lnTo>
                    <a:pt x="1071187" y="183491"/>
                  </a:lnTo>
                  <a:lnTo>
                    <a:pt x="1015710" y="204892"/>
                  </a:lnTo>
                  <a:lnTo>
                    <a:pt x="847298" y="270679"/>
                  </a:lnTo>
                  <a:lnTo>
                    <a:pt x="827882" y="277813"/>
                  </a:lnTo>
                  <a:lnTo>
                    <a:pt x="808465" y="270679"/>
                  </a:lnTo>
                  <a:lnTo>
                    <a:pt x="636883" y="203703"/>
                  </a:lnTo>
                  <a:lnTo>
                    <a:pt x="581010" y="181906"/>
                  </a:lnTo>
                  <a:lnTo>
                    <a:pt x="571500" y="178339"/>
                  </a:lnTo>
                  <a:lnTo>
                    <a:pt x="630147" y="63409"/>
                  </a:lnTo>
                  <a:lnTo>
                    <a:pt x="653130" y="18230"/>
                  </a:lnTo>
                  <a:lnTo>
                    <a:pt x="673736" y="13871"/>
                  </a:lnTo>
                  <a:lnTo>
                    <a:pt x="694738" y="10700"/>
                  </a:lnTo>
                  <a:lnTo>
                    <a:pt x="716136" y="7530"/>
                  </a:lnTo>
                  <a:lnTo>
                    <a:pt x="737534" y="4756"/>
                  </a:lnTo>
                  <a:lnTo>
                    <a:pt x="758932" y="2774"/>
                  </a:lnTo>
                  <a:lnTo>
                    <a:pt x="780726" y="1585"/>
                  </a:lnTo>
                  <a:lnTo>
                    <a:pt x="802125" y="792"/>
                  </a:lnTo>
                  <a:lnTo>
                    <a:pt x="824315" y="0"/>
                  </a:ln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normAutofit fontScale="87500" lnSpcReduction="10000"/>
              <a:scene3d>
                <a:camera prst="orthographicFront"/>
                <a:lightRig rig="threePt" dir="t"/>
              </a:scene3d>
              <a:sp3d>
                <a:contourClr>
                  <a:srgbClr val="FFFFFF"/>
                </a:contourClr>
              </a:sp3d>
            </a:bodyPr>
            <a:lstStyle/>
            <a:p>
              <a:pPr algn="ctr">
                <a:defRPr/>
              </a:pPr>
              <a:endParaRPr lang="zh-CN" altLang="en-US" sz="1350">
                <a:sym typeface="Arial" panose="020B0604020202020204" pitchFamily="34" charset="0"/>
              </a:endParaRPr>
            </a:p>
          </p:txBody>
        </p:sp>
        <p:sp>
          <p:nvSpPr>
            <p:cNvPr id="19" name="矩形 18"/>
            <p:cNvSpPr/>
            <p:nvPr>
              <p:custDataLst>
                <p:tags r:id="rId8"/>
              </p:custDataLst>
            </p:nvPr>
          </p:nvSpPr>
          <p:spPr>
            <a:xfrm>
              <a:off x="3740" y="5206"/>
              <a:ext cx="6829" cy="744"/>
            </a:xfrm>
            <a:prstGeom prst="rect">
              <a:avLst/>
            </a:prstGeom>
          </p:spPr>
          <p:txBody>
            <a:bodyPr>
              <a:normAutofit/>
            </a:bodyPr>
            <a:lstStyle/>
            <a:p>
              <a:pPr marL="0" lvl="0" indent="0" algn="l">
                <a:lnSpc>
                  <a:spcPct val="120000"/>
                </a:lnSpc>
                <a:spcBef>
                  <a:spcPts val="0"/>
                </a:spcBef>
                <a:spcAft>
                  <a:spcPts val="0"/>
                </a:spcAft>
                <a:buSzPct val="100000"/>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rPr>
                <a:t>报培训主管部门备案。</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KSO_Shape"/>
            <p:cNvSpPr/>
            <p:nvPr>
              <p:custDataLst>
                <p:tags r:id="rId9"/>
              </p:custDataLst>
            </p:nvPr>
          </p:nvSpPr>
          <p:spPr bwMode="auto">
            <a:xfrm>
              <a:off x="3207" y="6326"/>
              <a:ext cx="428" cy="428"/>
            </a:xfrm>
            <a:custGeom>
              <a:avLst/>
              <a:gdLst>
                <a:gd name="T0" fmla="*/ 956359 w 1647825"/>
                <a:gd name="T1" fmla="*/ 1636826 h 1647826"/>
                <a:gd name="T2" fmla="*/ 747857 w 1647825"/>
                <a:gd name="T3" fmla="*/ 1644290 h 1647826"/>
                <a:gd name="T4" fmla="*/ 552064 w 1647825"/>
                <a:gd name="T5" fmla="*/ 1602253 h 1647826"/>
                <a:gd name="T6" fmla="*/ 715689 w 1647825"/>
                <a:gd name="T7" fmla="*/ 1601861 h 1647826"/>
                <a:gd name="T8" fmla="*/ 887256 w 1647825"/>
                <a:gd name="T9" fmla="*/ 1606575 h 1647826"/>
                <a:gd name="T10" fmla="*/ 1054454 w 1647825"/>
                <a:gd name="T11" fmla="*/ 1574360 h 1647826"/>
                <a:gd name="T12" fmla="*/ 824299 w 1647825"/>
                <a:gd name="T13" fmla="*/ 1511300 h 1647826"/>
                <a:gd name="T14" fmla="*/ 704546 w 1647825"/>
                <a:gd name="T15" fmla="*/ 1461552 h 1647826"/>
                <a:gd name="T16" fmla="*/ 930127 w 1647825"/>
                <a:gd name="T17" fmla="*/ 1463902 h 1647826"/>
                <a:gd name="T18" fmla="*/ 1356122 w 1647825"/>
                <a:gd name="T19" fmla="*/ 1452828 h 1647826"/>
                <a:gd name="T20" fmla="*/ 1149747 w 1647825"/>
                <a:gd name="T21" fmla="*/ 1581151 h 1647826"/>
                <a:gd name="T22" fmla="*/ 515270 w 1647825"/>
                <a:gd name="T23" fmla="*/ 1266356 h 1647826"/>
                <a:gd name="T24" fmla="*/ 425814 w 1647825"/>
                <a:gd name="T25" fmla="*/ 1545074 h 1647826"/>
                <a:gd name="T26" fmla="*/ 236961 w 1647825"/>
                <a:gd name="T27" fmla="*/ 1401552 h 1647826"/>
                <a:gd name="T28" fmla="*/ 652180 w 1647825"/>
                <a:gd name="T29" fmla="*/ 1071563 h 1647826"/>
                <a:gd name="T30" fmla="*/ 198520 w 1647825"/>
                <a:gd name="T31" fmla="*/ 994251 h 1647826"/>
                <a:gd name="T32" fmla="*/ 228545 w 1647825"/>
                <a:gd name="T33" fmla="*/ 1165580 h 1647826"/>
                <a:gd name="T34" fmla="*/ 158888 w 1647825"/>
                <a:gd name="T35" fmla="*/ 998634 h 1647826"/>
                <a:gd name="T36" fmla="*/ 1499776 w 1647825"/>
                <a:gd name="T37" fmla="*/ 943174 h 1647826"/>
                <a:gd name="T38" fmla="*/ 1443657 w 1647825"/>
                <a:gd name="T39" fmla="*/ 1118941 h 1647826"/>
                <a:gd name="T40" fmla="*/ 1430523 w 1647825"/>
                <a:gd name="T41" fmla="*/ 1050060 h 1647826"/>
                <a:gd name="T42" fmla="*/ 1647825 w 1647825"/>
                <a:gd name="T43" fmla="*/ 804876 h 1647826"/>
                <a:gd name="T44" fmla="*/ 1627188 w 1647825"/>
                <a:gd name="T45" fmla="*/ 1006630 h 1647826"/>
                <a:gd name="T46" fmla="*/ 1562100 w 1647825"/>
                <a:gd name="T47" fmla="*/ 1190116 h 1647826"/>
                <a:gd name="T48" fmla="*/ 1456928 w 1647825"/>
                <a:gd name="T49" fmla="*/ 1350963 h 1647826"/>
                <a:gd name="T50" fmla="*/ 1529556 w 1647825"/>
                <a:gd name="T51" fmla="*/ 1167081 h 1647826"/>
                <a:gd name="T52" fmla="*/ 1588294 w 1647825"/>
                <a:gd name="T53" fmla="*/ 1003056 h 1647826"/>
                <a:gd name="T54" fmla="*/ 1608931 w 1647825"/>
                <a:gd name="T55" fmla="*/ 823940 h 1647826"/>
                <a:gd name="T56" fmla="*/ 45244 w 1647825"/>
                <a:gd name="T57" fmla="*/ 926307 h 1647826"/>
                <a:gd name="T58" fmla="*/ 89297 w 1647825"/>
                <a:gd name="T59" fmla="*/ 1101726 h 1647826"/>
                <a:gd name="T60" fmla="*/ 170260 w 1647825"/>
                <a:gd name="T61" fmla="*/ 1259285 h 1647826"/>
                <a:gd name="T62" fmla="*/ 135335 w 1647825"/>
                <a:gd name="T63" fmla="*/ 1276748 h 1647826"/>
                <a:gd name="T64" fmla="*/ 46831 w 1647825"/>
                <a:gd name="T65" fmla="*/ 1098948 h 1647826"/>
                <a:gd name="T66" fmla="*/ 3175 w 1647825"/>
                <a:gd name="T67" fmla="*/ 900907 h 1647826"/>
                <a:gd name="T68" fmla="*/ 1314889 w 1647825"/>
                <a:gd name="T69" fmla="*/ 671513 h 1647826"/>
                <a:gd name="T70" fmla="*/ 987105 w 1647825"/>
                <a:gd name="T71" fmla="*/ 1046163 h 1647826"/>
                <a:gd name="T72" fmla="*/ 1540533 w 1647825"/>
                <a:gd name="T73" fmla="*/ 418281 h 1647826"/>
                <a:gd name="T74" fmla="*/ 1626767 w 1647825"/>
                <a:gd name="T75" fmla="*/ 640748 h 1647826"/>
                <a:gd name="T76" fmla="*/ 1341437 w 1647825"/>
                <a:gd name="T77" fmla="*/ 662559 h 1647826"/>
                <a:gd name="T78" fmla="*/ 175991 w 1647825"/>
                <a:gd name="T79" fmla="*/ 833870 h 1647826"/>
                <a:gd name="T80" fmla="*/ 31713 w 1647825"/>
                <a:gd name="T81" fmla="*/ 595541 h 1647826"/>
                <a:gd name="T82" fmla="*/ 293316 w 1647825"/>
                <a:gd name="T83" fmla="*/ 387350 h 1647826"/>
                <a:gd name="T84" fmla="*/ 1155020 w 1647825"/>
                <a:gd name="T85" fmla="*/ 223001 h 1647826"/>
                <a:gd name="T86" fmla="*/ 1312138 w 1647825"/>
                <a:gd name="T87" fmla="*/ 341854 h 1647826"/>
                <a:gd name="T88" fmla="*/ 1208052 w 1647825"/>
                <a:gd name="T89" fmla="*/ 302633 h 1647826"/>
                <a:gd name="T90" fmla="*/ 598488 w 1647825"/>
                <a:gd name="T91" fmla="*/ 217164 h 1647826"/>
                <a:gd name="T92" fmla="*/ 395220 w 1647825"/>
                <a:gd name="T93" fmla="*/ 338651 h 1647826"/>
                <a:gd name="T94" fmla="*/ 380872 w 1647825"/>
                <a:gd name="T95" fmla="*/ 299616 h 1647826"/>
                <a:gd name="T96" fmla="*/ 545878 w 1647825"/>
                <a:gd name="T97" fmla="*/ 196850 h 1647826"/>
                <a:gd name="T98" fmla="*/ 1212850 w 1647825"/>
                <a:gd name="T99" fmla="*/ 97392 h 1647826"/>
                <a:gd name="T100" fmla="*/ 1386682 w 1647825"/>
                <a:gd name="T101" fmla="*/ 223079 h 1647826"/>
                <a:gd name="T102" fmla="*/ 1522413 w 1647825"/>
                <a:gd name="T103" fmla="*/ 388938 h 1647826"/>
                <a:gd name="T104" fmla="*/ 1364457 w 1647825"/>
                <a:gd name="T105" fmla="*/ 255694 h 1647826"/>
                <a:gd name="T106" fmla="*/ 1221582 w 1647825"/>
                <a:gd name="T107" fmla="*/ 147507 h 1647826"/>
                <a:gd name="T108" fmla="*/ 1055291 w 1647825"/>
                <a:gd name="T109" fmla="*/ 73527 h 1647826"/>
                <a:gd name="T110" fmla="*/ 470813 w 1647825"/>
                <a:gd name="T111" fmla="*/ 122846 h 1647826"/>
                <a:gd name="T112" fmla="*/ 319328 w 1647825"/>
                <a:gd name="T113" fmla="*/ 222679 h 1647826"/>
                <a:gd name="T114" fmla="*/ 195602 w 1647825"/>
                <a:gd name="T115" fmla="*/ 354728 h 1647826"/>
                <a:gd name="T116" fmla="*/ 218602 w 1647825"/>
                <a:gd name="T117" fmla="*/ 265635 h 1647826"/>
                <a:gd name="T118" fmla="*/ 383174 w 1647825"/>
                <a:gd name="T119" fmla="*/ 127619 h 1647826"/>
                <a:gd name="T120" fmla="*/ 580263 w 1647825"/>
                <a:gd name="T121" fmla="*/ 36139 h 1647826"/>
                <a:gd name="T122" fmla="*/ 995500 w 1647825"/>
                <a:gd name="T123" fmla="*/ 18230 h 1647826"/>
                <a:gd name="T124" fmla="*/ 630147 w 1647825"/>
                <a:gd name="T125" fmla="*/ 63409 h 1647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7825" h="1647826">
                  <a:moveTo>
                    <a:pt x="1069148" y="1570038"/>
                  </a:moveTo>
                  <a:lnTo>
                    <a:pt x="1117600" y="1593610"/>
                  </a:lnTo>
                  <a:lnTo>
                    <a:pt x="1100126" y="1600289"/>
                  </a:lnTo>
                  <a:lnTo>
                    <a:pt x="1082651" y="1606182"/>
                  </a:lnTo>
                  <a:lnTo>
                    <a:pt x="1065177" y="1611682"/>
                  </a:lnTo>
                  <a:lnTo>
                    <a:pt x="1047305" y="1616790"/>
                  </a:lnTo>
                  <a:lnTo>
                    <a:pt x="1029831" y="1621504"/>
                  </a:lnTo>
                  <a:lnTo>
                    <a:pt x="1011562" y="1626218"/>
                  </a:lnTo>
                  <a:lnTo>
                    <a:pt x="993293" y="1630147"/>
                  </a:lnTo>
                  <a:lnTo>
                    <a:pt x="974628" y="1634076"/>
                  </a:lnTo>
                  <a:lnTo>
                    <a:pt x="956359" y="1636826"/>
                  </a:lnTo>
                  <a:lnTo>
                    <a:pt x="937693" y="1639969"/>
                  </a:lnTo>
                  <a:lnTo>
                    <a:pt x="919027" y="1641933"/>
                  </a:lnTo>
                  <a:lnTo>
                    <a:pt x="899964" y="1644290"/>
                  </a:lnTo>
                  <a:lnTo>
                    <a:pt x="880901" y="1645469"/>
                  </a:lnTo>
                  <a:lnTo>
                    <a:pt x="862235" y="1646648"/>
                  </a:lnTo>
                  <a:lnTo>
                    <a:pt x="842775" y="1647826"/>
                  </a:lnTo>
                  <a:lnTo>
                    <a:pt x="823315" y="1647826"/>
                  </a:lnTo>
                  <a:lnTo>
                    <a:pt x="804252" y="1647826"/>
                  </a:lnTo>
                  <a:lnTo>
                    <a:pt x="785586" y="1646648"/>
                  </a:lnTo>
                  <a:lnTo>
                    <a:pt x="766523" y="1645862"/>
                  </a:lnTo>
                  <a:lnTo>
                    <a:pt x="747857" y="1644290"/>
                  </a:lnTo>
                  <a:lnTo>
                    <a:pt x="729986" y="1642326"/>
                  </a:lnTo>
                  <a:lnTo>
                    <a:pt x="711320" y="1640362"/>
                  </a:lnTo>
                  <a:lnTo>
                    <a:pt x="693051" y="1637219"/>
                  </a:lnTo>
                  <a:lnTo>
                    <a:pt x="674782" y="1634469"/>
                  </a:lnTo>
                  <a:lnTo>
                    <a:pt x="656911" y="1630933"/>
                  </a:lnTo>
                  <a:lnTo>
                    <a:pt x="639039" y="1627004"/>
                  </a:lnTo>
                  <a:lnTo>
                    <a:pt x="621168" y="1622683"/>
                  </a:lnTo>
                  <a:lnTo>
                    <a:pt x="603693" y="1617968"/>
                  </a:lnTo>
                  <a:lnTo>
                    <a:pt x="586219" y="1613254"/>
                  </a:lnTo>
                  <a:lnTo>
                    <a:pt x="569142" y="1607754"/>
                  </a:lnTo>
                  <a:lnTo>
                    <a:pt x="552064" y="1602253"/>
                  </a:lnTo>
                  <a:lnTo>
                    <a:pt x="534987" y="1596360"/>
                  </a:lnTo>
                  <a:lnTo>
                    <a:pt x="583439" y="1572003"/>
                  </a:lnTo>
                  <a:lnTo>
                    <a:pt x="597736" y="1576324"/>
                  </a:lnTo>
                  <a:lnTo>
                    <a:pt x="612033" y="1580646"/>
                  </a:lnTo>
                  <a:lnTo>
                    <a:pt x="626728" y="1584182"/>
                  </a:lnTo>
                  <a:lnTo>
                    <a:pt x="640628" y="1587717"/>
                  </a:lnTo>
                  <a:lnTo>
                    <a:pt x="655322" y="1591253"/>
                  </a:lnTo>
                  <a:lnTo>
                    <a:pt x="670811" y="1594396"/>
                  </a:lnTo>
                  <a:lnTo>
                    <a:pt x="685505" y="1597146"/>
                  </a:lnTo>
                  <a:lnTo>
                    <a:pt x="700597" y="1599896"/>
                  </a:lnTo>
                  <a:lnTo>
                    <a:pt x="715689" y="1601861"/>
                  </a:lnTo>
                  <a:lnTo>
                    <a:pt x="730780" y="1603432"/>
                  </a:lnTo>
                  <a:lnTo>
                    <a:pt x="745872" y="1605396"/>
                  </a:lnTo>
                  <a:lnTo>
                    <a:pt x="760963" y="1606575"/>
                  </a:lnTo>
                  <a:lnTo>
                    <a:pt x="776452" y="1607754"/>
                  </a:lnTo>
                  <a:lnTo>
                    <a:pt x="791941" y="1608932"/>
                  </a:lnTo>
                  <a:lnTo>
                    <a:pt x="807429" y="1609325"/>
                  </a:lnTo>
                  <a:lnTo>
                    <a:pt x="823315" y="1609325"/>
                  </a:lnTo>
                  <a:lnTo>
                    <a:pt x="839201" y="1609325"/>
                  </a:lnTo>
                  <a:lnTo>
                    <a:pt x="855087" y="1608147"/>
                  </a:lnTo>
                  <a:lnTo>
                    <a:pt x="870973" y="1607754"/>
                  </a:lnTo>
                  <a:lnTo>
                    <a:pt x="887256" y="1606575"/>
                  </a:lnTo>
                  <a:lnTo>
                    <a:pt x="902744" y="1605396"/>
                  </a:lnTo>
                  <a:lnTo>
                    <a:pt x="918233" y="1603432"/>
                  </a:lnTo>
                  <a:lnTo>
                    <a:pt x="933722" y="1601468"/>
                  </a:lnTo>
                  <a:lnTo>
                    <a:pt x="949210" y="1598718"/>
                  </a:lnTo>
                  <a:lnTo>
                    <a:pt x="964699" y="1596360"/>
                  </a:lnTo>
                  <a:lnTo>
                    <a:pt x="980188" y="1593218"/>
                  </a:lnTo>
                  <a:lnTo>
                    <a:pt x="995279" y="1590467"/>
                  </a:lnTo>
                  <a:lnTo>
                    <a:pt x="1010371" y="1586932"/>
                  </a:lnTo>
                  <a:lnTo>
                    <a:pt x="1025065" y="1583003"/>
                  </a:lnTo>
                  <a:lnTo>
                    <a:pt x="1039760" y="1578681"/>
                  </a:lnTo>
                  <a:lnTo>
                    <a:pt x="1054454" y="1574360"/>
                  </a:lnTo>
                  <a:lnTo>
                    <a:pt x="1069148" y="1570038"/>
                  </a:lnTo>
                  <a:close/>
                  <a:moveTo>
                    <a:pt x="990600" y="1450975"/>
                  </a:moveTo>
                  <a:lnTo>
                    <a:pt x="960761" y="1497590"/>
                  </a:lnTo>
                  <a:lnTo>
                    <a:pt x="944450" y="1500332"/>
                  </a:lnTo>
                  <a:lnTo>
                    <a:pt x="927740" y="1503466"/>
                  </a:lnTo>
                  <a:lnTo>
                    <a:pt x="910632" y="1505424"/>
                  </a:lnTo>
                  <a:lnTo>
                    <a:pt x="893923" y="1507775"/>
                  </a:lnTo>
                  <a:lnTo>
                    <a:pt x="876417" y="1508950"/>
                  </a:lnTo>
                  <a:lnTo>
                    <a:pt x="859310" y="1510125"/>
                  </a:lnTo>
                  <a:lnTo>
                    <a:pt x="841804" y="1510909"/>
                  </a:lnTo>
                  <a:lnTo>
                    <a:pt x="824299" y="1511300"/>
                  </a:lnTo>
                  <a:lnTo>
                    <a:pt x="807589" y="1510909"/>
                  </a:lnTo>
                  <a:lnTo>
                    <a:pt x="791675" y="1510125"/>
                  </a:lnTo>
                  <a:lnTo>
                    <a:pt x="775363" y="1508950"/>
                  </a:lnTo>
                  <a:lnTo>
                    <a:pt x="759051" y="1507775"/>
                  </a:lnTo>
                  <a:lnTo>
                    <a:pt x="743137" y="1506208"/>
                  </a:lnTo>
                  <a:lnTo>
                    <a:pt x="727223" y="1503858"/>
                  </a:lnTo>
                  <a:lnTo>
                    <a:pt x="711707" y="1501899"/>
                  </a:lnTo>
                  <a:lnTo>
                    <a:pt x="695395" y="1498765"/>
                  </a:lnTo>
                  <a:lnTo>
                    <a:pt x="666750" y="1453326"/>
                  </a:lnTo>
                  <a:lnTo>
                    <a:pt x="685449" y="1458026"/>
                  </a:lnTo>
                  <a:lnTo>
                    <a:pt x="704546" y="1461552"/>
                  </a:lnTo>
                  <a:lnTo>
                    <a:pt x="724041" y="1465077"/>
                  </a:lnTo>
                  <a:lnTo>
                    <a:pt x="743933" y="1467819"/>
                  </a:lnTo>
                  <a:lnTo>
                    <a:pt x="763428" y="1469778"/>
                  </a:lnTo>
                  <a:lnTo>
                    <a:pt x="783718" y="1471345"/>
                  </a:lnTo>
                  <a:lnTo>
                    <a:pt x="803611" y="1472520"/>
                  </a:lnTo>
                  <a:lnTo>
                    <a:pt x="824299" y="1472520"/>
                  </a:lnTo>
                  <a:lnTo>
                    <a:pt x="845783" y="1472520"/>
                  </a:lnTo>
                  <a:lnTo>
                    <a:pt x="866869" y="1470953"/>
                  </a:lnTo>
                  <a:lnTo>
                    <a:pt x="888353" y="1469386"/>
                  </a:lnTo>
                  <a:lnTo>
                    <a:pt x="909439" y="1467428"/>
                  </a:lnTo>
                  <a:lnTo>
                    <a:pt x="930127" y="1463902"/>
                  </a:lnTo>
                  <a:lnTo>
                    <a:pt x="950417" y="1460377"/>
                  </a:lnTo>
                  <a:lnTo>
                    <a:pt x="970708" y="1456068"/>
                  </a:lnTo>
                  <a:lnTo>
                    <a:pt x="990600" y="1450975"/>
                  </a:lnTo>
                  <a:close/>
                  <a:moveTo>
                    <a:pt x="1402556" y="1195388"/>
                  </a:moveTo>
                  <a:lnTo>
                    <a:pt x="1425972" y="1326889"/>
                  </a:lnTo>
                  <a:lnTo>
                    <a:pt x="1435100" y="1376153"/>
                  </a:lnTo>
                  <a:lnTo>
                    <a:pt x="1420019" y="1392044"/>
                  </a:lnTo>
                  <a:lnTo>
                    <a:pt x="1404541" y="1408333"/>
                  </a:lnTo>
                  <a:lnTo>
                    <a:pt x="1389063" y="1423429"/>
                  </a:lnTo>
                  <a:lnTo>
                    <a:pt x="1372394" y="1438526"/>
                  </a:lnTo>
                  <a:lnTo>
                    <a:pt x="1356122" y="1452828"/>
                  </a:lnTo>
                  <a:lnTo>
                    <a:pt x="1339056" y="1467131"/>
                  </a:lnTo>
                  <a:lnTo>
                    <a:pt x="1321594" y="1480241"/>
                  </a:lnTo>
                  <a:lnTo>
                    <a:pt x="1303734" y="1493749"/>
                  </a:lnTo>
                  <a:lnTo>
                    <a:pt x="1285875" y="1506462"/>
                  </a:lnTo>
                  <a:lnTo>
                    <a:pt x="1267619" y="1518380"/>
                  </a:lnTo>
                  <a:lnTo>
                    <a:pt x="1248569" y="1529902"/>
                  </a:lnTo>
                  <a:lnTo>
                    <a:pt x="1229519" y="1541423"/>
                  </a:lnTo>
                  <a:lnTo>
                    <a:pt x="1210072" y="1552149"/>
                  </a:lnTo>
                  <a:lnTo>
                    <a:pt x="1190228" y="1562082"/>
                  </a:lnTo>
                  <a:lnTo>
                    <a:pt x="1170384" y="1572014"/>
                  </a:lnTo>
                  <a:lnTo>
                    <a:pt x="1149747" y="1581151"/>
                  </a:lnTo>
                  <a:lnTo>
                    <a:pt x="1103709" y="1557711"/>
                  </a:lnTo>
                  <a:lnTo>
                    <a:pt x="989012" y="1500503"/>
                  </a:lnTo>
                  <a:lnTo>
                    <a:pt x="996553" y="1489379"/>
                  </a:lnTo>
                  <a:lnTo>
                    <a:pt x="1027906" y="1439321"/>
                  </a:lnTo>
                  <a:lnTo>
                    <a:pt x="1136253" y="1267694"/>
                  </a:lnTo>
                  <a:lnTo>
                    <a:pt x="1342628" y="1211279"/>
                  </a:lnTo>
                  <a:lnTo>
                    <a:pt x="1400969" y="1195785"/>
                  </a:lnTo>
                  <a:lnTo>
                    <a:pt x="1402556" y="1195388"/>
                  </a:lnTo>
                  <a:close/>
                  <a:moveTo>
                    <a:pt x="252864" y="1195388"/>
                  </a:moveTo>
                  <a:lnTo>
                    <a:pt x="302960" y="1209265"/>
                  </a:lnTo>
                  <a:lnTo>
                    <a:pt x="515270" y="1266356"/>
                  </a:lnTo>
                  <a:lnTo>
                    <a:pt x="518849" y="1267545"/>
                  </a:lnTo>
                  <a:lnTo>
                    <a:pt x="537137" y="1295695"/>
                  </a:lnTo>
                  <a:lnTo>
                    <a:pt x="629775" y="1441992"/>
                  </a:lnTo>
                  <a:lnTo>
                    <a:pt x="660786" y="1491154"/>
                  </a:lnTo>
                  <a:lnTo>
                    <a:pt x="666750" y="1500669"/>
                  </a:lnTo>
                  <a:lnTo>
                    <a:pt x="550655" y="1559743"/>
                  </a:lnTo>
                  <a:lnTo>
                    <a:pt x="504138" y="1582738"/>
                  </a:lnTo>
                  <a:lnTo>
                    <a:pt x="484259" y="1574412"/>
                  </a:lnTo>
                  <a:lnTo>
                    <a:pt x="464379" y="1564897"/>
                  </a:lnTo>
                  <a:lnTo>
                    <a:pt x="444898" y="1555382"/>
                  </a:lnTo>
                  <a:lnTo>
                    <a:pt x="425814" y="1545074"/>
                  </a:lnTo>
                  <a:lnTo>
                    <a:pt x="407127" y="1533973"/>
                  </a:lnTo>
                  <a:lnTo>
                    <a:pt x="388441" y="1522871"/>
                  </a:lnTo>
                  <a:lnTo>
                    <a:pt x="370152" y="1511374"/>
                  </a:lnTo>
                  <a:lnTo>
                    <a:pt x="352260" y="1498687"/>
                  </a:lnTo>
                  <a:lnTo>
                    <a:pt x="334767" y="1486396"/>
                  </a:lnTo>
                  <a:lnTo>
                    <a:pt x="317671" y="1473313"/>
                  </a:lnTo>
                  <a:lnTo>
                    <a:pt x="300972" y="1459833"/>
                  </a:lnTo>
                  <a:lnTo>
                    <a:pt x="284671" y="1445560"/>
                  </a:lnTo>
                  <a:lnTo>
                    <a:pt x="267972" y="1431287"/>
                  </a:lnTo>
                  <a:lnTo>
                    <a:pt x="252467" y="1416618"/>
                  </a:lnTo>
                  <a:lnTo>
                    <a:pt x="236961" y="1401552"/>
                  </a:lnTo>
                  <a:lnTo>
                    <a:pt x="222250" y="1386090"/>
                  </a:lnTo>
                  <a:lnTo>
                    <a:pt x="230202" y="1336531"/>
                  </a:lnTo>
                  <a:lnTo>
                    <a:pt x="251671" y="1203318"/>
                  </a:lnTo>
                  <a:lnTo>
                    <a:pt x="252864" y="1195388"/>
                  </a:lnTo>
                  <a:close/>
                  <a:moveTo>
                    <a:pt x="950912" y="1071563"/>
                  </a:moveTo>
                  <a:lnTo>
                    <a:pt x="998316" y="1071563"/>
                  </a:lnTo>
                  <a:lnTo>
                    <a:pt x="1120775" y="1245264"/>
                  </a:lnTo>
                  <a:lnTo>
                    <a:pt x="1119590" y="1245662"/>
                  </a:lnTo>
                  <a:lnTo>
                    <a:pt x="1095888" y="1279526"/>
                  </a:lnTo>
                  <a:lnTo>
                    <a:pt x="950912" y="1071563"/>
                  </a:lnTo>
                  <a:close/>
                  <a:moveTo>
                    <a:pt x="652180" y="1071563"/>
                  </a:moveTo>
                  <a:lnTo>
                    <a:pt x="700087" y="1071563"/>
                  </a:lnTo>
                  <a:lnTo>
                    <a:pt x="554783" y="1276351"/>
                  </a:lnTo>
                  <a:lnTo>
                    <a:pt x="534987" y="1244662"/>
                  </a:lnTo>
                  <a:lnTo>
                    <a:pt x="652180" y="1071563"/>
                  </a:lnTo>
                  <a:close/>
                  <a:moveTo>
                    <a:pt x="177703" y="873125"/>
                  </a:moveTo>
                  <a:lnTo>
                    <a:pt x="179305" y="893844"/>
                  </a:lnTo>
                  <a:lnTo>
                    <a:pt x="182107" y="914164"/>
                  </a:lnTo>
                  <a:lnTo>
                    <a:pt x="185710" y="934485"/>
                  </a:lnTo>
                  <a:lnTo>
                    <a:pt x="188913" y="954805"/>
                  </a:lnTo>
                  <a:lnTo>
                    <a:pt x="193716" y="974727"/>
                  </a:lnTo>
                  <a:lnTo>
                    <a:pt x="198520" y="994251"/>
                  </a:lnTo>
                  <a:lnTo>
                    <a:pt x="204125" y="1013774"/>
                  </a:lnTo>
                  <a:lnTo>
                    <a:pt x="210931" y="1032899"/>
                  </a:lnTo>
                  <a:lnTo>
                    <a:pt x="217336" y="1052025"/>
                  </a:lnTo>
                  <a:lnTo>
                    <a:pt x="224942" y="1070751"/>
                  </a:lnTo>
                  <a:lnTo>
                    <a:pt x="232949" y="1089478"/>
                  </a:lnTo>
                  <a:lnTo>
                    <a:pt x="241356" y="1107009"/>
                  </a:lnTo>
                  <a:lnTo>
                    <a:pt x="250563" y="1124939"/>
                  </a:lnTo>
                  <a:lnTo>
                    <a:pt x="260171" y="1142470"/>
                  </a:lnTo>
                  <a:lnTo>
                    <a:pt x="270179" y="1159603"/>
                  </a:lnTo>
                  <a:lnTo>
                    <a:pt x="280988" y="1176338"/>
                  </a:lnTo>
                  <a:lnTo>
                    <a:pt x="228545" y="1165580"/>
                  </a:lnTo>
                  <a:lnTo>
                    <a:pt x="220538" y="1151236"/>
                  </a:lnTo>
                  <a:lnTo>
                    <a:pt x="212532" y="1136494"/>
                  </a:lnTo>
                  <a:lnTo>
                    <a:pt x="205326" y="1121752"/>
                  </a:lnTo>
                  <a:lnTo>
                    <a:pt x="198120" y="1107009"/>
                  </a:lnTo>
                  <a:lnTo>
                    <a:pt x="191315" y="1091869"/>
                  </a:lnTo>
                  <a:lnTo>
                    <a:pt x="185310" y="1076728"/>
                  </a:lnTo>
                  <a:lnTo>
                    <a:pt x="178904" y="1061587"/>
                  </a:lnTo>
                  <a:lnTo>
                    <a:pt x="173300" y="1046048"/>
                  </a:lnTo>
                  <a:lnTo>
                    <a:pt x="168096" y="1030509"/>
                  </a:lnTo>
                  <a:lnTo>
                    <a:pt x="163292" y="1014571"/>
                  </a:lnTo>
                  <a:lnTo>
                    <a:pt x="158888" y="998634"/>
                  </a:lnTo>
                  <a:lnTo>
                    <a:pt x="154885" y="982297"/>
                  </a:lnTo>
                  <a:lnTo>
                    <a:pt x="151282" y="966360"/>
                  </a:lnTo>
                  <a:lnTo>
                    <a:pt x="148079" y="949227"/>
                  </a:lnTo>
                  <a:lnTo>
                    <a:pt x="144877" y="932492"/>
                  </a:lnTo>
                  <a:lnTo>
                    <a:pt x="142875" y="915360"/>
                  </a:lnTo>
                  <a:lnTo>
                    <a:pt x="143275" y="915758"/>
                  </a:lnTo>
                  <a:lnTo>
                    <a:pt x="177703" y="873125"/>
                  </a:lnTo>
                  <a:close/>
                  <a:moveTo>
                    <a:pt x="1469926" y="865188"/>
                  </a:moveTo>
                  <a:lnTo>
                    <a:pt x="1504950" y="909130"/>
                  </a:lnTo>
                  <a:lnTo>
                    <a:pt x="1502960" y="925756"/>
                  </a:lnTo>
                  <a:lnTo>
                    <a:pt x="1499776" y="943174"/>
                  </a:lnTo>
                  <a:lnTo>
                    <a:pt x="1496990" y="959801"/>
                  </a:lnTo>
                  <a:lnTo>
                    <a:pt x="1493408" y="976428"/>
                  </a:lnTo>
                  <a:lnTo>
                    <a:pt x="1489428" y="993054"/>
                  </a:lnTo>
                  <a:lnTo>
                    <a:pt x="1484652" y="1009285"/>
                  </a:lnTo>
                  <a:lnTo>
                    <a:pt x="1479876" y="1025516"/>
                  </a:lnTo>
                  <a:lnTo>
                    <a:pt x="1474702" y="1041350"/>
                  </a:lnTo>
                  <a:lnTo>
                    <a:pt x="1469528" y="1057185"/>
                  </a:lnTo>
                  <a:lnTo>
                    <a:pt x="1463558" y="1073020"/>
                  </a:lnTo>
                  <a:lnTo>
                    <a:pt x="1457190" y="1088855"/>
                  </a:lnTo>
                  <a:lnTo>
                    <a:pt x="1450423" y="1103898"/>
                  </a:lnTo>
                  <a:lnTo>
                    <a:pt x="1443657" y="1118941"/>
                  </a:lnTo>
                  <a:lnTo>
                    <a:pt x="1435697" y="1133984"/>
                  </a:lnTo>
                  <a:lnTo>
                    <a:pt x="1428533" y="1148631"/>
                  </a:lnTo>
                  <a:lnTo>
                    <a:pt x="1420175" y="1162883"/>
                  </a:lnTo>
                  <a:lnTo>
                    <a:pt x="1365250" y="1177926"/>
                  </a:lnTo>
                  <a:lnTo>
                    <a:pt x="1376394" y="1160508"/>
                  </a:lnTo>
                  <a:lnTo>
                    <a:pt x="1386743" y="1143089"/>
                  </a:lnTo>
                  <a:lnTo>
                    <a:pt x="1396693" y="1124879"/>
                  </a:lnTo>
                  <a:lnTo>
                    <a:pt x="1405847" y="1106669"/>
                  </a:lnTo>
                  <a:lnTo>
                    <a:pt x="1414603" y="1088063"/>
                  </a:lnTo>
                  <a:lnTo>
                    <a:pt x="1422961" y="1069457"/>
                  </a:lnTo>
                  <a:lnTo>
                    <a:pt x="1430523" y="1050060"/>
                  </a:lnTo>
                  <a:lnTo>
                    <a:pt x="1437687" y="1030662"/>
                  </a:lnTo>
                  <a:lnTo>
                    <a:pt x="1444055" y="1010868"/>
                  </a:lnTo>
                  <a:lnTo>
                    <a:pt x="1449627" y="990283"/>
                  </a:lnTo>
                  <a:lnTo>
                    <a:pt x="1454802" y="970094"/>
                  </a:lnTo>
                  <a:lnTo>
                    <a:pt x="1459180" y="949508"/>
                  </a:lnTo>
                  <a:lnTo>
                    <a:pt x="1463160" y="928923"/>
                  </a:lnTo>
                  <a:lnTo>
                    <a:pt x="1466344" y="907942"/>
                  </a:lnTo>
                  <a:lnTo>
                    <a:pt x="1468334" y="886565"/>
                  </a:lnTo>
                  <a:lnTo>
                    <a:pt x="1469926" y="865188"/>
                  </a:lnTo>
                  <a:close/>
                  <a:moveTo>
                    <a:pt x="1646635" y="785813"/>
                  </a:moveTo>
                  <a:lnTo>
                    <a:pt x="1647825" y="804876"/>
                  </a:lnTo>
                  <a:lnTo>
                    <a:pt x="1647825" y="823940"/>
                  </a:lnTo>
                  <a:lnTo>
                    <a:pt x="1647825" y="842606"/>
                  </a:lnTo>
                  <a:lnTo>
                    <a:pt x="1646635" y="861669"/>
                  </a:lnTo>
                  <a:lnTo>
                    <a:pt x="1645841" y="879938"/>
                  </a:lnTo>
                  <a:lnTo>
                    <a:pt x="1644650" y="898605"/>
                  </a:lnTo>
                  <a:lnTo>
                    <a:pt x="1642269" y="916477"/>
                  </a:lnTo>
                  <a:lnTo>
                    <a:pt x="1640285" y="934746"/>
                  </a:lnTo>
                  <a:lnTo>
                    <a:pt x="1637506" y="953015"/>
                  </a:lnTo>
                  <a:lnTo>
                    <a:pt x="1634728" y="970887"/>
                  </a:lnTo>
                  <a:lnTo>
                    <a:pt x="1631156" y="988759"/>
                  </a:lnTo>
                  <a:lnTo>
                    <a:pt x="1627188" y="1006630"/>
                  </a:lnTo>
                  <a:lnTo>
                    <a:pt x="1623616" y="1023708"/>
                  </a:lnTo>
                  <a:lnTo>
                    <a:pt x="1618853" y="1041183"/>
                  </a:lnTo>
                  <a:lnTo>
                    <a:pt x="1614091" y="1058260"/>
                  </a:lnTo>
                  <a:lnTo>
                    <a:pt x="1608931" y="1075735"/>
                  </a:lnTo>
                  <a:lnTo>
                    <a:pt x="1602978" y="1092416"/>
                  </a:lnTo>
                  <a:lnTo>
                    <a:pt x="1597025" y="1109096"/>
                  </a:lnTo>
                  <a:lnTo>
                    <a:pt x="1590675" y="1125777"/>
                  </a:lnTo>
                  <a:lnTo>
                    <a:pt x="1584325" y="1142060"/>
                  </a:lnTo>
                  <a:lnTo>
                    <a:pt x="1576785" y="1158343"/>
                  </a:lnTo>
                  <a:lnTo>
                    <a:pt x="1569641" y="1174229"/>
                  </a:lnTo>
                  <a:lnTo>
                    <a:pt x="1562100" y="1190116"/>
                  </a:lnTo>
                  <a:lnTo>
                    <a:pt x="1553766" y="1205605"/>
                  </a:lnTo>
                  <a:lnTo>
                    <a:pt x="1545828" y="1221094"/>
                  </a:lnTo>
                  <a:lnTo>
                    <a:pt x="1537097" y="1236980"/>
                  </a:lnTo>
                  <a:lnTo>
                    <a:pt x="1527969" y="1251675"/>
                  </a:lnTo>
                  <a:lnTo>
                    <a:pt x="1518841" y="1266767"/>
                  </a:lnTo>
                  <a:lnTo>
                    <a:pt x="1508919" y="1281461"/>
                  </a:lnTo>
                  <a:lnTo>
                    <a:pt x="1499394" y="1295759"/>
                  </a:lnTo>
                  <a:lnTo>
                    <a:pt x="1489075" y="1309659"/>
                  </a:lnTo>
                  <a:lnTo>
                    <a:pt x="1478756" y="1323560"/>
                  </a:lnTo>
                  <a:lnTo>
                    <a:pt x="1468041" y="1337460"/>
                  </a:lnTo>
                  <a:lnTo>
                    <a:pt x="1456928" y="1350963"/>
                  </a:lnTo>
                  <a:lnTo>
                    <a:pt x="1447800" y="1300525"/>
                  </a:lnTo>
                  <a:lnTo>
                    <a:pt x="1457325" y="1287816"/>
                  </a:lnTo>
                  <a:lnTo>
                    <a:pt x="1466453" y="1274710"/>
                  </a:lnTo>
                  <a:lnTo>
                    <a:pt x="1474788" y="1262398"/>
                  </a:lnTo>
                  <a:lnTo>
                    <a:pt x="1483519" y="1248895"/>
                  </a:lnTo>
                  <a:lnTo>
                    <a:pt x="1492250" y="1235789"/>
                  </a:lnTo>
                  <a:lnTo>
                    <a:pt x="1499791" y="1222682"/>
                  </a:lnTo>
                  <a:lnTo>
                    <a:pt x="1508125" y="1208782"/>
                  </a:lnTo>
                  <a:lnTo>
                    <a:pt x="1515666" y="1195279"/>
                  </a:lnTo>
                  <a:lnTo>
                    <a:pt x="1522810" y="1180981"/>
                  </a:lnTo>
                  <a:lnTo>
                    <a:pt x="1529556" y="1167081"/>
                  </a:lnTo>
                  <a:lnTo>
                    <a:pt x="1536700" y="1153180"/>
                  </a:lnTo>
                  <a:lnTo>
                    <a:pt x="1543050" y="1138883"/>
                  </a:lnTo>
                  <a:lnTo>
                    <a:pt x="1549003" y="1124188"/>
                  </a:lnTo>
                  <a:lnTo>
                    <a:pt x="1555353" y="1109493"/>
                  </a:lnTo>
                  <a:lnTo>
                    <a:pt x="1560910" y="1094799"/>
                  </a:lnTo>
                  <a:lnTo>
                    <a:pt x="1566069" y="1079707"/>
                  </a:lnTo>
                  <a:lnTo>
                    <a:pt x="1571228" y="1064218"/>
                  </a:lnTo>
                  <a:lnTo>
                    <a:pt x="1575991" y="1049126"/>
                  </a:lnTo>
                  <a:lnTo>
                    <a:pt x="1580356" y="1034034"/>
                  </a:lnTo>
                  <a:lnTo>
                    <a:pt x="1584722" y="1018545"/>
                  </a:lnTo>
                  <a:lnTo>
                    <a:pt x="1588294" y="1003056"/>
                  </a:lnTo>
                  <a:lnTo>
                    <a:pt x="1591866" y="987170"/>
                  </a:lnTo>
                  <a:lnTo>
                    <a:pt x="1595041" y="971681"/>
                  </a:lnTo>
                  <a:lnTo>
                    <a:pt x="1597819" y="955398"/>
                  </a:lnTo>
                  <a:lnTo>
                    <a:pt x="1600597" y="939511"/>
                  </a:lnTo>
                  <a:lnTo>
                    <a:pt x="1602581" y="923228"/>
                  </a:lnTo>
                  <a:lnTo>
                    <a:pt x="1604566" y="906945"/>
                  </a:lnTo>
                  <a:lnTo>
                    <a:pt x="1606153" y="890662"/>
                  </a:lnTo>
                  <a:lnTo>
                    <a:pt x="1606947" y="874378"/>
                  </a:lnTo>
                  <a:lnTo>
                    <a:pt x="1607741" y="857301"/>
                  </a:lnTo>
                  <a:lnTo>
                    <a:pt x="1608931" y="841017"/>
                  </a:lnTo>
                  <a:lnTo>
                    <a:pt x="1608931" y="823940"/>
                  </a:lnTo>
                  <a:lnTo>
                    <a:pt x="1608931" y="822351"/>
                  </a:lnTo>
                  <a:lnTo>
                    <a:pt x="1646635" y="785813"/>
                  </a:lnTo>
                  <a:close/>
                  <a:moveTo>
                    <a:pt x="1191" y="779463"/>
                  </a:moveTo>
                  <a:lnTo>
                    <a:pt x="39291" y="816372"/>
                  </a:lnTo>
                  <a:lnTo>
                    <a:pt x="38894" y="824707"/>
                  </a:lnTo>
                  <a:lnTo>
                    <a:pt x="39291" y="842169"/>
                  </a:lnTo>
                  <a:lnTo>
                    <a:pt x="39687" y="858838"/>
                  </a:lnTo>
                  <a:lnTo>
                    <a:pt x="40481" y="876300"/>
                  </a:lnTo>
                  <a:lnTo>
                    <a:pt x="41672" y="892969"/>
                  </a:lnTo>
                  <a:lnTo>
                    <a:pt x="43656" y="910035"/>
                  </a:lnTo>
                  <a:lnTo>
                    <a:pt x="45244" y="926307"/>
                  </a:lnTo>
                  <a:lnTo>
                    <a:pt x="47625" y="943372"/>
                  </a:lnTo>
                  <a:lnTo>
                    <a:pt x="50403" y="959644"/>
                  </a:lnTo>
                  <a:lnTo>
                    <a:pt x="53578" y="975519"/>
                  </a:lnTo>
                  <a:lnTo>
                    <a:pt x="56753" y="992188"/>
                  </a:lnTo>
                  <a:lnTo>
                    <a:pt x="60325" y="1008063"/>
                  </a:lnTo>
                  <a:lnTo>
                    <a:pt x="64691" y="1023938"/>
                  </a:lnTo>
                  <a:lnTo>
                    <a:pt x="69056" y="1039813"/>
                  </a:lnTo>
                  <a:lnTo>
                    <a:pt x="73819" y="1055688"/>
                  </a:lnTo>
                  <a:lnTo>
                    <a:pt x="78581" y="1071166"/>
                  </a:lnTo>
                  <a:lnTo>
                    <a:pt x="83741" y="1086644"/>
                  </a:lnTo>
                  <a:lnTo>
                    <a:pt x="89297" y="1101726"/>
                  </a:lnTo>
                  <a:lnTo>
                    <a:pt x="95250" y="1116807"/>
                  </a:lnTo>
                  <a:lnTo>
                    <a:pt x="101203" y="1131888"/>
                  </a:lnTo>
                  <a:lnTo>
                    <a:pt x="108347" y="1146573"/>
                  </a:lnTo>
                  <a:lnTo>
                    <a:pt x="114697" y="1161257"/>
                  </a:lnTo>
                  <a:lnTo>
                    <a:pt x="122238" y="1175941"/>
                  </a:lnTo>
                  <a:lnTo>
                    <a:pt x="129381" y="1190229"/>
                  </a:lnTo>
                  <a:lnTo>
                    <a:pt x="137319" y="1204517"/>
                  </a:lnTo>
                  <a:lnTo>
                    <a:pt x="144860" y="1218407"/>
                  </a:lnTo>
                  <a:lnTo>
                    <a:pt x="153194" y="1232298"/>
                  </a:lnTo>
                  <a:lnTo>
                    <a:pt x="161925" y="1245792"/>
                  </a:lnTo>
                  <a:lnTo>
                    <a:pt x="170260" y="1259285"/>
                  </a:lnTo>
                  <a:lnTo>
                    <a:pt x="179388" y="1272382"/>
                  </a:lnTo>
                  <a:lnTo>
                    <a:pt x="188913" y="1285479"/>
                  </a:lnTo>
                  <a:lnTo>
                    <a:pt x="198438" y="1298179"/>
                  </a:lnTo>
                  <a:lnTo>
                    <a:pt x="207963" y="1311276"/>
                  </a:lnTo>
                  <a:lnTo>
                    <a:pt x="199628" y="1362076"/>
                  </a:lnTo>
                  <a:lnTo>
                    <a:pt x="188516" y="1348186"/>
                  </a:lnTo>
                  <a:lnTo>
                    <a:pt x="177403" y="1334295"/>
                  </a:lnTo>
                  <a:lnTo>
                    <a:pt x="166291" y="1320404"/>
                  </a:lnTo>
                  <a:lnTo>
                    <a:pt x="155575" y="1306117"/>
                  </a:lnTo>
                  <a:lnTo>
                    <a:pt x="145256" y="1291432"/>
                  </a:lnTo>
                  <a:lnTo>
                    <a:pt x="135335" y="1276748"/>
                  </a:lnTo>
                  <a:lnTo>
                    <a:pt x="125413" y="1261667"/>
                  </a:lnTo>
                  <a:lnTo>
                    <a:pt x="115888" y="1245792"/>
                  </a:lnTo>
                  <a:lnTo>
                    <a:pt x="106760" y="1230710"/>
                  </a:lnTo>
                  <a:lnTo>
                    <a:pt x="98425" y="1214835"/>
                  </a:lnTo>
                  <a:lnTo>
                    <a:pt x="90091" y="1198960"/>
                  </a:lnTo>
                  <a:lnTo>
                    <a:pt x="81756" y="1183085"/>
                  </a:lnTo>
                  <a:lnTo>
                    <a:pt x="74216" y="1166416"/>
                  </a:lnTo>
                  <a:lnTo>
                    <a:pt x="66675" y="1150144"/>
                  </a:lnTo>
                  <a:lnTo>
                    <a:pt x="59928" y="1133079"/>
                  </a:lnTo>
                  <a:lnTo>
                    <a:pt x="53578" y="1116410"/>
                  </a:lnTo>
                  <a:lnTo>
                    <a:pt x="46831" y="1098948"/>
                  </a:lnTo>
                  <a:lnTo>
                    <a:pt x="41275" y="1081882"/>
                  </a:lnTo>
                  <a:lnTo>
                    <a:pt x="35719" y="1064419"/>
                  </a:lnTo>
                  <a:lnTo>
                    <a:pt x="30559" y="1046957"/>
                  </a:lnTo>
                  <a:lnTo>
                    <a:pt x="25797" y="1029097"/>
                  </a:lnTo>
                  <a:lnTo>
                    <a:pt x="21431" y="1011635"/>
                  </a:lnTo>
                  <a:lnTo>
                    <a:pt x="17066" y="993379"/>
                  </a:lnTo>
                  <a:lnTo>
                    <a:pt x="13494" y="975122"/>
                  </a:lnTo>
                  <a:lnTo>
                    <a:pt x="10716" y="956469"/>
                  </a:lnTo>
                  <a:lnTo>
                    <a:pt x="7541" y="938610"/>
                  </a:lnTo>
                  <a:lnTo>
                    <a:pt x="5556" y="919957"/>
                  </a:lnTo>
                  <a:lnTo>
                    <a:pt x="3175" y="900907"/>
                  </a:lnTo>
                  <a:lnTo>
                    <a:pt x="1984" y="882254"/>
                  </a:lnTo>
                  <a:lnTo>
                    <a:pt x="794" y="863204"/>
                  </a:lnTo>
                  <a:lnTo>
                    <a:pt x="397" y="844154"/>
                  </a:lnTo>
                  <a:lnTo>
                    <a:pt x="0" y="824707"/>
                  </a:lnTo>
                  <a:lnTo>
                    <a:pt x="397" y="802085"/>
                  </a:lnTo>
                  <a:lnTo>
                    <a:pt x="1191" y="779463"/>
                  </a:lnTo>
                  <a:close/>
                  <a:moveTo>
                    <a:pt x="1314889" y="671513"/>
                  </a:moveTo>
                  <a:lnTo>
                    <a:pt x="1339850" y="701729"/>
                  </a:lnTo>
                  <a:lnTo>
                    <a:pt x="1101725" y="776288"/>
                  </a:lnTo>
                  <a:lnTo>
                    <a:pt x="1116385" y="730768"/>
                  </a:lnTo>
                  <a:lnTo>
                    <a:pt x="1314889" y="671513"/>
                  </a:lnTo>
                  <a:close/>
                  <a:moveTo>
                    <a:pt x="339763" y="668338"/>
                  </a:moveTo>
                  <a:lnTo>
                    <a:pt x="538932" y="730250"/>
                  </a:lnTo>
                  <a:lnTo>
                    <a:pt x="554038" y="776288"/>
                  </a:lnTo>
                  <a:lnTo>
                    <a:pt x="317500" y="698500"/>
                  </a:lnTo>
                  <a:lnTo>
                    <a:pt x="339763" y="668338"/>
                  </a:lnTo>
                  <a:close/>
                  <a:moveTo>
                    <a:pt x="828080" y="554038"/>
                  </a:moveTo>
                  <a:lnTo>
                    <a:pt x="847512" y="567940"/>
                  </a:lnTo>
                  <a:lnTo>
                    <a:pt x="1087438" y="737939"/>
                  </a:lnTo>
                  <a:lnTo>
                    <a:pt x="1086645" y="741117"/>
                  </a:lnTo>
                  <a:lnTo>
                    <a:pt x="1086249" y="742308"/>
                  </a:lnTo>
                  <a:lnTo>
                    <a:pt x="987105" y="1046163"/>
                  </a:lnTo>
                  <a:lnTo>
                    <a:pt x="980364" y="1046163"/>
                  </a:lnTo>
                  <a:lnTo>
                    <a:pt x="935551" y="1046163"/>
                  </a:lnTo>
                  <a:lnTo>
                    <a:pt x="669054" y="1046163"/>
                  </a:lnTo>
                  <a:lnTo>
                    <a:pt x="570308" y="742308"/>
                  </a:lnTo>
                  <a:lnTo>
                    <a:pt x="569911" y="741117"/>
                  </a:lnTo>
                  <a:lnTo>
                    <a:pt x="568325" y="737939"/>
                  </a:lnTo>
                  <a:lnTo>
                    <a:pt x="808648" y="567940"/>
                  </a:lnTo>
                  <a:lnTo>
                    <a:pt x="828080" y="554038"/>
                  </a:lnTo>
                  <a:close/>
                  <a:moveTo>
                    <a:pt x="1360910" y="387350"/>
                  </a:moveTo>
                  <a:lnTo>
                    <a:pt x="1489666" y="409557"/>
                  </a:lnTo>
                  <a:lnTo>
                    <a:pt x="1540533" y="418281"/>
                  </a:lnTo>
                  <a:lnTo>
                    <a:pt x="1550865" y="437316"/>
                  </a:lnTo>
                  <a:lnTo>
                    <a:pt x="1560800" y="456747"/>
                  </a:lnTo>
                  <a:lnTo>
                    <a:pt x="1570337" y="476178"/>
                  </a:lnTo>
                  <a:lnTo>
                    <a:pt x="1579477" y="495213"/>
                  </a:lnTo>
                  <a:lnTo>
                    <a:pt x="1587425" y="515834"/>
                  </a:lnTo>
                  <a:lnTo>
                    <a:pt x="1595373" y="536058"/>
                  </a:lnTo>
                  <a:lnTo>
                    <a:pt x="1602924" y="556282"/>
                  </a:lnTo>
                  <a:lnTo>
                    <a:pt x="1609679" y="577300"/>
                  </a:lnTo>
                  <a:lnTo>
                    <a:pt x="1616038" y="597920"/>
                  </a:lnTo>
                  <a:lnTo>
                    <a:pt x="1621601" y="619731"/>
                  </a:lnTo>
                  <a:lnTo>
                    <a:pt x="1626767" y="640748"/>
                  </a:lnTo>
                  <a:lnTo>
                    <a:pt x="1631536" y="662955"/>
                  </a:lnTo>
                  <a:lnTo>
                    <a:pt x="1635908" y="684369"/>
                  </a:lnTo>
                  <a:lnTo>
                    <a:pt x="1639484" y="706973"/>
                  </a:lnTo>
                  <a:lnTo>
                    <a:pt x="1641868" y="728783"/>
                  </a:lnTo>
                  <a:lnTo>
                    <a:pt x="1644650" y="751387"/>
                  </a:lnTo>
                  <a:lnTo>
                    <a:pt x="1607692" y="786680"/>
                  </a:lnTo>
                  <a:lnTo>
                    <a:pt x="1513510" y="877888"/>
                  </a:lnTo>
                  <a:lnTo>
                    <a:pt x="1508343" y="871543"/>
                  </a:lnTo>
                  <a:lnTo>
                    <a:pt x="1471386" y="825146"/>
                  </a:lnTo>
                  <a:lnTo>
                    <a:pt x="1363691" y="689921"/>
                  </a:lnTo>
                  <a:lnTo>
                    <a:pt x="1341437" y="662559"/>
                  </a:lnTo>
                  <a:lnTo>
                    <a:pt x="1341835" y="656214"/>
                  </a:lnTo>
                  <a:lnTo>
                    <a:pt x="1355743" y="455557"/>
                  </a:lnTo>
                  <a:lnTo>
                    <a:pt x="1360115" y="396074"/>
                  </a:lnTo>
                  <a:lnTo>
                    <a:pt x="1360910" y="387350"/>
                  </a:lnTo>
                  <a:close/>
                  <a:moveTo>
                    <a:pt x="293316" y="387350"/>
                  </a:moveTo>
                  <a:lnTo>
                    <a:pt x="293316" y="388143"/>
                  </a:lnTo>
                  <a:lnTo>
                    <a:pt x="297280" y="446040"/>
                  </a:lnTo>
                  <a:lnTo>
                    <a:pt x="311549" y="656214"/>
                  </a:lnTo>
                  <a:lnTo>
                    <a:pt x="312738" y="662559"/>
                  </a:lnTo>
                  <a:lnTo>
                    <a:pt x="290145" y="689921"/>
                  </a:lnTo>
                  <a:lnTo>
                    <a:pt x="175991" y="833870"/>
                  </a:lnTo>
                  <a:lnTo>
                    <a:pt x="141111" y="877888"/>
                  </a:lnTo>
                  <a:lnTo>
                    <a:pt x="138733" y="875509"/>
                  </a:lnTo>
                  <a:lnTo>
                    <a:pt x="39641" y="779939"/>
                  </a:lnTo>
                  <a:lnTo>
                    <a:pt x="3175" y="744646"/>
                  </a:lnTo>
                  <a:lnTo>
                    <a:pt x="5949" y="722835"/>
                  </a:lnTo>
                  <a:lnTo>
                    <a:pt x="8724" y="701025"/>
                  </a:lnTo>
                  <a:lnTo>
                    <a:pt x="12291" y="679611"/>
                  </a:lnTo>
                  <a:lnTo>
                    <a:pt x="16255" y="658197"/>
                  </a:lnTo>
                  <a:lnTo>
                    <a:pt x="21011" y="636783"/>
                  </a:lnTo>
                  <a:lnTo>
                    <a:pt x="26164" y="616162"/>
                  </a:lnTo>
                  <a:lnTo>
                    <a:pt x="31713" y="595541"/>
                  </a:lnTo>
                  <a:lnTo>
                    <a:pt x="38452" y="574920"/>
                  </a:lnTo>
                  <a:lnTo>
                    <a:pt x="44793" y="554696"/>
                  </a:lnTo>
                  <a:lnTo>
                    <a:pt x="51928" y="534472"/>
                  </a:lnTo>
                  <a:lnTo>
                    <a:pt x="59855" y="514644"/>
                  </a:lnTo>
                  <a:lnTo>
                    <a:pt x="68179" y="495213"/>
                  </a:lnTo>
                  <a:lnTo>
                    <a:pt x="77296" y="476178"/>
                  </a:lnTo>
                  <a:lnTo>
                    <a:pt x="86016" y="457143"/>
                  </a:lnTo>
                  <a:lnTo>
                    <a:pt x="95528" y="438109"/>
                  </a:lnTo>
                  <a:lnTo>
                    <a:pt x="105834" y="419867"/>
                  </a:lnTo>
                  <a:lnTo>
                    <a:pt x="156173" y="410747"/>
                  </a:lnTo>
                  <a:lnTo>
                    <a:pt x="293316" y="387350"/>
                  </a:lnTo>
                  <a:close/>
                  <a:moveTo>
                    <a:pt x="808037" y="298450"/>
                  </a:moveTo>
                  <a:lnTo>
                    <a:pt x="827881" y="306401"/>
                  </a:lnTo>
                  <a:lnTo>
                    <a:pt x="847725" y="298450"/>
                  </a:lnTo>
                  <a:lnTo>
                    <a:pt x="847725" y="536575"/>
                  </a:lnTo>
                  <a:lnTo>
                    <a:pt x="827881" y="522661"/>
                  </a:lnTo>
                  <a:lnTo>
                    <a:pt x="808037" y="536575"/>
                  </a:lnTo>
                  <a:lnTo>
                    <a:pt x="808037" y="298450"/>
                  </a:lnTo>
                  <a:close/>
                  <a:moveTo>
                    <a:pt x="1106341" y="198438"/>
                  </a:moveTo>
                  <a:lnTo>
                    <a:pt x="1122567" y="205965"/>
                  </a:lnTo>
                  <a:lnTo>
                    <a:pt x="1139189" y="214285"/>
                  </a:lnTo>
                  <a:lnTo>
                    <a:pt x="1155020" y="223001"/>
                  </a:lnTo>
                  <a:lnTo>
                    <a:pt x="1170455" y="231717"/>
                  </a:lnTo>
                  <a:lnTo>
                    <a:pt x="1185889" y="241225"/>
                  </a:lnTo>
                  <a:lnTo>
                    <a:pt x="1200928" y="251129"/>
                  </a:lnTo>
                  <a:lnTo>
                    <a:pt x="1216363" y="261034"/>
                  </a:lnTo>
                  <a:lnTo>
                    <a:pt x="1231006" y="271335"/>
                  </a:lnTo>
                  <a:lnTo>
                    <a:pt x="1244858" y="282031"/>
                  </a:lnTo>
                  <a:lnTo>
                    <a:pt x="1258710" y="293520"/>
                  </a:lnTo>
                  <a:lnTo>
                    <a:pt x="1272562" y="305010"/>
                  </a:lnTo>
                  <a:lnTo>
                    <a:pt x="1286018" y="316895"/>
                  </a:lnTo>
                  <a:lnTo>
                    <a:pt x="1299078" y="328780"/>
                  </a:lnTo>
                  <a:lnTo>
                    <a:pt x="1312138" y="341854"/>
                  </a:lnTo>
                  <a:lnTo>
                    <a:pt x="1324407" y="354928"/>
                  </a:lnTo>
                  <a:lnTo>
                    <a:pt x="1336675" y="367606"/>
                  </a:lnTo>
                  <a:lnTo>
                    <a:pt x="1332322" y="423863"/>
                  </a:lnTo>
                  <a:lnTo>
                    <a:pt x="1318470" y="406827"/>
                  </a:lnTo>
                  <a:lnTo>
                    <a:pt x="1304618" y="390584"/>
                  </a:lnTo>
                  <a:lnTo>
                    <a:pt x="1289975" y="374737"/>
                  </a:lnTo>
                  <a:lnTo>
                    <a:pt x="1274145" y="359286"/>
                  </a:lnTo>
                  <a:lnTo>
                    <a:pt x="1258314" y="344231"/>
                  </a:lnTo>
                  <a:lnTo>
                    <a:pt x="1242088" y="329969"/>
                  </a:lnTo>
                  <a:lnTo>
                    <a:pt x="1225070" y="316103"/>
                  </a:lnTo>
                  <a:lnTo>
                    <a:pt x="1208052" y="302633"/>
                  </a:lnTo>
                  <a:lnTo>
                    <a:pt x="1189847" y="290351"/>
                  </a:lnTo>
                  <a:lnTo>
                    <a:pt x="1171642" y="278070"/>
                  </a:lnTo>
                  <a:lnTo>
                    <a:pt x="1153437" y="266580"/>
                  </a:lnTo>
                  <a:lnTo>
                    <a:pt x="1134440" y="255884"/>
                  </a:lnTo>
                  <a:lnTo>
                    <a:pt x="1114652" y="245187"/>
                  </a:lnTo>
                  <a:lnTo>
                    <a:pt x="1094864" y="235679"/>
                  </a:lnTo>
                  <a:lnTo>
                    <a:pt x="1074680" y="227359"/>
                  </a:lnTo>
                  <a:lnTo>
                    <a:pt x="1054100" y="218643"/>
                  </a:lnTo>
                  <a:lnTo>
                    <a:pt x="1106341" y="198438"/>
                  </a:lnTo>
                  <a:close/>
                  <a:moveTo>
                    <a:pt x="545878" y="196850"/>
                  </a:moveTo>
                  <a:lnTo>
                    <a:pt x="598488" y="217164"/>
                  </a:lnTo>
                  <a:lnTo>
                    <a:pt x="577763" y="225130"/>
                  </a:lnTo>
                  <a:lnTo>
                    <a:pt x="557835" y="233495"/>
                  </a:lnTo>
                  <a:lnTo>
                    <a:pt x="538305" y="243055"/>
                  </a:lnTo>
                  <a:lnTo>
                    <a:pt x="518775" y="253013"/>
                  </a:lnTo>
                  <a:lnTo>
                    <a:pt x="500441" y="263369"/>
                  </a:lnTo>
                  <a:lnTo>
                    <a:pt x="481709" y="274522"/>
                  </a:lnTo>
                  <a:lnTo>
                    <a:pt x="463375" y="286471"/>
                  </a:lnTo>
                  <a:lnTo>
                    <a:pt x="446236" y="298421"/>
                  </a:lnTo>
                  <a:lnTo>
                    <a:pt x="428700" y="311566"/>
                  </a:lnTo>
                  <a:lnTo>
                    <a:pt x="411960" y="325108"/>
                  </a:lnTo>
                  <a:lnTo>
                    <a:pt x="395220" y="338651"/>
                  </a:lnTo>
                  <a:lnTo>
                    <a:pt x="379676" y="352991"/>
                  </a:lnTo>
                  <a:lnTo>
                    <a:pt x="364132" y="368127"/>
                  </a:lnTo>
                  <a:lnTo>
                    <a:pt x="349385" y="383263"/>
                  </a:lnTo>
                  <a:lnTo>
                    <a:pt x="335037" y="399594"/>
                  </a:lnTo>
                  <a:lnTo>
                    <a:pt x="321087" y="415925"/>
                  </a:lnTo>
                  <a:lnTo>
                    <a:pt x="317500" y="360957"/>
                  </a:lnTo>
                  <a:lnTo>
                    <a:pt x="329457" y="347812"/>
                  </a:lnTo>
                  <a:lnTo>
                    <a:pt x="341414" y="335465"/>
                  </a:lnTo>
                  <a:lnTo>
                    <a:pt x="354567" y="323117"/>
                  </a:lnTo>
                  <a:lnTo>
                    <a:pt x="367719" y="311566"/>
                  </a:lnTo>
                  <a:lnTo>
                    <a:pt x="380872" y="299616"/>
                  </a:lnTo>
                  <a:lnTo>
                    <a:pt x="394423" y="288463"/>
                  </a:lnTo>
                  <a:lnTo>
                    <a:pt x="408373" y="277708"/>
                  </a:lnTo>
                  <a:lnTo>
                    <a:pt x="422721" y="267352"/>
                  </a:lnTo>
                  <a:lnTo>
                    <a:pt x="437069" y="256996"/>
                  </a:lnTo>
                  <a:lnTo>
                    <a:pt x="451816" y="247436"/>
                  </a:lnTo>
                  <a:lnTo>
                    <a:pt x="466962" y="237877"/>
                  </a:lnTo>
                  <a:lnTo>
                    <a:pt x="482107" y="228715"/>
                  </a:lnTo>
                  <a:lnTo>
                    <a:pt x="497651" y="219952"/>
                  </a:lnTo>
                  <a:lnTo>
                    <a:pt x="513195" y="211986"/>
                  </a:lnTo>
                  <a:lnTo>
                    <a:pt x="529536" y="204020"/>
                  </a:lnTo>
                  <a:lnTo>
                    <a:pt x="545878" y="196850"/>
                  </a:lnTo>
                  <a:close/>
                  <a:moveTo>
                    <a:pt x="1028700" y="25400"/>
                  </a:moveTo>
                  <a:lnTo>
                    <a:pt x="1048147" y="30571"/>
                  </a:lnTo>
                  <a:lnTo>
                    <a:pt x="1067197" y="36139"/>
                  </a:lnTo>
                  <a:lnTo>
                    <a:pt x="1086247" y="42503"/>
                  </a:lnTo>
                  <a:lnTo>
                    <a:pt x="1104900" y="49265"/>
                  </a:lnTo>
                  <a:lnTo>
                    <a:pt x="1123553" y="56026"/>
                  </a:lnTo>
                  <a:lnTo>
                    <a:pt x="1142207" y="63186"/>
                  </a:lnTo>
                  <a:lnTo>
                    <a:pt x="1160066" y="71538"/>
                  </a:lnTo>
                  <a:lnTo>
                    <a:pt x="1177925" y="79891"/>
                  </a:lnTo>
                  <a:lnTo>
                    <a:pt x="1195388" y="88641"/>
                  </a:lnTo>
                  <a:lnTo>
                    <a:pt x="1212850" y="97392"/>
                  </a:lnTo>
                  <a:lnTo>
                    <a:pt x="1230313" y="106937"/>
                  </a:lnTo>
                  <a:lnTo>
                    <a:pt x="1246982" y="116881"/>
                  </a:lnTo>
                  <a:lnTo>
                    <a:pt x="1263650" y="127620"/>
                  </a:lnTo>
                  <a:lnTo>
                    <a:pt x="1280319" y="138359"/>
                  </a:lnTo>
                  <a:lnTo>
                    <a:pt x="1296194" y="149098"/>
                  </a:lnTo>
                  <a:lnTo>
                    <a:pt x="1312069" y="160633"/>
                  </a:lnTo>
                  <a:lnTo>
                    <a:pt x="1327547" y="172565"/>
                  </a:lnTo>
                  <a:lnTo>
                    <a:pt x="1342629" y="184497"/>
                  </a:lnTo>
                  <a:lnTo>
                    <a:pt x="1358107" y="197225"/>
                  </a:lnTo>
                  <a:lnTo>
                    <a:pt x="1372791" y="209953"/>
                  </a:lnTo>
                  <a:lnTo>
                    <a:pt x="1386682" y="223079"/>
                  </a:lnTo>
                  <a:lnTo>
                    <a:pt x="1400572" y="237000"/>
                  </a:lnTo>
                  <a:lnTo>
                    <a:pt x="1414463" y="250921"/>
                  </a:lnTo>
                  <a:lnTo>
                    <a:pt x="1427957" y="264444"/>
                  </a:lnTo>
                  <a:lnTo>
                    <a:pt x="1440657" y="279161"/>
                  </a:lnTo>
                  <a:lnTo>
                    <a:pt x="1453754" y="293877"/>
                  </a:lnTo>
                  <a:lnTo>
                    <a:pt x="1466454" y="309389"/>
                  </a:lnTo>
                  <a:lnTo>
                    <a:pt x="1477963" y="324901"/>
                  </a:lnTo>
                  <a:lnTo>
                    <a:pt x="1489473" y="340413"/>
                  </a:lnTo>
                  <a:lnTo>
                    <a:pt x="1501379" y="356323"/>
                  </a:lnTo>
                  <a:lnTo>
                    <a:pt x="1512094" y="372233"/>
                  </a:lnTo>
                  <a:lnTo>
                    <a:pt x="1522413" y="388938"/>
                  </a:lnTo>
                  <a:lnTo>
                    <a:pt x="1470026" y="380187"/>
                  </a:lnTo>
                  <a:lnTo>
                    <a:pt x="1460501" y="366664"/>
                  </a:lnTo>
                  <a:lnTo>
                    <a:pt x="1451373" y="353539"/>
                  </a:lnTo>
                  <a:lnTo>
                    <a:pt x="1441451" y="340413"/>
                  </a:lnTo>
                  <a:lnTo>
                    <a:pt x="1430735" y="327685"/>
                  </a:lnTo>
                  <a:lnTo>
                    <a:pt x="1420416" y="315355"/>
                  </a:lnTo>
                  <a:lnTo>
                    <a:pt x="1409701" y="302627"/>
                  </a:lnTo>
                  <a:lnTo>
                    <a:pt x="1398985" y="290695"/>
                  </a:lnTo>
                  <a:lnTo>
                    <a:pt x="1387872" y="278763"/>
                  </a:lnTo>
                  <a:lnTo>
                    <a:pt x="1375966" y="267228"/>
                  </a:lnTo>
                  <a:lnTo>
                    <a:pt x="1364457" y="255694"/>
                  </a:lnTo>
                  <a:lnTo>
                    <a:pt x="1352154" y="244557"/>
                  </a:lnTo>
                  <a:lnTo>
                    <a:pt x="1340247" y="233420"/>
                  </a:lnTo>
                  <a:lnTo>
                    <a:pt x="1327944" y="223079"/>
                  </a:lnTo>
                  <a:lnTo>
                    <a:pt x="1315244" y="212737"/>
                  </a:lnTo>
                  <a:lnTo>
                    <a:pt x="1302544" y="202396"/>
                  </a:lnTo>
                  <a:lnTo>
                    <a:pt x="1289844" y="192452"/>
                  </a:lnTo>
                  <a:lnTo>
                    <a:pt x="1276350" y="182906"/>
                  </a:lnTo>
                  <a:lnTo>
                    <a:pt x="1262857" y="173758"/>
                  </a:lnTo>
                  <a:lnTo>
                    <a:pt x="1248966" y="164610"/>
                  </a:lnTo>
                  <a:lnTo>
                    <a:pt x="1235472" y="155462"/>
                  </a:lnTo>
                  <a:lnTo>
                    <a:pt x="1221582" y="147507"/>
                  </a:lnTo>
                  <a:lnTo>
                    <a:pt x="1207294" y="139155"/>
                  </a:lnTo>
                  <a:lnTo>
                    <a:pt x="1192610" y="130802"/>
                  </a:lnTo>
                  <a:lnTo>
                    <a:pt x="1178322" y="123643"/>
                  </a:lnTo>
                  <a:lnTo>
                    <a:pt x="1163241" y="116085"/>
                  </a:lnTo>
                  <a:lnTo>
                    <a:pt x="1148557" y="108926"/>
                  </a:lnTo>
                  <a:lnTo>
                    <a:pt x="1133475" y="102164"/>
                  </a:lnTo>
                  <a:lnTo>
                    <a:pt x="1117997" y="95801"/>
                  </a:lnTo>
                  <a:lnTo>
                    <a:pt x="1102916" y="89834"/>
                  </a:lnTo>
                  <a:lnTo>
                    <a:pt x="1087041" y="84266"/>
                  </a:lnTo>
                  <a:lnTo>
                    <a:pt x="1071166" y="78698"/>
                  </a:lnTo>
                  <a:lnTo>
                    <a:pt x="1055291" y="73527"/>
                  </a:lnTo>
                  <a:lnTo>
                    <a:pt x="1028700" y="25400"/>
                  </a:lnTo>
                  <a:close/>
                  <a:moveTo>
                    <a:pt x="619125" y="25400"/>
                  </a:moveTo>
                  <a:lnTo>
                    <a:pt x="594935" y="72333"/>
                  </a:lnTo>
                  <a:lnTo>
                    <a:pt x="579073" y="77504"/>
                  </a:lnTo>
                  <a:lnTo>
                    <a:pt x="563211" y="82674"/>
                  </a:lnTo>
                  <a:lnTo>
                    <a:pt x="546952" y="89038"/>
                  </a:lnTo>
                  <a:lnTo>
                    <a:pt x="531486" y="95004"/>
                  </a:lnTo>
                  <a:lnTo>
                    <a:pt x="516020" y="101368"/>
                  </a:lnTo>
                  <a:lnTo>
                    <a:pt x="500951" y="108130"/>
                  </a:lnTo>
                  <a:lnTo>
                    <a:pt x="485882" y="115289"/>
                  </a:lnTo>
                  <a:lnTo>
                    <a:pt x="470813" y="122846"/>
                  </a:lnTo>
                  <a:lnTo>
                    <a:pt x="456140" y="130005"/>
                  </a:lnTo>
                  <a:lnTo>
                    <a:pt x="441467" y="138358"/>
                  </a:lnTo>
                  <a:lnTo>
                    <a:pt x="427191" y="146313"/>
                  </a:lnTo>
                  <a:lnTo>
                    <a:pt x="412915" y="155063"/>
                  </a:lnTo>
                  <a:lnTo>
                    <a:pt x="399036" y="163813"/>
                  </a:lnTo>
                  <a:lnTo>
                    <a:pt x="385156" y="172961"/>
                  </a:lnTo>
                  <a:lnTo>
                    <a:pt x="371277" y="182507"/>
                  </a:lnTo>
                  <a:lnTo>
                    <a:pt x="358190" y="192053"/>
                  </a:lnTo>
                  <a:lnTo>
                    <a:pt x="345104" y="201996"/>
                  </a:lnTo>
                  <a:lnTo>
                    <a:pt x="332018" y="212338"/>
                  </a:lnTo>
                  <a:lnTo>
                    <a:pt x="319328" y="222679"/>
                  </a:lnTo>
                  <a:lnTo>
                    <a:pt x="307035" y="233418"/>
                  </a:lnTo>
                  <a:lnTo>
                    <a:pt x="294741" y="244554"/>
                  </a:lnTo>
                  <a:lnTo>
                    <a:pt x="282448" y="256089"/>
                  </a:lnTo>
                  <a:lnTo>
                    <a:pt x="270948" y="267226"/>
                  </a:lnTo>
                  <a:lnTo>
                    <a:pt x="259448" y="278760"/>
                  </a:lnTo>
                  <a:lnTo>
                    <a:pt x="247948" y="291090"/>
                  </a:lnTo>
                  <a:lnTo>
                    <a:pt x="236844" y="303022"/>
                  </a:lnTo>
                  <a:lnTo>
                    <a:pt x="226137" y="315750"/>
                  </a:lnTo>
                  <a:lnTo>
                    <a:pt x="215826" y="328477"/>
                  </a:lnTo>
                  <a:lnTo>
                    <a:pt x="205516" y="341205"/>
                  </a:lnTo>
                  <a:lnTo>
                    <a:pt x="195602" y="354728"/>
                  </a:lnTo>
                  <a:lnTo>
                    <a:pt x="185688" y="367854"/>
                  </a:lnTo>
                  <a:lnTo>
                    <a:pt x="176170" y="381377"/>
                  </a:lnTo>
                  <a:lnTo>
                    <a:pt x="123825" y="390525"/>
                  </a:lnTo>
                  <a:lnTo>
                    <a:pt x="134135" y="373820"/>
                  </a:lnTo>
                  <a:lnTo>
                    <a:pt x="145239" y="357512"/>
                  </a:lnTo>
                  <a:lnTo>
                    <a:pt x="156739" y="341205"/>
                  </a:lnTo>
                  <a:lnTo>
                    <a:pt x="168239" y="325693"/>
                  </a:lnTo>
                  <a:lnTo>
                    <a:pt x="180136" y="310181"/>
                  </a:lnTo>
                  <a:lnTo>
                    <a:pt x="192826" y="295067"/>
                  </a:lnTo>
                  <a:lnTo>
                    <a:pt x="205516" y="280351"/>
                  </a:lnTo>
                  <a:lnTo>
                    <a:pt x="218602" y="265635"/>
                  </a:lnTo>
                  <a:lnTo>
                    <a:pt x="232085" y="251316"/>
                  </a:lnTo>
                  <a:lnTo>
                    <a:pt x="245965" y="237395"/>
                  </a:lnTo>
                  <a:lnTo>
                    <a:pt x="259844" y="223872"/>
                  </a:lnTo>
                  <a:lnTo>
                    <a:pt x="274517" y="210349"/>
                  </a:lnTo>
                  <a:lnTo>
                    <a:pt x="289190" y="197621"/>
                  </a:lnTo>
                  <a:lnTo>
                    <a:pt x="303862" y="184893"/>
                  </a:lnTo>
                  <a:lnTo>
                    <a:pt x="319328" y="172961"/>
                  </a:lnTo>
                  <a:lnTo>
                    <a:pt x="334794" y="160631"/>
                  </a:lnTo>
                  <a:lnTo>
                    <a:pt x="350656" y="149495"/>
                  </a:lnTo>
                  <a:lnTo>
                    <a:pt x="366518" y="138358"/>
                  </a:lnTo>
                  <a:lnTo>
                    <a:pt x="383174" y="127619"/>
                  </a:lnTo>
                  <a:lnTo>
                    <a:pt x="399829" y="116880"/>
                  </a:lnTo>
                  <a:lnTo>
                    <a:pt x="416881" y="106936"/>
                  </a:lnTo>
                  <a:lnTo>
                    <a:pt x="433933" y="97391"/>
                  </a:lnTo>
                  <a:lnTo>
                    <a:pt x="451778" y="88640"/>
                  </a:lnTo>
                  <a:lnTo>
                    <a:pt x="469227" y="79890"/>
                  </a:lnTo>
                  <a:lnTo>
                    <a:pt x="487072" y="71140"/>
                  </a:lnTo>
                  <a:lnTo>
                    <a:pt x="505710" y="63185"/>
                  </a:lnTo>
                  <a:lnTo>
                    <a:pt x="523951" y="56026"/>
                  </a:lnTo>
                  <a:lnTo>
                    <a:pt x="542193" y="48867"/>
                  </a:lnTo>
                  <a:lnTo>
                    <a:pt x="561228" y="42105"/>
                  </a:lnTo>
                  <a:lnTo>
                    <a:pt x="580263" y="36139"/>
                  </a:lnTo>
                  <a:lnTo>
                    <a:pt x="599694" y="30570"/>
                  </a:lnTo>
                  <a:lnTo>
                    <a:pt x="619125" y="25400"/>
                  </a:lnTo>
                  <a:close/>
                  <a:moveTo>
                    <a:pt x="824315" y="0"/>
                  </a:moveTo>
                  <a:lnTo>
                    <a:pt x="846110" y="792"/>
                  </a:lnTo>
                  <a:lnTo>
                    <a:pt x="868300" y="1585"/>
                  </a:lnTo>
                  <a:lnTo>
                    <a:pt x="889699" y="2774"/>
                  </a:lnTo>
                  <a:lnTo>
                    <a:pt x="911097" y="4756"/>
                  </a:lnTo>
                  <a:lnTo>
                    <a:pt x="932495" y="7530"/>
                  </a:lnTo>
                  <a:lnTo>
                    <a:pt x="953497" y="10700"/>
                  </a:lnTo>
                  <a:lnTo>
                    <a:pt x="974499" y="13871"/>
                  </a:lnTo>
                  <a:lnTo>
                    <a:pt x="995500" y="18230"/>
                  </a:lnTo>
                  <a:lnTo>
                    <a:pt x="1020861" y="63806"/>
                  </a:lnTo>
                  <a:lnTo>
                    <a:pt x="1084263" y="178339"/>
                  </a:lnTo>
                  <a:lnTo>
                    <a:pt x="1071187" y="183491"/>
                  </a:lnTo>
                  <a:lnTo>
                    <a:pt x="1015710" y="204892"/>
                  </a:lnTo>
                  <a:lnTo>
                    <a:pt x="847298" y="270679"/>
                  </a:lnTo>
                  <a:lnTo>
                    <a:pt x="827882" y="277813"/>
                  </a:lnTo>
                  <a:lnTo>
                    <a:pt x="808465" y="270679"/>
                  </a:lnTo>
                  <a:lnTo>
                    <a:pt x="636883" y="203703"/>
                  </a:lnTo>
                  <a:lnTo>
                    <a:pt x="581010" y="181906"/>
                  </a:lnTo>
                  <a:lnTo>
                    <a:pt x="571500" y="178339"/>
                  </a:lnTo>
                  <a:lnTo>
                    <a:pt x="630147" y="63409"/>
                  </a:lnTo>
                  <a:lnTo>
                    <a:pt x="653130" y="18230"/>
                  </a:lnTo>
                  <a:lnTo>
                    <a:pt x="673736" y="13871"/>
                  </a:lnTo>
                  <a:lnTo>
                    <a:pt x="694738" y="10700"/>
                  </a:lnTo>
                  <a:lnTo>
                    <a:pt x="716136" y="7530"/>
                  </a:lnTo>
                  <a:lnTo>
                    <a:pt x="737534" y="4756"/>
                  </a:lnTo>
                  <a:lnTo>
                    <a:pt x="758932" y="2774"/>
                  </a:lnTo>
                  <a:lnTo>
                    <a:pt x="780726" y="1585"/>
                  </a:lnTo>
                  <a:lnTo>
                    <a:pt x="802125" y="792"/>
                  </a:lnTo>
                  <a:lnTo>
                    <a:pt x="824315" y="0"/>
                  </a:ln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normAutofit fontScale="87500" lnSpcReduction="10000"/>
              <a:scene3d>
                <a:camera prst="orthographicFront"/>
                <a:lightRig rig="threePt" dir="t"/>
              </a:scene3d>
              <a:sp3d>
                <a:contourClr>
                  <a:srgbClr val="FFFFFF"/>
                </a:contourClr>
              </a:sp3d>
            </a:bodyPr>
            <a:lstStyle/>
            <a:p>
              <a:pPr algn="ctr">
                <a:defRPr/>
              </a:pPr>
              <a:endParaRPr lang="zh-CN" altLang="en-US" sz="1350">
                <a:sym typeface="Arial" panose="020B0604020202020204" pitchFamily="34" charset="0"/>
              </a:endParaRPr>
            </a:p>
          </p:txBody>
        </p:sp>
        <p:sp>
          <p:nvSpPr>
            <p:cNvPr id="23" name="矩形 22"/>
            <p:cNvSpPr/>
            <p:nvPr>
              <p:custDataLst>
                <p:tags r:id="rId10"/>
              </p:custDataLst>
            </p:nvPr>
          </p:nvSpPr>
          <p:spPr>
            <a:xfrm>
              <a:off x="3740" y="6062"/>
              <a:ext cx="6829" cy="744"/>
            </a:xfrm>
            <a:prstGeom prst="rect">
              <a:avLst/>
            </a:prstGeom>
          </p:spPr>
          <p:txBody>
            <a:bodyPr/>
            <a:lstStyle/>
            <a:p>
              <a:pPr marL="0" lvl="0" indent="0" algn="l">
                <a:lnSpc>
                  <a:spcPct val="150000"/>
                </a:lnSpc>
                <a:spcBef>
                  <a:spcPts val="0"/>
                </a:spcBef>
                <a:spcAft>
                  <a:spcPts val="0"/>
                </a:spcAft>
                <a:buSzPct val="100000"/>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rPr>
                <a:t>初始阶段，由各单位人事培训部门组织专业部门成立小组对培训矩阵进行审查，审查通过后方可发布实施。</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4" name="fac59c6d-7e73-4f19-af8b-eab5ed08eb8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1"/>
            </p:custDataLst>
          </p:nvPr>
        </p:nvGrpSpPr>
        <p:grpSpPr>
          <a:xfrm>
            <a:off x="948055" y="1288415"/>
            <a:ext cx="1855470" cy="3742690"/>
            <a:chOff x="4832351" y="1057276"/>
            <a:chExt cx="2355976" cy="4751388"/>
          </a:xfrm>
        </p:grpSpPr>
        <p:sp>
          <p:nvSpPr>
            <p:cNvPr id="25" name="ïşļiḍê"/>
            <p:cNvSpPr/>
            <p:nvPr/>
          </p:nvSpPr>
          <p:spPr bwMode="auto">
            <a:xfrm>
              <a:off x="4848226" y="3633788"/>
              <a:ext cx="673100" cy="80963"/>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î$1îde"/>
            <p:cNvSpPr/>
            <p:nvPr/>
          </p:nvSpPr>
          <p:spPr bwMode="auto">
            <a:xfrm>
              <a:off x="4848226" y="3771901"/>
              <a:ext cx="673100" cy="79375"/>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 name="išḻïdê"/>
            <p:cNvSpPr/>
            <p:nvPr/>
          </p:nvSpPr>
          <p:spPr bwMode="auto">
            <a:xfrm>
              <a:off x="4832351" y="2949576"/>
              <a:ext cx="696913" cy="636588"/>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 name="išḷiḓé"/>
            <p:cNvSpPr/>
            <p:nvPr/>
          </p:nvSpPr>
          <p:spPr bwMode="auto">
            <a:xfrm>
              <a:off x="5675313" y="2949576"/>
              <a:ext cx="695325" cy="636588"/>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 name="iṩ1ïḋè"/>
            <p:cNvSpPr/>
            <p:nvPr/>
          </p:nvSpPr>
          <p:spPr bwMode="auto">
            <a:xfrm>
              <a:off x="5657851" y="1846263"/>
              <a:ext cx="696913" cy="628650"/>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 name="íSlíḍé"/>
            <p:cNvSpPr/>
            <p:nvPr/>
          </p:nvSpPr>
          <p:spPr bwMode="auto">
            <a:xfrm>
              <a:off x="4832351" y="1846263"/>
              <a:ext cx="696913" cy="628650"/>
            </a:xfrm>
            <a:prstGeom prst="rect">
              <a:avLst/>
            </a:prstGeom>
            <a:solidFill>
              <a:srgbClr val="1634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 name="íṣliḍè"/>
            <p:cNvSpPr/>
            <p:nvPr/>
          </p:nvSpPr>
          <p:spPr bwMode="auto">
            <a:xfrm>
              <a:off x="5675313" y="2547938"/>
              <a:ext cx="679450" cy="79375"/>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 name="íṧḻíde"/>
            <p:cNvSpPr/>
            <p:nvPr/>
          </p:nvSpPr>
          <p:spPr bwMode="auto">
            <a:xfrm>
              <a:off x="5675313" y="2676526"/>
              <a:ext cx="679450" cy="79375"/>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3" name="íşļídé"/>
            <p:cNvSpPr/>
            <p:nvPr/>
          </p:nvSpPr>
          <p:spPr bwMode="auto">
            <a:xfrm>
              <a:off x="4848226" y="2547938"/>
              <a:ext cx="673100" cy="79375"/>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iš1iďe"/>
            <p:cNvSpPr/>
            <p:nvPr/>
          </p:nvSpPr>
          <p:spPr bwMode="auto">
            <a:xfrm>
              <a:off x="4848226" y="2676526"/>
              <a:ext cx="673100" cy="79375"/>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 name="ïṧḻîḋe"/>
            <p:cNvSpPr/>
            <p:nvPr/>
          </p:nvSpPr>
          <p:spPr bwMode="auto">
            <a:xfrm>
              <a:off x="6500813" y="3633788"/>
              <a:ext cx="671513" cy="80963"/>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6" name="ïṧľiḍé"/>
            <p:cNvSpPr/>
            <p:nvPr/>
          </p:nvSpPr>
          <p:spPr bwMode="auto">
            <a:xfrm>
              <a:off x="6500813" y="3771901"/>
              <a:ext cx="671513" cy="79375"/>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7" name="îšľíḓe"/>
            <p:cNvSpPr/>
            <p:nvPr/>
          </p:nvSpPr>
          <p:spPr bwMode="auto">
            <a:xfrm>
              <a:off x="6500939" y="2949576"/>
              <a:ext cx="687388" cy="636588"/>
            </a:xfrm>
            <a:prstGeom prst="rect">
              <a:avLst/>
            </a:prstGeom>
            <a:solidFill>
              <a:srgbClr val="1634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 name="îŝľïḑè"/>
            <p:cNvSpPr/>
            <p:nvPr/>
          </p:nvSpPr>
          <p:spPr bwMode="auto">
            <a:xfrm>
              <a:off x="6492876" y="1846263"/>
              <a:ext cx="687388" cy="628650"/>
            </a:xfrm>
            <a:prstGeom prst="rect">
              <a:avLst/>
            </a:prstGeom>
            <a:solidFill>
              <a:srgbClr val="1634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 name="ïşḻîḍé"/>
            <p:cNvSpPr/>
            <p:nvPr/>
          </p:nvSpPr>
          <p:spPr bwMode="auto">
            <a:xfrm>
              <a:off x="6500813" y="2547938"/>
              <a:ext cx="671513" cy="79375"/>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0" name="íśļiḍé"/>
            <p:cNvSpPr/>
            <p:nvPr/>
          </p:nvSpPr>
          <p:spPr bwMode="auto">
            <a:xfrm>
              <a:off x="6500813" y="2676526"/>
              <a:ext cx="671513" cy="79375"/>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1" name="íŝľïḑè"/>
            <p:cNvSpPr/>
            <p:nvPr/>
          </p:nvSpPr>
          <p:spPr bwMode="auto">
            <a:xfrm>
              <a:off x="5675313" y="3633788"/>
              <a:ext cx="679450" cy="80963"/>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îSľïḓe"/>
            <p:cNvSpPr/>
            <p:nvPr/>
          </p:nvSpPr>
          <p:spPr bwMode="auto">
            <a:xfrm>
              <a:off x="5675313" y="3771901"/>
              <a:ext cx="679450" cy="79375"/>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3" name="iŝ1iḍè"/>
            <p:cNvSpPr/>
            <p:nvPr/>
          </p:nvSpPr>
          <p:spPr bwMode="auto">
            <a:xfrm>
              <a:off x="5756276" y="2789238"/>
              <a:ext cx="47625" cy="128588"/>
            </a:xfrm>
            <a:custGeom>
              <a:avLst/>
              <a:gdLst>
                <a:gd name="T0" fmla="*/ 0 w 6"/>
                <a:gd name="T1" fmla="*/ 0 h 16"/>
                <a:gd name="T2" fmla="*/ 6 w 6"/>
                <a:gd name="T3" fmla="*/ 10 h 16"/>
                <a:gd name="T4" fmla="*/ 1 w 6"/>
                <a:gd name="T5" fmla="*/ 16 h 16"/>
                <a:gd name="T6" fmla="*/ 1 w 6"/>
                <a:gd name="T7" fmla="*/ 8 h 16"/>
                <a:gd name="T8" fmla="*/ 0 w 6"/>
                <a:gd name="T9" fmla="*/ 0 h 16"/>
              </a:gdLst>
              <a:ahLst/>
              <a:cxnLst>
                <a:cxn ang="0">
                  <a:pos x="T0" y="T1"/>
                </a:cxn>
                <a:cxn ang="0">
                  <a:pos x="T2" y="T3"/>
                </a:cxn>
                <a:cxn ang="0">
                  <a:pos x="T4" y="T5"/>
                </a:cxn>
                <a:cxn ang="0">
                  <a:pos x="T6" y="T7"/>
                </a:cxn>
                <a:cxn ang="0">
                  <a:pos x="T8" y="T9"/>
                </a:cxn>
              </a:cxnLst>
              <a:rect l="0" t="0" r="r" b="b"/>
              <a:pathLst>
                <a:path w="6" h="16">
                  <a:moveTo>
                    <a:pt x="0" y="0"/>
                  </a:moveTo>
                  <a:cubicBezTo>
                    <a:pt x="2" y="3"/>
                    <a:pt x="5" y="6"/>
                    <a:pt x="6" y="10"/>
                  </a:cubicBezTo>
                  <a:cubicBezTo>
                    <a:pt x="6" y="12"/>
                    <a:pt x="3" y="14"/>
                    <a:pt x="1" y="16"/>
                  </a:cubicBezTo>
                  <a:cubicBezTo>
                    <a:pt x="1" y="13"/>
                    <a:pt x="1" y="10"/>
                    <a:pt x="1" y="8"/>
                  </a:cubicBezTo>
                  <a:cubicBezTo>
                    <a:pt x="1" y="6"/>
                    <a:pt x="2" y="3"/>
                    <a:pt x="0" y="0"/>
                  </a:cubicBezTo>
                  <a:close/>
                </a:path>
              </a:pathLst>
            </a:custGeom>
            <a:solidFill>
              <a:srgbClr val="E09B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îṧlíḑè"/>
            <p:cNvSpPr/>
            <p:nvPr/>
          </p:nvSpPr>
          <p:spPr bwMode="auto">
            <a:xfrm>
              <a:off x="5683251" y="2668588"/>
              <a:ext cx="96838" cy="369888"/>
            </a:xfrm>
            <a:custGeom>
              <a:avLst/>
              <a:gdLst>
                <a:gd name="T0" fmla="*/ 5 w 12"/>
                <a:gd name="T1" fmla="*/ 0 h 46"/>
                <a:gd name="T2" fmla="*/ 12 w 12"/>
                <a:gd name="T3" fmla="*/ 28 h 46"/>
                <a:gd name="T4" fmla="*/ 9 w 12"/>
                <a:gd name="T5" fmla="*/ 46 h 46"/>
                <a:gd name="T6" fmla="*/ 2 w 12"/>
                <a:gd name="T7" fmla="*/ 28 h 46"/>
                <a:gd name="T8" fmla="*/ 5 w 12"/>
                <a:gd name="T9" fmla="*/ 0 h 46"/>
              </a:gdLst>
              <a:ahLst/>
              <a:cxnLst>
                <a:cxn ang="0">
                  <a:pos x="T0" y="T1"/>
                </a:cxn>
                <a:cxn ang="0">
                  <a:pos x="T2" y="T3"/>
                </a:cxn>
                <a:cxn ang="0">
                  <a:pos x="T4" y="T5"/>
                </a:cxn>
                <a:cxn ang="0">
                  <a:pos x="T6" y="T7"/>
                </a:cxn>
                <a:cxn ang="0">
                  <a:pos x="T8" y="T9"/>
                </a:cxn>
              </a:cxnLst>
              <a:rect l="0" t="0" r="r" b="b"/>
              <a:pathLst>
                <a:path w="12" h="46">
                  <a:moveTo>
                    <a:pt x="5" y="0"/>
                  </a:moveTo>
                  <a:cubicBezTo>
                    <a:pt x="9" y="6"/>
                    <a:pt x="11" y="21"/>
                    <a:pt x="12" y="28"/>
                  </a:cubicBezTo>
                  <a:cubicBezTo>
                    <a:pt x="12" y="34"/>
                    <a:pt x="12" y="40"/>
                    <a:pt x="9" y="46"/>
                  </a:cubicBezTo>
                  <a:cubicBezTo>
                    <a:pt x="3" y="41"/>
                    <a:pt x="2" y="35"/>
                    <a:pt x="2" y="28"/>
                  </a:cubicBezTo>
                  <a:cubicBezTo>
                    <a:pt x="2" y="21"/>
                    <a:pt x="0" y="12"/>
                    <a:pt x="5" y="0"/>
                  </a:cubicBezTo>
                  <a:close/>
                </a:path>
              </a:pathLst>
            </a:custGeom>
            <a:solidFill>
              <a:srgbClr val="EFBC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i$lïḓe"/>
            <p:cNvSpPr/>
            <p:nvPr/>
          </p:nvSpPr>
          <p:spPr bwMode="auto">
            <a:xfrm>
              <a:off x="5715001" y="5622926"/>
              <a:ext cx="219075" cy="185738"/>
            </a:xfrm>
            <a:custGeom>
              <a:avLst/>
              <a:gdLst>
                <a:gd name="T0" fmla="*/ 1 w 27"/>
                <a:gd name="T1" fmla="*/ 16 h 23"/>
                <a:gd name="T2" fmla="*/ 2 w 27"/>
                <a:gd name="T3" fmla="*/ 22 h 23"/>
                <a:gd name="T4" fmla="*/ 12 w 27"/>
                <a:gd name="T5" fmla="*/ 23 h 23"/>
                <a:gd name="T6" fmla="*/ 19 w 27"/>
                <a:gd name="T7" fmla="*/ 19 h 23"/>
                <a:gd name="T8" fmla="*/ 18 w 27"/>
                <a:gd name="T9" fmla="*/ 0 h 23"/>
                <a:gd name="T10" fmla="*/ 1 w 27"/>
                <a:gd name="T11" fmla="*/ 16 h 23"/>
              </a:gdLst>
              <a:ahLst/>
              <a:cxnLst>
                <a:cxn ang="0">
                  <a:pos x="T0" y="T1"/>
                </a:cxn>
                <a:cxn ang="0">
                  <a:pos x="T2" y="T3"/>
                </a:cxn>
                <a:cxn ang="0">
                  <a:pos x="T4" y="T5"/>
                </a:cxn>
                <a:cxn ang="0">
                  <a:pos x="T6" y="T7"/>
                </a:cxn>
                <a:cxn ang="0">
                  <a:pos x="T8" y="T9"/>
                </a:cxn>
                <a:cxn ang="0">
                  <a:pos x="T10" y="T11"/>
                </a:cxn>
              </a:cxnLst>
              <a:rect l="0" t="0" r="r" b="b"/>
              <a:pathLst>
                <a:path w="27" h="23">
                  <a:moveTo>
                    <a:pt x="1" y="16"/>
                  </a:moveTo>
                  <a:cubicBezTo>
                    <a:pt x="1" y="19"/>
                    <a:pt x="0" y="19"/>
                    <a:pt x="2" y="22"/>
                  </a:cubicBezTo>
                  <a:cubicBezTo>
                    <a:pt x="5" y="22"/>
                    <a:pt x="9" y="23"/>
                    <a:pt x="12" y="23"/>
                  </a:cubicBezTo>
                  <a:cubicBezTo>
                    <a:pt x="16" y="22"/>
                    <a:pt x="17" y="22"/>
                    <a:pt x="19" y="19"/>
                  </a:cubicBezTo>
                  <a:cubicBezTo>
                    <a:pt x="22" y="12"/>
                    <a:pt x="27" y="5"/>
                    <a:pt x="18" y="0"/>
                  </a:cubicBezTo>
                  <a:cubicBezTo>
                    <a:pt x="13" y="8"/>
                    <a:pt x="12" y="17"/>
                    <a:pt x="1" y="16"/>
                  </a:cubicBezTo>
                  <a:close/>
                </a:path>
              </a:pathLst>
            </a:custGeom>
            <a:solidFill>
              <a:srgbClr val="666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ïṡļïďê"/>
            <p:cNvSpPr/>
            <p:nvPr/>
          </p:nvSpPr>
          <p:spPr bwMode="auto">
            <a:xfrm>
              <a:off x="5707063" y="5575301"/>
              <a:ext cx="242888" cy="217488"/>
            </a:xfrm>
            <a:custGeom>
              <a:avLst/>
              <a:gdLst>
                <a:gd name="T0" fmla="*/ 3 w 30"/>
                <a:gd name="T1" fmla="*/ 9 h 27"/>
                <a:gd name="T2" fmla="*/ 4 w 30"/>
                <a:gd name="T3" fmla="*/ 25 h 27"/>
                <a:gd name="T4" fmla="*/ 17 w 30"/>
                <a:gd name="T5" fmla="*/ 24 h 27"/>
                <a:gd name="T6" fmla="*/ 14 w 30"/>
                <a:gd name="T7" fmla="*/ 2 h 27"/>
                <a:gd name="T8" fmla="*/ 8 w 30"/>
                <a:gd name="T9" fmla="*/ 4 h 27"/>
                <a:gd name="T10" fmla="*/ 3 w 30"/>
                <a:gd name="T11" fmla="*/ 9 h 27"/>
              </a:gdLst>
              <a:ahLst/>
              <a:cxnLst>
                <a:cxn ang="0">
                  <a:pos x="T0" y="T1"/>
                </a:cxn>
                <a:cxn ang="0">
                  <a:pos x="T2" y="T3"/>
                </a:cxn>
                <a:cxn ang="0">
                  <a:pos x="T4" y="T5"/>
                </a:cxn>
                <a:cxn ang="0">
                  <a:pos x="T6" y="T7"/>
                </a:cxn>
                <a:cxn ang="0">
                  <a:pos x="T8" y="T9"/>
                </a:cxn>
                <a:cxn ang="0">
                  <a:pos x="T10" y="T11"/>
                </a:cxn>
              </a:cxnLst>
              <a:rect l="0" t="0" r="r" b="b"/>
              <a:pathLst>
                <a:path w="30" h="27">
                  <a:moveTo>
                    <a:pt x="3" y="9"/>
                  </a:moveTo>
                  <a:cubicBezTo>
                    <a:pt x="0" y="10"/>
                    <a:pt x="0" y="23"/>
                    <a:pt x="4" y="25"/>
                  </a:cubicBezTo>
                  <a:cubicBezTo>
                    <a:pt x="4" y="25"/>
                    <a:pt x="14" y="27"/>
                    <a:pt x="17" y="24"/>
                  </a:cubicBezTo>
                  <a:cubicBezTo>
                    <a:pt x="20" y="19"/>
                    <a:pt x="30" y="9"/>
                    <a:pt x="14" y="2"/>
                  </a:cubicBezTo>
                  <a:cubicBezTo>
                    <a:pt x="10" y="0"/>
                    <a:pt x="10" y="0"/>
                    <a:pt x="8" y="4"/>
                  </a:cubicBezTo>
                  <a:cubicBezTo>
                    <a:pt x="7" y="7"/>
                    <a:pt x="6" y="7"/>
                    <a:pt x="3" y="9"/>
                  </a:cubicBezTo>
                  <a:close/>
                </a:path>
              </a:pathLst>
            </a:custGeom>
            <a:solidFill>
              <a:srgbClr val="D6D0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ṧ1iḍè"/>
            <p:cNvSpPr/>
            <p:nvPr/>
          </p:nvSpPr>
          <p:spPr bwMode="auto">
            <a:xfrm>
              <a:off x="5545138" y="3884613"/>
              <a:ext cx="355600" cy="1787525"/>
            </a:xfrm>
            <a:custGeom>
              <a:avLst/>
              <a:gdLst>
                <a:gd name="T0" fmla="*/ 24 w 44"/>
                <a:gd name="T1" fmla="*/ 3 h 222"/>
                <a:gd name="T2" fmla="*/ 31 w 44"/>
                <a:gd name="T3" fmla="*/ 12 h 222"/>
                <a:gd name="T4" fmla="*/ 39 w 44"/>
                <a:gd name="T5" fmla="*/ 33 h 222"/>
                <a:gd name="T6" fmla="*/ 31 w 44"/>
                <a:gd name="T7" fmla="*/ 120 h 222"/>
                <a:gd name="T8" fmla="*/ 34 w 44"/>
                <a:gd name="T9" fmla="*/ 140 h 222"/>
                <a:gd name="T10" fmla="*/ 36 w 44"/>
                <a:gd name="T11" fmla="*/ 161 h 222"/>
                <a:gd name="T12" fmla="*/ 34 w 44"/>
                <a:gd name="T13" fmla="*/ 197 h 222"/>
                <a:gd name="T14" fmla="*/ 33 w 44"/>
                <a:gd name="T15" fmla="*/ 221 h 222"/>
                <a:gd name="T16" fmla="*/ 22 w 44"/>
                <a:gd name="T17" fmla="*/ 221 h 222"/>
                <a:gd name="T18" fmla="*/ 12 w 44"/>
                <a:gd name="T19" fmla="*/ 128 h 222"/>
                <a:gd name="T20" fmla="*/ 9 w 44"/>
                <a:gd name="T21" fmla="*/ 104 h 222"/>
                <a:gd name="T22" fmla="*/ 7 w 44"/>
                <a:gd name="T23" fmla="*/ 72 h 222"/>
                <a:gd name="T24" fmla="*/ 1 w 44"/>
                <a:gd name="T25" fmla="*/ 28 h 222"/>
                <a:gd name="T26" fmla="*/ 5 w 44"/>
                <a:gd name="T27" fmla="*/ 9 h 222"/>
                <a:gd name="T28" fmla="*/ 24 w 44"/>
                <a:gd name="T29"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222">
                  <a:moveTo>
                    <a:pt x="24" y="3"/>
                  </a:moveTo>
                  <a:cubicBezTo>
                    <a:pt x="24" y="8"/>
                    <a:pt x="29" y="7"/>
                    <a:pt x="31" y="12"/>
                  </a:cubicBezTo>
                  <a:cubicBezTo>
                    <a:pt x="33" y="20"/>
                    <a:pt x="38" y="25"/>
                    <a:pt x="39" y="33"/>
                  </a:cubicBezTo>
                  <a:cubicBezTo>
                    <a:pt x="44" y="78"/>
                    <a:pt x="31" y="102"/>
                    <a:pt x="31" y="120"/>
                  </a:cubicBezTo>
                  <a:cubicBezTo>
                    <a:pt x="31" y="128"/>
                    <a:pt x="31" y="133"/>
                    <a:pt x="34" y="140"/>
                  </a:cubicBezTo>
                  <a:cubicBezTo>
                    <a:pt x="36" y="147"/>
                    <a:pt x="36" y="154"/>
                    <a:pt x="36" y="161"/>
                  </a:cubicBezTo>
                  <a:cubicBezTo>
                    <a:pt x="37" y="173"/>
                    <a:pt x="35" y="185"/>
                    <a:pt x="34" y="197"/>
                  </a:cubicBezTo>
                  <a:cubicBezTo>
                    <a:pt x="33" y="204"/>
                    <a:pt x="36" y="215"/>
                    <a:pt x="33" y="221"/>
                  </a:cubicBezTo>
                  <a:cubicBezTo>
                    <a:pt x="30" y="221"/>
                    <a:pt x="25" y="222"/>
                    <a:pt x="22" y="221"/>
                  </a:cubicBezTo>
                  <a:cubicBezTo>
                    <a:pt x="17" y="206"/>
                    <a:pt x="16" y="141"/>
                    <a:pt x="12" y="128"/>
                  </a:cubicBezTo>
                  <a:cubicBezTo>
                    <a:pt x="10" y="121"/>
                    <a:pt x="10" y="112"/>
                    <a:pt x="9" y="104"/>
                  </a:cubicBezTo>
                  <a:cubicBezTo>
                    <a:pt x="7" y="93"/>
                    <a:pt x="7" y="83"/>
                    <a:pt x="7" y="72"/>
                  </a:cubicBezTo>
                  <a:cubicBezTo>
                    <a:pt x="6" y="57"/>
                    <a:pt x="3" y="43"/>
                    <a:pt x="1" y="28"/>
                  </a:cubicBezTo>
                  <a:cubicBezTo>
                    <a:pt x="0" y="20"/>
                    <a:pt x="0" y="16"/>
                    <a:pt x="5" y="9"/>
                  </a:cubicBezTo>
                  <a:cubicBezTo>
                    <a:pt x="9" y="5"/>
                    <a:pt x="16" y="0"/>
                    <a:pt x="24" y="3"/>
                  </a:cubicBezTo>
                  <a:close/>
                </a:path>
              </a:pathLst>
            </a:custGeom>
            <a:solidFill>
              <a:srgbClr val="95B7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ïş1ïḍé"/>
            <p:cNvSpPr/>
            <p:nvPr/>
          </p:nvSpPr>
          <p:spPr bwMode="auto">
            <a:xfrm>
              <a:off x="5181601" y="3554413"/>
              <a:ext cx="209550" cy="731838"/>
            </a:xfrm>
            <a:custGeom>
              <a:avLst/>
              <a:gdLst>
                <a:gd name="T0" fmla="*/ 18 w 26"/>
                <a:gd name="T1" fmla="*/ 10 h 91"/>
                <a:gd name="T2" fmla="*/ 19 w 26"/>
                <a:gd name="T3" fmla="*/ 59 h 91"/>
                <a:gd name="T4" fmla="*/ 26 w 26"/>
                <a:gd name="T5" fmla="*/ 91 h 91"/>
                <a:gd name="T6" fmla="*/ 9 w 26"/>
                <a:gd name="T7" fmla="*/ 63 h 91"/>
                <a:gd name="T8" fmla="*/ 3 w 26"/>
                <a:gd name="T9" fmla="*/ 41 h 91"/>
                <a:gd name="T10" fmla="*/ 1 w 26"/>
                <a:gd name="T11" fmla="*/ 11 h 91"/>
                <a:gd name="T12" fmla="*/ 18 w 26"/>
                <a:gd name="T13" fmla="*/ 10 h 91"/>
              </a:gdLst>
              <a:ahLst/>
              <a:cxnLst>
                <a:cxn ang="0">
                  <a:pos x="T0" y="T1"/>
                </a:cxn>
                <a:cxn ang="0">
                  <a:pos x="T2" y="T3"/>
                </a:cxn>
                <a:cxn ang="0">
                  <a:pos x="T4" y="T5"/>
                </a:cxn>
                <a:cxn ang="0">
                  <a:pos x="T6" y="T7"/>
                </a:cxn>
                <a:cxn ang="0">
                  <a:pos x="T8" y="T9"/>
                </a:cxn>
                <a:cxn ang="0">
                  <a:pos x="T10" y="T11"/>
                </a:cxn>
                <a:cxn ang="0">
                  <a:pos x="T12" y="T13"/>
                </a:cxn>
              </a:cxnLst>
              <a:rect l="0" t="0" r="r" b="b"/>
              <a:pathLst>
                <a:path w="26" h="91">
                  <a:moveTo>
                    <a:pt x="18" y="10"/>
                  </a:moveTo>
                  <a:cubicBezTo>
                    <a:pt x="18" y="26"/>
                    <a:pt x="17" y="43"/>
                    <a:pt x="19" y="59"/>
                  </a:cubicBezTo>
                  <a:cubicBezTo>
                    <a:pt x="21" y="70"/>
                    <a:pt x="25" y="80"/>
                    <a:pt x="26" y="91"/>
                  </a:cubicBezTo>
                  <a:cubicBezTo>
                    <a:pt x="18" y="87"/>
                    <a:pt x="13" y="71"/>
                    <a:pt x="9" y="63"/>
                  </a:cubicBezTo>
                  <a:cubicBezTo>
                    <a:pt x="5" y="56"/>
                    <a:pt x="4" y="49"/>
                    <a:pt x="3" y="41"/>
                  </a:cubicBezTo>
                  <a:cubicBezTo>
                    <a:pt x="2" y="31"/>
                    <a:pt x="0" y="21"/>
                    <a:pt x="1" y="11"/>
                  </a:cubicBezTo>
                  <a:cubicBezTo>
                    <a:pt x="6" y="7"/>
                    <a:pt x="9" y="0"/>
                    <a:pt x="18" y="10"/>
                  </a:cubicBezTo>
                  <a:close/>
                </a:path>
              </a:pathLst>
            </a:custGeom>
            <a:solidFill>
              <a:srgbClr val="EFBC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íṡḻíḑé"/>
            <p:cNvSpPr/>
            <p:nvPr/>
          </p:nvSpPr>
          <p:spPr bwMode="auto">
            <a:xfrm>
              <a:off x="5375276" y="5630863"/>
              <a:ext cx="227013" cy="177800"/>
            </a:xfrm>
            <a:custGeom>
              <a:avLst/>
              <a:gdLst>
                <a:gd name="T0" fmla="*/ 26 w 28"/>
                <a:gd name="T1" fmla="*/ 14 h 22"/>
                <a:gd name="T2" fmla="*/ 27 w 28"/>
                <a:gd name="T3" fmla="*/ 20 h 22"/>
                <a:gd name="T4" fmla="*/ 16 w 28"/>
                <a:gd name="T5" fmla="*/ 22 h 22"/>
                <a:gd name="T6" fmla="*/ 10 w 28"/>
                <a:gd name="T7" fmla="*/ 19 h 22"/>
                <a:gd name="T8" fmla="*/ 8 w 28"/>
                <a:gd name="T9" fmla="*/ 0 h 22"/>
                <a:gd name="T10" fmla="*/ 26 w 28"/>
                <a:gd name="T11" fmla="*/ 14 h 22"/>
              </a:gdLst>
              <a:ahLst/>
              <a:cxnLst>
                <a:cxn ang="0">
                  <a:pos x="T0" y="T1"/>
                </a:cxn>
                <a:cxn ang="0">
                  <a:pos x="T2" y="T3"/>
                </a:cxn>
                <a:cxn ang="0">
                  <a:pos x="T4" y="T5"/>
                </a:cxn>
                <a:cxn ang="0">
                  <a:pos x="T6" y="T7"/>
                </a:cxn>
                <a:cxn ang="0">
                  <a:pos x="T8" y="T9"/>
                </a:cxn>
                <a:cxn ang="0">
                  <a:pos x="T10" y="T11"/>
                </a:cxn>
              </a:cxnLst>
              <a:rect l="0" t="0" r="r" b="b"/>
              <a:pathLst>
                <a:path w="28" h="22">
                  <a:moveTo>
                    <a:pt x="26" y="14"/>
                  </a:moveTo>
                  <a:cubicBezTo>
                    <a:pt x="27" y="17"/>
                    <a:pt x="28" y="17"/>
                    <a:pt x="27" y="20"/>
                  </a:cubicBezTo>
                  <a:cubicBezTo>
                    <a:pt x="24" y="21"/>
                    <a:pt x="19" y="22"/>
                    <a:pt x="16" y="22"/>
                  </a:cubicBezTo>
                  <a:cubicBezTo>
                    <a:pt x="12" y="21"/>
                    <a:pt x="12" y="22"/>
                    <a:pt x="10" y="19"/>
                  </a:cubicBezTo>
                  <a:cubicBezTo>
                    <a:pt x="6" y="12"/>
                    <a:pt x="0" y="6"/>
                    <a:pt x="8" y="0"/>
                  </a:cubicBezTo>
                  <a:cubicBezTo>
                    <a:pt x="14" y="8"/>
                    <a:pt x="16" y="16"/>
                    <a:pt x="26" y="14"/>
                  </a:cubicBezTo>
                  <a:close/>
                </a:path>
              </a:pathLst>
            </a:custGeom>
            <a:solidFill>
              <a:srgbClr val="666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íş1iḓè"/>
            <p:cNvSpPr/>
            <p:nvPr/>
          </p:nvSpPr>
          <p:spPr bwMode="auto">
            <a:xfrm>
              <a:off x="5351463" y="5575301"/>
              <a:ext cx="250825" cy="225425"/>
            </a:xfrm>
            <a:custGeom>
              <a:avLst/>
              <a:gdLst>
                <a:gd name="T0" fmla="*/ 27 w 31"/>
                <a:gd name="T1" fmla="*/ 8 h 28"/>
                <a:gd name="T2" fmla="*/ 29 w 31"/>
                <a:gd name="T3" fmla="*/ 25 h 28"/>
                <a:gd name="T4" fmla="*/ 16 w 31"/>
                <a:gd name="T5" fmla="*/ 25 h 28"/>
                <a:gd name="T6" fmla="*/ 15 w 31"/>
                <a:gd name="T7" fmla="*/ 2 h 28"/>
                <a:gd name="T8" fmla="*/ 22 w 31"/>
                <a:gd name="T9" fmla="*/ 4 h 28"/>
                <a:gd name="T10" fmla="*/ 27 w 31"/>
                <a:gd name="T11" fmla="*/ 8 h 28"/>
              </a:gdLst>
              <a:ahLst/>
              <a:cxnLst>
                <a:cxn ang="0">
                  <a:pos x="T0" y="T1"/>
                </a:cxn>
                <a:cxn ang="0">
                  <a:pos x="T2" y="T3"/>
                </a:cxn>
                <a:cxn ang="0">
                  <a:pos x="T4" y="T5"/>
                </a:cxn>
                <a:cxn ang="0">
                  <a:pos x="T6" y="T7"/>
                </a:cxn>
                <a:cxn ang="0">
                  <a:pos x="T8" y="T9"/>
                </a:cxn>
                <a:cxn ang="0">
                  <a:pos x="T10" y="T11"/>
                </a:cxn>
              </a:cxnLst>
              <a:rect l="0" t="0" r="r" b="b"/>
              <a:pathLst>
                <a:path w="31" h="28">
                  <a:moveTo>
                    <a:pt x="27" y="8"/>
                  </a:moveTo>
                  <a:cubicBezTo>
                    <a:pt x="30" y="9"/>
                    <a:pt x="31" y="22"/>
                    <a:pt x="29" y="25"/>
                  </a:cubicBezTo>
                  <a:cubicBezTo>
                    <a:pt x="29" y="25"/>
                    <a:pt x="18" y="28"/>
                    <a:pt x="16" y="25"/>
                  </a:cubicBezTo>
                  <a:cubicBezTo>
                    <a:pt x="11" y="20"/>
                    <a:pt x="0" y="11"/>
                    <a:pt x="15" y="2"/>
                  </a:cubicBezTo>
                  <a:cubicBezTo>
                    <a:pt x="20" y="0"/>
                    <a:pt x="20" y="0"/>
                    <a:pt x="22" y="4"/>
                  </a:cubicBezTo>
                  <a:cubicBezTo>
                    <a:pt x="24" y="7"/>
                    <a:pt x="24" y="7"/>
                    <a:pt x="27" y="8"/>
                  </a:cubicBezTo>
                  <a:close/>
                </a:path>
              </a:pathLst>
            </a:custGeom>
            <a:solidFill>
              <a:srgbClr val="D6D0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ïṣlídè"/>
            <p:cNvSpPr/>
            <p:nvPr/>
          </p:nvSpPr>
          <p:spPr bwMode="auto">
            <a:xfrm>
              <a:off x="5270501" y="3875088"/>
              <a:ext cx="339725" cy="1787525"/>
            </a:xfrm>
            <a:custGeom>
              <a:avLst/>
              <a:gdLst>
                <a:gd name="T0" fmla="*/ 13 w 42"/>
                <a:gd name="T1" fmla="*/ 5 h 222"/>
                <a:gd name="T2" fmla="*/ 8 w 42"/>
                <a:gd name="T3" fmla="*/ 13 h 222"/>
                <a:gd name="T4" fmla="*/ 0 w 42"/>
                <a:gd name="T5" fmla="*/ 31 h 222"/>
                <a:gd name="T6" fmla="*/ 18 w 42"/>
                <a:gd name="T7" fmla="*/ 122 h 222"/>
                <a:gd name="T8" fmla="*/ 18 w 42"/>
                <a:gd name="T9" fmla="*/ 142 h 222"/>
                <a:gd name="T10" fmla="*/ 18 w 42"/>
                <a:gd name="T11" fmla="*/ 163 h 222"/>
                <a:gd name="T12" fmla="*/ 24 w 42"/>
                <a:gd name="T13" fmla="*/ 199 h 222"/>
                <a:gd name="T14" fmla="*/ 27 w 42"/>
                <a:gd name="T15" fmla="*/ 222 h 222"/>
                <a:gd name="T16" fmla="*/ 39 w 42"/>
                <a:gd name="T17" fmla="*/ 221 h 222"/>
                <a:gd name="T18" fmla="*/ 39 w 42"/>
                <a:gd name="T19" fmla="*/ 128 h 222"/>
                <a:gd name="T20" fmla="*/ 40 w 42"/>
                <a:gd name="T21" fmla="*/ 103 h 222"/>
                <a:gd name="T22" fmla="*/ 38 w 42"/>
                <a:gd name="T23" fmla="*/ 72 h 222"/>
                <a:gd name="T24" fmla="*/ 39 w 42"/>
                <a:gd name="T25" fmla="*/ 27 h 222"/>
                <a:gd name="T26" fmla="*/ 33 w 42"/>
                <a:gd name="T27" fmla="*/ 9 h 222"/>
                <a:gd name="T28" fmla="*/ 13 w 42"/>
                <a:gd name="T29" fmla="*/ 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222">
                  <a:moveTo>
                    <a:pt x="13" y="5"/>
                  </a:moveTo>
                  <a:cubicBezTo>
                    <a:pt x="14" y="10"/>
                    <a:pt x="8" y="8"/>
                    <a:pt x="8" y="13"/>
                  </a:cubicBezTo>
                  <a:cubicBezTo>
                    <a:pt x="6" y="21"/>
                    <a:pt x="0" y="23"/>
                    <a:pt x="0" y="31"/>
                  </a:cubicBezTo>
                  <a:cubicBezTo>
                    <a:pt x="0" y="72"/>
                    <a:pt x="17" y="103"/>
                    <a:pt x="18" y="122"/>
                  </a:cubicBezTo>
                  <a:cubicBezTo>
                    <a:pt x="19" y="129"/>
                    <a:pt x="20" y="135"/>
                    <a:pt x="18" y="142"/>
                  </a:cubicBezTo>
                  <a:cubicBezTo>
                    <a:pt x="17" y="149"/>
                    <a:pt x="17" y="156"/>
                    <a:pt x="18" y="163"/>
                  </a:cubicBezTo>
                  <a:cubicBezTo>
                    <a:pt x="19" y="175"/>
                    <a:pt x="21" y="187"/>
                    <a:pt x="24" y="199"/>
                  </a:cubicBezTo>
                  <a:cubicBezTo>
                    <a:pt x="25" y="205"/>
                    <a:pt x="24" y="217"/>
                    <a:pt x="27" y="222"/>
                  </a:cubicBezTo>
                  <a:cubicBezTo>
                    <a:pt x="31" y="222"/>
                    <a:pt x="36" y="222"/>
                    <a:pt x="39" y="221"/>
                  </a:cubicBezTo>
                  <a:cubicBezTo>
                    <a:pt x="42" y="206"/>
                    <a:pt x="37" y="141"/>
                    <a:pt x="39" y="128"/>
                  </a:cubicBezTo>
                  <a:cubicBezTo>
                    <a:pt x="40" y="120"/>
                    <a:pt x="39" y="111"/>
                    <a:pt x="40" y="103"/>
                  </a:cubicBezTo>
                  <a:cubicBezTo>
                    <a:pt x="40" y="93"/>
                    <a:pt x="39" y="82"/>
                    <a:pt x="38" y="72"/>
                  </a:cubicBezTo>
                  <a:cubicBezTo>
                    <a:pt x="37" y="57"/>
                    <a:pt x="39" y="42"/>
                    <a:pt x="39" y="27"/>
                  </a:cubicBezTo>
                  <a:cubicBezTo>
                    <a:pt x="39" y="19"/>
                    <a:pt x="39" y="15"/>
                    <a:pt x="33" y="9"/>
                  </a:cubicBezTo>
                  <a:cubicBezTo>
                    <a:pt x="29" y="5"/>
                    <a:pt x="21" y="0"/>
                    <a:pt x="13" y="5"/>
                  </a:cubicBezTo>
                  <a:close/>
                </a:path>
              </a:pathLst>
            </a:custGeom>
            <a:solidFill>
              <a:srgbClr val="95B7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ṩḻiḑé"/>
            <p:cNvSpPr/>
            <p:nvPr/>
          </p:nvSpPr>
          <p:spPr bwMode="auto">
            <a:xfrm>
              <a:off x="6119813" y="2289176"/>
              <a:ext cx="169863" cy="169863"/>
            </a:xfrm>
            <a:prstGeom prst="ellipse">
              <a:avLst/>
            </a:prstGeom>
            <a:solidFill>
              <a:srgbClr val="FFD4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iṥľïḑé"/>
            <p:cNvSpPr/>
            <p:nvPr/>
          </p:nvSpPr>
          <p:spPr bwMode="auto">
            <a:xfrm>
              <a:off x="5957888" y="2386013"/>
              <a:ext cx="365125" cy="1063625"/>
            </a:xfrm>
            <a:custGeom>
              <a:avLst/>
              <a:gdLst>
                <a:gd name="T0" fmla="*/ 0 w 45"/>
                <a:gd name="T1" fmla="*/ 109 h 132"/>
                <a:gd name="T2" fmla="*/ 29 w 45"/>
                <a:gd name="T3" fmla="*/ 43 h 132"/>
                <a:gd name="T4" fmla="*/ 30 w 45"/>
                <a:gd name="T5" fmla="*/ 0 h 132"/>
                <a:gd name="T6" fmla="*/ 31 w 45"/>
                <a:gd name="T7" fmla="*/ 17 h 132"/>
                <a:gd name="T8" fmla="*/ 41 w 45"/>
                <a:gd name="T9" fmla="*/ 18 h 132"/>
                <a:gd name="T10" fmla="*/ 43 w 45"/>
                <a:gd name="T11" fmla="*/ 35 h 132"/>
                <a:gd name="T12" fmla="*/ 38 w 45"/>
                <a:gd name="T13" fmla="*/ 44 h 132"/>
                <a:gd name="T14" fmla="*/ 30 w 45"/>
                <a:gd name="T15" fmla="*/ 100 h 132"/>
                <a:gd name="T16" fmla="*/ 9 w 45"/>
                <a:gd name="T17" fmla="*/ 126 h 132"/>
                <a:gd name="T18" fmla="*/ 0 w 45"/>
                <a:gd name="T19" fmla="*/ 10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32">
                  <a:moveTo>
                    <a:pt x="0" y="109"/>
                  </a:moveTo>
                  <a:cubicBezTo>
                    <a:pt x="28" y="101"/>
                    <a:pt x="28" y="68"/>
                    <a:pt x="29" y="43"/>
                  </a:cubicBezTo>
                  <a:cubicBezTo>
                    <a:pt x="29" y="33"/>
                    <a:pt x="25" y="5"/>
                    <a:pt x="30" y="0"/>
                  </a:cubicBezTo>
                  <a:cubicBezTo>
                    <a:pt x="33" y="0"/>
                    <a:pt x="30" y="12"/>
                    <a:pt x="31" y="17"/>
                  </a:cubicBezTo>
                  <a:cubicBezTo>
                    <a:pt x="34" y="16"/>
                    <a:pt x="38" y="17"/>
                    <a:pt x="41" y="18"/>
                  </a:cubicBezTo>
                  <a:cubicBezTo>
                    <a:pt x="43" y="21"/>
                    <a:pt x="45" y="30"/>
                    <a:pt x="43" y="35"/>
                  </a:cubicBezTo>
                  <a:cubicBezTo>
                    <a:pt x="41" y="36"/>
                    <a:pt x="40" y="42"/>
                    <a:pt x="38" y="44"/>
                  </a:cubicBezTo>
                  <a:cubicBezTo>
                    <a:pt x="37" y="47"/>
                    <a:pt x="38" y="84"/>
                    <a:pt x="30" y="100"/>
                  </a:cubicBezTo>
                  <a:cubicBezTo>
                    <a:pt x="28" y="106"/>
                    <a:pt x="19" y="119"/>
                    <a:pt x="9" y="126"/>
                  </a:cubicBezTo>
                  <a:cubicBezTo>
                    <a:pt x="0" y="132"/>
                    <a:pt x="5" y="119"/>
                    <a:pt x="0" y="109"/>
                  </a:cubicBezTo>
                  <a:close/>
                </a:path>
              </a:pathLst>
            </a:custGeom>
            <a:solidFill>
              <a:srgbClr val="EFBC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íṡḷîḑè"/>
            <p:cNvSpPr/>
            <p:nvPr/>
          </p:nvSpPr>
          <p:spPr bwMode="auto">
            <a:xfrm>
              <a:off x="5172076" y="3216276"/>
              <a:ext cx="300038" cy="458788"/>
            </a:xfrm>
            <a:custGeom>
              <a:avLst/>
              <a:gdLst>
                <a:gd name="T0" fmla="*/ 24 w 37"/>
                <a:gd name="T1" fmla="*/ 0 h 57"/>
                <a:gd name="T2" fmla="*/ 6 w 37"/>
                <a:gd name="T3" fmla="*/ 31 h 57"/>
                <a:gd name="T4" fmla="*/ 1 w 37"/>
                <a:gd name="T5" fmla="*/ 54 h 57"/>
                <a:gd name="T6" fmla="*/ 20 w 37"/>
                <a:gd name="T7" fmla="*/ 56 h 57"/>
                <a:gd name="T8" fmla="*/ 34 w 37"/>
                <a:gd name="T9" fmla="*/ 25 h 57"/>
                <a:gd name="T10" fmla="*/ 37 w 37"/>
                <a:gd name="T11" fmla="*/ 18 h 57"/>
                <a:gd name="T12" fmla="*/ 24 w 37"/>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7" h="57">
                  <a:moveTo>
                    <a:pt x="24" y="0"/>
                  </a:moveTo>
                  <a:cubicBezTo>
                    <a:pt x="17" y="10"/>
                    <a:pt x="10" y="20"/>
                    <a:pt x="6" y="31"/>
                  </a:cubicBezTo>
                  <a:cubicBezTo>
                    <a:pt x="4" y="38"/>
                    <a:pt x="0" y="47"/>
                    <a:pt x="1" y="54"/>
                  </a:cubicBezTo>
                  <a:cubicBezTo>
                    <a:pt x="7" y="53"/>
                    <a:pt x="14" y="57"/>
                    <a:pt x="20" y="56"/>
                  </a:cubicBezTo>
                  <a:cubicBezTo>
                    <a:pt x="21" y="44"/>
                    <a:pt x="27" y="34"/>
                    <a:pt x="34" y="25"/>
                  </a:cubicBezTo>
                  <a:cubicBezTo>
                    <a:pt x="36" y="22"/>
                    <a:pt x="37" y="21"/>
                    <a:pt x="37" y="18"/>
                  </a:cubicBezTo>
                  <a:cubicBezTo>
                    <a:pt x="36" y="13"/>
                    <a:pt x="33" y="6"/>
                    <a:pt x="24" y="0"/>
                  </a:cubicBezTo>
                  <a:close/>
                </a:path>
              </a:pathLst>
            </a:custGeom>
            <a:solidFill>
              <a:srgbClr val="EAC4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ṥḻïḍê"/>
            <p:cNvSpPr/>
            <p:nvPr/>
          </p:nvSpPr>
          <p:spPr bwMode="auto">
            <a:xfrm>
              <a:off x="5253038" y="3175001"/>
              <a:ext cx="874713" cy="974725"/>
            </a:xfrm>
            <a:custGeom>
              <a:avLst/>
              <a:gdLst>
                <a:gd name="T0" fmla="*/ 62 w 108"/>
                <a:gd name="T1" fmla="*/ 4 h 121"/>
                <a:gd name="T2" fmla="*/ 77 w 108"/>
                <a:gd name="T3" fmla="*/ 10 h 121"/>
                <a:gd name="T4" fmla="*/ 98 w 108"/>
                <a:gd name="T5" fmla="*/ 4 h 121"/>
                <a:gd name="T6" fmla="*/ 96 w 108"/>
                <a:gd name="T7" fmla="*/ 29 h 121"/>
                <a:gd name="T8" fmla="*/ 77 w 108"/>
                <a:gd name="T9" fmla="*/ 33 h 121"/>
                <a:gd name="T10" fmla="*/ 62 w 108"/>
                <a:gd name="T11" fmla="*/ 32 h 121"/>
                <a:gd name="T12" fmla="*/ 60 w 108"/>
                <a:gd name="T13" fmla="*/ 57 h 121"/>
                <a:gd name="T14" fmla="*/ 58 w 108"/>
                <a:gd name="T15" fmla="*/ 76 h 121"/>
                <a:gd name="T16" fmla="*/ 75 w 108"/>
                <a:gd name="T17" fmla="*/ 121 h 121"/>
                <a:gd name="T18" fmla="*/ 25 w 108"/>
                <a:gd name="T19" fmla="*/ 119 h 121"/>
                <a:gd name="T20" fmla="*/ 2 w 108"/>
                <a:gd name="T21" fmla="*/ 118 h 121"/>
                <a:gd name="T22" fmla="*/ 15 w 108"/>
                <a:gd name="T23" fmla="*/ 74 h 121"/>
                <a:gd name="T24" fmla="*/ 19 w 108"/>
                <a:gd name="T25" fmla="*/ 46 h 121"/>
                <a:gd name="T26" fmla="*/ 19 w 108"/>
                <a:gd name="T27" fmla="*/ 33 h 121"/>
                <a:gd name="T28" fmla="*/ 17 w 108"/>
                <a:gd name="T29" fmla="*/ 12 h 121"/>
                <a:gd name="T30" fmla="*/ 43 w 108"/>
                <a:gd name="T31" fmla="*/ 1 h 121"/>
                <a:gd name="T32" fmla="*/ 62 w 108"/>
                <a:gd name="T33"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121">
                  <a:moveTo>
                    <a:pt x="62" y="4"/>
                  </a:moveTo>
                  <a:cubicBezTo>
                    <a:pt x="67" y="5"/>
                    <a:pt x="71" y="9"/>
                    <a:pt x="77" y="10"/>
                  </a:cubicBezTo>
                  <a:cubicBezTo>
                    <a:pt x="83" y="11"/>
                    <a:pt x="94" y="9"/>
                    <a:pt x="98" y="4"/>
                  </a:cubicBezTo>
                  <a:cubicBezTo>
                    <a:pt x="103" y="13"/>
                    <a:pt x="108" y="24"/>
                    <a:pt x="96" y="29"/>
                  </a:cubicBezTo>
                  <a:cubicBezTo>
                    <a:pt x="90" y="31"/>
                    <a:pt x="83" y="32"/>
                    <a:pt x="77" y="33"/>
                  </a:cubicBezTo>
                  <a:cubicBezTo>
                    <a:pt x="75" y="34"/>
                    <a:pt x="64" y="33"/>
                    <a:pt x="62" y="32"/>
                  </a:cubicBezTo>
                  <a:cubicBezTo>
                    <a:pt x="64" y="40"/>
                    <a:pt x="62" y="50"/>
                    <a:pt x="60" y="57"/>
                  </a:cubicBezTo>
                  <a:cubicBezTo>
                    <a:pt x="58" y="63"/>
                    <a:pt x="58" y="69"/>
                    <a:pt x="58" y="76"/>
                  </a:cubicBezTo>
                  <a:cubicBezTo>
                    <a:pt x="58" y="82"/>
                    <a:pt x="73" y="98"/>
                    <a:pt x="75" y="121"/>
                  </a:cubicBezTo>
                  <a:cubicBezTo>
                    <a:pt x="61" y="121"/>
                    <a:pt x="39" y="121"/>
                    <a:pt x="25" y="119"/>
                  </a:cubicBezTo>
                  <a:cubicBezTo>
                    <a:pt x="22" y="119"/>
                    <a:pt x="3" y="120"/>
                    <a:pt x="2" y="118"/>
                  </a:cubicBezTo>
                  <a:cubicBezTo>
                    <a:pt x="0" y="114"/>
                    <a:pt x="14" y="78"/>
                    <a:pt x="15" y="74"/>
                  </a:cubicBezTo>
                  <a:cubicBezTo>
                    <a:pt x="18" y="68"/>
                    <a:pt x="19" y="54"/>
                    <a:pt x="19" y="46"/>
                  </a:cubicBezTo>
                  <a:cubicBezTo>
                    <a:pt x="19" y="40"/>
                    <a:pt x="19" y="40"/>
                    <a:pt x="19" y="33"/>
                  </a:cubicBezTo>
                  <a:cubicBezTo>
                    <a:pt x="18" y="26"/>
                    <a:pt x="16" y="19"/>
                    <a:pt x="17" y="12"/>
                  </a:cubicBezTo>
                  <a:cubicBezTo>
                    <a:pt x="18" y="1"/>
                    <a:pt x="34" y="1"/>
                    <a:pt x="43" y="1"/>
                  </a:cubicBezTo>
                  <a:cubicBezTo>
                    <a:pt x="47" y="1"/>
                    <a:pt x="56" y="0"/>
                    <a:pt x="62" y="4"/>
                  </a:cubicBezTo>
                  <a:close/>
                </a:path>
              </a:pathLst>
            </a:custGeom>
            <a:solidFill>
              <a:srgbClr val="EAC4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ṥ1îḋê"/>
            <p:cNvSpPr/>
            <p:nvPr/>
          </p:nvSpPr>
          <p:spPr bwMode="auto">
            <a:xfrm>
              <a:off x="5245101" y="2522538"/>
              <a:ext cx="600075" cy="757238"/>
            </a:xfrm>
            <a:custGeom>
              <a:avLst/>
              <a:gdLst>
                <a:gd name="T0" fmla="*/ 49 w 74"/>
                <a:gd name="T1" fmla="*/ 6 h 94"/>
                <a:gd name="T2" fmla="*/ 18 w 74"/>
                <a:gd name="T3" fmla="*/ 9 h 94"/>
                <a:gd name="T4" fmla="*/ 11 w 74"/>
                <a:gd name="T5" fmla="*/ 38 h 94"/>
                <a:gd name="T6" fmla="*/ 9 w 74"/>
                <a:gd name="T7" fmla="*/ 65 h 94"/>
                <a:gd name="T8" fmla="*/ 0 w 74"/>
                <a:gd name="T9" fmla="*/ 75 h 94"/>
                <a:gd name="T10" fmla="*/ 10 w 74"/>
                <a:gd name="T11" fmla="*/ 78 h 94"/>
                <a:gd name="T12" fmla="*/ 30 w 74"/>
                <a:gd name="T13" fmla="*/ 88 h 94"/>
                <a:gd name="T14" fmla="*/ 49 w 74"/>
                <a:gd name="T15" fmla="*/ 87 h 94"/>
                <a:gd name="T16" fmla="*/ 64 w 74"/>
                <a:gd name="T17" fmla="*/ 77 h 94"/>
                <a:gd name="T18" fmla="*/ 72 w 74"/>
                <a:gd name="T19" fmla="*/ 67 h 94"/>
                <a:gd name="T20" fmla="*/ 60 w 74"/>
                <a:gd name="T21" fmla="*/ 55 h 94"/>
                <a:gd name="T22" fmla="*/ 49 w 74"/>
                <a:gd name="T23"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94">
                  <a:moveTo>
                    <a:pt x="49" y="6"/>
                  </a:moveTo>
                  <a:cubicBezTo>
                    <a:pt x="41" y="0"/>
                    <a:pt x="24" y="3"/>
                    <a:pt x="18" y="9"/>
                  </a:cubicBezTo>
                  <a:cubicBezTo>
                    <a:pt x="10" y="17"/>
                    <a:pt x="11" y="27"/>
                    <a:pt x="11" y="38"/>
                  </a:cubicBezTo>
                  <a:cubicBezTo>
                    <a:pt x="10" y="48"/>
                    <a:pt x="15" y="57"/>
                    <a:pt x="9" y="65"/>
                  </a:cubicBezTo>
                  <a:cubicBezTo>
                    <a:pt x="7" y="68"/>
                    <a:pt x="0" y="70"/>
                    <a:pt x="0" y="75"/>
                  </a:cubicBezTo>
                  <a:cubicBezTo>
                    <a:pt x="0" y="80"/>
                    <a:pt x="5" y="81"/>
                    <a:pt x="10" y="78"/>
                  </a:cubicBezTo>
                  <a:cubicBezTo>
                    <a:pt x="12" y="91"/>
                    <a:pt x="19" y="94"/>
                    <a:pt x="30" y="88"/>
                  </a:cubicBezTo>
                  <a:cubicBezTo>
                    <a:pt x="31" y="94"/>
                    <a:pt x="49" y="94"/>
                    <a:pt x="49" y="87"/>
                  </a:cubicBezTo>
                  <a:cubicBezTo>
                    <a:pt x="57" y="86"/>
                    <a:pt x="65" y="88"/>
                    <a:pt x="64" y="77"/>
                  </a:cubicBezTo>
                  <a:cubicBezTo>
                    <a:pt x="73" y="78"/>
                    <a:pt x="74" y="76"/>
                    <a:pt x="72" y="67"/>
                  </a:cubicBezTo>
                  <a:cubicBezTo>
                    <a:pt x="71" y="60"/>
                    <a:pt x="62" y="61"/>
                    <a:pt x="60" y="55"/>
                  </a:cubicBezTo>
                  <a:cubicBezTo>
                    <a:pt x="56" y="42"/>
                    <a:pt x="67" y="8"/>
                    <a:pt x="49" y="6"/>
                  </a:cubicBezTo>
                  <a:close/>
                </a:path>
              </a:pathLst>
            </a:custGeom>
            <a:solidFill>
              <a:srgbClr val="445E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ľídè"/>
            <p:cNvSpPr/>
            <p:nvPr/>
          </p:nvSpPr>
          <p:spPr bwMode="auto">
            <a:xfrm>
              <a:off x="6735763" y="1057276"/>
              <a:ext cx="396875" cy="354013"/>
            </a:xfrm>
            <a:prstGeom prst="rect">
              <a:avLst/>
            </a:prstGeom>
            <a:solidFill>
              <a:srgbClr val="1B1B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8" name="ïšḻïďé"/>
            <p:cNvSpPr/>
            <p:nvPr/>
          </p:nvSpPr>
          <p:spPr bwMode="auto">
            <a:xfrm>
              <a:off x="6824663" y="1114426"/>
              <a:ext cx="201613" cy="192088"/>
            </a:xfrm>
            <a:prstGeom prst="ellipse">
              <a:avLst/>
            </a:prstGeom>
            <a:noFill/>
            <a:ln w="3175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59" name="îṣḻíḓè"/>
            <p:cNvSpPr/>
            <p:nvPr/>
          </p:nvSpPr>
          <p:spPr bwMode="auto">
            <a:xfrm>
              <a:off x="6994526" y="1282701"/>
              <a:ext cx="88900" cy="80963"/>
            </a:xfrm>
            <a:prstGeom prst="line">
              <a:avLst/>
            </a:prstGeom>
            <a:noFill/>
            <a:ln w="31750" cap="flat">
              <a:solidFill>
                <a:srgbClr val="FFFFFF"/>
              </a:solidFill>
              <a:prstDash val="solid"/>
              <a:miter lim="800000"/>
            </a:ln>
            <a:extLst>
              <a:ext uri="{909E8E84-426E-40DD-AFC4-6F175D3DCCD1}">
                <a14:hiddenFill xmlns:a14="http://schemas.microsoft.com/office/drawing/2010/main">
                  <a:noFill/>
                </a14:hiddenFill>
              </a:ext>
            </a:extLst>
          </p:spPr>
          <p:txBody>
            <a:bodyPr anchor="ctr"/>
            <a:lstStyle/>
            <a:p>
              <a:pPr algn="ctr"/>
            </a:p>
          </p:txBody>
        </p:sp>
        <p:sp>
          <p:nvSpPr>
            <p:cNvPr id="60" name="iṧļîḋè"/>
            <p:cNvSpPr/>
            <p:nvPr/>
          </p:nvSpPr>
          <p:spPr bwMode="auto">
            <a:xfrm>
              <a:off x="4832351" y="1057276"/>
              <a:ext cx="2300288" cy="354013"/>
            </a:xfrm>
            <a:prstGeom prst="rect">
              <a:avLst/>
            </a:prstGeom>
            <a:noFill/>
            <a:ln w="31750" cap="flat">
              <a:solidFill>
                <a:srgbClr val="1B1B1B"/>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grpSp>
    </p:spTree>
    <p:custDataLst>
      <p:tags r:id="rId12"/>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背景简介</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14" name="TextBox 311"/>
          <p:cNvSpPr txBox="1"/>
          <p:nvPr/>
        </p:nvSpPr>
        <p:spPr>
          <a:xfrm>
            <a:off x="2915285" y="4351655"/>
            <a:ext cx="3843655" cy="30670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 typeface="Arial" panose="020B0604020202020204" pitchFamily="34" charset="0"/>
              <a:buNone/>
            </a:pPr>
            <a:r>
              <a:rPr lang="zh-CN" altLang="en-US" sz="1400" b="1" dirty="0">
                <a:solidFill>
                  <a:srgbClr val="020406"/>
                </a:solidFill>
                <a:latin typeface="微软雅黑" panose="020B0503020204020204" pitchFamily="34" charset="-122"/>
                <a:ea typeface="微软雅黑" panose="020B0503020204020204" pitchFamily="34" charset="-122"/>
                <a:cs typeface="微软雅黑" panose="020B0503020204020204" pitchFamily="34" charset="-122"/>
              </a:rPr>
              <a:t>“需求式”基层岗位</a:t>
            </a:r>
            <a:r>
              <a:rPr lang="en-US" altLang="en-US" sz="1400" b="1" dirty="0">
                <a:solidFill>
                  <a:srgbClr val="020406"/>
                </a:solidFill>
                <a:latin typeface="微软雅黑" panose="020B0503020204020204" pitchFamily="34" charset="-122"/>
                <a:ea typeface="微软雅黑" panose="020B0503020204020204" pitchFamily="34" charset="-122"/>
                <a:cs typeface="微软雅黑" panose="020B0503020204020204" pitchFamily="34" charset="-122"/>
              </a:rPr>
              <a:t>HSE</a:t>
            </a:r>
            <a:r>
              <a:rPr lang="zh-CN" altLang="en-US" sz="1400" b="1" dirty="0">
                <a:solidFill>
                  <a:srgbClr val="020406"/>
                </a:solidFill>
                <a:latin typeface="微软雅黑" panose="020B0503020204020204" pitchFamily="34" charset="-122"/>
                <a:ea typeface="微软雅黑" panose="020B0503020204020204" pitchFamily="34" charset="-122"/>
                <a:cs typeface="微软雅黑" panose="020B0503020204020204" pitchFamily="34" charset="-122"/>
              </a:rPr>
              <a:t>培训模式图</a:t>
            </a:r>
            <a:endParaRPr lang="zh-CN" altLang="en-US" sz="1400" b="1" dirty="0">
              <a:solidFill>
                <a:srgbClr val="02040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315" name="AutoShape 4"/>
          <p:cNvSpPr/>
          <p:nvPr/>
        </p:nvSpPr>
        <p:spPr>
          <a:xfrm>
            <a:off x="1722120" y="977265"/>
            <a:ext cx="5699125" cy="374650"/>
          </a:xfrm>
          <a:prstGeom prst="homePlate">
            <a:avLst>
              <a:gd name="adj" fmla="val 26277"/>
            </a:avLst>
          </a:prstGeom>
          <a:noFill/>
          <a:ln w="12700" cap="flat" cmpd="sng">
            <a:solidFill>
              <a:srgbClr val="010107"/>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r>
              <a:rPr lang="zh-CN" altLang="en-US" sz="1800" dirty="0">
                <a:solidFill>
                  <a:srgbClr val="010107"/>
                </a:solidFill>
                <a:latin typeface="微软雅黑" panose="020B0503020204020204" pitchFamily="34" charset="-122"/>
                <a:ea typeface="微软雅黑" panose="020B0503020204020204" pitchFamily="34" charset="-122"/>
              </a:rPr>
              <a:t>培训监控</a:t>
            </a:r>
            <a:endParaRPr lang="zh-CN" altLang="en-US" sz="1800" dirty="0">
              <a:solidFill>
                <a:srgbClr val="010107"/>
              </a:solidFill>
              <a:latin typeface="微软雅黑" panose="020B0503020204020204" pitchFamily="34" charset="-122"/>
              <a:ea typeface="微软雅黑" panose="020B0503020204020204" pitchFamily="34" charset="-122"/>
            </a:endParaRPr>
          </a:p>
        </p:txBody>
      </p:sp>
      <p:sp>
        <p:nvSpPr>
          <p:cNvPr id="89" name="AutoShape 16"/>
          <p:cNvSpPr>
            <a:spLocks noChangeArrowheads="1"/>
          </p:cNvSpPr>
          <p:nvPr/>
        </p:nvSpPr>
        <p:spPr bwMode="blackGray">
          <a:xfrm rot="16200000" flipH="1" flipV="1">
            <a:off x="2348230" y="1330325"/>
            <a:ext cx="577850" cy="370840"/>
          </a:xfrm>
          <a:prstGeom prst="rightArrow">
            <a:avLst>
              <a:gd name="adj1" fmla="val 46509"/>
              <a:gd name="adj2" fmla="val 42052"/>
            </a:avLst>
          </a:prstGeom>
          <a:gradFill rotWithShape="1">
            <a:gsLst>
              <a:gs pos="0">
                <a:schemeClr val="accent2">
                  <a:gamma/>
                  <a:tint val="0"/>
                  <a:invGamma/>
                  <a:alpha val="0"/>
                </a:schemeClr>
              </a:gs>
              <a:gs pos="100000">
                <a:schemeClr val="bg1">
                  <a:lumMod val="75000"/>
                </a:schemeClr>
              </a:gs>
            </a:gsLst>
            <a:lin ang="0" scaled="1"/>
          </a:gradFill>
          <a:ln w="9525"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0" name="AutoShape 16"/>
          <p:cNvSpPr>
            <a:spLocks noChangeArrowheads="1"/>
          </p:cNvSpPr>
          <p:nvPr/>
        </p:nvSpPr>
        <p:spPr bwMode="blackGray">
          <a:xfrm rot="16200000" flipH="1" flipV="1">
            <a:off x="3739515" y="1330325"/>
            <a:ext cx="577850" cy="370840"/>
          </a:xfrm>
          <a:prstGeom prst="rightArrow">
            <a:avLst>
              <a:gd name="adj1" fmla="val 46509"/>
              <a:gd name="adj2" fmla="val 42052"/>
            </a:avLst>
          </a:prstGeom>
          <a:gradFill rotWithShape="1">
            <a:gsLst>
              <a:gs pos="0">
                <a:schemeClr val="accent2">
                  <a:gamma/>
                  <a:tint val="0"/>
                  <a:invGamma/>
                  <a:alpha val="0"/>
                </a:schemeClr>
              </a:gs>
              <a:gs pos="100000">
                <a:schemeClr val="bg1">
                  <a:lumMod val="75000"/>
                </a:schemeClr>
              </a:gs>
            </a:gsLst>
            <a:lin ang="0" scaled="1"/>
          </a:gradFill>
          <a:ln w="9525"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1" name="AutoShape 16"/>
          <p:cNvSpPr>
            <a:spLocks noChangeArrowheads="1"/>
          </p:cNvSpPr>
          <p:nvPr/>
        </p:nvSpPr>
        <p:spPr bwMode="blackGray">
          <a:xfrm rot="16200000" flipH="1" flipV="1">
            <a:off x="5131435" y="1330325"/>
            <a:ext cx="577850" cy="370840"/>
          </a:xfrm>
          <a:prstGeom prst="rightArrow">
            <a:avLst>
              <a:gd name="adj1" fmla="val 46509"/>
              <a:gd name="adj2" fmla="val 42052"/>
            </a:avLst>
          </a:prstGeom>
          <a:gradFill rotWithShape="1">
            <a:gsLst>
              <a:gs pos="0">
                <a:schemeClr val="accent2">
                  <a:gamma/>
                  <a:tint val="0"/>
                  <a:invGamma/>
                  <a:alpha val="0"/>
                </a:schemeClr>
              </a:gs>
              <a:gs pos="100000">
                <a:schemeClr val="bg1">
                  <a:lumMod val="75000"/>
                </a:schemeClr>
              </a:gs>
            </a:gsLst>
            <a:lin ang="0" scaled="1"/>
          </a:gradFill>
          <a:ln w="9525"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2" name="AutoShape 16"/>
          <p:cNvSpPr>
            <a:spLocks noChangeArrowheads="1"/>
          </p:cNvSpPr>
          <p:nvPr/>
        </p:nvSpPr>
        <p:spPr bwMode="blackGray">
          <a:xfrm rot="16200000" flipH="1" flipV="1">
            <a:off x="6483350" y="1322070"/>
            <a:ext cx="577850" cy="370840"/>
          </a:xfrm>
          <a:prstGeom prst="rightArrow">
            <a:avLst>
              <a:gd name="adj1" fmla="val 46509"/>
              <a:gd name="adj2" fmla="val 42052"/>
            </a:avLst>
          </a:prstGeom>
          <a:gradFill rotWithShape="1">
            <a:gsLst>
              <a:gs pos="0">
                <a:schemeClr val="accent2">
                  <a:gamma/>
                  <a:tint val="0"/>
                  <a:invGamma/>
                  <a:alpha val="0"/>
                </a:schemeClr>
              </a:gs>
              <a:gs pos="100000">
                <a:schemeClr val="bg1">
                  <a:lumMod val="75000"/>
                </a:schemeClr>
              </a:gs>
            </a:gsLst>
            <a:lin ang="0" scaled="1"/>
          </a:gradFill>
          <a:ln w="9525"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320" name="AutoShape 4"/>
          <p:cNvSpPr/>
          <p:nvPr/>
        </p:nvSpPr>
        <p:spPr>
          <a:xfrm>
            <a:off x="1722120" y="3726815"/>
            <a:ext cx="5699125" cy="374650"/>
          </a:xfrm>
          <a:prstGeom prst="homePlate">
            <a:avLst>
              <a:gd name="adj" fmla="val 26277"/>
            </a:avLst>
          </a:prstGeom>
          <a:noFill/>
          <a:ln w="12700" cap="flat" cmpd="sng">
            <a:solidFill>
              <a:srgbClr val="010107"/>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 typeface="Arial" panose="020B0604020202020204" pitchFamily="34" charset="0"/>
              <a:buNone/>
            </a:pPr>
            <a:r>
              <a:rPr lang="zh-CN" altLang="en-US" sz="1400" dirty="0">
                <a:solidFill>
                  <a:srgbClr val="010107"/>
                </a:solidFill>
                <a:latin typeface="微软雅黑" panose="020B0503020204020204" pitchFamily="34" charset="-122"/>
                <a:ea typeface="微软雅黑" panose="020B0503020204020204" pitchFamily="34" charset="-122"/>
              </a:rPr>
              <a:t>培训职责、培训管理制度与标准、师资管理、教材管理</a:t>
            </a:r>
            <a:endParaRPr lang="zh-CN" altLang="en-US" sz="1400" dirty="0">
              <a:solidFill>
                <a:srgbClr val="010107"/>
              </a:solidFill>
              <a:latin typeface="微软雅黑" panose="020B0503020204020204" pitchFamily="34" charset="-122"/>
              <a:ea typeface="微软雅黑" panose="020B0503020204020204" pitchFamily="34" charset="-122"/>
            </a:endParaRPr>
          </a:p>
        </p:txBody>
      </p:sp>
      <p:grpSp>
        <p:nvGrpSpPr>
          <p:cNvPr id="13321" name="组合 95"/>
          <p:cNvGrpSpPr/>
          <p:nvPr/>
        </p:nvGrpSpPr>
        <p:grpSpPr>
          <a:xfrm rot="5400000">
            <a:off x="6350635" y="3251835"/>
            <a:ext cx="882015" cy="331470"/>
            <a:chOff x="4143439" y="6000768"/>
            <a:chExt cx="1142941" cy="357206"/>
          </a:xfrm>
        </p:grpSpPr>
        <p:sp>
          <p:nvSpPr>
            <p:cNvPr id="13335" name="AutoShape 16"/>
            <p:cNvSpPr/>
            <p:nvPr/>
          </p:nvSpPr>
          <p:spPr>
            <a:xfrm rot="-10793605" flipH="1" flipV="1">
              <a:off x="4143439" y="6000768"/>
              <a:ext cx="874754" cy="357206"/>
            </a:xfrm>
            <a:prstGeom prst="rightArrow">
              <a:avLst>
                <a:gd name="adj1" fmla="val 46509"/>
                <a:gd name="adj2" fmla="val 42039"/>
              </a:avLst>
            </a:prstGeom>
            <a:gradFill rotWithShape="1">
              <a:gsLst>
                <a:gs pos="0">
                  <a:srgbClr val="FFFFFF">
                    <a:alpha val="0"/>
                  </a:srgbClr>
                </a:gs>
                <a:gs pos="100000">
                  <a:schemeClr val="bg1">
                    <a:lumMod val="75000"/>
                  </a:schemeClr>
                </a:gs>
              </a:gsLst>
              <a:lin ang="0" scaled="1"/>
              <a:tileRect/>
            </a:gradFill>
            <a:ln w="9525">
              <a:noFill/>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 typeface="Arial" panose="020B0604020202020204" pitchFamily="34" charset="0"/>
                <a:buNone/>
              </a:pP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3336" name="AutoShape 16"/>
            <p:cNvSpPr/>
            <p:nvPr/>
          </p:nvSpPr>
          <p:spPr>
            <a:xfrm flipH="1" flipV="1">
              <a:off x="4411626" y="6000768"/>
              <a:ext cx="874754" cy="357206"/>
            </a:xfrm>
            <a:prstGeom prst="rightArrow">
              <a:avLst>
                <a:gd name="adj1" fmla="val 46509"/>
                <a:gd name="adj2" fmla="val 42039"/>
              </a:avLst>
            </a:prstGeom>
            <a:gradFill rotWithShape="1">
              <a:gsLst>
                <a:gs pos="0">
                  <a:srgbClr val="FFFFFF">
                    <a:alpha val="0"/>
                  </a:srgbClr>
                </a:gs>
                <a:gs pos="100000">
                  <a:schemeClr val="bg1">
                    <a:lumMod val="75000"/>
                  </a:schemeClr>
                </a:gs>
              </a:gsLst>
              <a:lin ang="0" scaled="1"/>
              <a:tileRect/>
            </a:gradFill>
            <a:ln w="9525">
              <a:noFill/>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 typeface="Arial" panose="020B0604020202020204" pitchFamily="34" charset="0"/>
                <a:buNone/>
              </a:pPr>
              <a:endParaRPr lang="zh-CN" altLang="en-US" sz="1400" dirty="0">
                <a:solidFill>
                  <a:srgbClr val="000000"/>
                </a:solidFill>
                <a:latin typeface="微软雅黑" panose="020B0503020204020204" pitchFamily="34" charset="-122"/>
                <a:ea typeface="微软雅黑" panose="020B0503020204020204" pitchFamily="34" charset="-122"/>
              </a:endParaRPr>
            </a:p>
          </p:txBody>
        </p:sp>
      </p:grpSp>
      <p:grpSp>
        <p:nvGrpSpPr>
          <p:cNvPr id="13322" name="组合 98"/>
          <p:cNvGrpSpPr/>
          <p:nvPr/>
        </p:nvGrpSpPr>
        <p:grpSpPr>
          <a:xfrm rot="5400000">
            <a:off x="4979035" y="3251835"/>
            <a:ext cx="882015" cy="331470"/>
            <a:chOff x="4143439" y="6000768"/>
            <a:chExt cx="1142941" cy="357206"/>
          </a:xfrm>
        </p:grpSpPr>
        <p:sp>
          <p:nvSpPr>
            <p:cNvPr id="13333" name="AutoShape 16"/>
            <p:cNvSpPr/>
            <p:nvPr/>
          </p:nvSpPr>
          <p:spPr>
            <a:xfrm rot="-10793605" flipH="1" flipV="1">
              <a:off x="4143439" y="6000768"/>
              <a:ext cx="874754" cy="357206"/>
            </a:xfrm>
            <a:prstGeom prst="rightArrow">
              <a:avLst>
                <a:gd name="adj1" fmla="val 46509"/>
                <a:gd name="adj2" fmla="val 42039"/>
              </a:avLst>
            </a:prstGeom>
            <a:gradFill rotWithShape="1">
              <a:gsLst>
                <a:gs pos="0">
                  <a:srgbClr val="FFFFFF">
                    <a:alpha val="0"/>
                  </a:srgbClr>
                </a:gs>
                <a:gs pos="100000">
                  <a:schemeClr val="bg1">
                    <a:lumMod val="75000"/>
                  </a:schemeClr>
                </a:gs>
              </a:gsLst>
              <a:lin ang="0" scaled="1"/>
              <a:tileRect/>
            </a:gradFill>
            <a:ln w="9525">
              <a:noFill/>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 typeface="Arial" panose="020B0604020202020204" pitchFamily="34" charset="0"/>
                <a:buNone/>
              </a:pP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3334" name="AutoShape 16"/>
            <p:cNvSpPr/>
            <p:nvPr/>
          </p:nvSpPr>
          <p:spPr>
            <a:xfrm flipH="1" flipV="1">
              <a:off x="4411626" y="6000768"/>
              <a:ext cx="874754" cy="357206"/>
            </a:xfrm>
            <a:prstGeom prst="rightArrow">
              <a:avLst>
                <a:gd name="adj1" fmla="val 46509"/>
                <a:gd name="adj2" fmla="val 42039"/>
              </a:avLst>
            </a:prstGeom>
            <a:gradFill rotWithShape="1">
              <a:gsLst>
                <a:gs pos="0">
                  <a:srgbClr val="FFFFFF">
                    <a:alpha val="0"/>
                  </a:srgbClr>
                </a:gs>
                <a:gs pos="100000">
                  <a:schemeClr val="bg1">
                    <a:lumMod val="75000"/>
                  </a:schemeClr>
                </a:gs>
              </a:gsLst>
              <a:lin ang="0" scaled="1"/>
              <a:tileRect/>
            </a:gradFill>
            <a:ln w="9525">
              <a:noFill/>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 typeface="Arial" panose="020B0604020202020204" pitchFamily="34" charset="0"/>
                <a:buNone/>
              </a:pPr>
              <a:endParaRPr lang="zh-CN" altLang="en-US" sz="1400" dirty="0">
                <a:solidFill>
                  <a:srgbClr val="000000"/>
                </a:solidFill>
                <a:latin typeface="微软雅黑" panose="020B0503020204020204" pitchFamily="34" charset="-122"/>
                <a:ea typeface="微软雅黑" panose="020B0503020204020204" pitchFamily="34" charset="-122"/>
              </a:endParaRPr>
            </a:p>
          </p:txBody>
        </p:sp>
      </p:grpSp>
      <p:grpSp>
        <p:nvGrpSpPr>
          <p:cNvPr id="13323" name="组合 101"/>
          <p:cNvGrpSpPr/>
          <p:nvPr/>
        </p:nvGrpSpPr>
        <p:grpSpPr>
          <a:xfrm rot="5400000">
            <a:off x="3567430" y="3251835"/>
            <a:ext cx="882015" cy="331470"/>
            <a:chOff x="4143439" y="6000768"/>
            <a:chExt cx="1142941" cy="357206"/>
          </a:xfrm>
        </p:grpSpPr>
        <p:sp>
          <p:nvSpPr>
            <p:cNvPr id="13331" name="AutoShape 16"/>
            <p:cNvSpPr/>
            <p:nvPr/>
          </p:nvSpPr>
          <p:spPr>
            <a:xfrm rot="-10793605" flipH="1" flipV="1">
              <a:off x="4143439" y="6000768"/>
              <a:ext cx="874754" cy="357206"/>
            </a:xfrm>
            <a:prstGeom prst="rightArrow">
              <a:avLst>
                <a:gd name="adj1" fmla="val 46509"/>
                <a:gd name="adj2" fmla="val 42039"/>
              </a:avLst>
            </a:prstGeom>
            <a:gradFill rotWithShape="1">
              <a:gsLst>
                <a:gs pos="0">
                  <a:srgbClr val="FFFFFF">
                    <a:alpha val="0"/>
                  </a:srgbClr>
                </a:gs>
                <a:gs pos="100000">
                  <a:schemeClr val="bg1">
                    <a:lumMod val="75000"/>
                  </a:schemeClr>
                </a:gs>
              </a:gsLst>
              <a:lin ang="0" scaled="1"/>
              <a:tileRect/>
            </a:gradFill>
            <a:ln w="9525">
              <a:noFill/>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 typeface="Arial" panose="020B0604020202020204" pitchFamily="34" charset="0"/>
                <a:buNone/>
              </a:pP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3332" name="AutoShape 16"/>
            <p:cNvSpPr/>
            <p:nvPr/>
          </p:nvSpPr>
          <p:spPr>
            <a:xfrm flipH="1" flipV="1">
              <a:off x="4411626" y="6000768"/>
              <a:ext cx="874754" cy="357206"/>
            </a:xfrm>
            <a:prstGeom prst="rightArrow">
              <a:avLst>
                <a:gd name="adj1" fmla="val 46509"/>
                <a:gd name="adj2" fmla="val 42039"/>
              </a:avLst>
            </a:prstGeom>
            <a:gradFill rotWithShape="1">
              <a:gsLst>
                <a:gs pos="0">
                  <a:srgbClr val="FFFFFF">
                    <a:alpha val="0"/>
                  </a:srgbClr>
                </a:gs>
                <a:gs pos="100000">
                  <a:schemeClr val="bg1">
                    <a:lumMod val="75000"/>
                  </a:schemeClr>
                </a:gs>
              </a:gsLst>
              <a:lin ang="0" scaled="1"/>
              <a:tileRect/>
            </a:gradFill>
            <a:ln w="9525">
              <a:noFill/>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 typeface="Arial" panose="020B0604020202020204" pitchFamily="34" charset="0"/>
                <a:buNone/>
              </a:pPr>
              <a:endParaRPr lang="zh-CN" altLang="en-US" sz="1400" dirty="0">
                <a:solidFill>
                  <a:srgbClr val="000000"/>
                </a:solidFill>
                <a:latin typeface="微软雅黑" panose="020B0503020204020204" pitchFamily="34" charset="-122"/>
                <a:ea typeface="微软雅黑" panose="020B0503020204020204" pitchFamily="34" charset="-122"/>
              </a:endParaRPr>
            </a:p>
          </p:txBody>
        </p:sp>
      </p:grpSp>
      <p:grpSp>
        <p:nvGrpSpPr>
          <p:cNvPr id="13324" name="组合 104"/>
          <p:cNvGrpSpPr/>
          <p:nvPr/>
        </p:nvGrpSpPr>
        <p:grpSpPr>
          <a:xfrm rot="5400000">
            <a:off x="2242185" y="3251835"/>
            <a:ext cx="882015" cy="331470"/>
            <a:chOff x="4143439" y="6000768"/>
            <a:chExt cx="1142941" cy="357206"/>
          </a:xfrm>
        </p:grpSpPr>
        <p:sp>
          <p:nvSpPr>
            <p:cNvPr id="13329" name="AutoShape 16"/>
            <p:cNvSpPr/>
            <p:nvPr/>
          </p:nvSpPr>
          <p:spPr>
            <a:xfrm rot="-10793605" flipH="1" flipV="1">
              <a:off x="4143439" y="6000768"/>
              <a:ext cx="874754" cy="357206"/>
            </a:xfrm>
            <a:prstGeom prst="rightArrow">
              <a:avLst>
                <a:gd name="adj1" fmla="val 46509"/>
                <a:gd name="adj2" fmla="val 42039"/>
              </a:avLst>
            </a:prstGeom>
            <a:gradFill rotWithShape="1">
              <a:gsLst>
                <a:gs pos="0">
                  <a:srgbClr val="FFFFFF">
                    <a:alpha val="0"/>
                  </a:srgbClr>
                </a:gs>
                <a:gs pos="100000">
                  <a:schemeClr val="bg1">
                    <a:lumMod val="75000"/>
                  </a:schemeClr>
                </a:gs>
              </a:gsLst>
              <a:lin ang="0" scaled="1"/>
              <a:tileRect/>
            </a:gradFill>
            <a:ln w="9525">
              <a:noFill/>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 typeface="Arial" panose="020B0604020202020204" pitchFamily="34" charset="0"/>
                <a:buNone/>
              </a:pP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3330" name="AutoShape 16"/>
            <p:cNvSpPr/>
            <p:nvPr/>
          </p:nvSpPr>
          <p:spPr>
            <a:xfrm flipH="1" flipV="1">
              <a:off x="4411626" y="6000768"/>
              <a:ext cx="874754" cy="357206"/>
            </a:xfrm>
            <a:prstGeom prst="rightArrow">
              <a:avLst>
                <a:gd name="adj1" fmla="val 46509"/>
                <a:gd name="adj2" fmla="val 42039"/>
              </a:avLst>
            </a:prstGeom>
            <a:gradFill rotWithShape="1">
              <a:gsLst>
                <a:gs pos="0">
                  <a:srgbClr val="FFFFFF">
                    <a:alpha val="0"/>
                  </a:srgbClr>
                </a:gs>
                <a:gs pos="100000">
                  <a:schemeClr val="bg1">
                    <a:lumMod val="75000"/>
                  </a:schemeClr>
                </a:gs>
              </a:gsLst>
              <a:lin ang="0" scaled="1"/>
              <a:tileRect/>
            </a:gradFill>
            <a:ln w="9525">
              <a:noFill/>
            </a:ln>
          </p:spPr>
          <p:txBody>
            <a:bodyPr wrap="none" anchor="ct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 typeface="Arial" panose="020B0604020202020204" pitchFamily="34" charset="0"/>
                <a:buNone/>
              </a:pPr>
              <a:endParaRPr lang="zh-CN" altLang="en-US" sz="1400" dirty="0">
                <a:solidFill>
                  <a:srgbClr val="000000"/>
                </a:solidFill>
                <a:latin typeface="微软雅黑" panose="020B0503020204020204" pitchFamily="34" charset="-122"/>
                <a:ea typeface="微软雅黑" panose="020B0503020204020204" pitchFamily="34" charset="-122"/>
              </a:endParaRPr>
            </a:p>
          </p:txBody>
        </p:sp>
      </p:grpSp>
      <p:sp>
        <p:nvSpPr>
          <p:cNvPr id="13325" name="TextBox 107"/>
          <p:cNvSpPr txBox="1"/>
          <p:nvPr/>
        </p:nvSpPr>
        <p:spPr>
          <a:xfrm>
            <a:off x="748030" y="3760470"/>
            <a:ext cx="927735" cy="30670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 typeface="Arial" panose="020B0604020202020204" pitchFamily="34" charset="0"/>
              <a:buNone/>
            </a:pPr>
            <a:r>
              <a:rPr lang="zh-CN" altLang="en-US" sz="1400" b="1" dirty="0">
                <a:solidFill>
                  <a:srgbClr val="163479"/>
                </a:solidFill>
                <a:latin typeface="微软雅黑" panose="020B0503020204020204" pitchFamily="34" charset="-122"/>
                <a:ea typeface="微软雅黑" panose="020B0503020204020204" pitchFamily="34" charset="-122"/>
              </a:rPr>
              <a:t>资源支持</a:t>
            </a:r>
            <a:endParaRPr lang="zh-CN" altLang="en-US" sz="1400" b="1" dirty="0">
              <a:solidFill>
                <a:srgbClr val="163479"/>
              </a:solidFill>
              <a:latin typeface="微软雅黑" panose="020B0503020204020204" pitchFamily="34" charset="-122"/>
              <a:ea typeface="微软雅黑" panose="020B0503020204020204" pitchFamily="34" charset="-122"/>
            </a:endParaRPr>
          </a:p>
        </p:txBody>
      </p:sp>
      <p:grpSp>
        <p:nvGrpSpPr>
          <p:cNvPr id="6" name="组合 35"/>
          <p:cNvGrpSpPr/>
          <p:nvPr/>
        </p:nvGrpSpPr>
        <p:grpSpPr>
          <a:xfrm>
            <a:off x="1581150" y="1896110"/>
            <a:ext cx="6409690" cy="1131570"/>
            <a:chOff x="1347703" y="2764896"/>
            <a:chExt cx="6910030" cy="1293903"/>
          </a:xfrm>
          <a:effectLst>
            <a:outerShdw blurRad="50800" dist="38100" dir="2700000" algn="tl" rotWithShape="0">
              <a:prstClr val="black">
                <a:alpha val="40000"/>
              </a:prstClr>
            </a:outerShdw>
          </a:effectLst>
        </p:grpSpPr>
        <p:sp>
          <p:nvSpPr>
            <p:cNvPr id="84" name="AutoShape 18"/>
            <p:cNvSpPr>
              <a:spLocks noChangeArrowheads="1"/>
            </p:cNvSpPr>
            <p:nvPr/>
          </p:nvSpPr>
          <p:spPr bwMode="gray">
            <a:xfrm>
              <a:off x="1490580" y="3677796"/>
              <a:ext cx="6143668" cy="381003"/>
            </a:xfrm>
            <a:prstGeom prst="roundRect">
              <a:avLst>
                <a:gd name="adj" fmla="val 16667"/>
              </a:avLst>
            </a:prstGeom>
            <a:effectLst>
              <a:outerShdw blurRad="50800" dist="38100" dir="5400000" algn="t"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9" name="AutoShape 3"/>
            <p:cNvSpPr>
              <a:spLocks noChangeArrowheads="1"/>
            </p:cNvSpPr>
            <p:nvPr/>
          </p:nvSpPr>
          <p:spPr bwMode="gray">
            <a:xfrm>
              <a:off x="5849175" y="2777286"/>
              <a:ext cx="2122806" cy="900000"/>
            </a:xfrm>
            <a:prstGeom prst="homePlate">
              <a:avLst>
                <a:gd name="adj" fmla="val 39013"/>
              </a:avLst>
            </a:prstGeom>
            <a:solidFill>
              <a:srgbClr val="163479"/>
            </a:solidFill>
            <a:ln w="28575" algn="ctr">
              <a:solidFill>
                <a:srgbClr val="F8F8F8"/>
              </a:solid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10107"/>
                </a:solidFill>
                <a:effectLst/>
                <a:uLnTx/>
                <a:uFillTx/>
                <a:latin typeface="微软雅黑" panose="020B0503020204020204" pitchFamily="34" charset="-122"/>
                <a:ea typeface="微软雅黑" panose="020B0503020204020204" pitchFamily="34" charset="-122"/>
                <a:cs typeface="+mn-cs"/>
              </a:endParaRPr>
            </a:p>
          </p:txBody>
        </p:sp>
        <p:sp>
          <p:nvSpPr>
            <p:cNvPr id="40" name="AutoShape 4"/>
            <p:cNvSpPr>
              <a:spLocks noChangeArrowheads="1"/>
            </p:cNvSpPr>
            <p:nvPr/>
          </p:nvSpPr>
          <p:spPr bwMode="gray">
            <a:xfrm>
              <a:off x="4363273" y="2766743"/>
              <a:ext cx="1944000" cy="900000"/>
            </a:xfrm>
            <a:prstGeom prst="homePlate">
              <a:avLst>
                <a:gd name="adj" fmla="val 42291"/>
              </a:avLst>
            </a:prstGeom>
            <a:solidFill>
              <a:srgbClr val="163479"/>
            </a:solidFill>
            <a:ln w="28575" algn="ctr">
              <a:solidFill>
                <a:srgbClr val="F8F8F8"/>
              </a:solid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10107"/>
                </a:solidFill>
                <a:effectLst/>
                <a:uLnTx/>
                <a:uFillTx/>
                <a:latin typeface="微软雅黑" panose="020B0503020204020204" pitchFamily="34" charset="-122"/>
                <a:ea typeface="微软雅黑" panose="020B0503020204020204" pitchFamily="34" charset="-122"/>
                <a:cs typeface="+mn-cs"/>
              </a:endParaRPr>
            </a:p>
          </p:txBody>
        </p:sp>
        <p:sp>
          <p:nvSpPr>
            <p:cNvPr id="41" name="AutoShape 5"/>
            <p:cNvSpPr>
              <a:spLocks noChangeArrowheads="1"/>
            </p:cNvSpPr>
            <p:nvPr/>
          </p:nvSpPr>
          <p:spPr bwMode="gray">
            <a:xfrm>
              <a:off x="2847901" y="2764896"/>
              <a:ext cx="1944000" cy="900000"/>
            </a:xfrm>
            <a:prstGeom prst="homePlate">
              <a:avLst>
                <a:gd name="adj" fmla="val 42796"/>
              </a:avLst>
            </a:prstGeom>
            <a:solidFill>
              <a:srgbClr val="163479"/>
            </a:solidFill>
            <a:ln w="28575" algn="ctr">
              <a:solidFill>
                <a:srgbClr val="F8F8F8"/>
              </a:solid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5" name="AutoShape 5"/>
            <p:cNvSpPr>
              <a:spLocks noChangeArrowheads="1"/>
            </p:cNvSpPr>
            <p:nvPr/>
          </p:nvSpPr>
          <p:spPr bwMode="gray">
            <a:xfrm>
              <a:off x="1490579" y="2772915"/>
              <a:ext cx="1944000" cy="1285884"/>
            </a:xfrm>
            <a:prstGeom prst="homePlate">
              <a:avLst>
                <a:gd name="adj" fmla="val 42796"/>
              </a:avLst>
            </a:prstGeom>
            <a:solidFill>
              <a:srgbClr val="163479"/>
            </a:solidFill>
            <a:ln w="28575" algn="ctr">
              <a:solidFill>
                <a:srgbClr val="F8F8F8"/>
              </a:solid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7" name="Rectangle 12"/>
            <p:cNvSpPr>
              <a:spLocks noChangeArrowheads="1"/>
            </p:cNvSpPr>
            <p:nvPr/>
          </p:nvSpPr>
          <p:spPr bwMode="auto">
            <a:xfrm>
              <a:off x="2633587" y="2798683"/>
              <a:ext cx="2643206" cy="596761"/>
            </a:xfrm>
            <a:prstGeom prst="rect">
              <a:avLst/>
            </a:prstGeom>
            <a:noFill/>
            <a:ln w="9525" algn="ctr">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培训计划</a:t>
              </a:r>
              <a:endParaRPr kumimoji="0" lang="en-US"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制定</a:t>
              </a:r>
              <a:endPar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8" name="Rectangle 12"/>
            <p:cNvSpPr>
              <a:spLocks noChangeArrowheads="1"/>
            </p:cNvSpPr>
            <p:nvPr/>
          </p:nvSpPr>
          <p:spPr bwMode="auto">
            <a:xfrm>
              <a:off x="4114329" y="2971718"/>
              <a:ext cx="2643206" cy="350652"/>
            </a:xfrm>
            <a:prstGeom prst="rect">
              <a:avLst/>
            </a:prstGeom>
            <a:noFill/>
            <a:ln w="9525" algn="ctr">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培训实施</a:t>
              </a:r>
              <a:endPar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9" name="Rectangle 12"/>
            <p:cNvSpPr>
              <a:spLocks noChangeArrowheads="1"/>
            </p:cNvSpPr>
            <p:nvPr/>
          </p:nvSpPr>
          <p:spPr bwMode="auto">
            <a:xfrm>
              <a:off x="5614527" y="2971718"/>
              <a:ext cx="2643206" cy="350652"/>
            </a:xfrm>
            <a:prstGeom prst="rect">
              <a:avLst/>
            </a:prstGeom>
            <a:noFill/>
            <a:ln w="9525" algn="ctr">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效果评估</a:t>
              </a:r>
              <a:endPar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6" name="Rectangle 12"/>
            <p:cNvSpPr>
              <a:spLocks noChangeArrowheads="1"/>
            </p:cNvSpPr>
            <p:nvPr/>
          </p:nvSpPr>
          <p:spPr bwMode="auto">
            <a:xfrm>
              <a:off x="1347703" y="3055278"/>
              <a:ext cx="1928826" cy="596761"/>
            </a:xfrm>
            <a:prstGeom prst="rect">
              <a:avLst/>
            </a:prstGeom>
            <a:noFill/>
            <a:ln w="9525" algn="ctr">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岗位需求分析</a:t>
              </a:r>
              <a:endParaRPr kumimoji="0" lang="en-US"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（形成矩阵）</a:t>
              </a:r>
              <a:endPar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1026" name="Picture 2"/>
            <p:cNvPicPr>
              <a:picLocks noChangeAspect="1" noChangeArrowheads="1"/>
            </p:cNvPicPr>
            <p:nvPr/>
          </p:nvPicPr>
          <p:blipFill>
            <a:blip r:embed="rId1" cstate="print"/>
            <a:srcRect/>
            <a:stretch>
              <a:fillRect/>
            </a:stretch>
          </p:blipFill>
          <p:spPr bwMode="auto">
            <a:xfrm>
              <a:off x="2714612" y="3692807"/>
              <a:ext cx="4884891" cy="353090"/>
            </a:xfrm>
            <a:prstGeom prst="rect">
              <a:avLst/>
            </a:prstGeom>
            <a:noFill/>
            <a:ln w="9525">
              <a:noFill/>
              <a:miter lim="800000"/>
              <a:headEnd/>
              <a:tailEnd/>
            </a:ln>
            <a:effectLst/>
          </p:spPr>
        </p:pic>
        <p:sp>
          <p:nvSpPr>
            <p:cNvPr id="86" name="Rectangle 12"/>
            <p:cNvSpPr>
              <a:spLocks noChangeArrowheads="1"/>
            </p:cNvSpPr>
            <p:nvPr/>
          </p:nvSpPr>
          <p:spPr bwMode="auto">
            <a:xfrm>
              <a:off x="2634006" y="3687038"/>
              <a:ext cx="5000770" cy="350704"/>
            </a:xfrm>
            <a:prstGeom prst="rect">
              <a:avLst/>
            </a:prstGeom>
            <a:solidFill>
              <a:srgbClr val="163479"/>
            </a:solidFill>
            <a:ln w="9525" algn="ctr">
              <a:noFill/>
              <a:miter lim="800000"/>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HSE</a:t>
              </a: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培训矩阵（载体）</a:t>
              </a:r>
              <a:endPar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如何建立岗位培训矩阵</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89090" name="Picture 3"/>
          <p:cNvPicPr>
            <a:picLocks noGrp="1" noChangeAspect="1"/>
          </p:cNvPicPr>
          <p:nvPr/>
        </p:nvPicPr>
        <p:blipFill>
          <a:blip r:embed="rId1"/>
          <a:srcRect r="38803" b="20073"/>
          <a:stretch>
            <a:fillRect/>
          </a:stretch>
        </p:blipFill>
        <p:spPr>
          <a:xfrm>
            <a:off x="1552575" y="695325"/>
            <a:ext cx="5723890" cy="4114800"/>
          </a:xfrm>
          <a:prstGeom prst="rect">
            <a:avLst/>
          </a:prstGeom>
          <a:noFill/>
          <a:ln w="9525">
            <a:noFill/>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10150" y="2148205"/>
            <a:ext cx="2513330" cy="583565"/>
          </a:xfrm>
          <a:prstGeom prst="rect">
            <a:avLst/>
          </a:prstGeom>
          <a:noFill/>
        </p:spPr>
        <p:txBody>
          <a:bodyPr wrap="square" rtlCol="0">
            <a:spAutoFit/>
          </a:bodyPr>
          <a:lstStyle/>
          <a:p>
            <a:pPr algn="ctr"/>
            <a:r>
              <a:rPr lang="en-US" altLang="zh-CN" sz="3200" b="1">
                <a:solidFill>
                  <a:schemeClr val="bg1"/>
                </a:solidFill>
                <a:latin typeface="微软雅黑" panose="020B0503020204020204" pitchFamily="34" charset="-122"/>
                <a:ea typeface="微软雅黑" panose="020B0503020204020204" pitchFamily="34" charset="-122"/>
              </a:rPr>
              <a:t>PART 04</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676650" y="3263900"/>
            <a:ext cx="4892675" cy="521970"/>
          </a:xfrm>
          <a:prstGeom prst="rect">
            <a:avLst/>
          </a:prstGeom>
          <a:noFill/>
        </p:spPr>
        <p:txBody>
          <a:bodyPr wrap="square" rtlCol="0" anchor="t">
            <a:spAutoFit/>
          </a:bodyPr>
          <a:lstStyle/>
          <a:p>
            <a:pPr algn="ctr"/>
            <a:r>
              <a:rPr lang="zh-CN" altLang="en-US" sz="2800" b="1">
                <a:solidFill>
                  <a:srgbClr val="163479"/>
                </a:solidFill>
                <a:latin typeface="微软雅黑" panose="020B0503020204020204" pitchFamily="34" charset="-122"/>
                <a:ea typeface="微软雅黑" panose="020B0503020204020204" pitchFamily="34" charset="-122"/>
              </a:rPr>
              <a:t>岗位培训矩阵应用</a:t>
            </a:r>
            <a:endParaRPr lang="zh-CN" altLang="en-US" sz="2800" b="1">
              <a:solidFill>
                <a:srgbClr val="16347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岗位培训矩阵应用</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095375" y="987425"/>
            <a:ext cx="7052945" cy="3721735"/>
            <a:chOff x="1725" y="1555"/>
            <a:chExt cx="11107" cy="5861"/>
          </a:xfrm>
        </p:grpSpPr>
        <p:sp>
          <p:nvSpPr>
            <p:cNvPr id="72" name="矩形 71"/>
            <p:cNvSpPr/>
            <p:nvPr/>
          </p:nvSpPr>
          <p:spPr>
            <a:xfrm>
              <a:off x="8930" y="2341"/>
              <a:ext cx="3903" cy="3566"/>
            </a:xfrm>
            <a:prstGeom prst="rect">
              <a:avLst/>
            </a:prstGeom>
            <a:noFill/>
            <a:ln w="158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8" name="矩形 57"/>
            <p:cNvSpPr/>
            <p:nvPr/>
          </p:nvSpPr>
          <p:spPr>
            <a:xfrm>
              <a:off x="1725" y="1555"/>
              <a:ext cx="3903" cy="5029"/>
            </a:xfrm>
            <a:prstGeom prst="rect">
              <a:avLst/>
            </a:prstGeom>
            <a:noFill/>
            <a:ln w="158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3" name="AutoShape 8"/>
            <p:cNvSpPr>
              <a:spLocks noChangeArrowheads="1"/>
            </p:cNvSpPr>
            <p:nvPr/>
          </p:nvSpPr>
          <p:spPr bwMode="invGray">
            <a:xfrm rot="10800000">
              <a:off x="5363" y="3530"/>
              <a:ext cx="1065" cy="327"/>
            </a:xfrm>
            <a:prstGeom prst="rightArrow">
              <a:avLst>
                <a:gd name="adj1" fmla="val 35167"/>
                <a:gd name="adj2" fmla="val 120480"/>
              </a:avLst>
            </a:prstGeom>
            <a:solidFill>
              <a:schemeClr val="bg1">
                <a:lumMod val="75000"/>
              </a:schemeClr>
            </a:solidFill>
            <a:ln w="0"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4" name="AutoShape 5"/>
            <p:cNvSpPr>
              <a:spLocks noChangeArrowheads="1"/>
            </p:cNvSpPr>
            <p:nvPr/>
          </p:nvSpPr>
          <p:spPr bwMode="invGray">
            <a:xfrm rot="14369022">
              <a:off x="5382" y="2447"/>
              <a:ext cx="892" cy="356"/>
            </a:xfrm>
            <a:prstGeom prst="rightArrow">
              <a:avLst>
                <a:gd name="adj1" fmla="val 35167"/>
                <a:gd name="adj2" fmla="val 111109"/>
              </a:avLst>
            </a:prstGeom>
            <a:solidFill>
              <a:schemeClr val="bg1">
                <a:lumMod val="75000"/>
              </a:schemeClr>
            </a:solidFill>
            <a:ln w="0"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5" name="AutoShape 6"/>
            <p:cNvSpPr>
              <a:spLocks noChangeArrowheads="1"/>
            </p:cNvSpPr>
            <p:nvPr/>
          </p:nvSpPr>
          <p:spPr bwMode="invGray">
            <a:xfrm rot="7535209">
              <a:off x="5411" y="4914"/>
              <a:ext cx="894" cy="358"/>
            </a:xfrm>
            <a:prstGeom prst="rightArrow">
              <a:avLst>
                <a:gd name="adj1" fmla="val 35167"/>
                <a:gd name="adj2" fmla="val 110670"/>
              </a:avLst>
            </a:prstGeom>
            <a:solidFill>
              <a:schemeClr val="bg1">
                <a:lumMod val="75000"/>
              </a:schemeClr>
            </a:solidFill>
            <a:ln w="0"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6" name="AutoShape 7"/>
            <p:cNvSpPr>
              <a:spLocks noChangeArrowheads="1"/>
            </p:cNvSpPr>
            <p:nvPr/>
          </p:nvSpPr>
          <p:spPr bwMode="invGray">
            <a:xfrm>
              <a:off x="8230" y="2799"/>
              <a:ext cx="976" cy="325"/>
            </a:xfrm>
            <a:prstGeom prst="rightArrow">
              <a:avLst>
                <a:gd name="adj1" fmla="val 35167"/>
                <a:gd name="adj2" fmla="val 111109"/>
              </a:avLst>
            </a:prstGeom>
            <a:solidFill>
              <a:schemeClr val="bg1">
                <a:lumMod val="75000"/>
              </a:schemeClr>
            </a:solidFill>
            <a:ln w="0"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7" name="AutoShape 7"/>
            <p:cNvSpPr>
              <a:spLocks noChangeArrowheads="1"/>
            </p:cNvSpPr>
            <p:nvPr/>
          </p:nvSpPr>
          <p:spPr bwMode="invGray">
            <a:xfrm>
              <a:off x="8230" y="4211"/>
              <a:ext cx="976" cy="325"/>
            </a:xfrm>
            <a:prstGeom prst="rightArrow">
              <a:avLst>
                <a:gd name="adj1" fmla="val 35167"/>
                <a:gd name="adj2" fmla="val 111109"/>
              </a:avLst>
            </a:prstGeom>
            <a:solidFill>
              <a:schemeClr val="bg1">
                <a:lumMod val="75000"/>
              </a:schemeClr>
            </a:solidFill>
            <a:ln w="0"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93189" name="AutoShape 6"/>
            <p:cNvSpPr/>
            <p:nvPr/>
          </p:nvSpPr>
          <p:spPr>
            <a:xfrm>
              <a:off x="6128" y="2616"/>
              <a:ext cx="2302" cy="2195"/>
            </a:xfrm>
            <a:prstGeom prst="roundRect">
              <a:avLst>
                <a:gd name="adj" fmla="val 17509"/>
              </a:avLst>
            </a:prstGeom>
            <a:solidFill>
              <a:srgbClr val="ED7D31"/>
            </a:solidFill>
            <a:ln w="9525">
              <a:noFill/>
            </a:ln>
          </p:spPr>
          <p:txBody>
            <a:bodyPr wrap="none" anchor="ctr"/>
            <a:lstStyle/>
            <a:p>
              <a:pPr>
                <a:buSzTx/>
              </a:pP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1" name="Text Box 9"/>
            <p:cNvSpPr txBox="1">
              <a:spLocks noChangeArrowheads="1"/>
            </p:cNvSpPr>
            <p:nvPr/>
          </p:nvSpPr>
          <p:spPr bwMode="gray">
            <a:xfrm>
              <a:off x="6598" y="3132"/>
              <a:ext cx="1373" cy="1089"/>
            </a:xfrm>
            <a:prstGeom prst="rect">
              <a:avLst/>
            </a:prstGeom>
            <a:noFill/>
            <a:ln w="9525" algn="ctr">
              <a:noFill/>
              <a:miter lim="800000"/>
            </a:ln>
            <a:effectLst/>
          </p:spPr>
          <p:txBody>
            <a:bodyPr wrap="square">
              <a:spAutoFit/>
            </a:bodyPr>
            <a:lstStyle/>
            <a:p>
              <a:pPr marR="0" algn="ctr" defTabSz="914400" eaLnBrk="0" hangingPunct="0">
                <a:lnSpc>
                  <a:spcPct val="150000"/>
                </a:lnSpc>
                <a:buClrTx/>
                <a:buSzTx/>
                <a:buFontTx/>
                <a:defRPr/>
              </a:pPr>
              <a:r>
                <a:rPr kumimoji="0" lang="en-US" altLang="zh-CN" sz="1300" b="1" kern="1200" cap="none" spc="0" normalizeH="0" baseline="0" noProof="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HSE</a:t>
              </a:r>
              <a:r>
                <a:rPr kumimoji="0" lang="zh-CN" altLang="en-US" sz="1300" b="1" kern="1200" cap="none" spc="0" normalizeH="0" baseline="0" noProof="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培训</a:t>
              </a:r>
              <a:endParaRPr kumimoji="0" lang="en-US" altLang="zh-CN" sz="1300" b="1" kern="1200" cap="none" spc="0" normalizeH="0" baseline="0" noProof="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R="0" algn="ctr" defTabSz="914400" eaLnBrk="0" hangingPunct="0">
                <a:lnSpc>
                  <a:spcPct val="150000"/>
                </a:lnSpc>
                <a:buClrTx/>
                <a:buSzTx/>
                <a:buFontTx/>
                <a:defRPr/>
              </a:pPr>
              <a:r>
                <a:rPr kumimoji="0" lang="zh-CN" altLang="en-US" sz="1300" b="1" kern="1200" cap="none" spc="0" normalizeH="0" baseline="0" noProof="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矩阵</a:t>
              </a:r>
              <a:endParaRPr kumimoji="0" lang="en-US" altLang="zh-CN" sz="1300" b="1" kern="1200" cap="none" spc="0" normalizeH="0" baseline="0" noProof="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AutoShape 21"/>
            <p:cNvSpPr>
              <a:spLocks noChangeArrowheads="1"/>
            </p:cNvSpPr>
            <p:nvPr/>
          </p:nvSpPr>
          <p:spPr bwMode="gray">
            <a:xfrm>
              <a:off x="2025" y="3346"/>
              <a:ext cx="3278" cy="691"/>
            </a:xfrm>
            <a:prstGeom prst="roundRect">
              <a:avLst>
                <a:gd name="adj" fmla="val 16667"/>
              </a:avLst>
            </a:prstGeom>
            <a:solidFill>
              <a:srgbClr val="163479"/>
            </a:solidFill>
            <a:ln w="28575">
              <a:noFill/>
              <a:rou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培训实施</a:t>
              </a:r>
              <a:endParaRPr kumimoji="0" lang="zh-CN" altLang="en-US" sz="13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AutoShape 22"/>
            <p:cNvSpPr>
              <a:spLocks noChangeArrowheads="1"/>
            </p:cNvSpPr>
            <p:nvPr/>
          </p:nvSpPr>
          <p:spPr bwMode="gray">
            <a:xfrm>
              <a:off x="2025" y="1883"/>
              <a:ext cx="3278" cy="691"/>
            </a:xfrm>
            <a:prstGeom prst="roundRect">
              <a:avLst>
                <a:gd name="adj" fmla="val 16667"/>
              </a:avLst>
            </a:prstGeom>
            <a:solidFill>
              <a:srgbClr val="163479"/>
            </a:solidFill>
            <a:ln w="28575">
              <a:noFill/>
              <a:rou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培训计划制定</a:t>
              </a:r>
              <a:endParaRPr kumimoji="0" lang="zh-CN" altLang="en-US" sz="13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AutoShape 23"/>
            <p:cNvSpPr>
              <a:spLocks noChangeArrowheads="1"/>
            </p:cNvSpPr>
            <p:nvPr/>
          </p:nvSpPr>
          <p:spPr bwMode="gray">
            <a:xfrm>
              <a:off x="2025" y="4901"/>
              <a:ext cx="3278" cy="691"/>
            </a:xfrm>
            <a:prstGeom prst="roundRect">
              <a:avLst>
                <a:gd name="adj" fmla="val 16667"/>
              </a:avLst>
            </a:prstGeom>
            <a:solidFill>
              <a:srgbClr val="163479"/>
            </a:solidFill>
            <a:ln w="28575">
              <a:noFill/>
              <a:rou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效果评估</a:t>
              </a:r>
              <a:endParaRPr kumimoji="0" lang="zh-CN" altLang="en-US" sz="13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AutoShape 21"/>
            <p:cNvSpPr>
              <a:spLocks noChangeArrowheads="1"/>
            </p:cNvSpPr>
            <p:nvPr/>
          </p:nvSpPr>
          <p:spPr bwMode="gray">
            <a:xfrm>
              <a:off x="9230" y="4027"/>
              <a:ext cx="3278" cy="691"/>
            </a:xfrm>
            <a:prstGeom prst="roundRect">
              <a:avLst>
                <a:gd name="adj" fmla="val 16667"/>
              </a:avLst>
            </a:prstGeom>
            <a:solidFill>
              <a:srgbClr val="163479"/>
            </a:solidFill>
            <a:ln w="28575">
              <a:noFill/>
              <a:round/>
            </a:ln>
            <a:effectLst/>
            <a:scene3d>
              <a:camera prst="orthographicFront"/>
              <a:lightRig rig="threePt" dir="t"/>
            </a:scene3d>
            <a:sp3d>
              <a:bevelT/>
            </a:sp3d>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教材管理</a:t>
              </a:r>
              <a:endParaRPr kumimoji="0" lang="zh-CN" altLang="en-US" sz="13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0" name="AutoShape 22"/>
            <p:cNvSpPr>
              <a:spLocks noChangeArrowheads="1"/>
            </p:cNvSpPr>
            <p:nvPr/>
          </p:nvSpPr>
          <p:spPr bwMode="gray">
            <a:xfrm>
              <a:off x="9255" y="2564"/>
              <a:ext cx="3278" cy="691"/>
            </a:xfrm>
            <a:prstGeom prst="roundRect">
              <a:avLst>
                <a:gd name="adj" fmla="val 16667"/>
              </a:avLst>
            </a:prstGeom>
            <a:solidFill>
              <a:srgbClr val="163479"/>
            </a:solidFill>
            <a:ln w="28575">
              <a:noFill/>
              <a:round/>
            </a:ln>
            <a:effectLst/>
            <a:scene3d>
              <a:camera prst="orthographicFront"/>
              <a:lightRig rig="threePt" dir="t"/>
            </a:scene3d>
            <a:sp3d>
              <a:bevelT/>
            </a:sp3d>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师资管理</a:t>
              </a:r>
              <a:endParaRPr kumimoji="0" lang="zh-CN" altLang="en-US" sz="13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9" name="TextBox 58"/>
            <p:cNvSpPr txBox="1"/>
            <p:nvPr/>
          </p:nvSpPr>
          <p:spPr>
            <a:xfrm>
              <a:off x="1725" y="6127"/>
              <a:ext cx="3503" cy="459"/>
            </a:xfrm>
            <a:prstGeom prst="rect">
              <a:avLst/>
            </a:prstGeom>
            <a:noFill/>
            <a:ln w="6350">
              <a:noFill/>
            </a:ln>
          </p:spPr>
          <p:txBody>
            <a:bodyPr>
              <a:spAutoFit/>
            </a:bodyPr>
            <a:lstStyle/>
            <a:p>
              <a:pPr marR="0" algn="ctr" defTabSz="914400">
                <a:buClrTx/>
                <a:buSzTx/>
                <a:buFontTx/>
                <a:defRPr/>
              </a:pPr>
              <a:r>
                <a:rPr kumimoji="0" lang="zh-CN" altLang="en-US" sz="1300" kern="1200" cap="none" spc="0" normalizeH="0" baseline="0" noProof="0" dirty="0">
                  <a:solidFill>
                    <a:schemeClr val="accent6">
                      <a:lumMod val="50000"/>
                    </a:schemeClr>
                  </a:solidFill>
                  <a:latin typeface="微软雅黑" panose="020B0503020204020204" pitchFamily="34" charset="-122"/>
                  <a:ea typeface="微软雅黑" panose="020B0503020204020204" pitchFamily="34" charset="-122"/>
                  <a:cs typeface="+mn-cs"/>
                </a:rPr>
                <a:t>培训管理流程关键环节</a:t>
              </a:r>
              <a:endParaRPr kumimoji="0" lang="zh-CN" altLang="en-US" sz="1300" kern="1200" cap="none" spc="0" normalizeH="0" baseline="0" noProof="0" dirty="0">
                <a:solidFill>
                  <a:schemeClr val="accent6">
                    <a:lumMod val="50000"/>
                  </a:schemeClr>
                </a:solidFill>
                <a:latin typeface="微软雅黑" panose="020B0503020204020204" pitchFamily="34" charset="-122"/>
                <a:ea typeface="微软雅黑" panose="020B0503020204020204" pitchFamily="34" charset="-122"/>
                <a:cs typeface="+mn-cs"/>
              </a:endParaRPr>
            </a:p>
          </p:txBody>
        </p:sp>
        <p:sp>
          <p:nvSpPr>
            <p:cNvPr id="73" name="TextBox 72"/>
            <p:cNvSpPr txBox="1"/>
            <p:nvPr/>
          </p:nvSpPr>
          <p:spPr>
            <a:xfrm>
              <a:off x="9031" y="5396"/>
              <a:ext cx="3503" cy="459"/>
            </a:xfrm>
            <a:prstGeom prst="rect">
              <a:avLst/>
            </a:prstGeom>
            <a:noFill/>
            <a:ln w="6350">
              <a:noFill/>
            </a:ln>
          </p:spPr>
          <p:txBody>
            <a:bodyPr>
              <a:spAutoFit/>
            </a:bodyPr>
            <a:lstStyle/>
            <a:p>
              <a:pPr marR="0" defTabSz="914400">
                <a:buClrTx/>
                <a:buSzTx/>
                <a:buFontTx/>
                <a:defRPr/>
              </a:pPr>
              <a:r>
                <a:rPr kumimoji="0" lang="zh-CN" altLang="en-US" sz="1300" kern="1200" cap="none" spc="0" normalizeH="0" baseline="0" noProof="0" dirty="0">
                  <a:solidFill>
                    <a:schemeClr val="accent6">
                      <a:lumMod val="50000"/>
                    </a:schemeClr>
                  </a:solidFill>
                  <a:latin typeface="微软雅黑" panose="020B0503020204020204" pitchFamily="34" charset="-122"/>
                  <a:ea typeface="微软雅黑" panose="020B0503020204020204" pitchFamily="34" charset="-122"/>
                  <a:cs typeface="+mn-cs"/>
                </a:rPr>
                <a:t>资源支持</a:t>
              </a:r>
              <a:endParaRPr kumimoji="0" lang="zh-CN" altLang="en-US" sz="1300" kern="1200" cap="none" spc="0" normalizeH="0" baseline="0" noProof="0" dirty="0">
                <a:solidFill>
                  <a:schemeClr val="accent6">
                    <a:lumMod val="50000"/>
                  </a:schemeClr>
                </a:solidFill>
                <a:latin typeface="微软雅黑" panose="020B0503020204020204" pitchFamily="34" charset="-122"/>
                <a:ea typeface="微软雅黑" panose="020B0503020204020204" pitchFamily="34" charset="-122"/>
                <a:cs typeface="+mn-cs"/>
              </a:endParaRPr>
            </a:p>
          </p:txBody>
        </p:sp>
        <p:sp>
          <p:nvSpPr>
            <p:cNvPr id="93206" name="TextBox 73"/>
            <p:cNvSpPr txBox="1"/>
            <p:nvPr/>
          </p:nvSpPr>
          <p:spPr>
            <a:xfrm>
              <a:off x="5452" y="6934"/>
              <a:ext cx="3978" cy="483"/>
            </a:xfrm>
            <a:prstGeom prst="rect">
              <a:avLst/>
            </a:prstGeom>
            <a:noFill/>
            <a:ln w="9525">
              <a:noFill/>
            </a:ln>
          </p:spPr>
          <p:txBody>
            <a:bodyPr wrap="square" anchor="t">
              <a:spAutoFit/>
            </a:bodyPr>
            <a:lstStyle/>
            <a:p>
              <a:pPr algn="ctr">
                <a:buSzTx/>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岗位培训</a:t>
              </a:r>
              <a:r>
                <a:rPr lang="en-US"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矩阵</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应用示意图</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10150" y="2148205"/>
            <a:ext cx="2513330" cy="583565"/>
          </a:xfrm>
          <a:prstGeom prst="rect">
            <a:avLst/>
          </a:prstGeom>
          <a:noFill/>
        </p:spPr>
        <p:txBody>
          <a:bodyPr wrap="square" rtlCol="0">
            <a:spAutoFit/>
          </a:bodyPr>
          <a:lstStyle/>
          <a:p>
            <a:pPr algn="ctr"/>
            <a:r>
              <a:rPr lang="en-US" altLang="zh-CN" sz="3200" b="1">
                <a:solidFill>
                  <a:schemeClr val="bg1"/>
                </a:solidFill>
                <a:latin typeface="微软雅黑" panose="020B0503020204020204" pitchFamily="34" charset="-122"/>
                <a:ea typeface="微软雅黑" panose="020B0503020204020204" pitchFamily="34" charset="-122"/>
              </a:rPr>
              <a:t>PART 05</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467735" y="3263900"/>
            <a:ext cx="5225415" cy="521970"/>
          </a:xfrm>
          <a:prstGeom prst="rect">
            <a:avLst/>
          </a:prstGeom>
          <a:noFill/>
        </p:spPr>
        <p:txBody>
          <a:bodyPr wrap="square" rtlCol="0" anchor="t">
            <a:spAutoFit/>
          </a:bodyPr>
          <a:lstStyle/>
          <a:p>
            <a:pPr algn="ctr"/>
            <a:r>
              <a:rPr lang="zh-CN" altLang="en-US" sz="2800" b="1">
                <a:solidFill>
                  <a:srgbClr val="163479"/>
                </a:solidFill>
                <a:latin typeface="微软雅黑" panose="020B0503020204020204" pitchFamily="34" charset="-122"/>
                <a:ea typeface="微软雅黑" panose="020B0503020204020204" pitchFamily="34" charset="-122"/>
              </a:rPr>
              <a:t>编制应用岗位培训矩阵注意事项</a:t>
            </a:r>
            <a:endParaRPr lang="zh-CN" altLang="en-US" sz="2800" b="1">
              <a:solidFill>
                <a:srgbClr val="16347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5387340"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编制应用岗位培训矩阵注意事项</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20395" y="744220"/>
            <a:ext cx="4273550" cy="368300"/>
          </a:xfrm>
          <a:prstGeom prst="rect">
            <a:avLst/>
          </a:prstGeom>
          <a:noFill/>
        </p:spPr>
        <p:txBody>
          <a:bodyPr wrap="square" rtlCol="0" anchor="t">
            <a:spAutoFit/>
          </a:bodyPr>
          <a:lstStyle/>
          <a:p>
            <a:r>
              <a:rPr lang="zh-CN" altLang="en-US"/>
              <a:t>（一）明确和落实HSE培训的管理责任</a:t>
            </a:r>
            <a:endParaRPr lang="zh-CN" altLang="en-US"/>
          </a:p>
        </p:txBody>
      </p:sp>
      <p:sp>
        <p:nvSpPr>
          <p:cNvPr id="4" name="文本框 3"/>
          <p:cNvSpPr txBox="1"/>
          <p:nvPr/>
        </p:nvSpPr>
        <p:spPr>
          <a:xfrm>
            <a:off x="844550" y="1263650"/>
            <a:ext cx="1597025" cy="337185"/>
          </a:xfrm>
          <a:prstGeom prst="rect">
            <a:avLst/>
          </a:prstGeom>
          <a:noFill/>
        </p:spPr>
        <p:txBody>
          <a:bodyPr wrap="square" rtlCol="0" anchor="t">
            <a:spAutoFit/>
          </a:bodyPr>
          <a:lstStyle/>
          <a:p>
            <a:r>
              <a:rPr lang="zh-CN" altLang="en-US" sz="1600" b="1">
                <a:solidFill>
                  <a:srgbClr val="163479"/>
                </a:solidFill>
              </a:rPr>
              <a:t>公司部门职责</a:t>
            </a:r>
            <a:endParaRPr lang="zh-CN" altLang="en-US" sz="1600" b="1">
              <a:solidFill>
                <a:srgbClr val="163479"/>
              </a:solidFill>
            </a:endParaRPr>
          </a:p>
        </p:txBody>
      </p:sp>
      <p:sp>
        <p:nvSpPr>
          <p:cNvPr id="5" name="文本框 4"/>
          <p:cNvSpPr txBox="1"/>
          <p:nvPr/>
        </p:nvSpPr>
        <p:spPr>
          <a:xfrm>
            <a:off x="3625850" y="2239645"/>
            <a:ext cx="4816475" cy="2192020"/>
          </a:xfrm>
          <a:prstGeom prst="rect">
            <a:avLst/>
          </a:prstGeom>
          <a:noFill/>
        </p:spPr>
        <p:txBody>
          <a:bodyPr wrap="square" rtlCol="0" anchor="t">
            <a:spAutoFit/>
          </a:bodyPr>
          <a:lstStyle/>
          <a:p>
            <a:pPr marL="342900" indent="-342900">
              <a:lnSpc>
                <a:spcPct val="150000"/>
              </a:lnSpc>
              <a:buFont typeface="+mj-ea"/>
              <a:buAutoNum type="circleNumDbPlain"/>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公司人事劳资、培训等部门负责公司基层岗位HSE培训政策、工作计划、管理制度的制定，管理要素维护、资源配置以及基层HSE培训工作专项审核，并协调有关部门开展HSE培训工作。      </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ea"/>
              <a:buAutoNum type="circleNumDbPlain"/>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公司体系建设推进办负责技术支持与指导，公司专业部门负责公司通用以及部分高风险教材（操作规程）、课件的组织开发。</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3225800" y="1932940"/>
            <a:ext cx="1254125" cy="306705"/>
          </a:xfrm>
          <a:prstGeom prst="rect">
            <a:avLst/>
          </a:prstGeom>
          <a:noFill/>
        </p:spPr>
        <p:txBody>
          <a:bodyPr wrap="square" rtlCol="0" anchor="t">
            <a:spAutoFit/>
          </a:bodyPr>
          <a:lstStyle/>
          <a:p>
            <a:pPr algn="ctr"/>
            <a:r>
              <a:rPr lang="zh-CN" altLang="en-US" sz="1400" b="1">
                <a:solidFill>
                  <a:schemeClr val="tx1">
                    <a:lumMod val="75000"/>
                    <a:lumOff val="25000"/>
                  </a:schemeClr>
                </a:solidFill>
              </a:rPr>
              <a:t>直线责任</a:t>
            </a:r>
            <a:endParaRPr lang="zh-CN" altLang="en-US" sz="1400" b="1">
              <a:solidFill>
                <a:schemeClr val="tx1">
                  <a:lumMod val="75000"/>
                  <a:lumOff val="25000"/>
                </a:schemeClr>
              </a:solidFill>
            </a:endParaRPr>
          </a:p>
        </p:txBody>
      </p:sp>
      <p:grpSp>
        <p:nvGrpSpPr>
          <p:cNvPr id="7" name="组合 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9525" y="1737360"/>
            <a:ext cx="3234690" cy="3395345"/>
            <a:chOff x="3854451" y="1117601"/>
            <a:chExt cx="4481513" cy="4703763"/>
          </a:xfrm>
        </p:grpSpPr>
        <p:sp>
          <p:nvSpPr>
            <p:cNvPr id="8" name="îşľíḍe"/>
            <p:cNvSpPr/>
            <p:nvPr/>
          </p:nvSpPr>
          <p:spPr bwMode="auto">
            <a:xfrm>
              <a:off x="4519614" y="1927226"/>
              <a:ext cx="649288" cy="1019175"/>
            </a:xfrm>
            <a:prstGeom prst="ellipse">
              <a:avLst/>
            </a:prstGeom>
            <a:solidFill>
              <a:srgbClr val="EBCC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išlïḓe"/>
            <p:cNvSpPr/>
            <p:nvPr/>
          </p:nvSpPr>
          <p:spPr bwMode="auto">
            <a:xfrm>
              <a:off x="4541839" y="1960564"/>
              <a:ext cx="604838" cy="950913"/>
            </a:xfrm>
            <a:prstGeom prst="ellipse">
              <a:avLst/>
            </a:prstGeom>
            <a:solidFill>
              <a:srgbClr val="F9E5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ïṣľiďè"/>
            <p:cNvSpPr/>
            <p:nvPr/>
          </p:nvSpPr>
          <p:spPr bwMode="auto">
            <a:xfrm>
              <a:off x="4625976" y="1911351"/>
              <a:ext cx="611188" cy="1079500"/>
            </a:xfrm>
            <a:custGeom>
              <a:avLst/>
              <a:gdLst>
                <a:gd name="T0" fmla="*/ 0 w 551"/>
                <a:gd name="T1" fmla="*/ 182 h 974"/>
                <a:gd name="T2" fmla="*/ 370 w 551"/>
                <a:gd name="T3" fmla="*/ 799 h 974"/>
                <a:gd name="T4" fmla="*/ 231 w 551"/>
                <a:gd name="T5" fmla="*/ 45 h 974"/>
                <a:gd name="T6" fmla="*/ 0 w 551"/>
                <a:gd name="T7" fmla="*/ 182 h 974"/>
              </a:gdLst>
              <a:ahLst/>
              <a:cxnLst>
                <a:cxn ang="0">
                  <a:pos x="T0" y="T1"/>
                </a:cxn>
                <a:cxn ang="0">
                  <a:pos x="T2" y="T3"/>
                </a:cxn>
                <a:cxn ang="0">
                  <a:pos x="T4" y="T5"/>
                </a:cxn>
                <a:cxn ang="0">
                  <a:pos x="T6" y="T7"/>
                </a:cxn>
              </a:cxnLst>
              <a:rect l="0" t="0" r="r" b="b"/>
              <a:pathLst>
                <a:path w="551" h="974">
                  <a:moveTo>
                    <a:pt x="0" y="182"/>
                  </a:moveTo>
                  <a:cubicBezTo>
                    <a:pt x="0" y="182"/>
                    <a:pt x="48" y="974"/>
                    <a:pt x="370" y="799"/>
                  </a:cubicBezTo>
                  <a:cubicBezTo>
                    <a:pt x="494" y="732"/>
                    <a:pt x="551" y="127"/>
                    <a:pt x="231" y="45"/>
                  </a:cubicBezTo>
                  <a:cubicBezTo>
                    <a:pt x="54" y="0"/>
                    <a:pt x="0" y="182"/>
                    <a:pt x="0" y="182"/>
                  </a:cubicBezTo>
                  <a:close/>
                </a:path>
              </a:pathLst>
            </a:custGeom>
            <a:solidFill>
              <a:srgbClr val="F1C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is1ïḋê"/>
            <p:cNvSpPr/>
            <p:nvPr/>
          </p:nvSpPr>
          <p:spPr bwMode="auto">
            <a:xfrm>
              <a:off x="5426076" y="3365501"/>
              <a:ext cx="855663" cy="1031875"/>
            </a:xfrm>
            <a:custGeom>
              <a:avLst/>
              <a:gdLst>
                <a:gd name="T0" fmla="*/ 101 w 772"/>
                <a:gd name="T1" fmla="*/ 16 h 932"/>
                <a:gd name="T2" fmla="*/ 772 w 772"/>
                <a:gd name="T3" fmla="*/ 0 h 932"/>
                <a:gd name="T4" fmla="*/ 653 w 772"/>
                <a:gd name="T5" fmla="*/ 865 h 932"/>
                <a:gd name="T6" fmla="*/ 643 w 772"/>
                <a:gd name="T7" fmla="*/ 865 h 932"/>
                <a:gd name="T8" fmla="*/ 15 w 772"/>
                <a:gd name="T9" fmla="*/ 895 h 932"/>
                <a:gd name="T10" fmla="*/ 15 w 772"/>
                <a:gd name="T11" fmla="*/ 852 h 932"/>
                <a:gd name="T12" fmla="*/ 101 w 772"/>
                <a:gd name="T13" fmla="*/ 16 h 932"/>
              </a:gdLst>
              <a:ahLst/>
              <a:cxnLst>
                <a:cxn ang="0">
                  <a:pos x="T0" y="T1"/>
                </a:cxn>
                <a:cxn ang="0">
                  <a:pos x="T2" y="T3"/>
                </a:cxn>
                <a:cxn ang="0">
                  <a:pos x="T4" y="T5"/>
                </a:cxn>
                <a:cxn ang="0">
                  <a:pos x="T6" y="T7"/>
                </a:cxn>
                <a:cxn ang="0">
                  <a:pos x="T8" y="T9"/>
                </a:cxn>
                <a:cxn ang="0">
                  <a:pos x="T10" y="T11"/>
                </a:cxn>
                <a:cxn ang="0">
                  <a:pos x="T12" y="T13"/>
                </a:cxn>
              </a:cxnLst>
              <a:rect l="0" t="0" r="r" b="b"/>
              <a:pathLst>
                <a:path w="772" h="932">
                  <a:moveTo>
                    <a:pt x="101" y="16"/>
                  </a:moveTo>
                  <a:cubicBezTo>
                    <a:pt x="772" y="0"/>
                    <a:pt x="772" y="0"/>
                    <a:pt x="772" y="0"/>
                  </a:cubicBezTo>
                  <a:cubicBezTo>
                    <a:pt x="772" y="0"/>
                    <a:pt x="648" y="798"/>
                    <a:pt x="653" y="865"/>
                  </a:cubicBezTo>
                  <a:cubicBezTo>
                    <a:pt x="659" y="932"/>
                    <a:pt x="632" y="865"/>
                    <a:pt x="643" y="865"/>
                  </a:cubicBezTo>
                  <a:cubicBezTo>
                    <a:pt x="653" y="865"/>
                    <a:pt x="15" y="895"/>
                    <a:pt x="15" y="895"/>
                  </a:cubicBezTo>
                  <a:cubicBezTo>
                    <a:pt x="15" y="852"/>
                    <a:pt x="15" y="852"/>
                    <a:pt x="15" y="852"/>
                  </a:cubicBezTo>
                  <a:cubicBezTo>
                    <a:pt x="15" y="852"/>
                    <a:pt x="0" y="448"/>
                    <a:pt x="101" y="16"/>
                  </a:cubicBezTo>
                  <a:close/>
                </a:path>
              </a:pathLst>
            </a:custGeom>
            <a:solidFill>
              <a:srgbClr val="989E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iṡ1ïdê"/>
            <p:cNvSpPr/>
            <p:nvPr/>
          </p:nvSpPr>
          <p:spPr bwMode="auto">
            <a:xfrm>
              <a:off x="5514976" y="3365501"/>
              <a:ext cx="715963" cy="127000"/>
            </a:xfrm>
            <a:custGeom>
              <a:avLst/>
              <a:gdLst>
                <a:gd name="T0" fmla="*/ 0 w 451"/>
                <a:gd name="T1" fmla="*/ 80 h 80"/>
                <a:gd name="T2" fmla="*/ 437 w 451"/>
                <a:gd name="T3" fmla="*/ 80 h 80"/>
                <a:gd name="T4" fmla="*/ 451 w 451"/>
                <a:gd name="T5" fmla="*/ 0 h 80"/>
                <a:gd name="T6" fmla="*/ 14 w 451"/>
                <a:gd name="T7" fmla="*/ 11 h 80"/>
                <a:gd name="T8" fmla="*/ 0 w 451"/>
                <a:gd name="T9" fmla="*/ 80 h 80"/>
              </a:gdLst>
              <a:ahLst/>
              <a:cxnLst>
                <a:cxn ang="0">
                  <a:pos x="T0" y="T1"/>
                </a:cxn>
                <a:cxn ang="0">
                  <a:pos x="T2" y="T3"/>
                </a:cxn>
                <a:cxn ang="0">
                  <a:pos x="T4" y="T5"/>
                </a:cxn>
                <a:cxn ang="0">
                  <a:pos x="T6" y="T7"/>
                </a:cxn>
                <a:cxn ang="0">
                  <a:pos x="T8" y="T9"/>
                </a:cxn>
              </a:cxnLst>
              <a:rect l="0" t="0" r="r" b="b"/>
              <a:pathLst>
                <a:path w="451" h="80">
                  <a:moveTo>
                    <a:pt x="0" y="80"/>
                  </a:moveTo>
                  <a:lnTo>
                    <a:pt x="437" y="80"/>
                  </a:lnTo>
                  <a:lnTo>
                    <a:pt x="451" y="0"/>
                  </a:lnTo>
                  <a:lnTo>
                    <a:pt x="14" y="11"/>
                  </a:lnTo>
                  <a:lnTo>
                    <a:pt x="0" y="80"/>
                  </a:lnTo>
                  <a:close/>
                </a:path>
              </a:pathLst>
            </a:custGeom>
            <a:solidFill>
              <a:srgbClr val="A4AA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ïşḷiḑe"/>
            <p:cNvSpPr/>
            <p:nvPr/>
          </p:nvSpPr>
          <p:spPr bwMode="auto">
            <a:xfrm>
              <a:off x="5672139" y="3392489"/>
              <a:ext cx="603250" cy="919163"/>
            </a:xfrm>
            <a:custGeom>
              <a:avLst/>
              <a:gdLst>
                <a:gd name="T0" fmla="*/ 500 w 544"/>
                <a:gd name="T1" fmla="*/ 0 h 830"/>
                <a:gd name="T2" fmla="*/ 0 w 544"/>
                <a:gd name="T3" fmla="*/ 830 h 830"/>
                <a:gd name="T4" fmla="*/ 431 w 544"/>
                <a:gd name="T5" fmla="*/ 830 h 830"/>
                <a:gd name="T6" fmla="*/ 544 w 544"/>
                <a:gd name="T7" fmla="*/ 16 h 830"/>
                <a:gd name="T8" fmla="*/ 500 w 544"/>
                <a:gd name="T9" fmla="*/ 0 h 830"/>
              </a:gdLst>
              <a:ahLst/>
              <a:cxnLst>
                <a:cxn ang="0">
                  <a:pos x="T0" y="T1"/>
                </a:cxn>
                <a:cxn ang="0">
                  <a:pos x="T2" y="T3"/>
                </a:cxn>
                <a:cxn ang="0">
                  <a:pos x="T4" y="T5"/>
                </a:cxn>
                <a:cxn ang="0">
                  <a:pos x="T6" y="T7"/>
                </a:cxn>
                <a:cxn ang="0">
                  <a:pos x="T8" y="T9"/>
                </a:cxn>
              </a:cxnLst>
              <a:rect l="0" t="0" r="r" b="b"/>
              <a:pathLst>
                <a:path w="544" h="830">
                  <a:moveTo>
                    <a:pt x="500" y="0"/>
                  </a:moveTo>
                  <a:cubicBezTo>
                    <a:pt x="500" y="0"/>
                    <a:pt x="27" y="142"/>
                    <a:pt x="0" y="830"/>
                  </a:cubicBezTo>
                  <a:cubicBezTo>
                    <a:pt x="431" y="830"/>
                    <a:pt x="431" y="830"/>
                    <a:pt x="431" y="830"/>
                  </a:cubicBezTo>
                  <a:cubicBezTo>
                    <a:pt x="544" y="16"/>
                    <a:pt x="544" y="16"/>
                    <a:pt x="544" y="16"/>
                  </a:cubicBezTo>
                  <a:lnTo>
                    <a:pt x="500" y="0"/>
                  </a:lnTo>
                  <a:close/>
                </a:path>
              </a:pathLst>
            </a:custGeom>
            <a:solidFill>
              <a:srgbClr val="9099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iṡľídé"/>
            <p:cNvSpPr/>
            <p:nvPr/>
          </p:nvSpPr>
          <p:spPr bwMode="auto">
            <a:xfrm>
              <a:off x="5567364" y="3492501"/>
              <a:ext cx="496888" cy="9525"/>
            </a:xfrm>
            <a:prstGeom prst="rect">
              <a:avLst/>
            </a:prstGeom>
            <a:solidFill>
              <a:srgbClr val="90979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ïsļïḍe"/>
            <p:cNvSpPr/>
            <p:nvPr/>
          </p:nvSpPr>
          <p:spPr bwMode="auto">
            <a:xfrm>
              <a:off x="6149976" y="3800476"/>
              <a:ext cx="163513" cy="511175"/>
            </a:xfrm>
            <a:custGeom>
              <a:avLst/>
              <a:gdLst>
                <a:gd name="T0" fmla="*/ 43 w 148"/>
                <a:gd name="T1" fmla="*/ 461 h 461"/>
                <a:gd name="T2" fmla="*/ 112 w 148"/>
                <a:gd name="T3" fmla="*/ 28 h 461"/>
                <a:gd name="T4" fmla="*/ 51 w 148"/>
                <a:gd name="T5" fmla="*/ 45 h 461"/>
                <a:gd name="T6" fmla="*/ 0 w 148"/>
                <a:gd name="T7" fmla="*/ 461 h 461"/>
                <a:gd name="T8" fmla="*/ 43 w 148"/>
                <a:gd name="T9" fmla="*/ 461 h 461"/>
              </a:gdLst>
              <a:ahLst/>
              <a:cxnLst>
                <a:cxn ang="0">
                  <a:pos x="T0" y="T1"/>
                </a:cxn>
                <a:cxn ang="0">
                  <a:pos x="T2" y="T3"/>
                </a:cxn>
                <a:cxn ang="0">
                  <a:pos x="T4" y="T5"/>
                </a:cxn>
                <a:cxn ang="0">
                  <a:pos x="T6" y="T7"/>
                </a:cxn>
                <a:cxn ang="0">
                  <a:pos x="T8" y="T9"/>
                </a:cxn>
              </a:cxnLst>
              <a:rect l="0" t="0" r="r" b="b"/>
              <a:pathLst>
                <a:path w="148" h="461">
                  <a:moveTo>
                    <a:pt x="43" y="461"/>
                  </a:moveTo>
                  <a:cubicBezTo>
                    <a:pt x="43" y="461"/>
                    <a:pt x="76" y="57"/>
                    <a:pt x="112" y="28"/>
                  </a:cubicBezTo>
                  <a:cubicBezTo>
                    <a:pt x="148" y="0"/>
                    <a:pt x="51" y="45"/>
                    <a:pt x="51" y="45"/>
                  </a:cubicBezTo>
                  <a:cubicBezTo>
                    <a:pt x="0" y="461"/>
                    <a:pt x="0" y="461"/>
                    <a:pt x="0" y="461"/>
                  </a:cubicBezTo>
                  <a:lnTo>
                    <a:pt x="43" y="461"/>
                  </a:lnTo>
                  <a:close/>
                </a:path>
              </a:pathLst>
            </a:custGeom>
            <a:solidFill>
              <a:srgbClr val="7F8C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isḷîdê"/>
            <p:cNvSpPr/>
            <p:nvPr/>
          </p:nvSpPr>
          <p:spPr bwMode="auto">
            <a:xfrm>
              <a:off x="6721476" y="4992689"/>
              <a:ext cx="930275" cy="550863"/>
            </a:xfrm>
            <a:custGeom>
              <a:avLst/>
              <a:gdLst>
                <a:gd name="T0" fmla="*/ 217 w 586"/>
                <a:gd name="T1" fmla="*/ 347 h 347"/>
                <a:gd name="T2" fmla="*/ 0 w 586"/>
                <a:gd name="T3" fmla="*/ 103 h 347"/>
                <a:gd name="T4" fmla="*/ 325 w 586"/>
                <a:gd name="T5" fmla="*/ 0 h 347"/>
                <a:gd name="T6" fmla="*/ 586 w 586"/>
                <a:gd name="T7" fmla="*/ 147 h 347"/>
                <a:gd name="T8" fmla="*/ 217 w 586"/>
                <a:gd name="T9" fmla="*/ 347 h 347"/>
              </a:gdLst>
              <a:ahLst/>
              <a:cxnLst>
                <a:cxn ang="0">
                  <a:pos x="T0" y="T1"/>
                </a:cxn>
                <a:cxn ang="0">
                  <a:pos x="T2" y="T3"/>
                </a:cxn>
                <a:cxn ang="0">
                  <a:pos x="T4" y="T5"/>
                </a:cxn>
                <a:cxn ang="0">
                  <a:pos x="T6" y="T7"/>
                </a:cxn>
                <a:cxn ang="0">
                  <a:pos x="T8" y="T9"/>
                </a:cxn>
              </a:cxnLst>
              <a:rect l="0" t="0" r="r" b="b"/>
              <a:pathLst>
                <a:path w="586" h="347">
                  <a:moveTo>
                    <a:pt x="217" y="347"/>
                  </a:moveTo>
                  <a:lnTo>
                    <a:pt x="0" y="103"/>
                  </a:lnTo>
                  <a:lnTo>
                    <a:pt x="325" y="0"/>
                  </a:lnTo>
                  <a:lnTo>
                    <a:pt x="586" y="147"/>
                  </a:lnTo>
                  <a:lnTo>
                    <a:pt x="217" y="347"/>
                  </a:lnTo>
                  <a:close/>
                </a:path>
              </a:pathLst>
            </a:custGeom>
            <a:solidFill>
              <a:srgbClr val="E0B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îṣļîḍe"/>
            <p:cNvSpPr/>
            <p:nvPr/>
          </p:nvSpPr>
          <p:spPr bwMode="auto">
            <a:xfrm>
              <a:off x="6375401" y="4306889"/>
              <a:ext cx="1960563" cy="1514475"/>
            </a:xfrm>
            <a:custGeom>
              <a:avLst/>
              <a:gdLst>
                <a:gd name="T0" fmla="*/ 1235 w 1235"/>
                <a:gd name="T1" fmla="*/ 0 h 954"/>
                <a:gd name="T2" fmla="*/ 0 w 1235"/>
                <a:gd name="T3" fmla="*/ 0 h 954"/>
                <a:gd name="T4" fmla="*/ 1 w 1235"/>
                <a:gd name="T5" fmla="*/ 954 h 954"/>
                <a:gd name="T6" fmla="*/ 1235 w 1235"/>
                <a:gd name="T7" fmla="*/ 954 h 954"/>
                <a:gd name="T8" fmla="*/ 1235 w 1235"/>
                <a:gd name="T9" fmla="*/ 0 h 954"/>
              </a:gdLst>
              <a:ahLst/>
              <a:cxnLst>
                <a:cxn ang="0">
                  <a:pos x="T0" y="T1"/>
                </a:cxn>
                <a:cxn ang="0">
                  <a:pos x="T2" y="T3"/>
                </a:cxn>
                <a:cxn ang="0">
                  <a:pos x="T4" y="T5"/>
                </a:cxn>
                <a:cxn ang="0">
                  <a:pos x="T6" y="T7"/>
                </a:cxn>
                <a:cxn ang="0">
                  <a:pos x="T8" y="T9"/>
                </a:cxn>
              </a:cxnLst>
              <a:rect l="0" t="0" r="r" b="b"/>
              <a:pathLst>
                <a:path w="1235" h="954">
                  <a:moveTo>
                    <a:pt x="1235" y="0"/>
                  </a:moveTo>
                  <a:lnTo>
                    <a:pt x="0" y="0"/>
                  </a:lnTo>
                  <a:lnTo>
                    <a:pt x="1" y="954"/>
                  </a:lnTo>
                  <a:lnTo>
                    <a:pt x="1235" y="954"/>
                  </a:lnTo>
                  <a:lnTo>
                    <a:pt x="1235"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ḷíďê"/>
            <p:cNvSpPr/>
            <p:nvPr/>
          </p:nvSpPr>
          <p:spPr bwMode="auto">
            <a:xfrm>
              <a:off x="6303964" y="4502151"/>
              <a:ext cx="1201738" cy="914400"/>
            </a:xfrm>
            <a:custGeom>
              <a:avLst/>
              <a:gdLst>
                <a:gd name="T0" fmla="*/ 651 w 1082"/>
                <a:gd name="T1" fmla="*/ 0 h 825"/>
                <a:gd name="T2" fmla="*/ 831 w 1082"/>
                <a:gd name="T3" fmla="*/ 281 h 825"/>
                <a:gd name="T4" fmla="*/ 1082 w 1082"/>
                <a:gd name="T5" fmla="*/ 576 h 825"/>
                <a:gd name="T6" fmla="*/ 440 w 1082"/>
                <a:gd name="T7" fmla="*/ 825 h 825"/>
                <a:gd name="T8" fmla="*/ 0 w 1082"/>
                <a:gd name="T9" fmla="*/ 300 h 825"/>
                <a:gd name="T10" fmla="*/ 480 w 1082"/>
                <a:gd name="T11" fmla="*/ 120 h 825"/>
                <a:gd name="T12" fmla="*/ 651 w 1082"/>
                <a:gd name="T13" fmla="*/ 0 h 825"/>
              </a:gdLst>
              <a:ahLst/>
              <a:cxnLst>
                <a:cxn ang="0">
                  <a:pos x="T0" y="T1"/>
                </a:cxn>
                <a:cxn ang="0">
                  <a:pos x="T2" y="T3"/>
                </a:cxn>
                <a:cxn ang="0">
                  <a:pos x="T4" y="T5"/>
                </a:cxn>
                <a:cxn ang="0">
                  <a:pos x="T6" y="T7"/>
                </a:cxn>
                <a:cxn ang="0">
                  <a:pos x="T8" y="T9"/>
                </a:cxn>
                <a:cxn ang="0">
                  <a:pos x="T10" y="T11"/>
                </a:cxn>
                <a:cxn ang="0">
                  <a:pos x="T12" y="T13"/>
                </a:cxn>
              </a:cxnLst>
              <a:rect l="0" t="0" r="r" b="b"/>
              <a:pathLst>
                <a:path w="1082" h="825">
                  <a:moveTo>
                    <a:pt x="651" y="0"/>
                  </a:moveTo>
                  <a:cubicBezTo>
                    <a:pt x="651" y="0"/>
                    <a:pt x="686" y="113"/>
                    <a:pt x="831" y="281"/>
                  </a:cubicBezTo>
                  <a:cubicBezTo>
                    <a:pt x="976" y="449"/>
                    <a:pt x="1082" y="576"/>
                    <a:pt x="1082" y="576"/>
                  </a:cubicBezTo>
                  <a:cubicBezTo>
                    <a:pt x="1082" y="576"/>
                    <a:pt x="476" y="812"/>
                    <a:pt x="440" y="825"/>
                  </a:cubicBezTo>
                  <a:cubicBezTo>
                    <a:pt x="0" y="300"/>
                    <a:pt x="0" y="300"/>
                    <a:pt x="0" y="300"/>
                  </a:cubicBezTo>
                  <a:cubicBezTo>
                    <a:pt x="0" y="300"/>
                    <a:pt x="447" y="144"/>
                    <a:pt x="480" y="120"/>
                  </a:cubicBezTo>
                  <a:cubicBezTo>
                    <a:pt x="515" y="95"/>
                    <a:pt x="567" y="83"/>
                    <a:pt x="651" y="0"/>
                  </a:cubicBezTo>
                  <a:close/>
                </a:path>
              </a:pathLst>
            </a:custGeom>
            <a:solidFill>
              <a:srgbClr val="DFB5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ŝ1ídé"/>
            <p:cNvSpPr/>
            <p:nvPr/>
          </p:nvSpPr>
          <p:spPr bwMode="auto">
            <a:xfrm>
              <a:off x="3854451" y="4313239"/>
              <a:ext cx="2520950" cy="1508125"/>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 name="ïŝ1íde"/>
            <p:cNvSpPr/>
            <p:nvPr/>
          </p:nvSpPr>
          <p:spPr bwMode="auto">
            <a:xfrm>
              <a:off x="6307139" y="4491039"/>
              <a:ext cx="1200150" cy="914400"/>
            </a:xfrm>
            <a:custGeom>
              <a:avLst/>
              <a:gdLst>
                <a:gd name="T0" fmla="*/ 651 w 1081"/>
                <a:gd name="T1" fmla="*/ 0 h 825"/>
                <a:gd name="T2" fmla="*/ 831 w 1081"/>
                <a:gd name="T3" fmla="*/ 281 h 825"/>
                <a:gd name="T4" fmla="*/ 1081 w 1081"/>
                <a:gd name="T5" fmla="*/ 576 h 825"/>
                <a:gd name="T6" fmla="*/ 440 w 1081"/>
                <a:gd name="T7" fmla="*/ 825 h 825"/>
                <a:gd name="T8" fmla="*/ 0 w 1081"/>
                <a:gd name="T9" fmla="*/ 300 h 825"/>
                <a:gd name="T10" fmla="*/ 480 w 1081"/>
                <a:gd name="T11" fmla="*/ 120 h 825"/>
                <a:gd name="T12" fmla="*/ 651 w 1081"/>
                <a:gd name="T13" fmla="*/ 0 h 825"/>
              </a:gdLst>
              <a:ahLst/>
              <a:cxnLst>
                <a:cxn ang="0">
                  <a:pos x="T0" y="T1"/>
                </a:cxn>
                <a:cxn ang="0">
                  <a:pos x="T2" y="T3"/>
                </a:cxn>
                <a:cxn ang="0">
                  <a:pos x="T4" y="T5"/>
                </a:cxn>
                <a:cxn ang="0">
                  <a:pos x="T6" y="T7"/>
                </a:cxn>
                <a:cxn ang="0">
                  <a:pos x="T8" y="T9"/>
                </a:cxn>
                <a:cxn ang="0">
                  <a:pos x="T10" y="T11"/>
                </a:cxn>
                <a:cxn ang="0">
                  <a:pos x="T12" y="T13"/>
                </a:cxn>
              </a:cxnLst>
              <a:rect l="0" t="0" r="r" b="b"/>
              <a:pathLst>
                <a:path w="1081" h="825">
                  <a:moveTo>
                    <a:pt x="651" y="0"/>
                  </a:moveTo>
                  <a:cubicBezTo>
                    <a:pt x="651" y="0"/>
                    <a:pt x="685" y="113"/>
                    <a:pt x="831" y="281"/>
                  </a:cubicBezTo>
                  <a:cubicBezTo>
                    <a:pt x="976" y="449"/>
                    <a:pt x="1081" y="576"/>
                    <a:pt x="1081" y="576"/>
                  </a:cubicBezTo>
                  <a:cubicBezTo>
                    <a:pt x="1081" y="576"/>
                    <a:pt x="476" y="812"/>
                    <a:pt x="440" y="825"/>
                  </a:cubicBezTo>
                  <a:cubicBezTo>
                    <a:pt x="0" y="300"/>
                    <a:pt x="0" y="300"/>
                    <a:pt x="0" y="300"/>
                  </a:cubicBezTo>
                  <a:cubicBezTo>
                    <a:pt x="0" y="300"/>
                    <a:pt x="447" y="144"/>
                    <a:pt x="480" y="120"/>
                  </a:cubicBezTo>
                  <a:cubicBezTo>
                    <a:pt x="514" y="95"/>
                    <a:pt x="567" y="82"/>
                    <a:pt x="65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iśḻiḓe"/>
            <p:cNvSpPr/>
            <p:nvPr/>
          </p:nvSpPr>
          <p:spPr bwMode="auto">
            <a:xfrm>
              <a:off x="5608639" y="3457576"/>
              <a:ext cx="2109788" cy="849313"/>
            </a:xfrm>
            <a:custGeom>
              <a:avLst/>
              <a:gdLst>
                <a:gd name="T0" fmla="*/ 1127 w 1902"/>
                <a:gd name="T1" fmla="*/ 0 h 766"/>
                <a:gd name="T2" fmla="*/ 1138 w 1902"/>
                <a:gd name="T3" fmla="*/ 37 h 766"/>
                <a:gd name="T4" fmla="*/ 1677 w 1902"/>
                <a:gd name="T5" fmla="*/ 29 h 766"/>
                <a:gd name="T6" fmla="*/ 1902 w 1902"/>
                <a:gd name="T7" fmla="*/ 694 h 766"/>
                <a:gd name="T8" fmla="*/ 1712 w 1902"/>
                <a:gd name="T9" fmla="*/ 726 h 766"/>
                <a:gd name="T10" fmla="*/ 1554 w 1902"/>
                <a:gd name="T11" fmla="*/ 264 h 766"/>
                <a:gd name="T12" fmla="*/ 1066 w 1902"/>
                <a:gd name="T13" fmla="*/ 282 h 766"/>
                <a:gd name="T14" fmla="*/ 420 w 1902"/>
                <a:gd name="T15" fmla="*/ 396 h 766"/>
                <a:gd name="T16" fmla="*/ 234 w 1902"/>
                <a:gd name="T17" fmla="*/ 444 h 766"/>
                <a:gd name="T18" fmla="*/ 178 w 1902"/>
                <a:gd name="T19" fmla="*/ 766 h 766"/>
                <a:gd name="T20" fmla="*/ 0 w 1902"/>
                <a:gd name="T21" fmla="*/ 766 h 766"/>
                <a:gd name="T22" fmla="*/ 58 w 1902"/>
                <a:gd name="T23" fmla="*/ 278 h 766"/>
                <a:gd name="T24" fmla="*/ 546 w 1902"/>
                <a:gd name="T25" fmla="*/ 154 h 766"/>
                <a:gd name="T26" fmla="*/ 571 w 1902"/>
                <a:gd name="T27" fmla="*/ 113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2" h="766">
                  <a:moveTo>
                    <a:pt x="1127" y="0"/>
                  </a:moveTo>
                  <a:cubicBezTo>
                    <a:pt x="1138" y="37"/>
                    <a:pt x="1138" y="37"/>
                    <a:pt x="1138" y="37"/>
                  </a:cubicBezTo>
                  <a:cubicBezTo>
                    <a:pt x="1677" y="29"/>
                    <a:pt x="1677" y="29"/>
                    <a:pt x="1677" y="29"/>
                  </a:cubicBezTo>
                  <a:cubicBezTo>
                    <a:pt x="1902" y="694"/>
                    <a:pt x="1902" y="694"/>
                    <a:pt x="1902" y="694"/>
                  </a:cubicBezTo>
                  <a:cubicBezTo>
                    <a:pt x="1712" y="726"/>
                    <a:pt x="1712" y="726"/>
                    <a:pt x="1712" y="726"/>
                  </a:cubicBezTo>
                  <a:cubicBezTo>
                    <a:pt x="1554" y="264"/>
                    <a:pt x="1554" y="264"/>
                    <a:pt x="1554" y="264"/>
                  </a:cubicBezTo>
                  <a:cubicBezTo>
                    <a:pt x="1554" y="264"/>
                    <a:pt x="1208" y="266"/>
                    <a:pt x="1066" y="282"/>
                  </a:cubicBezTo>
                  <a:cubicBezTo>
                    <a:pt x="924" y="298"/>
                    <a:pt x="554" y="338"/>
                    <a:pt x="420" y="396"/>
                  </a:cubicBezTo>
                  <a:cubicBezTo>
                    <a:pt x="234" y="444"/>
                    <a:pt x="234" y="444"/>
                    <a:pt x="234" y="444"/>
                  </a:cubicBezTo>
                  <a:cubicBezTo>
                    <a:pt x="178" y="766"/>
                    <a:pt x="178" y="766"/>
                    <a:pt x="178" y="766"/>
                  </a:cubicBezTo>
                  <a:cubicBezTo>
                    <a:pt x="0" y="766"/>
                    <a:pt x="0" y="766"/>
                    <a:pt x="0" y="766"/>
                  </a:cubicBezTo>
                  <a:cubicBezTo>
                    <a:pt x="58" y="278"/>
                    <a:pt x="58" y="278"/>
                    <a:pt x="58" y="278"/>
                  </a:cubicBezTo>
                  <a:cubicBezTo>
                    <a:pt x="546" y="154"/>
                    <a:pt x="546" y="154"/>
                    <a:pt x="546" y="154"/>
                  </a:cubicBezTo>
                  <a:cubicBezTo>
                    <a:pt x="571" y="113"/>
                    <a:pt x="571" y="113"/>
                    <a:pt x="571" y="113"/>
                  </a:cubicBezTo>
                </a:path>
              </a:pathLst>
            </a:custGeom>
            <a:solidFill>
              <a:srgbClr val="5FA1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i$ḻïḍê"/>
            <p:cNvSpPr/>
            <p:nvPr/>
          </p:nvSpPr>
          <p:spPr bwMode="auto">
            <a:xfrm>
              <a:off x="4918076" y="2378076"/>
              <a:ext cx="257175" cy="249238"/>
            </a:xfrm>
            <a:custGeom>
              <a:avLst/>
              <a:gdLst>
                <a:gd name="T0" fmla="*/ 0 w 231"/>
                <a:gd name="T1" fmla="*/ 146 h 225"/>
                <a:gd name="T2" fmla="*/ 171 w 231"/>
                <a:gd name="T3" fmla="*/ 225 h 225"/>
                <a:gd name="T4" fmla="*/ 179 w 231"/>
                <a:gd name="T5" fmla="*/ 0 h 225"/>
                <a:gd name="T6" fmla="*/ 16 w 231"/>
                <a:gd name="T7" fmla="*/ 13 h 225"/>
                <a:gd name="T8" fmla="*/ 5 w 231"/>
                <a:gd name="T9" fmla="*/ 13 h 225"/>
                <a:gd name="T10" fmla="*/ 0 w 231"/>
                <a:gd name="T11" fmla="*/ 146 h 225"/>
              </a:gdLst>
              <a:ahLst/>
              <a:cxnLst>
                <a:cxn ang="0">
                  <a:pos x="T0" y="T1"/>
                </a:cxn>
                <a:cxn ang="0">
                  <a:pos x="T2" y="T3"/>
                </a:cxn>
                <a:cxn ang="0">
                  <a:pos x="T4" y="T5"/>
                </a:cxn>
                <a:cxn ang="0">
                  <a:pos x="T6" y="T7"/>
                </a:cxn>
                <a:cxn ang="0">
                  <a:pos x="T8" y="T9"/>
                </a:cxn>
                <a:cxn ang="0">
                  <a:pos x="T10" y="T11"/>
                </a:cxn>
              </a:cxnLst>
              <a:rect l="0" t="0" r="r" b="b"/>
              <a:pathLst>
                <a:path w="231" h="225">
                  <a:moveTo>
                    <a:pt x="0" y="146"/>
                  </a:moveTo>
                  <a:cubicBezTo>
                    <a:pt x="171" y="225"/>
                    <a:pt x="171" y="225"/>
                    <a:pt x="171" y="225"/>
                  </a:cubicBezTo>
                  <a:cubicBezTo>
                    <a:pt x="231" y="161"/>
                    <a:pt x="179" y="0"/>
                    <a:pt x="179" y="0"/>
                  </a:cubicBezTo>
                  <a:cubicBezTo>
                    <a:pt x="16" y="13"/>
                    <a:pt x="16" y="13"/>
                    <a:pt x="16" y="13"/>
                  </a:cubicBezTo>
                  <a:cubicBezTo>
                    <a:pt x="5" y="13"/>
                    <a:pt x="5" y="13"/>
                    <a:pt x="5" y="13"/>
                  </a:cubicBezTo>
                  <a:lnTo>
                    <a:pt x="0" y="146"/>
                  </a:lnTo>
                  <a:close/>
                </a:path>
              </a:pathLst>
            </a:custGeom>
            <a:solidFill>
              <a:srgbClr val="F6D8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íṥ1íḍê"/>
            <p:cNvSpPr/>
            <p:nvPr/>
          </p:nvSpPr>
          <p:spPr bwMode="auto">
            <a:xfrm>
              <a:off x="4987926" y="2373314"/>
              <a:ext cx="217488" cy="254000"/>
            </a:xfrm>
            <a:custGeom>
              <a:avLst/>
              <a:gdLst>
                <a:gd name="T0" fmla="*/ 0 w 195"/>
                <a:gd name="T1" fmla="*/ 13 h 229"/>
                <a:gd name="T2" fmla="*/ 71 w 195"/>
                <a:gd name="T3" fmla="*/ 212 h 229"/>
                <a:gd name="T4" fmla="*/ 108 w 195"/>
                <a:gd name="T5" fmla="*/ 229 h 229"/>
                <a:gd name="T6" fmla="*/ 102 w 195"/>
                <a:gd name="T7" fmla="*/ 4 h 229"/>
                <a:gd name="T8" fmla="*/ 0 w 195"/>
                <a:gd name="T9" fmla="*/ 13 h 229"/>
              </a:gdLst>
              <a:ahLst/>
              <a:cxnLst>
                <a:cxn ang="0">
                  <a:pos x="T0" y="T1"/>
                </a:cxn>
                <a:cxn ang="0">
                  <a:pos x="T2" y="T3"/>
                </a:cxn>
                <a:cxn ang="0">
                  <a:pos x="T4" y="T5"/>
                </a:cxn>
                <a:cxn ang="0">
                  <a:pos x="T6" y="T7"/>
                </a:cxn>
                <a:cxn ang="0">
                  <a:pos x="T8" y="T9"/>
                </a:cxn>
              </a:cxnLst>
              <a:rect l="0" t="0" r="r" b="b"/>
              <a:pathLst>
                <a:path w="195" h="229">
                  <a:moveTo>
                    <a:pt x="0" y="13"/>
                  </a:moveTo>
                  <a:cubicBezTo>
                    <a:pt x="0" y="13"/>
                    <a:pt x="97" y="62"/>
                    <a:pt x="71" y="212"/>
                  </a:cubicBezTo>
                  <a:cubicBezTo>
                    <a:pt x="108" y="229"/>
                    <a:pt x="108" y="229"/>
                    <a:pt x="108" y="229"/>
                  </a:cubicBezTo>
                  <a:cubicBezTo>
                    <a:pt x="108" y="229"/>
                    <a:pt x="195" y="0"/>
                    <a:pt x="102" y="4"/>
                  </a:cubicBezTo>
                  <a:cubicBezTo>
                    <a:pt x="37" y="7"/>
                    <a:pt x="0" y="13"/>
                    <a:pt x="0" y="13"/>
                  </a:cubicBezTo>
                  <a:close/>
                </a:path>
              </a:pathLst>
            </a:custGeom>
            <a:solidFill>
              <a:srgbClr val="ECCB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iṥlïḋé"/>
            <p:cNvSpPr/>
            <p:nvPr/>
          </p:nvSpPr>
          <p:spPr bwMode="auto">
            <a:xfrm>
              <a:off x="5181601" y="2792414"/>
              <a:ext cx="103188" cy="214313"/>
            </a:xfrm>
            <a:custGeom>
              <a:avLst/>
              <a:gdLst>
                <a:gd name="T0" fmla="*/ 54 w 93"/>
                <a:gd name="T1" fmla="*/ 184 h 193"/>
                <a:gd name="T2" fmla="*/ 90 w 93"/>
                <a:gd name="T3" fmla="*/ 174 h 193"/>
                <a:gd name="T4" fmla="*/ 51 w 93"/>
                <a:gd name="T5" fmla="*/ 21 h 193"/>
                <a:gd name="T6" fmla="*/ 13 w 93"/>
                <a:gd name="T7" fmla="*/ 1 h 193"/>
                <a:gd name="T8" fmla="*/ 0 w 93"/>
                <a:gd name="T9" fmla="*/ 71 h 193"/>
                <a:gd name="T10" fmla="*/ 27 w 93"/>
                <a:gd name="T11" fmla="*/ 103 h 193"/>
                <a:gd name="T12" fmla="*/ 54 w 93"/>
                <a:gd name="T13" fmla="*/ 184 h 193"/>
              </a:gdLst>
              <a:ahLst/>
              <a:cxnLst>
                <a:cxn ang="0">
                  <a:pos x="T0" y="T1"/>
                </a:cxn>
                <a:cxn ang="0">
                  <a:pos x="T2" y="T3"/>
                </a:cxn>
                <a:cxn ang="0">
                  <a:pos x="T4" y="T5"/>
                </a:cxn>
                <a:cxn ang="0">
                  <a:pos x="T6" y="T7"/>
                </a:cxn>
                <a:cxn ang="0">
                  <a:pos x="T8" y="T9"/>
                </a:cxn>
                <a:cxn ang="0">
                  <a:pos x="T10" y="T11"/>
                </a:cxn>
                <a:cxn ang="0">
                  <a:pos x="T12" y="T13"/>
                </a:cxn>
              </a:cxnLst>
              <a:rect l="0" t="0" r="r" b="b"/>
              <a:pathLst>
                <a:path w="93" h="193">
                  <a:moveTo>
                    <a:pt x="54" y="184"/>
                  </a:moveTo>
                  <a:cubicBezTo>
                    <a:pt x="58" y="193"/>
                    <a:pt x="88" y="189"/>
                    <a:pt x="90" y="174"/>
                  </a:cubicBezTo>
                  <a:cubicBezTo>
                    <a:pt x="93" y="157"/>
                    <a:pt x="54" y="22"/>
                    <a:pt x="51" y="21"/>
                  </a:cubicBezTo>
                  <a:cubicBezTo>
                    <a:pt x="49" y="19"/>
                    <a:pt x="13" y="0"/>
                    <a:pt x="13" y="1"/>
                  </a:cubicBezTo>
                  <a:cubicBezTo>
                    <a:pt x="13" y="2"/>
                    <a:pt x="0" y="70"/>
                    <a:pt x="0" y="71"/>
                  </a:cubicBezTo>
                  <a:cubicBezTo>
                    <a:pt x="1" y="73"/>
                    <a:pt x="26" y="102"/>
                    <a:pt x="27" y="103"/>
                  </a:cubicBezTo>
                  <a:cubicBezTo>
                    <a:pt x="28" y="103"/>
                    <a:pt x="44" y="162"/>
                    <a:pt x="54" y="184"/>
                  </a:cubicBezTo>
                  <a:close/>
                </a:path>
              </a:pathLst>
            </a:custGeom>
            <a:solidFill>
              <a:srgbClr val="DE91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ïṣ1iḓè"/>
            <p:cNvSpPr/>
            <p:nvPr/>
          </p:nvSpPr>
          <p:spPr bwMode="auto">
            <a:xfrm>
              <a:off x="5203826" y="2695576"/>
              <a:ext cx="192088" cy="293688"/>
            </a:xfrm>
            <a:custGeom>
              <a:avLst/>
              <a:gdLst>
                <a:gd name="T0" fmla="*/ 70 w 173"/>
                <a:gd name="T1" fmla="*/ 264 h 265"/>
                <a:gd name="T2" fmla="*/ 164 w 173"/>
                <a:gd name="T3" fmla="*/ 223 h 265"/>
                <a:gd name="T4" fmla="*/ 86 w 173"/>
                <a:gd name="T5" fmla="*/ 50 h 265"/>
                <a:gd name="T6" fmla="*/ 70 w 173"/>
                <a:gd name="T7" fmla="*/ 12 h 265"/>
                <a:gd name="T8" fmla="*/ 51 w 173"/>
                <a:gd name="T9" fmla="*/ 0 h 265"/>
                <a:gd name="T10" fmla="*/ 0 w 173"/>
                <a:gd name="T11" fmla="*/ 20 h 265"/>
                <a:gd name="T12" fmla="*/ 70 w 173"/>
                <a:gd name="T13" fmla="*/ 264 h 265"/>
              </a:gdLst>
              <a:ahLst/>
              <a:cxnLst>
                <a:cxn ang="0">
                  <a:pos x="T0" y="T1"/>
                </a:cxn>
                <a:cxn ang="0">
                  <a:pos x="T2" y="T3"/>
                </a:cxn>
                <a:cxn ang="0">
                  <a:pos x="T4" y="T5"/>
                </a:cxn>
                <a:cxn ang="0">
                  <a:pos x="T6" y="T7"/>
                </a:cxn>
                <a:cxn ang="0">
                  <a:pos x="T8" y="T9"/>
                </a:cxn>
                <a:cxn ang="0">
                  <a:pos x="T10" y="T11"/>
                </a:cxn>
                <a:cxn ang="0">
                  <a:pos x="T12" y="T13"/>
                </a:cxn>
              </a:cxnLst>
              <a:rect l="0" t="0" r="r" b="b"/>
              <a:pathLst>
                <a:path w="173" h="265">
                  <a:moveTo>
                    <a:pt x="70" y="264"/>
                  </a:moveTo>
                  <a:cubicBezTo>
                    <a:pt x="70" y="264"/>
                    <a:pt x="155" y="265"/>
                    <a:pt x="164" y="223"/>
                  </a:cubicBezTo>
                  <a:cubicBezTo>
                    <a:pt x="173" y="181"/>
                    <a:pt x="86" y="50"/>
                    <a:pt x="86" y="50"/>
                  </a:cubicBezTo>
                  <a:cubicBezTo>
                    <a:pt x="70" y="12"/>
                    <a:pt x="70" y="12"/>
                    <a:pt x="70" y="12"/>
                  </a:cubicBezTo>
                  <a:cubicBezTo>
                    <a:pt x="51" y="0"/>
                    <a:pt x="51" y="0"/>
                    <a:pt x="51" y="0"/>
                  </a:cubicBezTo>
                  <a:cubicBezTo>
                    <a:pt x="0" y="20"/>
                    <a:pt x="0" y="20"/>
                    <a:pt x="0" y="20"/>
                  </a:cubicBezTo>
                  <a:lnTo>
                    <a:pt x="70" y="264"/>
                  </a:lnTo>
                  <a:close/>
                </a:path>
              </a:pathLst>
            </a:custGeom>
            <a:solidFill>
              <a:srgbClr val="F6B6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îśļíḍe"/>
            <p:cNvSpPr/>
            <p:nvPr/>
          </p:nvSpPr>
          <p:spPr bwMode="auto">
            <a:xfrm>
              <a:off x="5168901" y="2684464"/>
              <a:ext cx="612775" cy="650875"/>
            </a:xfrm>
            <a:custGeom>
              <a:avLst/>
              <a:gdLst>
                <a:gd name="T0" fmla="*/ 454 w 552"/>
                <a:gd name="T1" fmla="*/ 269 h 588"/>
                <a:gd name="T2" fmla="*/ 361 w 552"/>
                <a:gd name="T3" fmla="*/ 366 h 588"/>
                <a:gd name="T4" fmla="*/ 196 w 552"/>
                <a:gd name="T5" fmla="*/ 164 h 588"/>
                <a:gd name="T6" fmla="*/ 77 w 552"/>
                <a:gd name="T7" fmla="*/ 4 h 588"/>
                <a:gd name="T8" fmla="*/ 0 w 552"/>
                <a:gd name="T9" fmla="*/ 54 h 588"/>
                <a:gd name="T10" fmla="*/ 94 w 552"/>
                <a:gd name="T11" fmla="*/ 76 h 588"/>
                <a:gd name="T12" fmla="*/ 161 w 552"/>
                <a:gd name="T13" fmla="*/ 191 h 588"/>
                <a:gd name="T14" fmla="*/ 172 w 552"/>
                <a:gd name="T15" fmla="*/ 231 h 588"/>
                <a:gd name="T16" fmla="*/ 139 w 552"/>
                <a:gd name="T17" fmla="*/ 271 h 588"/>
                <a:gd name="T18" fmla="*/ 289 w 552"/>
                <a:gd name="T19" fmla="*/ 488 h 588"/>
                <a:gd name="T20" fmla="*/ 417 w 552"/>
                <a:gd name="T21" fmla="*/ 519 h 588"/>
                <a:gd name="T22" fmla="*/ 552 w 552"/>
                <a:gd name="T23" fmla="*/ 419 h 588"/>
                <a:gd name="T24" fmla="*/ 454 w 552"/>
                <a:gd name="T25" fmla="*/ 26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2" h="588">
                  <a:moveTo>
                    <a:pt x="454" y="269"/>
                  </a:moveTo>
                  <a:cubicBezTo>
                    <a:pt x="361" y="366"/>
                    <a:pt x="361" y="366"/>
                    <a:pt x="361" y="366"/>
                  </a:cubicBezTo>
                  <a:cubicBezTo>
                    <a:pt x="196" y="164"/>
                    <a:pt x="196" y="164"/>
                    <a:pt x="196" y="164"/>
                  </a:cubicBezTo>
                  <a:cubicBezTo>
                    <a:pt x="196" y="164"/>
                    <a:pt x="208" y="0"/>
                    <a:pt x="77" y="4"/>
                  </a:cubicBezTo>
                  <a:cubicBezTo>
                    <a:pt x="77" y="4"/>
                    <a:pt x="0" y="28"/>
                    <a:pt x="0" y="54"/>
                  </a:cubicBezTo>
                  <a:cubicBezTo>
                    <a:pt x="0" y="81"/>
                    <a:pt x="53" y="89"/>
                    <a:pt x="94" y="76"/>
                  </a:cubicBezTo>
                  <a:cubicBezTo>
                    <a:pt x="94" y="76"/>
                    <a:pt x="118" y="185"/>
                    <a:pt x="161" y="191"/>
                  </a:cubicBezTo>
                  <a:cubicBezTo>
                    <a:pt x="161" y="191"/>
                    <a:pt x="167" y="221"/>
                    <a:pt x="172" y="231"/>
                  </a:cubicBezTo>
                  <a:cubicBezTo>
                    <a:pt x="183" y="257"/>
                    <a:pt x="139" y="271"/>
                    <a:pt x="139" y="271"/>
                  </a:cubicBezTo>
                  <a:cubicBezTo>
                    <a:pt x="289" y="488"/>
                    <a:pt x="289" y="488"/>
                    <a:pt x="289" y="488"/>
                  </a:cubicBezTo>
                  <a:cubicBezTo>
                    <a:pt x="289" y="488"/>
                    <a:pt x="339" y="588"/>
                    <a:pt x="417" y="519"/>
                  </a:cubicBezTo>
                  <a:cubicBezTo>
                    <a:pt x="552" y="419"/>
                    <a:pt x="552" y="419"/>
                    <a:pt x="552" y="419"/>
                  </a:cubicBezTo>
                  <a:cubicBezTo>
                    <a:pt x="454" y="265"/>
                    <a:pt x="454" y="265"/>
                    <a:pt x="454" y="265"/>
                  </a:cubicBezTo>
                </a:path>
              </a:pathLst>
            </a:custGeom>
            <a:solidFill>
              <a:srgbClr val="F6C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işľîdé"/>
            <p:cNvSpPr/>
            <p:nvPr/>
          </p:nvSpPr>
          <p:spPr bwMode="auto">
            <a:xfrm>
              <a:off x="5673726" y="2254251"/>
              <a:ext cx="1157288" cy="1295400"/>
            </a:xfrm>
            <a:custGeom>
              <a:avLst/>
              <a:gdLst>
                <a:gd name="T0" fmla="*/ 974 w 1044"/>
                <a:gd name="T1" fmla="*/ 178 h 1169"/>
                <a:gd name="T2" fmla="*/ 842 w 1044"/>
                <a:gd name="T3" fmla="*/ 0 h 1169"/>
                <a:gd name="T4" fmla="*/ 740 w 1044"/>
                <a:gd name="T5" fmla="*/ 105 h 1169"/>
                <a:gd name="T6" fmla="*/ 202 w 1044"/>
                <a:gd name="T7" fmla="*/ 411 h 1169"/>
                <a:gd name="T8" fmla="*/ 202 w 1044"/>
                <a:gd name="T9" fmla="*/ 461 h 1169"/>
                <a:gd name="T10" fmla="*/ 0 w 1044"/>
                <a:gd name="T11" fmla="*/ 653 h 1169"/>
                <a:gd name="T12" fmla="*/ 111 w 1044"/>
                <a:gd name="T13" fmla="*/ 828 h 1169"/>
                <a:gd name="T14" fmla="*/ 233 w 1044"/>
                <a:gd name="T15" fmla="*/ 757 h 1169"/>
                <a:gd name="T16" fmla="*/ 381 w 1044"/>
                <a:gd name="T17" fmla="*/ 1169 h 1169"/>
                <a:gd name="T18" fmla="*/ 1044 w 1044"/>
                <a:gd name="T19" fmla="*/ 1017 h 1169"/>
                <a:gd name="T20" fmla="*/ 849 w 1044"/>
                <a:gd name="T21" fmla="*/ 386 h 1169"/>
                <a:gd name="T22" fmla="*/ 974 w 1044"/>
                <a:gd name="T23" fmla="*/ 178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4" h="1169">
                  <a:moveTo>
                    <a:pt x="974" y="178"/>
                  </a:moveTo>
                  <a:cubicBezTo>
                    <a:pt x="842" y="0"/>
                    <a:pt x="842" y="0"/>
                    <a:pt x="842" y="0"/>
                  </a:cubicBezTo>
                  <a:cubicBezTo>
                    <a:pt x="740" y="105"/>
                    <a:pt x="740" y="105"/>
                    <a:pt x="740" y="105"/>
                  </a:cubicBezTo>
                  <a:cubicBezTo>
                    <a:pt x="740" y="105"/>
                    <a:pt x="503" y="434"/>
                    <a:pt x="202" y="411"/>
                  </a:cubicBezTo>
                  <a:cubicBezTo>
                    <a:pt x="202" y="461"/>
                    <a:pt x="202" y="461"/>
                    <a:pt x="202" y="461"/>
                  </a:cubicBezTo>
                  <a:cubicBezTo>
                    <a:pt x="0" y="653"/>
                    <a:pt x="0" y="653"/>
                    <a:pt x="0" y="653"/>
                  </a:cubicBezTo>
                  <a:cubicBezTo>
                    <a:pt x="111" y="828"/>
                    <a:pt x="111" y="828"/>
                    <a:pt x="111" y="828"/>
                  </a:cubicBezTo>
                  <a:cubicBezTo>
                    <a:pt x="233" y="757"/>
                    <a:pt x="233" y="757"/>
                    <a:pt x="233" y="757"/>
                  </a:cubicBezTo>
                  <a:cubicBezTo>
                    <a:pt x="381" y="1169"/>
                    <a:pt x="381" y="1169"/>
                    <a:pt x="381" y="1169"/>
                  </a:cubicBezTo>
                  <a:cubicBezTo>
                    <a:pt x="1044" y="1017"/>
                    <a:pt x="1044" y="1017"/>
                    <a:pt x="1044" y="1017"/>
                  </a:cubicBezTo>
                  <a:cubicBezTo>
                    <a:pt x="849" y="386"/>
                    <a:pt x="849" y="386"/>
                    <a:pt x="849" y="386"/>
                  </a:cubicBezTo>
                  <a:lnTo>
                    <a:pt x="974" y="178"/>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ïŝliďé"/>
            <p:cNvSpPr/>
            <p:nvPr/>
          </p:nvSpPr>
          <p:spPr bwMode="auto">
            <a:xfrm>
              <a:off x="5891214" y="2422526"/>
              <a:ext cx="574675" cy="493713"/>
            </a:xfrm>
            <a:custGeom>
              <a:avLst/>
              <a:gdLst>
                <a:gd name="T0" fmla="*/ 0 w 518"/>
                <a:gd name="T1" fmla="*/ 258 h 446"/>
                <a:gd name="T2" fmla="*/ 518 w 518"/>
                <a:gd name="T3" fmla="*/ 0 h 446"/>
                <a:gd name="T4" fmla="*/ 373 w 518"/>
                <a:gd name="T5" fmla="*/ 411 h 446"/>
                <a:gd name="T6" fmla="*/ 282 w 518"/>
                <a:gd name="T7" fmla="*/ 325 h 446"/>
                <a:gd name="T8" fmla="*/ 207 w 518"/>
                <a:gd name="T9" fmla="*/ 320 h 446"/>
                <a:gd name="T10" fmla="*/ 151 w 518"/>
                <a:gd name="T11" fmla="*/ 446 h 446"/>
                <a:gd name="T12" fmla="*/ 5 w 518"/>
                <a:gd name="T13" fmla="*/ 310 h 446"/>
                <a:gd name="T14" fmla="*/ 0 w 518"/>
                <a:gd name="T15" fmla="*/ 258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8" h="446">
                  <a:moveTo>
                    <a:pt x="0" y="258"/>
                  </a:moveTo>
                  <a:cubicBezTo>
                    <a:pt x="0" y="258"/>
                    <a:pt x="471" y="174"/>
                    <a:pt x="518" y="0"/>
                  </a:cubicBezTo>
                  <a:cubicBezTo>
                    <a:pt x="373" y="411"/>
                    <a:pt x="373" y="411"/>
                    <a:pt x="373" y="411"/>
                  </a:cubicBezTo>
                  <a:cubicBezTo>
                    <a:pt x="282" y="325"/>
                    <a:pt x="282" y="325"/>
                    <a:pt x="282" y="325"/>
                  </a:cubicBezTo>
                  <a:cubicBezTo>
                    <a:pt x="207" y="320"/>
                    <a:pt x="207" y="320"/>
                    <a:pt x="207" y="320"/>
                  </a:cubicBezTo>
                  <a:cubicBezTo>
                    <a:pt x="151" y="446"/>
                    <a:pt x="151" y="446"/>
                    <a:pt x="151" y="446"/>
                  </a:cubicBezTo>
                  <a:cubicBezTo>
                    <a:pt x="5" y="310"/>
                    <a:pt x="5" y="310"/>
                    <a:pt x="5" y="310"/>
                  </a:cubicBezTo>
                  <a:lnTo>
                    <a:pt x="0" y="258"/>
                  </a:lnTo>
                  <a:close/>
                </a:path>
              </a:pathLst>
            </a:custGeom>
            <a:solidFill>
              <a:srgbClr val="EF8C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îṣľíḋé"/>
            <p:cNvSpPr/>
            <p:nvPr/>
          </p:nvSpPr>
          <p:spPr bwMode="auto">
            <a:xfrm>
              <a:off x="5797551" y="1328739"/>
              <a:ext cx="868363" cy="1360488"/>
            </a:xfrm>
            <a:custGeom>
              <a:avLst/>
              <a:gdLst>
                <a:gd name="T0" fmla="*/ 0 w 783"/>
                <a:gd name="T1" fmla="*/ 292 h 1228"/>
                <a:gd name="T2" fmla="*/ 300 w 783"/>
                <a:gd name="T3" fmla="*/ 40 h 1228"/>
                <a:gd name="T4" fmla="*/ 496 w 783"/>
                <a:gd name="T5" fmla="*/ 200 h 1228"/>
                <a:gd name="T6" fmla="*/ 607 w 783"/>
                <a:gd name="T7" fmla="*/ 504 h 1228"/>
                <a:gd name="T8" fmla="*/ 472 w 783"/>
                <a:gd name="T9" fmla="*/ 1147 h 1228"/>
                <a:gd name="T10" fmla="*/ 377 w 783"/>
                <a:gd name="T11" fmla="*/ 1228 h 1228"/>
              </a:gdLst>
              <a:ahLst/>
              <a:cxnLst>
                <a:cxn ang="0">
                  <a:pos x="T0" y="T1"/>
                </a:cxn>
                <a:cxn ang="0">
                  <a:pos x="T2" y="T3"/>
                </a:cxn>
                <a:cxn ang="0">
                  <a:pos x="T4" y="T5"/>
                </a:cxn>
                <a:cxn ang="0">
                  <a:pos x="T6" y="T7"/>
                </a:cxn>
                <a:cxn ang="0">
                  <a:pos x="T8" y="T9"/>
                </a:cxn>
                <a:cxn ang="0">
                  <a:pos x="T10" y="T11"/>
                </a:cxn>
              </a:cxnLst>
              <a:rect l="0" t="0" r="r" b="b"/>
              <a:pathLst>
                <a:path w="783" h="1228">
                  <a:moveTo>
                    <a:pt x="0" y="292"/>
                  </a:moveTo>
                  <a:cubicBezTo>
                    <a:pt x="0" y="292"/>
                    <a:pt x="221" y="0"/>
                    <a:pt x="300" y="40"/>
                  </a:cubicBezTo>
                  <a:cubicBezTo>
                    <a:pt x="379" y="80"/>
                    <a:pt x="496" y="200"/>
                    <a:pt x="496" y="200"/>
                  </a:cubicBezTo>
                  <a:cubicBezTo>
                    <a:pt x="607" y="504"/>
                    <a:pt x="607" y="504"/>
                    <a:pt x="607" y="504"/>
                  </a:cubicBezTo>
                  <a:cubicBezTo>
                    <a:pt x="607" y="504"/>
                    <a:pt x="783" y="920"/>
                    <a:pt x="472" y="1147"/>
                  </a:cubicBezTo>
                  <a:cubicBezTo>
                    <a:pt x="472" y="1147"/>
                    <a:pt x="444" y="1204"/>
                    <a:pt x="377" y="1228"/>
                  </a:cubicBezTo>
                </a:path>
              </a:pathLst>
            </a:custGeom>
            <a:solidFill>
              <a:srgbClr val="FAD2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ïṡ1ide"/>
            <p:cNvSpPr/>
            <p:nvPr/>
          </p:nvSpPr>
          <p:spPr bwMode="auto">
            <a:xfrm>
              <a:off x="5826126" y="1371601"/>
              <a:ext cx="573088" cy="327025"/>
            </a:xfrm>
            <a:custGeom>
              <a:avLst/>
              <a:gdLst>
                <a:gd name="T0" fmla="*/ 0 w 516"/>
                <a:gd name="T1" fmla="*/ 245 h 295"/>
                <a:gd name="T2" fmla="*/ 243 w 516"/>
                <a:gd name="T3" fmla="*/ 91 h 295"/>
                <a:gd name="T4" fmla="*/ 379 w 516"/>
                <a:gd name="T5" fmla="*/ 136 h 295"/>
                <a:gd name="T6" fmla="*/ 508 w 516"/>
                <a:gd name="T7" fmla="*/ 283 h 295"/>
                <a:gd name="T8" fmla="*/ 216 w 516"/>
                <a:gd name="T9" fmla="*/ 10 h 295"/>
                <a:gd name="T10" fmla="*/ 0 w 516"/>
                <a:gd name="T11" fmla="*/ 245 h 295"/>
              </a:gdLst>
              <a:ahLst/>
              <a:cxnLst>
                <a:cxn ang="0">
                  <a:pos x="T0" y="T1"/>
                </a:cxn>
                <a:cxn ang="0">
                  <a:pos x="T2" y="T3"/>
                </a:cxn>
                <a:cxn ang="0">
                  <a:pos x="T4" y="T5"/>
                </a:cxn>
                <a:cxn ang="0">
                  <a:pos x="T6" y="T7"/>
                </a:cxn>
                <a:cxn ang="0">
                  <a:pos x="T8" y="T9"/>
                </a:cxn>
                <a:cxn ang="0">
                  <a:pos x="T10" y="T11"/>
                </a:cxn>
              </a:cxnLst>
              <a:rect l="0" t="0" r="r" b="b"/>
              <a:pathLst>
                <a:path w="516" h="295">
                  <a:moveTo>
                    <a:pt x="0" y="245"/>
                  </a:moveTo>
                  <a:cubicBezTo>
                    <a:pt x="0" y="245"/>
                    <a:pt x="152" y="201"/>
                    <a:pt x="243" y="91"/>
                  </a:cubicBezTo>
                  <a:cubicBezTo>
                    <a:pt x="243" y="91"/>
                    <a:pt x="286" y="34"/>
                    <a:pt x="379" y="136"/>
                  </a:cubicBezTo>
                  <a:cubicBezTo>
                    <a:pt x="472" y="238"/>
                    <a:pt x="500" y="272"/>
                    <a:pt x="508" y="283"/>
                  </a:cubicBezTo>
                  <a:cubicBezTo>
                    <a:pt x="516" y="295"/>
                    <a:pt x="383" y="0"/>
                    <a:pt x="216" y="10"/>
                  </a:cubicBezTo>
                  <a:cubicBezTo>
                    <a:pt x="49" y="21"/>
                    <a:pt x="5" y="244"/>
                    <a:pt x="0" y="245"/>
                  </a:cubicBezTo>
                  <a:close/>
                </a:path>
              </a:pathLst>
            </a:custGeom>
            <a:solidFill>
              <a:srgbClr val="E2B8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Sľîḋe"/>
            <p:cNvSpPr/>
            <p:nvPr/>
          </p:nvSpPr>
          <p:spPr bwMode="auto">
            <a:xfrm>
              <a:off x="5321301" y="1465264"/>
              <a:ext cx="893763" cy="1304925"/>
            </a:xfrm>
            <a:custGeom>
              <a:avLst/>
              <a:gdLst>
                <a:gd name="T0" fmla="*/ 382 w 806"/>
                <a:gd name="T1" fmla="*/ 56 h 1178"/>
                <a:gd name="T2" fmla="*/ 806 w 806"/>
                <a:gd name="T3" fmla="*/ 1105 h 1178"/>
                <a:gd name="T4" fmla="*/ 660 w 806"/>
                <a:gd name="T5" fmla="*/ 1128 h 1178"/>
                <a:gd name="T6" fmla="*/ 118 w 806"/>
                <a:gd name="T7" fmla="*/ 705 h 1178"/>
                <a:gd name="T8" fmla="*/ 28 w 806"/>
                <a:gd name="T9" fmla="*/ 200 h 1178"/>
                <a:gd name="T10" fmla="*/ 382 w 806"/>
                <a:gd name="T11" fmla="*/ 56 h 1178"/>
              </a:gdLst>
              <a:ahLst/>
              <a:cxnLst>
                <a:cxn ang="0">
                  <a:pos x="T0" y="T1"/>
                </a:cxn>
                <a:cxn ang="0">
                  <a:pos x="T2" y="T3"/>
                </a:cxn>
                <a:cxn ang="0">
                  <a:pos x="T4" y="T5"/>
                </a:cxn>
                <a:cxn ang="0">
                  <a:pos x="T6" y="T7"/>
                </a:cxn>
                <a:cxn ang="0">
                  <a:pos x="T8" y="T9"/>
                </a:cxn>
                <a:cxn ang="0">
                  <a:pos x="T10" y="T11"/>
                </a:cxn>
              </a:cxnLst>
              <a:rect l="0" t="0" r="r" b="b"/>
              <a:pathLst>
                <a:path w="806" h="1178">
                  <a:moveTo>
                    <a:pt x="382" y="56"/>
                  </a:moveTo>
                  <a:cubicBezTo>
                    <a:pt x="394" y="76"/>
                    <a:pt x="806" y="1105"/>
                    <a:pt x="806" y="1105"/>
                  </a:cubicBezTo>
                  <a:cubicBezTo>
                    <a:pt x="728" y="1140"/>
                    <a:pt x="660" y="1128"/>
                    <a:pt x="660" y="1128"/>
                  </a:cubicBezTo>
                  <a:cubicBezTo>
                    <a:pt x="249" y="1178"/>
                    <a:pt x="118" y="705"/>
                    <a:pt x="118" y="705"/>
                  </a:cubicBezTo>
                  <a:cubicBezTo>
                    <a:pt x="118" y="705"/>
                    <a:pt x="0" y="489"/>
                    <a:pt x="28" y="200"/>
                  </a:cubicBezTo>
                  <a:cubicBezTo>
                    <a:pt x="128" y="0"/>
                    <a:pt x="382" y="56"/>
                    <a:pt x="382" y="56"/>
                  </a:cubicBezTo>
                  <a:close/>
                </a:path>
              </a:pathLst>
            </a:custGeom>
            <a:solidFill>
              <a:srgbClr val="FBDD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ş1ïdè"/>
            <p:cNvSpPr/>
            <p:nvPr/>
          </p:nvSpPr>
          <p:spPr bwMode="auto">
            <a:xfrm>
              <a:off x="5211764" y="1117601"/>
              <a:ext cx="1258888" cy="1128713"/>
            </a:xfrm>
            <a:custGeom>
              <a:avLst/>
              <a:gdLst>
                <a:gd name="T0" fmla="*/ 70 w 1135"/>
                <a:gd name="T1" fmla="*/ 121 h 1019"/>
                <a:gd name="T2" fmla="*/ 297 w 1135"/>
                <a:gd name="T3" fmla="*/ 142 h 1019"/>
                <a:gd name="T4" fmla="*/ 837 w 1135"/>
                <a:gd name="T5" fmla="*/ 171 h 1019"/>
                <a:gd name="T6" fmla="*/ 1135 w 1135"/>
                <a:gd name="T7" fmla="*/ 695 h 1019"/>
                <a:gd name="T8" fmla="*/ 803 w 1135"/>
                <a:gd name="T9" fmla="*/ 268 h 1019"/>
                <a:gd name="T10" fmla="*/ 472 w 1135"/>
                <a:gd name="T11" fmla="*/ 496 h 1019"/>
                <a:gd name="T12" fmla="*/ 290 w 1135"/>
                <a:gd name="T13" fmla="*/ 480 h 1019"/>
                <a:gd name="T14" fmla="*/ 217 w 1135"/>
                <a:gd name="T15" fmla="*/ 1019 h 1019"/>
                <a:gd name="T16" fmla="*/ 112 w 1135"/>
                <a:gd name="T17" fmla="*/ 393 h 1019"/>
                <a:gd name="T18" fmla="*/ 67 w 1135"/>
                <a:gd name="T19" fmla="*/ 122 h 1019"/>
                <a:gd name="T20" fmla="*/ 70 w 1135"/>
                <a:gd name="T21" fmla="*/ 121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5" h="1019">
                  <a:moveTo>
                    <a:pt x="70" y="121"/>
                  </a:moveTo>
                  <a:cubicBezTo>
                    <a:pt x="67" y="125"/>
                    <a:pt x="102" y="226"/>
                    <a:pt x="297" y="142"/>
                  </a:cubicBezTo>
                  <a:cubicBezTo>
                    <a:pt x="497" y="57"/>
                    <a:pt x="683" y="0"/>
                    <a:pt x="837" y="171"/>
                  </a:cubicBezTo>
                  <a:cubicBezTo>
                    <a:pt x="837" y="171"/>
                    <a:pt x="1040" y="214"/>
                    <a:pt x="1135" y="695"/>
                  </a:cubicBezTo>
                  <a:cubicBezTo>
                    <a:pt x="1135" y="695"/>
                    <a:pt x="1062" y="358"/>
                    <a:pt x="803" y="268"/>
                  </a:cubicBezTo>
                  <a:cubicBezTo>
                    <a:pt x="761" y="279"/>
                    <a:pt x="716" y="452"/>
                    <a:pt x="472" y="496"/>
                  </a:cubicBezTo>
                  <a:cubicBezTo>
                    <a:pt x="472" y="496"/>
                    <a:pt x="403" y="509"/>
                    <a:pt x="290" y="480"/>
                  </a:cubicBezTo>
                  <a:cubicBezTo>
                    <a:pt x="177" y="450"/>
                    <a:pt x="71" y="520"/>
                    <a:pt x="217" y="1019"/>
                  </a:cubicBezTo>
                  <a:cubicBezTo>
                    <a:pt x="217" y="1019"/>
                    <a:pt x="38" y="679"/>
                    <a:pt x="112" y="393"/>
                  </a:cubicBezTo>
                  <a:cubicBezTo>
                    <a:pt x="112" y="393"/>
                    <a:pt x="0" y="311"/>
                    <a:pt x="67" y="122"/>
                  </a:cubicBezTo>
                  <a:cubicBezTo>
                    <a:pt x="70" y="112"/>
                    <a:pt x="70" y="121"/>
                    <a:pt x="70" y="121"/>
                  </a:cubicBezTo>
                  <a:close/>
                </a:path>
              </a:pathLst>
            </a:custGeom>
            <a:solidFill>
              <a:srgbClr val="5A3B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íṡľîḓé"/>
            <p:cNvSpPr/>
            <p:nvPr/>
          </p:nvSpPr>
          <p:spPr bwMode="auto">
            <a:xfrm>
              <a:off x="5211764" y="1117601"/>
              <a:ext cx="1258888" cy="1128713"/>
            </a:xfrm>
            <a:custGeom>
              <a:avLst/>
              <a:gdLst>
                <a:gd name="T0" fmla="*/ 70 w 1135"/>
                <a:gd name="T1" fmla="*/ 121 h 1019"/>
                <a:gd name="T2" fmla="*/ 297 w 1135"/>
                <a:gd name="T3" fmla="*/ 142 h 1019"/>
                <a:gd name="T4" fmla="*/ 837 w 1135"/>
                <a:gd name="T5" fmla="*/ 171 h 1019"/>
                <a:gd name="T6" fmla="*/ 1135 w 1135"/>
                <a:gd name="T7" fmla="*/ 695 h 1019"/>
                <a:gd name="T8" fmla="*/ 803 w 1135"/>
                <a:gd name="T9" fmla="*/ 268 h 1019"/>
                <a:gd name="T10" fmla="*/ 472 w 1135"/>
                <a:gd name="T11" fmla="*/ 496 h 1019"/>
                <a:gd name="T12" fmla="*/ 290 w 1135"/>
                <a:gd name="T13" fmla="*/ 480 h 1019"/>
                <a:gd name="T14" fmla="*/ 217 w 1135"/>
                <a:gd name="T15" fmla="*/ 1019 h 1019"/>
                <a:gd name="T16" fmla="*/ 112 w 1135"/>
                <a:gd name="T17" fmla="*/ 393 h 1019"/>
                <a:gd name="T18" fmla="*/ 67 w 1135"/>
                <a:gd name="T19" fmla="*/ 122 h 1019"/>
                <a:gd name="T20" fmla="*/ 70 w 1135"/>
                <a:gd name="T21" fmla="*/ 121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5" h="1019">
                  <a:moveTo>
                    <a:pt x="70" y="121"/>
                  </a:moveTo>
                  <a:cubicBezTo>
                    <a:pt x="67" y="125"/>
                    <a:pt x="102" y="226"/>
                    <a:pt x="297" y="142"/>
                  </a:cubicBezTo>
                  <a:cubicBezTo>
                    <a:pt x="497" y="57"/>
                    <a:pt x="683" y="0"/>
                    <a:pt x="837" y="171"/>
                  </a:cubicBezTo>
                  <a:cubicBezTo>
                    <a:pt x="837" y="171"/>
                    <a:pt x="1040" y="214"/>
                    <a:pt x="1135" y="695"/>
                  </a:cubicBezTo>
                  <a:cubicBezTo>
                    <a:pt x="1135" y="695"/>
                    <a:pt x="1062" y="358"/>
                    <a:pt x="803" y="268"/>
                  </a:cubicBezTo>
                  <a:cubicBezTo>
                    <a:pt x="761" y="279"/>
                    <a:pt x="716" y="452"/>
                    <a:pt x="472" y="496"/>
                  </a:cubicBezTo>
                  <a:cubicBezTo>
                    <a:pt x="472" y="496"/>
                    <a:pt x="403" y="509"/>
                    <a:pt x="290" y="480"/>
                  </a:cubicBezTo>
                  <a:cubicBezTo>
                    <a:pt x="177" y="450"/>
                    <a:pt x="71" y="520"/>
                    <a:pt x="217" y="1019"/>
                  </a:cubicBezTo>
                  <a:cubicBezTo>
                    <a:pt x="217" y="1019"/>
                    <a:pt x="38" y="679"/>
                    <a:pt x="112" y="393"/>
                  </a:cubicBezTo>
                  <a:cubicBezTo>
                    <a:pt x="112" y="393"/>
                    <a:pt x="0" y="311"/>
                    <a:pt x="67" y="122"/>
                  </a:cubicBezTo>
                  <a:cubicBezTo>
                    <a:pt x="70" y="112"/>
                    <a:pt x="70" y="121"/>
                    <a:pt x="70" y="121"/>
                  </a:cubicBezTo>
                  <a:close/>
                </a:path>
              </a:pathLst>
            </a:custGeom>
            <a:noFill/>
            <a:ln w="3175" cap="flat">
              <a:solidFill>
                <a:srgbClr val="5A3B3B"/>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38" name="îşḷíḑe"/>
            <p:cNvSpPr/>
            <p:nvPr/>
          </p:nvSpPr>
          <p:spPr bwMode="auto">
            <a:xfrm>
              <a:off x="5553076" y="1897064"/>
              <a:ext cx="220663" cy="114300"/>
            </a:xfrm>
            <a:custGeom>
              <a:avLst/>
              <a:gdLst>
                <a:gd name="T0" fmla="*/ 0 w 139"/>
                <a:gd name="T1" fmla="*/ 52 h 72"/>
                <a:gd name="T2" fmla="*/ 132 w 139"/>
                <a:gd name="T3" fmla="*/ 0 h 72"/>
                <a:gd name="T4" fmla="*/ 139 w 139"/>
                <a:gd name="T5" fmla="*/ 20 h 72"/>
                <a:gd name="T6" fmla="*/ 4 w 139"/>
                <a:gd name="T7" fmla="*/ 72 h 72"/>
                <a:gd name="T8" fmla="*/ 0 w 139"/>
                <a:gd name="T9" fmla="*/ 52 h 72"/>
              </a:gdLst>
              <a:ahLst/>
              <a:cxnLst>
                <a:cxn ang="0">
                  <a:pos x="T0" y="T1"/>
                </a:cxn>
                <a:cxn ang="0">
                  <a:pos x="T2" y="T3"/>
                </a:cxn>
                <a:cxn ang="0">
                  <a:pos x="T4" y="T5"/>
                </a:cxn>
                <a:cxn ang="0">
                  <a:pos x="T6" y="T7"/>
                </a:cxn>
                <a:cxn ang="0">
                  <a:pos x="T8" y="T9"/>
                </a:cxn>
              </a:cxnLst>
              <a:rect l="0" t="0" r="r" b="b"/>
              <a:pathLst>
                <a:path w="139" h="72">
                  <a:moveTo>
                    <a:pt x="0" y="52"/>
                  </a:moveTo>
                  <a:lnTo>
                    <a:pt x="132" y="0"/>
                  </a:lnTo>
                  <a:lnTo>
                    <a:pt x="139" y="20"/>
                  </a:lnTo>
                  <a:lnTo>
                    <a:pt x="4" y="72"/>
                  </a:lnTo>
                  <a:lnTo>
                    <a:pt x="0" y="52"/>
                  </a:lnTo>
                  <a:close/>
                </a:path>
              </a:pathLst>
            </a:custGeom>
            <a:solidFill>
              <a:srgbClr val="6D3F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iś1iḑe"/>
            <p:cNvSpPr/>
            <p:nvPr/>
          </p:nvSpPr>
          <p:spPr bwMode="auto">
            <a:xfrm>
              <a:off x="5553076" y="1897064"/>
              <a:ext cx="220663" cy="114300"/>
            </a:xfrm>
            <a:custGeom>
              <a:avLst/>
              <a:gdLst>
                <a:gd name="T0" fmla="*/ 0 w 139"/>
                <a:gd name="T1" fmla="*/ 52 h 72"/>
                <a:gd name="T2" fmla="*/ 132 w 139"/>
                <a:gd name="T3" fmla="*/ 0 h 72"/>
                <a:gd name="T4" fmla="*/ 139 w 139"/>
                <a:gd name="T5" fmla="*/ 20 h 72"/>
                <a:gd name="T6" fmla="*/ 4 w 139"/>
                <a:gd name="T7" fmla="*/ 72 h 72"/>
                <a:gd name="T8" fmla="*/ 0 w 139"/>
                <a:gd name="T9" fmla="*/ 52 h 72"/>
              </a:gdLst>
              <a:ahLst/>
              <a:cxnLst>
                <a:cxn ang="0">
                  <a:pos x="T0" y="T1"/>
                </a:cxn>
                <a:cxn ang="0">
                  <a:pos x="T2" y="T3"/>
                </a:cxn>
                <a:cxn ang="0">
                  <a:pos x="T4" y="T5"/>
                </a:cxn>
                <a:cxn ang="0">
                  <a:pos x="T6" y="T7"/>
                </a:cxn>
                <a:cxn ang="0">
                  <a:pos x="T8" y="T9"/>
                </a:cxn>
              </a:cxnLst>
              <a:rect l="0" t="0" r="r" b="b"/>
              <a:pathLst>
                <a:path w="139" h="72">
                  <a:moveTo>
                    <a:pt x="0" y="52"/>
                  </a:moveTo>
                  <a:lnTo>
                    <a:pt x="132" y="0"/>
                  </a:lnTo>
                  <a:lnTo>
                    <a:pt x="139" y="20"/>
                  </a:lnTo>
                  <a:lnTo>
                    <a:pt x="4" y="72"/>
                  </a:lnTo>
                  <a:lnTo>
                    <a:pt x="0" y="52"/>
                  </a:lnTo>
                  <a:close/>
                </a:path>
              </a:pathLst>
            </a:custGeom>
            <a:noFill/>
            <a:ln w="3175" cap="flat">
              <a:solidFill>
                <a:srgbClr val="5A3B3B"/>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40" name="išḻíḑe"/>
            <p:cNvSpPr/>
            <p:nvPr/>
          </p:nvSpPr>
          <p:spPr bwMode="auto">
            <a:xfrm>
              <a:off x="6038851" y="1708151"/>
              <a:ext cx="220663" cy="114300"/>
            </a:xfrm>
            <a:custGeom>
              <a:avLst/>
              <a:gdLst>
                <a:gd name="T0" fmla="*/ 0 w 139"/>
                <a:gd name="T1" fmla="*/ 53 h 72"/>
                <a:gd name="T2" fmla="*/ 132 w 139"/>
                <a:gd name="T3" fmla="*/ 0 h 72"/>
                <a:gd name="T4" fmla="*/ 139 w 139"/>
                <a:gd name="T5" fmla="*/ 21 h 72"/>
                <a:gd name="T6" fmla="*/ 5 w 139"/>
                <a:gd name="T7" fmla="*/ 72 h 72"/>
                <a:gd name="T8" fmla="*/ 0 w 139"/>
                <a:gd name="T9" fmla="*/ 53 h 72"/>
              </a:gdLst>
              <a:ahLst/>
              <a:cxnLst>
                <a:cxn ang="0">
                  <a:pos x="T0" y="T1"/>
                </a:cxn>
                <a:cxn ang="0">
                  <a:pos x="T2" y="T3"/>
                </a:cxn>
                <a:cxn ang="0">
                  <a:pos x="T4" y="T5"/>
                </a:cxn>
                <a:cxn ang="0">
                  <a:pos x="T6" y="T7"/>
                </a:cxn>
                <a:cxn ang="0">
                  <a:pos x="T8" y="T9"/>
                </a:cxn>
              </a:cxnLst>
              <a:rect l="0" t="0" r="r" b="b"/>
              <a:pathLst>
                <a:path w="139" h="72">
                  <a:moveTo>
                    <a:pt x="0" y="53"/>
                  </a:moveTo>
                  <a:lnTo>
                    <a:pt x="132" y="0"/>
                  </a:lnTo>
                  <a:lnTo>
                    <a:pt x="139" y="21"/>
                  </a:lnTo>
                  <a:lnTo>
                    <a:pt x="5" y="72"/>
                  </a:lnTo>
                  <a:lnTo>
                    <a:pt x="0" y="53"/>
                  </a:lnTo>
                  <a:close/>
                </a:path>
              </a:pathLst>
            </a:custGeom>
            <a:solidFill>
              <a:srgbClr val="6D3F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íṩľiḑê"/>
            <p:cNvSpPr/>
            <p:nvPr/>
          </p:nvSpPr>
          <p:spPr bwMode="auto">
            <a:xfrm>
              <a:off x="6038851" y="1708151"/>
              <a:ext cx="220663" cy="114300"/>
            </a:xfrm>
            <a:custGeom>
              <a:avLst/>
              <a:gdLst>
                <a:gd name="T0" fmla="*/ 0 w 139"/>
                <a:gd name="T1" fmla="*/ 53 h 72"/>
                <a:gd name="T2" fmla="*/ 132 w 139"/>
                <a:gd name="T3" fmla="*/ 0 h 72"/>
                <a:gd name="T4" fmla="*/ 139 w 139"/>
                <a:gd name="T5" fmla="*/ 21 h 72"/>
                <a:gd name="T6" fmla="*/ 5 w 139"/>
                <a:gd name="T7" fmla="*/ 72 h 72"/>
                <a:gd name="T8" fmla="*/ 0 w 139"/>
                <a:gd name="T9" fmla="*/ 53 h 72"/>
              </a:gdLst>
              <a:ahLst/>
              <a:cxnLst>
                <a:cxn ang="0">
                  <a:pos x="T0" y="T1"/>
                </a:cxn>
                <a:cxn ang="0">
                  <a:pos x="T2" y="T3"/>
                </a:cxn>
                <a:cxn ang="0">
                  <a:pos x="T4" y="T5"/>
                </a:cxn>
                <a:cxn ang="0">
                  <a:pos x="T6" y="T7"/>
                </a:cxn>
                <a:cxn ang="0">
                  <a:pos x="T8" y="T9"/>
                </a:cxn>
              </a:cxnLst>
              <a:rect l="0" t="0" r="r" b="b"/>
              <a:pathLst>
                <a:path w="139" h="72">
                  <a:moveTo>
                    <a:pt x="0" y="53"/>
                  </a:moveTo>
                  <a:lnTo>
                    <a:pt x="132" y="0"/>
                  </a:lnTo>
                  <a:lnTo>
                    <a:pt x="139" y="21"/>
                  </a:lnTo>
                  <a:lnTo>
                    <a:pt x="5" y="72"/>
                  </a:lnTo>
                  <a:lnTo>
                    <a:pt x="0" y="53"/>
                  </a:lnTo>
                  <a:close/>
                </a:path>
              </a:pathLst>
            </a:custGeom>
            <a:noFill/>
            <a:ln w="3175" cap="flat">
              <a:solidFill>
                <a:srgbClr val="5A3B3B"/>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42" name="îṣľïdê"/>
            <p:cNvSpPr/>
            <p:nvPr/>
          </p:nvSpPr>
          <p:spPr bwMode="auto">
            <a:xfrm>
              <a:off x="5648326" y="2041526"/>
              <a:ext cx="142875" cy="168275"/>
            </a:xfrm>
            <a:custGeom>
              <a:avLst/>
              <a:gdLst>
                <a:gd name="T0" fmla="*/ 114 w 129"/>
                <a:gd name="T1" fmla="*/ 54 h 152"/>
                <a:gd name="T2" fmla="*/ 93 w 129"/>
                <a:gd name="T3" fmla="*/ 140 h 152"/>
                <a:gd name="T4" fmla="*/ 16 w 129"/>
                <a:gd name="T5" fmla="*/ 98 h 152"/>
                <a:gd name="T6" fmla="*/ 36 w 129"/>
                <a:gd name="T7" fmla="*/ 13 h 152"/>
                <a:gd name="T8" fmla="*/ 114 w 129"/>
                <a:gd name="T9" fmla="*/ 54 h 152"/>
              </a:gdLst>
              <a:ahLst/>
              <a:cxnLst>
                <a:cxn ang="0">
                  <a:pos x="T0" y="T1"/>
                </a:cxn>
                <a:cxn ang="0">
                  <a:pos x="T2" y="T3"/>
                </a:cxn>
                <a:cxn ang="0">
                  <a:pos x="T4" y="T5"/>
                </a:cxn>
                <a:cxn ang="0">
                  <a:pos x="T6" y="T7"/>
                </a:cxn>
                <a:cxn ang="0">
                  <a:pos x="T8" y="T9"/>
                </a:cxn>
              </a:cxnLst>
              <a:rect l="0" t="0" r="r" b="b"/>
              <a:pathLst>
                <a:path w="129" h="152">
                  <a:moveTo>
                    <a:pt x="114" y="54"/>
                  </a:moveTo>
                  <a:cubicBezTo>
                    <a:pt x="129" y="90"/>
                    <a:pt x="120" y="128"/>
                    <a:pt x="93" y="140"/>
                  </a:cubicBezTo>
                  <a:cubicBezTo>
                    <a:pt x="66" y="152"/>
                    <a:pt x="32" y="134"/>
                    <a:pt x="16" y="98"/>
                  </a:cubicBezTo>
                  <a:cubicBezTo>
                    <a:pt x="0" y="63"/>
                    <a:pt x="9" y="25"/>
                    <a:pt x="36" y="13"/>
                  </a:cubicBezTo>
                  <a:cubicBezTo>
                    <a:pt x="63" y="0"/>
                    <a:pt x="98" y="19"/>
                    <a:pt x="114" y="54"/>
                  </a:cubicBezTo>
                  <a:close/>
                </a:path>
              </a:pathLst>
            </a:custGeom>
            <a:solidFill>
              <a:srgbClr val="6238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iśļíḓe"/>
            <p:cNvSpPr/>
            <p:nvPr/>
          </p:nvSpPr>
          <p:spPr bwMode="auto">
            <a:xfrm>
              <a:off x="6129339" y="1854201"/>
              <a:ext cx="144463" cy="169863"/>
            </a:xfrm>
            <a:custGeom>
              <a:avLst/>
              <a:gdLst>
                <a:gd name="T0" fmla="*/ 114 w 130"/>
                <a:gd name="T1" fmla="*/ 54 h 152"/>
                <a:gd name="T2" fmla="*/ 94 w 130"/>
                <a:gd name="T3" fmla="*/ 140 h 152"/>
                <a:gd name="T4" fmla="*/ 16 w 130"/>
                <a:gd name="T5" fmla="*/ 98 h 152"/>
                <a:gd name="T6" fmla="*/ 36 w 130"/>
                <a:gd name="T7" fmla="*/ 13 h 152"/>
                <a:gd name="T8" fmla="*/ 114 w 130"/>
                <a:gd name="T9" fmla="*/ 54 h 152"/>
              </a:gdLst>
              <a:ahLst/>
              <a:cxnLst>
                <a:cxn ang="0">
                  <a:pos x="T0" y="T1"/>
                </a:cxn>
                <a:cxn ang="0">
                  <a:pos x="T2" y="T3"/>
                </a:cxn>
                <a:cxn ang="0">
                  <a:pos x="T4" y="T5"/>
                </a:cxn>
                <a:cxn ang="0">
                  <a:pos x="T6" y="T7"/>
                </a:cxn>
                <a:cxn ang="0">
                  <a:pos x="T8" y="T9"/>
                </a:cxn>
              </a:cxnLst>
              <a:rect l="0" t="0" r="r" b="b"/>
              <a:pathLst>
                <a:path w="130" h="152">
                  <a:moveTo>
                    <a:pt x="114" y="54"/>
                  </a:moveTo>
                  <a:cubicBezTo>
                    <a:pt x="130" y="90"/>
                    <a:pt x="121" y="128"/>
                    <a:pt x="94" y="140"/>
                  </a:cubicBezTo>
                  <a:cubicBezTo>
                    <a:pt x="67" y="152"/>
                    <a:pt x="32" y="134"/>
                    <a:pt x="16" y="98"/>
                  </a:cubicBezTo>
                  <a:cubicBezTo>
                    <a:pt x="0" y="63"/>
                    <a:pt x="9" y="25"/>
                    <a:pt x="36" y="13"/>
                  </a:cubicBezTo>
                  <a:cubicBezTo>
                    <a:pt x="63" y="0"/>
                    <a:pt x="98" y="19"/>
                    <a:pt x="114" y="54"/>
                  </a:cubicBezTo>
                  <a:close/>
                </a:path>
              </a:pathLst>
            </a:custGeom>
            <a:solidFill>
              <a:srgbClr val="6238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íṥľíḑê"/>
            <p:cNvSpPr/>
            <p:nvPr/>
          </p:nvSpPr>
          <p:spPr bwMode="auto">
            <a:xfrm>
              <a:off x="5653089" y="2076451"/>
              <a:ext cx="55563" cy="49213"/>
            </a:xfrm>
            <a:custGeom>
              <a:avLst/>
              <a:gdLst>
                <a:gd name="T0" fmla="*/ 12 w 50"/>
                <a:gd name="T1" fmla="*/ 0 h 45"/>
                <a:gd name="T2" fmla="*/ 50 w 50"/>
                <a:gd name="T3" fmla="*/ 43 h 45"/>
                <a:gd name="T4" fmla="*/ 5 w 50"/>
                <a:gd name="T5" fmla="*/ 45 h 45"/>
                <a:gd name="T6" fmla="*/ 12 w 50"/>
                <a:gd name="T7" fmla="*/ 0 h 45"/>
              </a:gdLst>
              <a:ahLst/>
              <a:cxnLst>
                <a:cxn ang="0">
                  <a:pos x="T0" y="T1"/>
                </a:cxn>
                <a:cxn ang="0">
                  <a:pos x="T2" y="T3"/>
                </a:cxn>
                <a:cxn ang="0">
                  <a:pos x="T4" y="T5"/>
                </a:cxn>
                <a:cxn ang="0">
                  <a:pos x="T6" y="T7"/>
                </a:cxn>
              </a:cxnLst>
              <a:rect l="0" t="0" r="r" b="b"/>
              <a:pathLst>
                <a:path w="50" h="45">
                  <a:moveTo>
                    <a:pt x="12" y="0"/>
                  </a:moveTo>
                  <a:cubicBezTo>
                    <a:pt x="50" y="43"/>
                    <a:pt x="50" y="43"/>
                    <a:pt x="50" y="43"/>
                  </a:cubicBezTo>
                  <a:cubicBezTo>
                    <a:pt x="5" y="45"/>
                    <a:pt x="5" y="45"/>
                    <a:pt x="5" y="45"/>
                  </a:cubicBezTo>
                  <a:cubicBezTo>
                    <a:pt x="5" y="45"/>
                    <a:pt x="0" y="18"/>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iṡľïďe"/>
            <p:cNvSpPr/>
            <p:nvPr/>
          </p:nvSpPr>
          <p:spPr bwMode="auto">
            <a:xfrm>
              <a:off x="6138864" y="1887539"/>
              <a:ext cx="50800" cy="49213"/>
            </a:xfrm>
            <a:custGeom>
              <a:avLst/>
              <a:gdLst>
                <a:gd name="T0" fmla="*/ 9 w 46"/>
                <a:gd name="T1" fmla="*/ 0 h 45"/>
                <a:gd name="T2" fmla="*/ 46 w 46"/>
                <a:gd name="T3" fmla="*/ 42 h 45"/>
                <a:gd name="T4" fmla="*/ 1 w 46"/>
                <a:gd name="T5" fmla="*/ 45 h 45"/>
                <a:gd name="T6" fmla="*/ 1 w 46"/>
                <a:gd name="T7" fmla="*/ 24 h 45"/>
                <a:gd name="T8" fmla="*/ 9 w 46"/>
                <a:gd name="T9" fmla="*/ 0 h 45"/>
              </a:gdLst>
              <a:ahLst/>
              <a:cxnLst>
                <a:cxn ang="0">
                  <a:pos x="T0" y="T1"/>
                </a:cxn>
                <a:cxn ang="0">
                  <a:pos x="T2" y="T3"/>
                </a:cxn>
                <a:cxn ang="0">
                  <a:pos x="T4" y="T5"/>
                </a:cxn>
                <a:cxn ang="0">
                  <a:pos x="T6" y="T7"/>
                </a:cxn>
                <a:cxn ang="0">
                  <a:pos x="T8" y="T9"/>
                </a:cxn>
              </a:cxnLst>
              <a:rect l="0" t="0" r="r" b="b"/>
              <a:pathLst>
                <a:path w="46" h="45">
                  <a:moveTo>
                    <a:pt x="9" y="0"/>
                  </a:moveTo>
                  <a:cubicBezTo>
                    <a:pt x="46" y="42"/>
                    <a:pt x="46" y="42"/>
                    <a:pt x="46" y="42"/>
                  </a:cubicBezTo>
                  <a:cubicBezTo>
                    <a:pt x="1" y="45"/>
                    <a:pt x="1" y="45"/>
                    <a:pt x="1" y="45"/>
                  </a:cubicBezTo>
                  <a:cubicBezTo>
                    <a:pt x="1" y="45"/>
                    <a:pt x="0" y="35"/>
                    <a:pt x="1" y="24"/>
                  </a:cubicBezTo>
                  <a:cubicBezTo>
                    <a:pt x="2" y="15"/>
                    <a:pt x="5" y="5"/>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Sḷíḍè"/>
            <p:cNvSpPr/>
            <p:nvPr/>
          </p:nvSpPr>
          <p:spPr bwMode="auto">
            <a:xfrm>
              <a:off x="5721351" y="2170114"/>
              <a:ext cx="682625" cy="479425"/>
            </a:xfrm>
            <a:custGeom>
              <a:avLst/>
              <a:gdLst>
                <a:gd name="T0" fmla="*/ 0 w 616"/>
                <a:gd name="T1" fmla="*/ 220 h 433"/>
                <a:gd name="T2" fmla="*/ 50 w 616"/>
                <a:gd name="T3" fmla="*/ 201 h 433"/>
                <a:gd name="T4" fmla="*/ 577 w 616"/>
                <a:gd name="T5" fmla="*/ 0 h 433"/>
                <a:gd name="T6" fmla="*/ 544 w 616"/>
                <a:gd name="T7" fmla="*/ 256 h 433"/>
                <a:gd name="T8" fmla="*/ 420 w 616"/>
                <a:gd name="T9" fmla="*/ 367 h 433"/>
                <a:gd name="T10" fmla="*/ 0 w 616"/>
                <a:gd name="T11" fmla="*/ 220 h 433"/>
              </a:gdLst>
              <a:ahLst/>
              <a:cxnLst>
                <a:cxn ang="0">
                  <a:pos x="T0" y="T1"/>
                </a:cxn>
                <a:cxn ang="0">
                  <a:pos x="T2" y="T3"/>
                </a:cxn>
                <a:cxn ang="0">
                  <a:pos x="T4" y="T5"/>
                </a:cxn>
                <a:cxn ang="0">
                  <a:pos x="T6" y="T7"/>
                </a:cxn>
                <a:cxn ang="0">
                  <a:pos x="T8" y="T9"/>
                </a:cxn>
                <a:cxn ang="0">
                  <a:pos x="T10" y="T11"/>
                </a:cxn>
              </a:cxnLst>
              <a:rect l="0" t="0" r="r" b="b"/>
              <a:pathLst>
                <a:path w="616" h="433">
                  <a:moveTo>
                    <a:pt x="0" y="220"/>
                  </a:moveTo>
                  <a:cubicBezTo>
                    <a:pt x="50" y="201"/>
                    <a:pt x="50" y="201"/>
                    <a:pt x="50" y="201"/>
                  </a:cubicBezTo>
                  <a:cubicBezTo>
                    <a:pt x="577" y="0"/>
                    <a:pt x="577" y="0"/>
                    <a:pt x="577" y="0"/>
                  </a:cubicBezTo>
                  <a:cubicBezTo>
                    <a:pt x="577" y="0"/>
                    <a:pt x="616" y="165"/>
                    <a:pt x="544" y="256"/>
                  </a:cubicBezTo>
                  <a:cubicBezTo>
                    <a:pt x="509" y="298"/>
                    <a:pt x="472" y="342"/>
                    <a:pt x="420" y="367"/>
                  </a:cubicBezTo>
                  <a:cubicBezTo>
                    <a:pt x="284" y="433"/>
                    <a:pt x="100" y="415"/>
                    <a:pt x="0" y="220"/>
                  </a:cubicBezTo>
                  <a:close/>
                </a:path>
              </a:pathLst>
            </a:custGeom>
            <a:solidFill>
              <a:srgbClr val="CA3C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iṩlïďê"/>
            <p:cNvSpPr/>
            <p:nvPr/>
          </p:nvSpPr>
          <p:spPr bwMode="auto">
            <a:xfrm>
              <a:off x="5778501" y="2178051"/>
              <a:ext cx="544513" cy="268288"/>
            </a:xfrm>
            <a:custGeom>
              <a:avLst/>
              <a:gdLst>
                <a:gd name="T0" fmla="*/ 3 w 491"/>
                <a:gd name="T1" fmla="*/ 192 h 242"/>
                <a:gd name="T2" fmla="*/ 64 w 491"/>
                <a:gd name="T3" fmla="*/ 212 h 242"/>
                <a:gd name="T4" fmla="*/ 482 w 491"/>
                <a:gd name="T5" fmla="*/ 48 h 242"/>
                <a:gd name="T6" fmla="*/ 467 w 491"/>
                <a:gd name="T7" fmla="*/ 10 h 242"/>
                <a:gd name="T8" fmla="*/ 2 w 491"/>
                <a:gd name="T9" fmla="*/ 187 h 242"/>
                <a:gd name="T10" fmla="*/ 3 w 491"/>
                <a:gd name="T11" fmla="*/ 192 h 242"/>
              </a:gdLst>
              <a:ahLst/>
              <a:cxnLst>
                <a:cxn ang="0">
                  <a:pos x="T0" y="T1"/>
                </a:cxn>
                <a:cxn ang="0">
                  <a:pos x="T2" y="T3"/>
                </a:cxn>
                <a:cxn ang="0">
                  <a:pos x="T4" y="T5"/>
                </a:cxn>
                <a:cxn ang="0">
                  <a:pos x="T6" y="T7"/>
                </a:cxn>
                <a:cxn ang="0">
                  <a:pos x="T8" y="T9"/>
                </a:cxn>
                <a:cxn ang="0">
                  <a:pos x="T10" y="T11"/>
                </a:cxn>
              </a:cxnLst>
              <a:rect l="0" t="0" r="r" b="b"/>
              <a:pathLst>
                <a:path w="491" h="242">
                  <a:moveTo>
                    <a:pt x="3" y="192"/>
                  </a:moveTo>
                  <a:cubicBezTo>
                    <a:pt x="3" y="192"/>
                    <a:pt x="0" y="242"/>
                    <a:pt x="64" y="212"/>
                  </a:cubicBezTo>
                  <a:cubicBezTo>
                    <a:pt x="144" y="175"/>
                    <a:pt x="446" y="72"/>
                    <a:pt x="482" y="48"/>
                  </a:cubicBezTo>
                  <a:cubicBezTo>
                    <a:pt x="491" y="42"/>
                    <a:pt x="487" y="0"/>
                    <a:pt x="467" y="10"/>
                  </a:cubicBezTo>
                  <a:cubicBezTo>
                    <a:pt x="428" y="28"/>
                    <a:pt x="2" y="187"/>
                    <a:pt x="2" y="187"/>
                  </a:cubicBezTo>
                  <a:lnTo>
                    <a:pt x="3" y="1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îSliďè"/>
            <p:cNvSpPr/>
            <p:nvPr/>
          </p:nvSpPr>
          <p:spPr bwMode="auto">
            <a:xfrm>
              <a:off x="5913439" y="2346326"/>
              <a:ext cx="431800" cy="254000"/>
            </a:xfrm>
            <a:custGeom>
              <a:avLst/>
              <a:gdLst>
                <a:gd name="T0" fmla="*/ 0 w 389"/>
                <a:gd name="T1" fmla="*/ 194 h 229"/>
                <a:gd name="T2" fmla="*/ 356 w 389"/>
                <a:gd name="T3" fmla="*/ 32 h 229"/>
                <a:gd name="T4" fmla="*/ 120 w 389"/>
                <a:gd name="T5" fmla="*/ 222 h 229"/>
                <a:gd name="T6" fmla="*/ 0 w 389"/>
                <a:gd name="T7" fmla="*/ 194 h 229"/>
              </a:gdLst>
              <a:ahLst/>
              <a:cxnLst>
                <a:cxn ang="0">
                  <a:pos x="T0" y="T1"/>
                </a:cxn>
                <a:cxn ang="0">
                  <a:pos x="T2" y="T3"/>
                </a:cxn>
                <a:cxn ang="0">
                  <a:pos x="T4" y="T5"/>
                </a:cxn>
                <a:cxn ang="0">
                  <a:pos x="T6" y="T7"/>
                </a:cxn>
              </a:cxnLst>
              <a:rect l="0" t="0" r="r" b="b"/>
              <a:pathLst>
                <a:path w="389" h="229">
                  <a:moveTo>
                    <a:pt x="0" y="194"/>
                  </a:moveTo>
                  <a:cubicBezTo>
                    <a:pt x="0" y="194"/>
                    <a:pt x="72" y="0"/>
                    <a:pt x="356" y="32"/>
                  </a:cubicBezTo>
                  <a:cubicBezTo>
                    <a:pt x="356" y="32"/>
                    <a:pt x="389" y="204"/>
                    <a:pt x="120" y="222"/>
                  </a:cubicBezTo>
                  <a:cubicBezTo>
                    <a:pt x="16" y="229"/>
                    <a:pt x="3" y="198"/>
                    <a:pt x="0" y="194"/>
                  </a:cubicBezTo>
                  <a:close/>
                </a:path>
              </a:pathLst>
            </a:custGeom>
            <a:solidFill>
              <a:srgbClr val="EC6A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îŝlïďe"/>
            <p:cNvSpPr/>
            <p:nvPr/>
          </p:nvSpPr>
          <p:spPr bwMode="auto">
            <a:xfrm>
              <a:off x="5859464" y="2349501"/>
              <a:ext cx="506413" cy="296863"/>
            </a:xfrm>
            <a:custGeom>
              <a:avLst/>
              <a:gdLst>
                <a:gd name="T0" fmla="*/ 1 w 457"/>
                <a:gd name="T1" fmla="*/ 199 h 268"/>
                <a:gd name="T2" fmla="*/ 42 w 457"/>
                <a:gd name="T3" fmla="*/ 184 h 268"/>
                <a:gd name="T4" fmla="*/ 248 w 457"/>
                <a:gd name="T5" fmla="*/ 202 h 268"/>
                <a:gd name="T6" fmla="*/ 419 w 457"/>
                <a:gd name="T7" fmla="*/ 10 h 268"/>
                <a:gd name="T8" fmla="*/ 451 w 457"/>
                <a:gd name="T9" fmla="*/ 15 h 268"/>
                <a:gd name="T10" fmla="*/ 307 w 457"/>
                <a:gd name="T11" fmla="*/ 198 h 268"/>
                <a:gd name="T12" fmla="*/ 1 w 457"/>
                <a:gd name="T13" fmla="*/ 199 h 268"/>
              </a:gdLst>
              <a:ahLst/>
              <a:cxnLst>
                <a:cxn ang="0">
                  <a:pos x="T0" y="T1"/>
                </a:cxn>
                <a:cxn ang="0">
                  <a:pos x="T2" y="T3"/>
                </a:cxn>
                <a:cxn ang="0">
                  <a:pos x="T4" y="T5"/>
                </a:cxn>
                <a:cxn ang="0">
                  <a:pos x="T6" y="T7"/>
                </a:cxn>
                <a:cxn ang="0">
                  <a:pos x="T8" y="T9"/>
                </a:cxn>
                <a:cxn ang="0">
                  <a:pos x="T10" y="T11"/>
                </a:cxn>
                <a:cxn ang="0">
                  <a:pos x="T12" y="T13"/>
                </a:cxn>
              </a:cxnLst>
              <a:rect l="0" t="0" r="r" b="b"/>
              <a:pathLst>
                <a:path w="457" h="268">
                  <a:moveTo>
                    <a:pt x="1" y="199"/>
                  </a:moveTo>
                  <a:cubicBezTo>
                    <a:pt x="0" y="199"/>
                    <a:pt x="19" y="169"/>
                    <a:pt x="42" y="184"/>
                  </a:cubicBezTo>
                  <a:cubicBezTo>
                    <a:pt x="61" y="196"/>
                    <a:pt x="119" y="248"/>
                    <a:pt x="248" y="202"/>
                  </a:cubicBezTo>
                  <a:cubicBezTo>
                    <a:pt x="359" y="163"/>
                    <a:pt x="393" y="96"/>
                    <a:pt x="419" y="10"/>
                  </a:cubicBezTo>
                  <a:cubicBezTo>
                    <a:pt x="419" y="10"/>
                    <a:pt x="449" y="0"/>
                    <a:pt x="451" y="15"/>
                  </a:cubicBezTo>
                  <a:cubicBezTo>
                    <a:pt x="457" y="67"/>
                    <a:pt x="396" y="148"/>
                    <a:pt x="307" y="198"/>
                  </a:cubicBezTo>
                  <a:cubicBezTo>
                    <a:pt x="217" y="250"/>
                    <a:pt x="99" y="268"/>
                    <a:pt x="1" y="1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îşḻîde"/>
            <p:cNvSpPr/>
            <p:nvPr/>
          </p:nvSpPr>
          <p:spPr bwMode="auto">
            <a:xfrm>
              <a:off x="6161089" y="2562226"/>
              <a:ext cx="0" cy="0"/>
            </a:xfrm>
            <a:prstGeom prst="line">
              <a:avLst/>
            </a:prstGeom>
            <a:noFill/>
            <a:ln w="3175" cap="flat">
              <a:solidFill>
                <a:srgbClr val="5A3B3B"/>
              </a:solidFill>
              <a:prstDash val="solid"/>
              <a:miter lim="800000"/>
            </a:ln>
            <a:extLst>
              <a:ext uri="{909E8E84-426E-40DD-AFC4-6F175D3DCCD1}">
                <a14:hiddenFill xmlns:a14="http://schemas.microsoft.com/office/drawing/2010/main">
                  <a:noFill/>
                </a14:hiddenFill>
              </a:ext>
            </a:extLst>
          </p:spPr>
          <p:txBody>
            <a:bodyPr anchor="ctr"/>
            <a:lstStyle/>
            <a:p>
              <a:pPr algn="ctr"/>
            </a:p>
          </p:txBody>
        </p:sp>
        <p:sp>
          <p:nvSpPr>
            <p:cNvPr id="51" name="îṥḷíḍê"/>
            <p:cNvSpPr/>
            <p:nvPr/>
          </p:nvSpPr>
          <p:spPr bwMode="auto">
            <a:xfrm>
              <a:off x="6289676" y="25860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iṣḻiḋè"/>
            <p:cNvSpPr/>
            <p:nvPr/>
          </p:nvSpPr>
          <p:spPr bwMode="auto">
            <a:xfrm>
              <a:off x="6289676" y="25860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ŝļîḓè"/>
            <p:cNvSpPr/>
            <p:nvPr/>
          </p:nvSpPr>
          <p:spPr bwMode="auto">
            <a:xfrm>
              <a:off x="6108701" y="2598739"/>
              <a:ext cx="123825" cy="80963"/>
            </a:xfrm>
            <a:custGeom>
              <a:avLst/>
              <a:gdLst>
                <a:gd name="T0" fmla="*/ 0 w 112"/>
                <a:gd name="T1" fmla="*/ 35 h 74"/>
                <a:gd name="T2" fmla="*/ 62 w 112"/>
                <a:gd name="T3" fmla="*/ 25 h 74"/>
                <a:gd name="T4" fmla="*/ 112 w 112"/>
                <a:gd name="T5" fmla="*/ 0 h 74"/>
                <a:gd name="T6" fmla="*/ 0 w 112"/>
                <a:gd name="T7" fmla="*/ 35 h 74"/>
              </a:gdLst>
              <a:ahLst/>
              <a:cxnLst>
                <a:cxn ang="0">
                  <a:pos x="T0" y="T1"/>
                </a:cxn>
                <a:cxn ang="0">
                  <a:pos x="T2" y="T3"/>
                </a:cxn>
                <a:cxn ang="0">
                  <a:pos x="T4" y="T5"/>
                </a:cxn>
                <a:cxn ang="0">
                  <a:pos x="T6" y="T7"/>
                </a:cxn>
              </a:cxnLst>
              <a:rect l="0" t="0" r="r" b="b"/>
              <a:pathLst>
                <a:path w="112" h="74">
                  <a:moveTo>
                    <a:pt x="0" y="35"/>
                  </a:moveTo>
                  <a:cubicBezTo>
                    <a:pt x="0" y="35"/>
                    <a:pt x="33" y="35"/>
                    <a:pt x="62" y="25"/>
                  </a:cubicBezTo>
                  <a:cubicBezTo>
                    <a:pt x="84" y="17"/>
                    <a:pt x="112" y="0"/>
                    <a:pt x="112" y="0"/>
                  </a:cubicBezTo>
                  <a:cubicBezTo>
                    <a:pt x="112" y="0"/>
                    <a:pt x="80" y="74"/>
                    <a:pt x="0" y="35"/>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îSľiḍe"/>
            <p:cNvSpPr/>
            <p:nvPr/>
          </p:nvSpPr>
          <p:spPr bwMode="auto">
            <a:xfrm>
              <a:off x="6607176" y="1408114"/>
              <a:ext cx="703263" cy="1000125"/>
            </a:xfrm>
            <a:custGeom>
              <a:avLst/>
              <a:gdLst>
                <a:gd name="T0" fmla="*/ 539 w 634"/>
                <a:gd name="T1" fmla="*/ 26 h 904"/>
                <a:gd name="T2" fmla="*/ 457 w 634"/>
                <a:gd name="T3" fmla="*/ 143 h 904"/>
                <a:gd name="T4" fmla="*/ 348 w 634"/>
                <a:gd name="T5" fmla="*/ 297 h 904"/>
                <a:gd name="T6" fmla="*/ 0 w 634"/>
                <a:gd name="T7" fmla="*/ 765 h 904"/>
                <a:gd name="T8" fmla="*/ 105 w 634"/>
                <a:gd name="T9" fmla="*/ 904 h 904"/>
                <a:gd name="T10" fmla="*/ 447 w 634"/>
                <a:gd name="T11" fmla="*/ 374 h 904"/>
                <a:gd name="T12" fmla="*/ 513 w 634"/>
                <a:gd name="T13" fmla="*/ 369 h 904"/>
                <a:gd name="T14" fmla="*/ 520 w 634"/>
                <a:gd name="T15" fmla="*/ 160 h 904"/>
                <a:gd name="T16" fmla="*/ 586 w 634"/>
                <a:gd name="T17" fmla="*/ 65 h 904"/>
                <a:gd name="T18" fmla="*/ 539 w 634"/>
                <a:gd name="T19" fmla="*/ 2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4" h="904">
                  <a:moveTo>
                    <a:pt x="539" y="26"/>
                  </a:moveTo>
                  <a:cubicBezTo>
                    <a:pt x="521" y="53"/>
                    <a:pt x="457" y="143"/>
                    <a:pt x="457" y="143"/>
                  </a:cubicBezTo>
                  <a:cubicBezTo>
                    <a:pt x="457" y="143"/>
                    <a:pt x="303" y="133"/>
                    <a:pt x="348" y="297"/>
                  </a:cubicBezTo>
                  <a:cubicBezTo>
                    <a:pt x="0" y="765"/>
                    <a:pt x="0" y="765"/>
                    <a:pt x="0" y="765"/>
                  </a:cubicBezTo>
                  <a:cubicBezTo>
                    <a:pt x="105" y="904"/>
                    <a:pt x="105" y="904"/>
                    <a:pt x="105" y="904"/>
                  </a:cubicBezTo>
                  <a:cubicBezTo>
                    <a:pt x="447" y="374"/>
                    <a:pt x="447" y="374"/>
                    <a:pt x="447" y="374"/>
                  </a:cubicBezTo>
                  <a:cubicBezTo>
                    <a:pt x="447" y="374"/>
                    <a:pt x="481" y="383"/>
                    <a:pt x="513" y="369"/>
                  </a:cubicBezTo>
                  <a:cubicBezTo>
                    <a:pt x="575" y="342"/>
                    <a:pt x="634" y="244"/>
                    <a:pt x="520" y="160"/>
                  </a:cubicBezTo>
                  <a:cubicBezTo>
                    <a:pt x="520" y="160"/>
                    <a:pt x="571" y="91"/>
                    <a:pt x="586" y="65"/>
                  </a:cubicBezTo>
                  <a:cubicBezTo>
                    <a:pt x="605" y="31"/>
                    <a:pt x="557" y="0"/>
                    <a:pt x="539" y="26"/>
                  </a:cubicBezTo>
                  <a:close/>
                </a:path>
              </a:pathLst>
            </a:custGeom>
            <a:solidFill>
              <a:srgbClr val="F6C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ŝlîḓè"/>
            <p:cNvSpPr/>
            <p:nvPr/>
          </p:nvSpPr>
          <p:spPr bwMode="auto">
            <a:xfrm>
              <a:off x="6027739" y="2705101"/>
              <a:ext cx="214313" cy="1004888"/>
            </a:xfrm>
            <a:custGeom>
              <a:avLst/>
              <a:gdLst>
                <a:gd name="T0" fmla="*/ 50 w 194"/>
                <a:gd name="T1" fmla="*/ 78 h 908"/>
                <a:gd name="T2" fmla="*/ 161 w 194"/>
                <a:gd name="T3" fmla="*/ 30 h 908"/>
                <a:gd name="T4" fmla="*/ 149 w 194"/>
                <a:gd name="T5" fmla="*/ 117 h 908"/>
                <a:gd name="T6" fmla="*/ 121 w 194"/>
                <a:gd name="T7" fmla="*/ 117 h 908"/>
                <a:gd name="T8" fmla="*/ 194 w 194"/>
                <a:gd name="T9" fmla="*/ 839 h 908"/>
                <a:gd name="T10" fmla="*/ 98 w 194"/>
                <a:gd name="T11" fmla="*/ 908 h 908"/>
                <a:gd name="T12" fmla="*/ 0 w 194"/>
                <a:gd name="T13" fmla="*/ 841 h 908"/>
                <a:gd name="T14" fmla="*/ 92 w 194"/>
                <a:gd name="T15" fmla="*/ 115 h 908"/>
                <a:gd name="T16" fmla="*/ 63 w 194"/>
                <a:gd name="T17" fmla="*/ 114 h 908"/>
                <a:gd name="T18" fmla="*/ 50 w 194"/>
                <a:gd name="T19" fmla="*/ 7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908">
                  <a:moveTo>
                    <a:pt x="50" y="78"/>
                  </a:moveTo>
                  <a:cubicBezTo>
                    <a:pt x="19" y="0"/>
                    <a:pt x="138" y="7"/>
                    <a:pt x="161" y="30"/>
                  </a:cubicBezTo>
                  <a:cubicBezTo>
                    <a:pt x="175" y="43"/>
                    <a:pt x="173" y="72"/>
                    <a:pt x="149" y="117"/>
                  </a:cubicBezTo>
                  <a:cubicBezTo>
                    <a:pt x="121" y="117"/>
                    <a:pt x="121" y="117"/>
                    <a:pt x="121" y="117"/>
                  </a:cubicBezTo>
                  <a:cubicBezTo>
                    <a:pt x="194" y="839"/>
                    <a:pt x="194" y="839"/>
                    <a:pt x="194" y="839"/>
                  </a:cubicBezTo>
                  <a:cubicBezTo>
                    <a:pt x="98" y="908"/>
                    <a:pt x="98" y="908"/>
                    <a:pt x="98" y="908"/>
                  </a:cubicBezTo>
                  <a:cubicBezTo>
                    <a:pt x="0" y="841"/>
                    <a:pt x="0" y="841"/>
                    <a:pt x="0" y="841"/>
                  </a:cubicBezTo>
                  <a:cubicBezTo>
                    <a:pt x="92" y="115"/>
                    <a:pt x="92" y="115"/>
                    <a:pt x="92" y="115"/>
                  </a:cubicBezTo>
                  <a:cubicBezTo>
                    <a:pt x="63" y="114"/>
                    <a:pt x="63" y="114"/>
                    <a:pt x="63" y="114"/>
                  </a:cubicBezTo>
                  <a:cubicBezTo>
                    <a:pt x="63" y="114"/>
                    <a:pt x="59" y="102"/>
                    <a:pt x="50"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íṣľiḋè"/>
            <p:cNvSpPr/>
            <p:nvPr/>
          </p:nvSpPr>
          <p:spPr bwMode="auto">
            <a:xfrm>
              <a:off x="5137151" y="2760664"/>
              <a:ext cx="149225" cy="187325"/>
            </a:xfrm>
            <a:custGeom>
              <a:avLst/>
              <a:gdLst>
                <a:gd name="T0" fmla="*/ 33 w 134"/>
                <a:gd name="T1" fmla="*/ 2 h 170"/>
                <a:gd name="T2" fmla="*/ 111 w 134"/>
                <a:gd name="T3" fmla="*/ 22 h 170"/>
                <a:gd name="T4" fmla="*/ 119 w 134"/>
                <a:gd name="T5" fmla="*/ 89 h 170"/>
                <a:gd name="T6" fmla="*/ 88 w 134"/>
                <a:gd name="T7" fmla="*/ 96 h 170"/>
                <a:gd name="T8" fmla="*/ 88 w 134"/>
                <a:gd name="T9" fmla="*/ 103 h 170"/>
                <a:gd name="T10" fmla="*/ 130 w 134"/>
                <a:gd name="T11" fmla="*/ 133 h 170"/>
                <a:gd name="T12" fmla="*/ 46 w 134"/>
                <a:gd name="T13" fmla="*/ 150 h 170"/>
                <a:gd name="T14" fmla="*/ 40 w 134"/>
                <a:gd name="T15" fmla="*/ 111 h 170"/>
                <a:gd name="T16" fmla="*/ 16 w 134"/>
                <a:gd name="T17" fmla="*/ 94 h 170"/>
                <a:gd name="T18" fmla="*/ 11 w 134"/>
                <a:gd name="T19" fmla="*/ 45 h 170"/>
                <a:gd name="T20" fmla="*/ 33 w 134"/>
                <a:gd name="T21"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70">
                  <a:moveTo>
                    <a:pt x="33" y="2"/>
                  </a:moveTo>
                  <a:cubicBezTo>
                    <a:pt x="53" y="3"/>
                    <a:pt x="109" y="11"/>
                    <a:pt x="111" y="22"/>
                  </a:cubicBezTo>
                  <a:cubicBezTo>
                    <a:pt x="113" y="33"/>
                    <a:pt x="125" y="83"/>
                    <a:pt x="119" y="89"/>
                  </a:cubicBezTo>
                  <a:cubicBezTo>
                    <a:pt x="113" y="95"/>
                    <a:pt x="94" y="96"/>
                    <a:pt x="88" y="96"/>
                  </a:cubicBezTo>
                  <a:cubicBezTo>
                    <a:pt x="88" y="96"/>
                    <a:pt x="87" y="102"/>
                    <a:pt x="88" y="103"/>
                  </a:cubicBezTo>
                  <a:cubicBezTo>
                    <a:pt x="88" y="104"/>
                    <a:pt x="134" y="96"/>
                    <a:pt x="130" y="133"/>
                  </a:cubicBezTo>
                  <a:cubicBezTo>
                    <a:pt x="126" y="170"/>
                    <a:pt x="54" y="158"/>
                    <a:pt x="46" y="150"/>
                  </a:cubicBezTo>
                  <a:cubicBezTo>
                    <a:pt x="39" y="142"/>
                    <a:pt x="40" y="111"/>
                    <a:pt x="40" y="111"/>
                  </a:cubicBezTo>
                  <a:cubicBezTo>
                    <a:pt x="40" y="111"/>
                    <a:pt x="22" y="108"/>
                    <a:pt x="16" y="94"/>
                  </a:cubicBezTo>
                  <a:cubicBezTo>
                    <a:pt x="11" y="81"/>
                    <a:pt x="16" y="58"/>
                    <a:pt x="11" y="45"/>
                  </a:cubicBezTo>
                  <a:cubicBezTo>
                    <a:pt x="0" y="13"/>
                    <a:pt x="18" y="0"/>
                    <a:pt x="33" y="2"/>
                  </a:cubicBezTo>
                  <a:close/>
                </a:path>
              </a:pathLst>
            </a:custGeom>
            <a:solidFill>
              <a:srgbClr val="ECB6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iṡļíďè"/>
            <p:cNvSpPr/>
            <p:nvPr/>
          </p:nvSpPr>
          <p:spPr bwMode="auto">
            <a:xfrm>
              <a:off x="5199064" y="2906714"/>
              <a:ext cx="0" cy="0"/>
            </a:xfrm>
            <a:prstGeom prst="line">
              <a:avLst/>
            </a:prstGeom>
            <a:noFill/>
            <a:ln w="3175" cap="flat">
              <a:solidFill>
                <a:srgbClr val="5A3B3B"/>
              </a:solidFill>
              <a:prstDash val="solid"/>
              <a:miter lim="800000"/>
            </a:ln>
            <a:extLst>
              <a:ext uri="{909E8E84-426E-40DD-AFC4-6F175D3DCCD1}">
                <a14:hiddenFill xmlns:a14="http://schemas.microsoft.com/office/drawing/2010/main">
                  <a:noFill/>
                </a14:hiddenFill>
              </a:ext>
            </a:extLst>
          </p:spPr>
          <p:txBody>
            <a:bodyPr anchor="ctr"/>
            <a:lstStyle/>
            <a:p>
              <a:pPr algn="ctr"/>
            </a:p>
          </p:txBody>
        </p:sp>
        <p:sp>
          <p:nvSpPr>
            <p:cNvPr id="58" name="íṡľïďe"/>
            <p:cNvSpPr/>
            <p:nvPr/>
          </p:nvSpPr>
          <p:spPr bwMode="auto">
            <a:xfrm>
              <a:off x="5287964" y="2443164"/>
              <a:ext cx="188913" cy="227013"/>
            </a:xfrm>
            <a:custGeom>
              <a:avLst/>
              <a:gdLst>
                <a:gd name="T0" fmla="*/ 26 w 170"/>
                <a:gd name="T1" fmla="*/ 3 h 205"/>
                <a:gd name="T2" fmla="*/ 84 w 170"/>
                <a:gd name="T3" fmla="*/ 39 h 205"/>
                <a:gd name="T4" fmla="*/ 149 w 170"/>
                <a:gd name="T5" fmla="*/ 129 h 205"/>
                <a:gd name="T6" fmla="*/ 78 w 170"/>
                <a:gd name="T7" fmla="*/ 181 h 205"/>
                <a:gd name="T8" fmla="*/ 0 w 170"/>
                <a:gd name="T9" fmla="*/ 200 h 205"/>
                <a:gd name="T10" fmla="*/ 26 w 170"/>
                <a:gd name="T11" fmla="*/ 3 h 205"/>
              </a:gdLst>
              <a:ahLst/>
              <a:cxnLst>
                <a:cxn ang="0">
                  <a:pos x="T0" y="T1"/>
                </a:cxn>
                <a:cxn ang="0">
                  <a:pos x="T2" y="T3"/>
                </a:cxn>
                <a:cxn ang="0">
                  <a:pos x="T4" y="T5"/>
                </a:cxn>
                <a:cxn ang="0">
                  <a:pos x="T6" y="T7"/>
                </a:cxn>
                <a:cxn ang="0">
                  <a:pos x="T8" y="T9"/>
                </a:cxn>
                <a:cxn ang="0">
                  <a:pos x="T10" y="T11"/>
                </a:cxn>
              </a:cxnLst>
              <a:rect l="0" t="0" r="r" b="b"/>
              <a:pathLst>
                <a:path w="170" h="205">
                  <a:moveTo>
                    <a:pt x="26" y="3"/>
                  </a:moveTo>
                  <a:cubicBezTo>
                    <a:pt x="24" y="0"/>
                    <a:pt x="71" y="11"/>
                    <a:pt x="84" y="39"/>
                  </a:cubicBezTo>
                  <a:cubicBezTo>
                    <a:pt x="84" y="39"/>
                    <a:pt x="170" y="37"/>
                    <a:pt x="149" y="129"/>
                  </a:cubicBezTo>
                  <a:cubicBezTo>
                    <a:pt x="135" y="190"/>
                    <a:pt x="78" y="181"/>
                    <a:pt x="78" y="181"/>
                  </a:cubicBezTo>
                  <a:cubicBezTo>
                    <a:pt x="78" y="181"/>
                    <a:pt x="44" y="205"/>
                    <a:pt x="0" y="200"/>
                  </a:cubicBezTo>
                  <a:cubicBezTo>
                    <a:pt x="0" y="200"/>
                    <a:pt x="100" y="136"/>
                    <a:pt x="26" y="3"/>
                  </a:cubicBezTo>
                  <a:close/>
                </a:path>
              </a:pathLst>
            </a:custGeom>
            <a:solidFill>
              <a:srgbClr val="EE78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íslîďê"/>
            <p:cNvSpPr/>
            <p:nvPr/>
          </p:nvSpPr>
          <p:spPr bwMode="auto">
            <a:xfrm>
              <a:off x="5341939" y="2486026"/>
              <a:ext cx="55563" cy="61913"/>
            </a:xfrm>
            <a:custGeom>
              <a:avLst/>
              <a:gdLst>
                <a:gd name="T0" fmla="*/ 11 w 51"/>
                <a:gd name="T1" fmla="*/ 8 h 56"/>
                <a:gd name="T2" fmla="*/ 41 w 51"/>
                <a:gd name="T3" fmla="*/ 46 h 56"/>
                <a:gd name="T4" fmla="*/ 11 w 51"/>
                <a:gd name="T5" fmla="*/ 8 h 56"/>
              </a:gdLst>
              <a:ahLst/>
              <a:cxnLst>
                <a:cxn ang="0">
                  <a:pos x="T0" y="T1"/>
                </a:cxn>
                <a:cxn ang="0">
                  <a:pos x="T2" y="T3"/>
                </a:cxn>
                <a:cxn ang="0">
                  <a:pos x="T4" y="T5"/>
                </a:cxn>
              </a:cxnLst>
              <a:rect l="0" t="0" r="r" b="b"/>
              <a:pathLst>
                <a:path w="51" h="56">
                  <a:moveTo>
                    <a:pt x="11" y="8"/>
                  </a:moveTo>
                  <a:cubicBezTo>
                    <a:pt x="20" y="0"/>
                    <a:pt x="51" y="32"/>
                    <a:pt x="41" y="46"/>
                  </a:cubicBezTo>
                  <a:cubicBezTo>
                    <a:pt x="34" y="56"/>
                    <a:pt x="0" y="20"/>
                    <a:pt x="11" y="8"/>
                  </a:cubicBezTo>
                  <a:close/>
                </a:path>
              </a:pathLst>
            </a:custGeom>
            <a:solidFill>
              <a:srgbClr val="FCE4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ṣ1îḋê"/>
            <p:cNvSpPr/>
            <p:nvPr/>
          </p:nvSpPr>
          <p:spPr bwMode="auto">
            <a:xfrm>
              <a:off x="5067301" y="2114551"/>
              <a:ext cx="307975" cy="695325"/>
            </a:xfrm>
            <a:custGeom>
              <a:avLst/>
              <a:gdLst>
                <a:gd name="T0" fmla="*/ 14 w 278"/>
                <a:gd name="T1" fmla="*/ 0 h 628"/>
                <a:gd name="T2" fmla="*/ 225 w 278"/>
                <a:gd name="T3" fmla="*/ 296 h 628"/>
                <a:gd name="T4" fmla="*/ 193 w 278"/>
                <a:gd name="T5" fmla="*/ 493 h 628"/>
                <a:gd name="T6" fmla="*/ 0 w 278"/>
                <a:gd name="T7" fmla="*/ 628 h 628"/>
                <a:gd name="T8" fmla="*/ 14 w 278"/>
                <a:gd name="T9" fmla="*/ 0 h 628"/>
              </a:gdLst>
              <a:ahLst/>
              <a:cxnLst>
                <a:cxn ang="0">
                  <a:pos x="T0" y="T1"/>
                </a:cxn>
                <a:cxn ang="0">
                  <a:pos x="T2" y="T3"/>
                </a:cxn>
                <a:cxn ang="0">
                  <a:pos x="T4" y="T5"/>
                </a:cxn>
                <a:cxn ang="0">
                  <a:pos x="T6" y="T7"/>
                </a:cxn>
                <a:cxn ang="0">
                  <a:pos x="T8" y="T9"/>
                </a:cxn>
              </a:cxnLst>
              <a:rect l="0" t="0" r="r" b="b"/>
              <a:pathLst>
                <a:path w="278" h="628">
                  <a:moveTo>
                    <a:pt x="14" y="0"/>
                  </a:moveTo>
                  <a:cubicBezTo>
                    <a:pt x="14" y="0"/>
                    <a:pt x="178" y="218"/>
                    <a:pt x="225" y="296"/>
                  </a:cubicBezTo>
                  <a:cubicBezTo>
                    <a:pt x="251" y="339"/>
                    <a:pt x="278" y="436"/>
                    <a:pt x="193" y="493"/>
                  </a:cubicBezTo>
                  <a:cubicBezTo>
                    <a:pt x="145" y="527"/>
                    <a:pt x="0" y="628"/>
                    <a:pt x="0" y="628"/>
                  </a:cubicBezTo>
                  <a:cubicBezTo>
                    <a:pt x="0" y="628"/>
                    <a:pt x="194" y="246"/>
                    <a:pt x="14" y="0"/>
                  </a:cubicBezTo>
                  <a:close/>
                </a:path>
              </a:pathLst>
            </a:custGeom>
            <a:solidFill>
              <a:srgbClr val="F6D8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îṣḻíḓé"/>
            <p:cNvSpPr/>
            <p:nvPr/>
          </p:nvSpPr>
          <p:spPr bwMode="auto">
            <a:xfrm>
              <a:off x="5157789" y="2466976"/>
              <a:ext cx="228600" cy="284163"/>
            </a:xfrm>
            <a:custGeom>
              <a:avLst/>
              <a:gdLst>
                <a:gd name="T0" fmla="*/ 153 w 207"/>
                <a:gd name="T1" fmla="*/ 0 h 257"/>
                <a:gd name="T2" fmla="*/ 0 w 207"/>
                <a:gd name="T3" fmla="*/ 257 h 257"/>
                <a:gd name="T4" fmla="*/ 62 w 207"/>
                <a:gd name="T5" fmla="*/ 214 h 257"/>
                <a:gd name="T6" fmla="*/ 153 w 207"/>
                <a:gd name="T7" fmla="*/ 0 h 257"/>
              </a:gdLst>
              <a:ahLst/>
              <a:cxnLst>
                <a:cxn ang="0">
                  <a:pos x="T0" y="T1"/>
                </a:cxn>
                <a:cxn ang="0">
                  <a:pos x="T2" y="T3"/>
                </a:cxn>
                <a:cxn ang="0">
                  <a:pos x="T4" y="T5"/>
                </a:cxn>
                <a:cxn ang="0">
                  <a:pos x="T6" y="T7"/>
                </a:cxn>
              </a:cxnLst>
              <a:rect l="0" t="0" r="r" b="b"/>
              <a:pathLst>
                <a:path w="207" h="257">
                  <a:moveTo>
                    <a:pt x="153" y="0"/>
                  </a:moveTo>
                  <a:cubicBezTo>
                    <a:pt x="0" y="257"/>
                    <a:pt x="0" y="257"/>
                    <a:pt x="0" y="257"/>
                  </a:cubicBezTo>
                  <a:cubicBezTo>
                    <a:pt x="0" y="257"/>
                    <a:pt x="26" y="237"/>
                    <a:pt x="62" y="214"/>
                  </a:cubicBezTo>
                  <a:cubicBezTo>
                    <a:pt x="123" y="174"/>
                    <a:pt x="207" y="132"/>
                    <a:pt x="153" y="0"/>
                  </a:cubicBezTo>
                  <a:close/>
                </a:path>
              </a:pathLst>
            </a:custGeom>
            <a:solidFill>
              <a:srgbClr val="F8E0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ṧļíḋè"/>
            <p:cNvSpPr/>
            <p:nvPr/>
          </p:nvSpPr>
          <p:spPr bwMode="auto">
            <a:xfrm>
              <a:off x="5157789" y="2289176"/>
              <a:ext cx="158750" cy="193675"/>
            </a:xfrm>
            <a:custGeom>
              <a:avLst/>
              <a:gdLst>
                <a:gd name="T0" fmla="*/ 7 w 100"/>
                <a:gd name="T1" fmla="*/ 82 h 122"/>
                <a:gd name="T2" fmla="*/ 100 w 100"/>
                <a:gd name="T3" fmla="*/ 122 h 122"/>
                <a:gd name="T4" fmla="*/ 0 w 100"/>
                <a:gd name="T5" fmla="*/ 0 h 122"/>
                <a:gd name="T6" fmla="*/ 7 w 100"/>
                <a:gd name="T7" fmla="*/ 82 h 122"/>
              </a:gdLst>
              <a:ahLst/>
              <a:cxnLst>
                <a:cxn ang="0">
                  <a:pos x="T0" y="T1"/>
                </a:cxn>
                <a:cxn ang="0">
                  <a:pos x="T2" y="T3"/>
                </a:cxn>
                <a:cxn ang="0">
                  <a:pos x="T4" y="T5"/>
                </a:cxn>
                <a:cxn ang="0">
                  <a:pos x="T6" y="T7"/>
                </a:cxn>
              </a:cxnLst>
              <a:rect l="0" t="0" r="r" b="b"/>
              <a:pathLst>
                <a:path w="100" h="122">
                  <a:moveTo>
                    <a:pt x="7" y="82"/>
                  </a:moveTo>
                  <a:lnTo>
                    <a:pt x="100" y="122"/>
                  </a:lnTo>
                  <a:lnTo>
                    <a:pt x="0" y="0"/>
                  </a:lnTo>
                  <a:lnTo>
                    <a:pt x="7" y="82"/>
                  </a:lnTo>
                  <a:close/>
                </a:path>
              </a:pathLst>
            </a:custGeom>
            <a:solidFill>
              <a:srgbClr val="FDF7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ïś1iḑe"/>
            <p:cNvSpPr/>
            <p:nvPr/>
          </p:nvSpPr>
          <p:spPr bwMode="auto">
            <a:xfrm>
              <a:off x="4881564" y="2392364"/>
              <a:ext cx="85725" cy="147638"/>
            </a:xfrm>
            <a:prstGeom prst="ellipse">
              <a:avLst/>
            </a:prstGeom>
            <a:solidFill>
              <a:srgbClr val="F8E28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îsḷiḋé"/>
            <p:cNvSpPr/>
            <p:nvPr/>
          </p:nvSpPr>
          <p:spPr bwMode="auto">
            <a:xfrm>
              <a:off x="6235701" y="3511551"/>
              <a:ext cx="47625" cy="71438"/>
            </a:xfrm>
            <a:custGeom>
              <a:avLst/>
              <a:gdLst>
                <a:gd name="T0" fmla="*/ 0 w 30"/>
                <a:gd name="T1" fmla="*/ 4 h 45"/>
                <a:gd name="T2" fmla="*/ 19 w 30"/>
                <a:gd name="T3" fmla="*/ 0 h 45"/>
                <a:gd name="T4" fmla="*/ 30 w 30"/>
                <a:gd name="T5" fmla="*/ 45 h 45"/>
                <a:gd name="T6" fmla="*/ 4 w 30"/>
                <a:gd name="T7" fmla="*/ 45 h 45"/>
                <a:gd name="T8" fmla="*/ 0 w 30"/>
                <a:gd name="T9" fmla="*/ 4 h 45"/>
              </a:gdLst>
              <a:ahLst/>
              <a:cxnLst>
                <a:cxn ang="0">
                  <a:pos x="T0" y="T1"/>
                </a:cxn>
                <a:cxn ang="0">
                  <a:pos x="T2" y="T3"/>
                </a:cxn>
                <a:cxn ang="0">
                  <a:pos x="T4" y="T5"/>
                </a:cxn>
                <a:cxn ang="0">
                  <a:pos x="T6" y="T7"/>
                </a:cxn>
                <a:cxn ang="0">
                  <a:pos x="T8" y="T9"/>
                </a:cxn>
              </a:cxnLst>
              <a:rect l="0" t="0" r="r" b="b"/>
              <a:pathLst>
                <a:path w="30" h="45">
                  <a:moveTo>
                    <a:pt x="0" y="4"/>
                  </a:moveTo>
                  <a:lnTo>
                    <a:pt x="19" y="0"/>
                  </a:lnTo>
                  <a:lnTo>
                    <a:pt x="30" y="45"/>
                  </a:lnTo>
                  <a:lnTo>
                    <a:pt x="4" y="45"/>
                  </a:lnTo>
                  <a:lnTo>
                    <a:pt x="0" y="4"/>
                  </a:lnTo>
                  <a:close/>
                </a:path>
              </a:pathLst>
            </a:custGeom>
            <a:solidFill>
              <a:srgbClr val="617B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išḷíḋé"/>
            <p:cNvSpPr/>
            <p:nvPr/>
          </p:nvSpPr>
          <p:spPr bwMode="auto">
            <a:xfrm>
              <a:off x="6265864" y="3438526"/>
              <a:ext cx="334963" cy="144463"/>
            </a:xfrm>
            <a:custGeom>
              <a:avLst/>
              <a:gdLst>
                <a:gd name="T0" fmla="*/ 0 w 211"/>
                <a:gd name="T1" fmla="*/ 46 h 91"/>
                <a:gd name="T2" fmla="*/ 198 w 211"/>
                <a:gd name="T3" fmla="*/ 0 h 91"/>
                <a:gd name="T4" fmla="*/ 211 w 211"/>
                <a:gd name="T5" fmla="*/ 46 h 91"/>
                <a:gd name="T6" fmla="*/ 11 w 211"/>
                <a:gd name="T7" fmla="*/ 91 h 91"/>
                <a:gd name="T8" fmla="*/ 0 w 211"/>
                <a:gd name="T9" fmla="*/ 46 h 91"/>
              </a:gdLst>
              <a:ahLst/>
              <a:cxnLst>
                <a:cxn ang="0">
                  <a:pos x="T0" y="T1"/>
                </a:cxn>
                <a:cxn ang="0">
                  <a:pos x="T2" y="T3"/>
                </a:cxn>
                <a:cxn ang="0">
                  <a:pos x="T4" y="T5"/>
                </a:cxn>
                <a:cxn ang="0">
                  <a:pos x="T6" y="T7"/>
                </a:cxn>
                <a:cxn ang="0">
                  <a:pos x="T8" y="T9"/>
                </a:cxn>
              </a:cxnLst>
              <a:rect l="0" t="0" r="r" b="b"/>
              <a:pathLst>
                <a:path w="211" h="91">
                  <a:moveTo>
                    <a:pt x="0" y="46"/>
                  </a:moveTo>
                  <a:lnTo>
                    <a:pt x="198" y="0"/>
                  </a:lnTo>
                  <a:lnTo>
                    <a:pt x="211" y="46"/>
                  </a:lnTo>
                  <a:lnTo>
                    <a:pt x="11" y="91"/>
                  </a:lnTo>
                  <a:lnTo>
                    <a:pt x="0" y="46"/>
                  </a:lnTo>
                  <a:close/>
                </a:path>
              </a:pathLst>
            </a:custGeom>
            <a:solidFill>
              <a:srgbClr val="E6E6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iŝ1ïḑe"/>
            <p:cNvSpPr/>
            <p:nvPr/>
          </p:nvSpPr>
          <p:spPr bwMode="auto">
            <a:xfrm>
              <a:off x="6616701" y="3386139"/>
              <a:ext cx="242888" cy="117475"/>
            </a:xfrm>
            <a:custGeom>
              <a:avLst/>
              <a:gdLst>
                <a:gd name="T0" fmla="*/ 0 w 153"/>
                <a:gd name="T1" fmla="*/ 28 h 74"/>
                <a:gd name="T2" fmla="*/ 140 w 153"/>
                <a:gd name="T3" fmla="*/ 0 h 74"/>
                <a:gd name="T4" fmla="*/ 153 w 153"/>
                <a:gd name="T5" fmla="*/ 45 h 74"/>
                <a:gd name="T6" fmla="*/ 12 w 153"/>
                <a:gd name="T7" fmla="*/ 74 h 74"/>
                <a:gd name="T8" fmla="*/ 0 w 153"/>
                <a:gd name="T9" fmla="*/ 28 h 74"/>
              </a:gdLst>
              <a:ahLst/>
              <a:cxnLst>
                <a:cxn ang="0">
                  <a:pos x="T0" y="T1"/>
                </a:cxn>
                <a:cxn ang="0">
                  <a:pos x="T2" y="T3"/>
                </a:cxn>
                <a:cxn ang="0">
                  <a:pos x="T4" y="T5"/>
                </a:cxn>
                <a:cxn ang="0">
                  <a:pos x="T6" y="T7"/>
                </a:cxn>
                <a:cxn ang="0">
                  <a:pos x="T8" y="T9"/>
                </a:cxn>
              </a:cxnLst>
              <a:rect l="0" t="0" r="r" b="b"/>
              <a:pathLst>
                <a:path w="153" h="74">
                  <a:moveTo>
                    <a:pt x="0" y="28"/>
                  </a:moveTo>
                  <a:lnTo>
                    <a:pt x="140" y="0"/>
                  </a:lnTo>
                  <a:lnTo>
                    <a:pt x="153" y="45"/>
                  </a:lnTo>
                  <a:lnTo>
                    <a:pt x="12" y="74"/>
                  </a:lnTo>
                  <a:lnTo>
                    <a:pt x="0" y="28"/>
                  </a:lnTo>
                  <a:close/>
                </a:path>
              </a:pathLst>
            </a:custGeom>
            <a:solidFill>
              <a:srgbClr val="E6E6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îşļïde"/>
            <p:cNvSpPr/>
            <p:nvPr/>
          </p:nvSpPr>
          <p:spPr bwMode="auto">
            <a:xfrm>
              <a:off x="6575426" y="3430589"/>
              <a:ext cx="61913" cy="80963"/>
            </a:xfrm>
            <a:custGeom>
              <a:avLst/>
              <a:gdLst>
                <a:gd name="T0" fmla="*/ 26 w 39"/>
                <a:gd name="T1" fmla="*/ 0 h 51"/>
                <a:gd name="T2" fmla="*/ 0 w 39"/>
                <a:gd name="T3" fmla="*/ 5 h 51"/>
                <a:gd name="T4" fmla="*/ 16 w 39"/>
                <a:gd name="T5" fmla="*/ 51 h 51"/>
                <a:gd name="T6" fmla="*/ 39 w 39"/>
                <a:gd name="T7" fmla="*/ 46 h 51"/>
                <a:gd name="T8" fmla="*/ 26 w 39"/>
                <a:gd name="T9" fmla="*/ 0 h 51"/>
              </a:gdLst>
              <a:ahLst/>
              <a:cxnLst>
                <a:cxn ang="0">
                  <a:pos x="T0" y="T1"/>
                </a:cxn>
                <a:cxn ang="0">
                  <a:pos x="T2" y="T3"/>
                </a:cxn>
                <a:cxn ang="0">
                  <a:pos x="T4" y="T5"/>
                </a:cxn>
                <a:cxn ang="0">
                  <a:pos x="T6" y="T7"/>
                </a:cxn>
                <a:cxn ang="0">
                  <a:pos x="T8" y="T9"/>
                </a:cxn>
              </a:cxnLst>
              <a:rect l="0" t="0" r="r" b="b"/>
              <a:pathLst>
                <a:path w="39" h="51">
                  <a:moveTo>
                    <a:pt x="26" y="0"/>
                  </a:moveTo>
                  <a:lnTo>
                    <a:pt x="0" y="5"/>
                  </a:lnTo>
                  <a:lnTo>
                    <a:pt x="16" y="51"/>
                  </a:lnTo>
                  <a:lnTo>
                    <a:pt x="39" y="46"/>
                  </a:lnTo>
                  <a:lnTo>
                    <a:pt x="26" y="0"/>
                  </a:lnTo>
                  <a:close/>
                </a:path>
              </a:pathLst>
            </a:custGeom>
            <a:solidFill>
              <a:srgbClr val="617B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î$ḻïḓé"/>
            <p:cNvSpPr/>
            <p:nvPr/>
          </p:nvSpPr>
          <p:spPr bwMode="auto">
            <a:xfrm>
              <a:off x="6407151" y="3533776"/>
              <a:ext cx="123825" cy="165100"/>
            </a:xfrm>
            <a:custGeom>
              <a:avLst/>
              <a:gdLst>
                <a:gd name="T0" fmla="*/ 38 w 78"/>
                <a:gd name="T1" fmla="*/ 2 h 104"/>
                <a:gd name="T2" fmla="*/ 56 w 78"/>
                <a:gd name="T3" fmla="*/ 85 h 104"/>
                <a:gd name="T4" fmla="*/ 26 w 78"/>
                <a:gd name="T5" fmla="*/ 73 h 104"/>
                <a:gd name="T6" fmla="*/ 0 w 78"/>
                <a:gd name="T7" fmla="*/ 13 h 104"/>
                <a:gd name="T8" fmla="*/ 16 w 78"/>
                <a:gd name="T9" fmla="*/ 88 h 104"/>
                <a:gd name="T10" fmla="*/ 78 w 78"/>
                <a:gd name="T11" fmla="*/ 104 h 104"/>
                <a:gd name="T12" fmla="*/ 51 w 78"/>
                <a:gd name="T13" fmla="*/ 0 h 104"/>
                <a:gd name="T14" fmla="*/ 38 w 78"/>
                <a:gd name="T15" fmla="*/ 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04">
                  <a:moveTo>
                    <a:pt x="38" y="2"/>
                  </a:moveTo>
                  <a:lnTo>
                    <a:pt x="56" y="85"/>
                  </a:lnTo>
                  <a:lnTo>
                    <a:pt x="26" y="73"/>
                  </a:lnTo>
                  <a:lnTo>
                    <a:pt x="0" y="13"/>
                  </a:lnTo>
                  <a:lnTo>
                    <a:pt x="16" y="88"/>
                  </a:lnTo>
                  <a:lnTo>
                    <a:pt x="78" y="104"/>
                  </a:lnTo>
                  <a:lnTo>
                    <a:pt x="51" y="0"/>
                  </a:lnTo>
                  <a:lnTo>
                    <a:pt x="38" y="2"/>
                  </a:lnTo>
                  <a:close/>
                </a:path>
              </a:pathLst>
            </a:custGeom>
            <a:solidFill>
              <a:srgbClr val="4486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ïṧ1iďe"/>
            <p:cNvSpPr/>
            <p:nvPr/>
          </p:nvSpPr>
          <p:spPr bwMode="auto">
            <a:xfrm>
              <a:off x="7515226" y="4235451"/>
              <a:ext cx="173038" cy="114300"/>
            </a:xfrm>
            <a:custGeom>
              <a:avLst/>
              <a:gdLst>
                <a:gd name="T0" fmla="*/ 0 w 109"/>
                <a:gd name="T1" fmla="*/ 17 h 72"/>
                <a:gd name="T2" fmla="*/ 12 w 109"/>
                <a:gd name="T3" fmla="*/ 72 h 72"/>
                <a:gd name="T4" fmla="*/ 109 w 109"/>
                <a:gd name="T5" fmla="*/ 61 h 72"/>
                <a:gd name="T6" fmla="*/ 94 w 109"/>
                <a:gd name="T7" fmla="*/ 0 h 72"/>
                <a:gd name="T8" fmla="*/ 0 w 109"/>
                <a:gd name="T9" fmla="*/ 17 h 72"/>
              </a:gdLst>
              <a:ahLst/>
              <a:cxnLst>
                <a:cxn ang="0">
                  <a:pos x="T0" y="T1"/>
                </a:cxn>
                <a:cxn ang="0">
                  <a:pos x="T2" y="T3"/>
                </a:cxn>
                <a:cxn ang="0">
                  <a:pos x="T4" y="T5"/>
                </a:cxn>
                <a:cxn ang="0">
                  <a:pos x="T6" y="T7"/>
                </a:cxn>
                <a:cxn ang="0">
                  <a:pos x="T8" y="T9"/>
                </a:cxn>
              </a:cxnLst>
              <a:rect l="0" t="0" r="r" b="b"/>
              <a:pathLst>
                <a:path w="109" h="72">
                  <a:moveTo>
                    <a:pt x="0" y="17"/>
                  </a:moveTo>
                  <a:lnTo>
                    <a:pt x="12" y="72"/>
                  </a:lnTo>
                  <a:lnTo>
                    <a:pt x="109" y="61"/>
                  </a:lnTo>
                  <a:lnTo>
                    <a:pt x="94" y="0"/>
                  </a:lnTo>
                  <a:lnTo>
                    <a:pt x="0" y="17"/>
                  </a:lnTo>
                  <a:close/>
                </a:path>
              </a:pathLst>
            </a:custGeom>
            <a:solidFill>
              <a:srgbClr val="F6C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iŝľiḋê"/>
            <p:cNvSpPr/>
            <p:nvPr/>
          </p:nvSpPr>
          <p:spPr bwMode="auto">
            <a:xfrm>
              <a:off x="7429501" y="4456114"/>
              <a:ext cx="531813" cy="84138"/>
            </a:xfrm>
            <a:custGeom>
              <a:avLst/>
              <a:gdLst>
                <a:gd name="T0" fmla="*/ 476 w 479"/>
                <a:gd name="T1" fmla="*/ 45 h 76"/>
                <a:gd name="T2" fmla="*/ 233 w 479"/>
                <a:gd name="T3" fmla="*/ 73 h 76"/>
                <a:gd name="T4" fmla="*/ 2 w 479"/>
                <a:gd name="T5" fmla="*/ 41 h 76"/>
                <a:gd name="T6" fmla="*/ 233 w 479"/>
                <a:gd name="T7" fmla="*/ 0 h 76"/>
                <a:gd name="T8" fmla="*/ 476 w 479"/>
                <a:gd name="T9" fmla="*/ 45 h 76"/>
              </a:gdLst>
              <a:ahLst/>
              <a:cxnLst>
                <a:cxn ang="0">
                  <a:pos x="T0" y="T1"/>
                </a:cxn>
                <a:cxn ang="0">
                  <a:pos x="T2" y="T3"/>
                </a:cxn>
                <a:cxn ang="0">
                  <a:pos x="T4" y="T5"/>
                </a:cxn>
                <a:cxn ang="0">
                  <a:pos x="T6" y="T7"/>
                </a:cxn>
                <a:cxn ang="0">
                  <a:pos x="T8" y="T9"/>
                </a:cxn>
              </a:cxnLst>
              <a:rect l="0" t="0" r="r" b="b"/>
              <a:pathLst>
                <a:path w="479" h="76">
                  <a:moveTo>
                    <a:pt x="476" y="45"/>
                  </a:moveTo>
                  <a:cubicBezTo>
                    <a:pt x="473" y="66"/>
                    <a:pt x="362" y="68"/>
                    <a:pt x="233" y="73"/>
                  </a:cubicBezTo>
                  <a:cubicBezTo>
                    <a:pt x="173" y="76"/>
                    <a:pt x="5" y="73"/>
                    <a:pt x="2" y="41"/>
                  </a:cubicBezTo>
                  <a:cubicBezTo>
                    <a:pt x="0" y="18"/>
                    <a:pt x="101" y="0"/>
                    <a:pt x="233" y="0"/>
                  </a:cubicBezTo>
                  <a:cubicBezTo>
                    <a:pt x="365" y="0"/>
                    <a:pt x="479" y="22"/>
                    <a:pt x="476" y="45"/>
                  </a:cubicBezTo>
                  <a:close/>
                </a:path>
              </a:pathLst>
            </a:custGeom>
            <a:solidFill>
              <a:srgbClr val="E0A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ïṩļïdé"/>
            <p:cNvSpPr/>
            <p:nvPr/>
          </p:nvSpPr>
          <p:spPr bwMode="auto">
            <a:xfrm>
              <a:off x="7524751" y="4332289"/>
              <a:ext cx="433388" cy="158750"/>
            </a:xfrm>
            <a:custGeom>
              <a:avLst/>
              <a:gdLst>
                <a:gd name="T0" fmla="*/ 0 w 390"/>
                <a:gd name="T1" fmla="*/ 6 h 144"/>
                <a:gd name="T2" fmla="*/ 0 w 390"/>
                <a:gd name="T3" fmla="*/ 144 h 144"/>
                <a:gd name="T4" fmla="*/ 86 w 390"/>
                <a:gd name="T5" fmla="*/ 144 h 144"/>
                <a:gd name="T6" fmla="*/ 86 w 390"/>
                <a:gd name="T7" fmla="*/ 117 h 144"/>
                <a:gd name="T8" fmla="*/ 147 w 390"/>
                <a:gd name="T9" fmla="*/ 126 h 144"/>
                <a:gd name="T10" fmla="*/ 390 w 390"/>
                <a:gd name="T11" fmla="*/ 104 h 144"/>
                <a:gd name="T12" fmla="*/ 390 w 390"/>
                <a:gd name="T13" fmla="*/ 44 h 144"/>
                <a:gd name="T14" fmla="*/ 231 w 390"/>
                <a:gd name="T15" fmla="*/ 58 h 144"/>
                <a:gd name="T16" fmla="*/ 158 w 390"/>
                <a:gd name="T17" fmla="*/ 0 h 144"/>
                <a:gd name="T18" fmla="*/ 0 w 390"/>
                <a:gd name="T19"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144">
                  <a:moveTo>
                    <a:pt x="0" y="6"/>
                  </a:moveTo>
                  <a:cubicBezTo>
                    <a:pt x="0" y="144"/>
                    <a:pt x="0" y="144"/>
                    <a:pt x="0" y="144"/>
                  </a:cubicBezTo>
                  <a:cubicBezTo>
                    <a:pt x="86" y="144"/>
                    <a:pt x="86" y="144"/>
                    <a:pt x="86" y="144"/>
                  </a:cubicBezTo>
                  <a:cubicBezTo>
                    <a:pt x="86" y="117"/>
                    <a:pt x="86" y="117"/>
                    <a:pt x="86" y="117"/>
                  </a:cubicBezTo>
                  <a:cubicBezTo>
                    <a:pt x="86" y="117"/>
                    <a:pt x="127" y="118"/>
                    <a:pt x="147" y="126"/>
                  </a:cubicBezTo>
                  <a:cubicBezTo>
                    <a:pt x="167" y="134"/>
                    <a:pt x="370" y="110"/>
                    <a:pt x="390" y="104"/>
                  </a:cubicBezTo>
                  <a:cubicBezTo>
                    <a:pt x="390" y="44"/>
                    <a:pt x="390" y="44"/>
                    <a:pt x="390" y="44"/>
                  </a:cubicBezTo>
                  <a:cubicBezTo>
                    <a:pt x="231" y="58"/>
                    <a:pt x="231" y="58"/>
                    <a:pt x="231" y="58"/>
                  </a:cubicBezTo>
                  <a:cubicBezTo>
                    <a:pt x="158" y="0"/>
                    <a:pt x="158" y="0"/>
                    <a:pt x="158" y="0"/>
                  </a:cubicBezTo>
                  <a:lnTo>
                    <a:pt x="0" y="6"/>
                  </a:lnTo>
                  <a:close/>
                </a:path>
              </a:pathLst>
            </a:custGeom>
            <a:solidFill>
              <a:srgbClr val="1C64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işḷïḑé"/>
            <p:cNvSpPr/>
            <p:nvPr/>
          </p:nvSpPr>
          <p:spPr bwMode="auto">
            <a:xfrm>
              <a:off x="6923089" y="5053014"/>
              <a:ext cx="371475" cy="160338"/>
            </a:xfrm>
            <a:custGeom>
              <a:avLst/>
              <a:gdLst>
                <a:gd name="T0" fmla="*/ 215 w 234"/>
                <a:gd name="T1" fmla="*/ 0 h 101"/>
                <a:gd name="T2" fmla="*/ 234 w 234"/>
                <a:gd name="T3" fmla="*/ 14 h 101"/>
                <a:gd name="T4" fmla="*/ 9 w 234"/>
                <a:gd name="T5" fmla="*/ 101 h 101"/>
                <a:gd name="T6" fmla="*/ 0 w 234"/>
                <a:gd name="T7" fmla="*/ 87 h 101"/>
                <a:gd name="T8" fmla="*/ 215 w 234"/>
                <a:gd name="T9" fmla="*/ 0 h 101"/>
              </a:gdLst>
              <a:ahLst/>
              <a:cxnLst>
                <a:cxn ang="0">
                  <a:pos x="T0" y="T1"/>
                </a:cxn>
                <a:cxn ang="0">
                  <a:pos x="T2" y="T3"/>
                </a:cxn>
                <a:cxn ang="0">
                  <a:pos x="T4" y="T5"/>
                </a:cxn>
                <a:cxn ang="0">
                  <a:pos x="T6" y="T7"/>
                </a:cxn>
                <a:cxn ang="0">
                  <a:pos x="T8" y="T9"/>
                </a:cxn>
              </a:cxnLst>
              <a:rect l="0" t="0" r="r" b="b"/>
              <a:pathLst>
                <a:path w="234" h="101">
                  <a:moveTo>
                    <a:pt x="215" y="0"/>
                  </a:moveTo>
                  <a:lnTo>
                    <a:pt x="234" y="14"/>
                  </a:lnTo>
                  <a:lnTo>
                    <a:pt x="9" y="101"/>
                  </a:lnTo>
                  <a:lnTo>
                    <a:pt x="0" y="87"/>
                  </a:lnTo>
                  <a:lnTo>
                    <a:pt x="215"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îṧ1íḍê"/>
            <p:cNvSpPr/>
            <p:nvPr/>
          </p:nvSpPr>
          <p:spPr bwMode="auto">
            <a:xfrm>
              <a:off x="6837364" y="4959351"/>
              <a:ext cx="369888" cy="160338"/>
            </a:xfrm>
            <a:custGeom>
              <a:avLst/>
              <a:gdLst>
                <a:gd name="T0" fmla="*/ 217 w 233"/>
                <a:gd name="T1" fmla="*/ 0 h 101"/>
                <a:gd name="T2" fmla="*/ 233 w 233"/>
                <a:gd name="T3" fmla="*/ 14 h 101"/>
                <a:gd name="T4" fmla="*/ 10 w 233"/>
                <a:gd name="T5" fmla="*/ 101 h 101"/>
                <a:gd name="T6" fmla="*/ 0 w 233"/>
                <a:gd name="T7" fmla="*/ 87 h 101"/>
                <a:gd name="T8" fmla="*/ 217 w 233"/>
                <a:gd name="T9" fmla="*/ 0 h 101"/>
              </a:gdLst>
              <a:ahLst/>
              <a:cxnLst>
                <a:cxn ang="0">
                  <a:pos x="T0" y="T1"/>
                </a:cxn>
                <a:cxn ang="0">
                  <a:pos x="T2" y="T3"/>
                </a:cxn>
                <a:cxn ang="0">
                  <a:pos x="T4" y="T5"/>
                </a:cxn>
                <a:cxn ang="0">
                  <a:pos x="T6" y="T7"/>
                </a:cxn>
                <a:cxn ang="0">
                  <a:pos x="T8" y="T9"/>
                </a:cxn>
              </a:cxnLst>
              <a:rect l="0" t="0" r="r" b="b"/>
              <a:pathLst>
                <a:path w="233" h="101">
                  <a:moveTo>
                    <a:pt x="217" y="0"/>
                  </a:moveTo>
                  <a:lnTo>
                    <a:pt x="233" y="14"/>
                  </a:lnTo>
                  <a:lnTo>
                    <a:pt x="10" y="101"/>
                  </a:lnTo>
                  <a:lnTo>
                    <a:pt x="0" y="87"/>
                  </a:lnTo>
                  <a:lnTo>
                    <a:pt x="217"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ïśliḑè"/>
            <p:cNvSpPr/>
            <p:nvPr/>
          </p:nvSpPr>
          <p:spPr bwMode="auto">
            <a:xfrm>
              <a:off x="6330951" y="4775201"/>
              <a:ext cx="490538" cy="165100"/>
            </a:xfrm>
            <a:custGeom>
              <a:avLst/>
              <a:gdLst>
                <a:gd name="T0" fmla="*/ 435 w 442"/>
                <a:gd name="T1" fmla="*/ 137 h 149"/>
                <a:gd name="T2" fmla="*/ 333 w 442"/>
                <a:gd name="T3" fmla="*/ 137 h 149"/>
                <a:gd name="T4" fmla="*/ 0 w 442"/>
                <a:gd name="T5" fmla="*/ 41 h 149"/>
                <a:gd name="T6" fmla="*/ 96 w 442"/>
                <a:gd name="T7" fmla="*/ 0 h 149"/>
                <a:gd name="T8" fmla="*/ 416 w 442"/>
                <a:gd name="T9" fmla="*/ 109 h 149"/>
                <a:gd name="T10" fmla="*/ 435 w 442"/>
                <a:gd name="T11" fmla="*/ 137 h 149"/>
              </a:gdLst>
              <a:ahLst/>
              <a:cxnLst>
                <a:cxn ang="0">
                  <a:pos x="T0" y="T1"/>
                </a:cxn>
                <a:cxn ang="0">
                  <a:pos x="T2" y="T3"/>
                </a:cxn>
                <a:cxn ang="0">
                  <a:pos x="T4" y="T5"/>
                </a:cxn>
                <a:cxn ang="0">
                  <a:pos x="T6" y="T7"/>
                </a:cxn>
                <a:cxn ang="0">
                  <a:pos x="T8" y="T9"/>
                </a:cxn>
                <a:cxn ang="0">
                  <a:pos x="T10" y="T11"/>
                </a:cxn>
              </a:cxnLst>
              <a:rect l="0" t="0" r="r" b="b"/>
              <a:pathLst>
                <a:path w="442" h="149">
                  <a:moveTo>
                    <a:pt x="435" y="137"/>
                  </a:moveTo>
                  <a:cubicBezTo>
                    <a:pt x="435" y="138"/>
                    <a:pt x="377" y="149"/>
                    <a:pt x="333" y="137"/>
                  </a:cubicBezTo>
                  <a:cubicBezTo>
                    <a:pt x="0" y="41"/>
                    <a:pt x="0" y="41"/>
                    <a:pt x="0" y="41"/>
                  </a:cubicBezTo>
                  <a:cubicBezTo>
                    <a:pt x="96" y="0"/>
                    <a:pt x="96" y="0"/>
                    <a:pt x="96" y="0"/>
                  </a:cubicBezTo>
                  <a:cubicBezTo>
                    <a:pt x="416" y="109"/>
                    <a:pt x="416" y="109"/>
                    <a:pt x="416" y="109"/>
                  </a:cubicBezTo>
                  <a:cubicBezTo>
                    <a:pt x="416" y="109"/>
                    <a:pt x="442" y="124"/>
                    <a:pt x="435" y="137"/>
                  </a:cubicBez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îsḻiḓê"/>
            <p:cNvSpPr/>
            <p:nvPr/>
          </p:nvSpPr>
          <p:spPr bwMode="auto">
            <a:xfrm>
              <a:off x="6642101" y="4918076"/>
              <a:ext cx="525463" cy="223838"/>
            </a:xfrm>
            <a:custGeom>
              <a:avLst/>
              <a:gdLst>
                <a:gd name="T0" fmla="*/ 316 w 331"/>
                <a:gd name="T1" fmla="*/ 0 h 141"/>
                <a:gd name="T2" fmla="*/ 331 w 331"/>
                <a:gd name="T3" fmla="*/ 14 h 141"/>
                <a:gd name="T4" fmla="*/ 10 w 331"/>
                <a:gd name="T5" fmla="*/ 141 h 141"/>
                <a:gd name="T6" fmla="*/ 0 w 331"/>
                <a:gd name="T7" fmla="*/ 127 h 141"/>
                <a:gd name="T8" fmla="*/ 316 w 331"/>
                <a:gd name="T9" fmla="*/ 0 h 141"/>
              </a:gdLst>
              <a:ahLst/>
              <a:cxnLst>
                <a:cxn ang="0">
                  <a:pos x="T0" y="T1"/>
                </a:cxn>
                <a:cxn ang="0">
                  <a:pos x="T2" y="T3"/>
                </a:cxn>
                <a:cxn ang="0">
                  <a:pos x="T4" y="T5"/>
                </a:cxn>
                <a:cxn ang="0">
                  <a:pos x="T6" y="T7"/>
                </a:cxn>
                <a:cxn ang="0">
                  <a:pos x="T8" y="T9"/>
                </a:cxn>
              </a:cxnLst>
              <a:rect l="0" t="0" r="r" b="b"/>
              <a:pathLst>
                <a:path w="331" h="141">
                  <a:moveTo>
                    <a:pt x="316" y="0"/>
                  </a:moveTo>
                  <a:lnTo>
                    <a:pt x="331" y="14"/>
                  </a:lnTo>
                  <a:lnTo>
                    <a:pt x="10" y="141"/>
                  </a:lnTo>
                  <a:lnTo>
                    <a:pt x="0" y="127"/>
                  </a:lnTo>
                  <a:lnTo>
                    <a:pt x="316"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ïṡļîḋé"/>
            <p:cNvSpPr/>
            <p:nvPr/>
          </p:nvSpPr>
          <p:spPr bwMode="auto">
            <a:xfrm>
              <a:off x="5957889" y="4676776"/>
              <a:ext cx="417513" cy="144463"/>
            </a:xfrm>
            <a:custGeom>
              <a:avLst/>
              <a:gdLst>
                <a:gd name="T0" fmla="*/ 7 w 377"/>
                <a:gd name="T1" fmla="*/ 17 h 130"/>
                <a:gd name="T2" fmla="*/ 14 w 377"/>
                <a:gd name="T3" fmla="*/ 41 h 130"/>
                <a:gd name="T4" fmla="*/ 337 w 377"/>
                <a:gd name="T5" fmla="*/ 130 h 130"/>
                <a:gd name="T6" fmla="*/ 377 w 377"/>
                <a:gd name="T7" fmla="*/ 109 h 130"/>
                <a:gd name="T8" fmla="*/ 17 w 377"/>
                <a:gd name="T9" fmla="*/ 0 h 130"/>
                <a:gd name="T10" fmla="*/ 7 w 377"/>
                <a:gd name="T11" fmla="*/ 17 h 130"/>
              </a:gdLst>
              <a:ahLst/>
              <a:cxnLst>
                <a:cxn ang="0">
                  <a:pos x="T0" y="T1"/>
                </a:cxn>
                <a:cxn ang="0">
                  <a:pos x="T2" y="T3"/>
                </a:cxn>
                <a:cxn ang="0">
                  <a:pos x="T4" y="T5"/>
                </a:cxn>
                <a:cxn ang="0">
                  <a:pos x="T6" y="T7"/>
                </a:cxn>
                <a:cxn ang="0">
                  <a:pos x="T8" y="T9"/>
                </a:cxn>
                <a:cxn ang="0">
                  <a:pos x="T10" y="T11"/>
                </a:cxn>
              </a:cxnLst>
              <a:rect l="0" t="0" r="r" b="b"/>
              <a:pathLst>
                <a:path w="377" h="130">
                  <a:moveTo>
                    <a:pt x="7" y="17"/>
                  </a:moveTo>
                  <a:cubicBezTo>
                    <a:pt x="7" y="17"/>
                    <a:pt x="0" y="36"/>
                    <a:pt x="14" y="41"/>
                  </a:cubicBezTo>
                  <a:cubicBezTo>
                    <a:pt x="28" y="47"/>
                    <a:pt x="337" y="130"/>
                    <a:pt x="337" y="130"/>
                  </a:cubicBezTo>
                  <a:cubicBezTo>
                    <a:pt x="377" y="109"/>
                    <a:pt x="377" y="109"/>
                    <a:pt x="377" y="109"/>
                  </a:cubicBezTo>
                  <a:cubicBezTo>
                    <a:pt x="17" y="0"/>
                    <a:pt x="17" y="0"/>
                    <a:pt x="17" y="0"/>
                  </a:cubicBezTo>
                  <a:lnTo>
                    <a:pt x="7" y="17"/>
                  </a:lnTo>
                  <a:close/>
                </a:path>
              </a:pathLst>
            </a:custGeom>
            <a:solidFill>
              <a:srgbClr val="DBB7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îṧ1íḓé"/>
            <p:cNvSpPr/>
            <p:nvPr/>
          </p:nvSpPr>
          <p:spPr bwMode="auto">
            <a:xfrm>
              <a:off x="5940426" y="4635501"/>
              <a:ext cx="804863" cy="274638"/>
            </a:xfrm>
            <a:custGeom>
              <a:avLst/>
              <a:gdLst>
                <a:gd name="T0" fmla="*/ 36 w 725"/>
                <a:gd name="T1" fmla="*/ 0 h 249"/>
                <a:gd name="T2" fmla="*/ 725 w 725"/>
                <a:gd name="T3" fmla="*/ 196 h 249"/>
                <a:gd name="T4" fmla="*/ 700 w 725"/>
                <a:gd name="T5" fmla="*/ 249 h 249"/>
                <a:gd name="T6" fmla="*/ 17 w 725"/>
                <a:gd name="T7" fmla="*/ 53 h 249"/>
                <a:gd name="T8" fmla="*/ 36 w 725"/>
                <a:gd name="T9" fmla="*/ 0 h 249"/>
              </a:gdLst>
              <a:ahLst/>
              <a:cxnLst>
                <a:cxn ang="0">
                  <a:pos x="T0" y="T1"/>
                </a:cxn>
                <a:cxn ang="0">
                  <a:pos x="T2" y="T3"/>
                </a:cxn>
                <a:cxn ang="0">
                  <a:pos x="T4" y="T5"/>
                </a:cxn>
                <a:cxn ang="0">
                  <a:pos x="T6" y="T7"/>
                </a:cxn>
                <a:cxn ang="0">
                  <a:pos x="T8" y="T9"/>
                </a:cxn>
              </a:cxnLst>
              <a:rect l="0" t="0" r="r" b="b"/>
              <a:pathLst>
                <a:path w="725" h="249">
                  <a:moveTo>
                    <a:pt x="36" y="0"/>
                  </a:moveTo>
                  <a:cubicBezTo>
                    <a:pt x="725" y="196"/>
                    <a:pt x="725" y="196"/>
                    <a:pt x="725" y="196"/>
                  </a:cubicBezTo>
                  <a:cubicBezTo>
                    <a:pt x="700" y="249"/>
                    <a:pt x="700" y="249"/>
                    <a:pt x="700" y="249"/>
                  </a:cubicBezTo>
                  <a:cubicBezTo>
                    <a:pt x="17" y="53"/>
                    <a:pt x="17" y="53"/>
                    <a:pt x="17" y="53"/>
                  </a:cubicBezTo>
                  <a:cubicBezTo>
                    <a:pt x="17" y="53"/>
                    <a:pt x="0" y="18"/>
                    <a:pt x="36" y="0"/>
                  </a:cubicBezTo>
                  <a:close/>
                </a:path>
              </a:pathLst>
            </a:custGeom>
            <a:solidFill>
              <a:srgbClr val="E368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ïšlíḑe"/>
            <p:cNvSpPr/>
            <p:nvPr/>
          </p:nvSpPr>
          <p:spPr bwMode="auto">
            <a:xfrm>
              <a:off x="6686551" y="4835526"/>
              <a:ext cx="373063" cy="161925"/>
            </a:xfrm>
            <a:custGeom>
              <a:avLst/>
              <a:gdLst>
                <a:gd name="T0" fmla="*/ 220 w 235"/>
                <a:gd name="T1" fmla="*/ 0 h 102"/>
                <a:gd name="T2" fmla="*/ 235 w 235"/>
                <a:gd name="T3" fmla="*/ 14 h 102"/>
                <a:gd name="T4" fmla="*/ 10 w 235"/>
                <a:gd name="T5" fmla="*/ 102 h 102"/>
                <a:gd name="T6" fmla="*/ 0 w 235"/>
                <a:gd name="T7" fmla="*/ 88 h 102"/>
                <a:gd name="T8" fmla="*/ 220 w 235"/>
                <a:gd name="T9" fmla="*/ 0 h 102"/>
              </a:gdLst>
              <a:ahLst/>
              <a:cxnLst>
                <a:cxn ang="0">
                  <a:pos x="T0" y="T1"/>
                </a:cxn>
                <a:cxn ang="0">
                  <a:pos x="T2" y="T3"/>
                </a:cxn>
                <a:cxn ang="0">
                  <a:pos x="T4" y="T5"/>
                </a:cxn>
                <a:cxn ang="0">
                  <a:pos x="T6" y="T7"/>
                </a:cxn>
                <a:cxn ang="0">
                  <a:pos x="T8" y="T9"/>
                </a:cxn>
              </a:cxnLst>
              <a:rect l="0" t="0" r="r" b="b"/>
              <a:pathLst>
                <a:path w="235" h="102">
                  <a:moveTo>
                    <a:pt x="220" y="0"/>
                  </a:moveTo>
                  <a:lnTo>
                    <a:pt x="235" y="14"/>
                  </a:lnTo>
                  <a:lnTo>
                    <a:pt x="10" y="102"/>
                  </a:lnTo>
                  <a:lnTo>
                    <a:pt x="0" y="88"/>
                  </a:lnTo>
                  <a:lnTo>
                    <a:pt x="220"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iṣľíḋê"/>
            <p:cNvSpPr/>
            <p:nvPr/>
          </p:nvSpPr>
          <p:spPr bwMode="auto">
            <a:xfrm>
              <a:off x="6705601" y="4851401"/>
              <a:ext cx="58738" cy="58738"/>
            </a:xfrm>
            <a:custGeom>
              <a:avLst/>
              <a:gdLst>
                <a:gd name="T0" fmla="*/ 32 w 52"/>
                <a:gd name="T1" fmla="*/ 0 h 54"/>
                <a:gd name="T2" fmla="*/ 10 w 52"/>
                <a:gd name="T3" fmla="*/ 54 h 54"/>
                <a:gd name="T4" fmla="*/ 42 w 52"/>
                <a:gd name="T5" fmla="*/ 54 h 54"/>
                <a:gd name="T6" fmla="*/ 52 w 52"/>
                <a:gd name="T7" fmla="*/ 22 h 54"/>
                <a:gd name="T8" fmla="*/ 52 w 52"/>
                <a:gd name="T9" fmla="*/ 17 h 54"/>
                <a:gd name="T10" fmla="*/ 34 w 52"/>
                <a:gd name="T11" fmla="*/ 0 h 54"/>
                <a:gd name="T12" fmla="*/ 32 w 52"/>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52" h="54">
                  <a:moveTo>
                    <a:pt x="32" y="0"/>
                  </a:moveTo>
                  <a:cubicBezTo>
                    <a:pt x="32" y="0"/>
                    <a:pt x="0" y="12"/>
                    <a:pt x="10" y="54"/>
                  </a:cubicBezTo>
                  <a:cubicBezTo>
                    <a:pt x="42" y="54"/>
                    <a:pt x="42" y="54"/>
                    <a:pt x="42" y="54"/>
                  </a:cubicBezTo>
                  <a:cubicBezTo>
                    <a:pt x="52" y="22"/>
                    <a:pt x="52" y="22"/>
                    <a:pt x="52" y="22"/>
                  </a:cubicBezTo>
                  <a:cubicBezTo>
                    <a:pt x="52" y="17"/>
                    <a:pt x="52" y="17"/>
                    <a:pt x="52" y="17"/>
                  </a:cubicBezTo>
                  <a:cubicBezTo>
                    <a:pt x="34" y="0"/>
                    <a:pt x="34" y="0"/>
                    <a:pt x="34" y="0"/>
                  </a:cubicBezTo>
                  <a:lnTo>
                    <a:pt x="32" y="0"/>
                  </a:lnTo>
                  <a:close/>
                </a:path>
              </a:pathLst>
            </a:custGeom>
            <a:solidFill>
              <a:srgbClr val="EEEB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ïṣḷiḍê"/>
            <p:cNvSpPr/>
            <p:nvPr/>
          </p:nvSpPr>
          <p:spPr bwMode="auto">
            <a:xfrm>
              <a:off x="6738939" y="4870451"/>
              <a:ext cx="66675" cy="39688"/>
            </a:xfrm>
            <a:custGeom>
              <a:avLst/>
              <a:gdLst>
                <a:gd name="T0" fmla="*/ 57 w 60"/>
                <a:gd name="T1" fmla="*/ 28 h 37"/>
                <a:gd name="T2" fmla="*/ 23 w 60"/>
                <a:gd name="T3" fmla="*/ 0 h 37"/>
                <a:gd name="T4" fmla="*/ 13 w 60"/>
                <a:gd name="T5" fmla="*/ 37 h 37"/>
                <a:gd name="T6" fmla="*/ 57 w 60"/>
                <a:gd name="T7" fmla="*/ 28 h 37"/>
              </a:gdLst>
              <a:ahLst/>
              <a:cxnLst>
                <a:cxn ang="0">
                  <a:pos x="T0" y="T1"/>
                </a:cxn>
                <a:cxn ang="0">
                  <a:pos x="T2" y="T3"/>
                </a:cxn>
                <a:cxn ang="0">
                  <a:pos x="T4" y="T5"/>
                </a:cxn>
                <a:cxn ang="0">
                  <a:pos x="T6" y="T7"/>
                </a:cxn>
              </a:cxnLst>
              <a:rect l="0" t="0" r="r" b="b"/>
              <a:pathLst>
                <a:path w="60" h="37">
                  <a:moveTo>
                    <a:pt x="57" y="28"/>
                  </a:moveTo>
                  <a:cubicBezTo>
                    <a:pt x="60" y="21"/>
                    <a:pt x="23" y="0"/>
                    <a:pt x="23" y="0"/>
                  </a:cubicBezTo>
                  <a:cubicBezTo>
                    <a:pt x="23" y="0"/>
                    <a:pt x="0" y="15"/>
                    <a:pt x="13" y="37"/>
                  </a:cubicBezTo>
                  <a:cubicBezTo>
                    <a:pt x="13" y="37"/>
                    <a:pt x="55" y="35"/>
                    <a:pt x="57" y="28"/>
                  </a:cubicBezTo>
                  <a:close/>
                </a:path>
              </a:pathLst>
            </a:custGeom>
            <a:solidFill>
              <a:srgbClr val="E368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îs1ïde"/>
            <p:cNvSpPr/>
            <p:nvPr/>
          </p:nvSpPr>
          <p:spPr bwMode="auto">
            <a:xfrm>
              <a:off x="5105401" y="4518026"/>
              <a:ext cx="914400" cy="833438"/>
            </a:xfrm>
            <a:custGeom>
              <a:avLst/>
              <a:gdLst>
                <a:gd name="T0" fmla="*/ 413 w 825"/>
                <a:gd name="T1" fmla="*/ 749 h 753"/>
                <a:gd name="T2" fmla="*/ 375 w 825"/>
                <a:gd name="T3" fmla="*/ 735 h 753"/>
                <a:gd name="T4" fmla="*/ 9 w 825"/>
                <a:gd name="T5" fmla="*/ 165 h 753"/>
                <a:gd name="T6" fmla="*/ 15 w 825"/>
                <a:gd name="T7" fmla="*/ 135 h 753"/>
                <a:gd name="T8" fmla="*/ 394 w 825"/>
                <a:gd name="T9" fmla="*/ 4 h 753"/>
                <a:gd name="T10" fmla="*/ 432 w 825"/>
                <a:gd name="T11" fmla="*/ 18 h 753"/>
                <a:gd name="T12" fmla="*/ 816 w 825"/>
                <a:gd name="T13" fmla="*/ 490 h 753"/>
                <a:gd name="T14" fmla="*/ 811 w 825"/>
                <a:gd name="T15" fmla="*/ 520 h 753"/>
                <a:gd name="T16" fmla="*/ 413 w 825"/>
                <a:gd name="T17" fmla="*/ 74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753">
                  <a:moveTo>
                    <a:pt x="413" y="749"/>
                  </a:moveTo>
                  <a:cubicBezTo>
                    <a:pt x="401" y="753"/>
                    <a:pt x="383" y="747"/>
                    <a:pt x="375" y="735"/>
                  </a:cubicBezTo>
                  <a:cubicBezTo>
                    <a:pt x="9" y="165"/>
                    <a:pt x="9" y="165"/>
                    <a:pt x="9" y="165"/>
                  </a:cubicBezTo>
                  <a:cubicBezTo>
                    <a:pt x="0" y="153"/>
                    <a:pt x="3" y="140"/>
                    <a:pt x="15" y="135"/>
                  </a:cubicBezTo>
                  <a:cubicBezTo>
                    <a:pt x="394" y="4"/>
                    <a:pt x="394" y="4"/>
                    <a:pt x="394" y="4"/>
                  </a:cubicBezTo>
                  <a:cubicBezTo>
                    <a:pt x="406" y="0"/>
                    <a:pt x="423" y="6"/>
                    <a:pt x="432" y="18"/>
                  </a:cubicBezTo>
                  <a:cubicBezTo>
                    <a:pt x="816" y="490"/>
                    <a:pt x="816" y="490"/>
                    <a:pt x="816" y="490"/>
                  </a:cubicBezTo>
                  <a:cubicBezTo>
                    <a:pt x="825" y="503"/>
                    <a:pt x="823" y="516"/>
                    <a:pt x="811" y="520"/>
                  </a:cubicBezTo>
                  <a:lnTo>
                    <a:pt x="413" y="749"/>
                  </a:lnTo>
                  <a:close/>
                </a:path>
              </a:pathLst>
            </a:custGeom>
            <a:solidFill>
              <a:srgbClr val="E2BC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ïşļíḓé"/>
            <p:cNvSpPr/>
            <p:nvPr/>
          </p:nvSpPr>
          <p:spPr bwMode="auto">
            <a:xfrm>
              <a:off x="5105401" y="4486276"/>
              <a:ext cx="914400" cy="835025"/>
            </a:xfrm>
            <a:custGeom>
              <a:avLst/>
              <a:gdLst>
                <a:gd name="T0" fmla="*/ 413 w 825"/>
                <a:gd name="T1" fmla="*/ 749 h 753"/>
                <a:gd name="T2" fmla="*/ 375 w 825"/>
                <a:gd name="T3" fmla="*/ 735 h 753"/>
                <a:gd name="T4" fmla="*/ 9 w 825"/>
                <a:gd name="T5" fmla="*/ 165 h 753"/>
                <a:gd name="T6" fmla="*/ 15 w 825"/>
                <a:gd name="T7" fmla="*/ 135 h 753"/>
                <a:gd name="T8" fmla="*/ 394 w 825"/>
                <a:gd name="T9" fmla="*/ 4 h 753"/>
                <a:gd name="T10" fmla="*/ 432 w 825"/>
                <a:gd name="T11" fmla="*/ 18 h 753"/>
                <a:gd name="T12" fmla="*/ 816 w 825"/>
                <a:gd name="T13" fmla="*/ 490 h 753"/>
                <a:gd name="T14" fmla="*/ 811 w 825"/>
                <a:gd name="T15" fmla="*/ 520 h 753"/>
                <a:gd name="T16" fmla="*/ 413 w 825"/>
                <a:gd name="T17" fmla="*/ 74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753">
                  <a:moveTo>
                    <a:pt x="413" y="749"/>
                  </a:moveTo>
                  <a:cubicBezTo>
                    <a:pt x="401" y="753"/>
                    <a:pt x="383" y="747"/>
                    <a:pt x="375" y="735"/>
                  </a:cubicBezTo>
                  <a:cubicBezTo>
                    <a:pt x="9" y="165"/>
                    <a:pt x="9" y="165"/>
                    <a:pt x="9" y="165"/>
                  </a:cubicBezTo>
                  <a:cubicBezTo>
                    <a:pt x="0" y="153"/>
                    <a:pt x="3" y="140"/>
                    <a:pt x="15" y="135"/>
                  </a:cubicBezTo>
                  <a:cubicBezTo>
                    <a:pt x="394" y="4"/>
                    <a:pt x="394" y="4"/>
                    <a:pt x="394" y="4"/>
                  </a:cubicBezTo>
                  <a:cubicBezTo>
                    <a:pt x="406" y="0"/>
                    <a:pt x="423" y="6"/>
                    <a:pt x="432" y="18"/>
                  </a:cubicBezTo>
                  <a:cubicBezTo>
                    <a:pt x="816" y="490"/>
                    <a:pt x="816" y="490"/>
                    <a:pt x="816" y="490"/>
                  </a:cubicBezTo>
                  <a:cubicBezTo>
                    <a:pt x="825" y="503"/>
                    <a:pt x="823" y="516"/>
                    <a:pt x="811" y="520"/>
                  </a:cubicBezTo>
                  <a:lnTo>
                    <a:pt x="413" y="7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ïṣļíḋé"/>
            <p:cNvSpPr/>
            <p:nvPr/>
          </p:nvSpPr>
          <p:spPr bwMode="auto">
            <a:xfrm>
              <a:off x="5168901" y="4549776"/>
              <a:ext cx="766763" cy="658813"/>
            </a:xfrm>
            <a:custGeom>
              <a:avLst/>
              <a:gdLst>
                <a:gd name="T0" fmla="*/ 0 w 483"/>
                <a:gd name="T1" fmla="*/ 98 h 415"/>
                <a:gd name="T2" fmla="*/ 263 w 483"/>
                <a:gd name="T3" fmla="*/ 0 h 415"/>
                <a:gd name="T4" fmla="*/ 483 w 483"/>
                <a:gd name="T5" fmla="*/ 267 h 415"/>
                <a:gd name="T6" fmla="*/ 204 w 483"/>
                <a:gd name="T7" fmla="*/ 415 h 415"/>
                <a:gd name="T8" fmla="*/ 0 w 483"/>
                <a:gd name="T9" fmla="*/ 98 h 415"/>
              </a:gdLst>
              <a:ahLst/>
              <a:cxnLst>
                <a:cxn ang="0">
                  <a:pos x="T0" y="T1"/>
                </a:cxn>
                <a:cxn ang="0">
                  <a:pos x="T2" y="T3"/>
                </a:cxn>
                <a:cxn ang="0">
                  <a:pos x="T4" y="T5"/>
                </a:cxn>
                <a:cxn ang="0">
                  <a:pos x="T6" y="T7"/>
                </a:cxn>
                <a:cxn ang="0">
                  <a:pos x="T8" y="T9"/>
                </a:cxn>
              </a:cxnLst>
              <a:rect l="0" t="0" r="r" b="b"/>
              <a:pathLst>
                <a:path w="483" h="415">
                  <a:moveTo>
                    <a:pt x="0" y="98"/>
                  </a:moveTo>
                  <a:lnTo>
                    <a:pt x="263" y="0"/>
                  </a:lnTo>
                  <a:lnTo>
                    <a:pt x="483" y="267"/>
                  </a:lnTo>
                  <a:lnTo>
                    <a:pt x="204" y="415"/>
                  </a:lnTo>
                  <a:lnTo>
                    <a:pt x="0" y="98"/>
                  </a:lnTo>
                  <a:close/>
                </a:path>
              </a:pathLst>
            </a:custGeom>
            <a:solidFill>
              <a:srgbClr val="E6E6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i$ļïďe"/>
            <p:cNvSpPr/>
            <p:nvPr/>
          </p:nvSpPr>
          <p:spPr bwMode="auto">
            <a:xfrm>
              <a:off x="5343526" y="4576764"/>
              <a:ext cx="50800" cy="34925"/>
            </a:xfrm>
            <a:prstGeom prst="ellipse">
              <a:avLst/>
            </a:prstGeom>
            <a:solidFill>
              <a:srgbClr val="E6E6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îṡ1îďé"/>
            <p:cNvSpPr/>
            <p:nvPr/>
          </p:nvSpPr>
          <p:spPr bwMode="auto">
            <a:xfrm>
              <a:off x="5702301" y="5086351"/>
              <a:ext cx="122238" cy="74613"/>
            </a:xfrm>
            <a:custGeom>
              <a:avLst/>
              <a:gdLst>
                <a:gd name="T0" fmla="*/ 73 w 77"/>
                <a:gd name="T1" fmla="*/ 0 h 47"/>
                <a:gd name="T2" fmla="*/ 0 w 77"/>
                <a:gd name="T3" fmla="*/ 39 h 47"/>
                <a:gd name="T4" fmla="*/ 4 w 77"/>
                <a:gd name="T5" fmla="*/ 47 h 47"/>
                <a:gd name="T6" fmla="*/ 77 w 77"/>
                <a:gd name="T7" fmla="*/ 7 h 47"/>
                <a:gd name="T8" fmla="*/ 73 w 77"/>
                <a:gd name="T9" fmla="*/ 0 h 47"/>
              </a:gdLst>
              <a:ahLst/>
              <a:cxnLst>
                <a:cxn ang="0">
                  <a:pos x="T0" y="T1"/>
                </a:cxn>
                <a:cxn ang="0">
                  <a:pos x="T2" y="T3"/>
                </a:cxn>
                <a:cxn ang="0">
                  <a:pos x="T4" y="T5"/>
                </a:cxn>
                <a:cxn ang="0">
                  <a:pos x="T6" y="T7"/>
                </a:cxn>
                <a:cxn ang="0">
                  <a:pos x="T8" y="T9"/>
                </a:cxn>
              </a:cxnLst>
              <a:rect l="0" t="0" r="r" b="b"/>
              <a:pathLst>
                <a:path w="77" h="47">
                  <a:moveTo>
                    <a:pt x="73" y="0"/>
                  </a:moveTo>
                  <a:lnTo>
                    <a:pt x="0" y="39"/>
                  </a:lnTo>
                  <a:lnTo>
                    <a:pt x="4" y="47"/>
                  </a:lnTo>
                  <a:lnTo>
                    <a:pt x="77" y="7"/>
                  </a:lnTo>
                  <a:lnTo>
                    <a:pt x="73" y="0"/>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ïṣľiḑé"/>
            <p:cNvSpPr/>
            <p:nvPr/>
          </p:nvSpPr>
          <p:spPr bwMode="auto">
            <a:xfrm>
              <a:off x="5489576" y="4367214"/>
              <a:ext cx="26988" cy="58738"/>
            </a:xfrm>
            <a:custGeom>
              <a:avLst/>
              <a:gdLst>
                <a:gd name="T0" fmla="*/ 0 w 17"/>
                <a:gd name="T1" fmla="*/ 0 h 37"/>
                <a:gd name="T2" fmla="*/ 17 w 17"/>
                <a:gd name="T3" fmla="*/ 37 h 37"/>
                <a:gd name="T4" fmla="*/ 0 w 17"/>
                <a:gd name="T5" fmla="*/ 0 h 37"/>
              </a:gdLst>
              <a:ahLst/>
              <a:cxnLst>
                <a:cxn ang="0">
                  <a:pos x="T0" y="T1"/>
                </a:cxn>
                <a:cxn ang="0">
                  <a:pos x="T2" y="T3"/>
                </a:cxn>
                <a:cxn ang="0">
                  <a:pos x="T4" y="T5"/>
                </a:cxn>
              </a:cxnLst>
              <a:rect l="0" t="0" r="r" b="b"/>
              <a:pathLst>
                <a:path w="17" h="37">
                  <a:moveTo>
                    <a:pt x="0" y="0"/>
                  </a:moveTo>
                  <a:lnTo>
                    <a:pt x="17" y="37"/>
                  </a:lnTo>
                  <a:lnTo>
                    <a:pt x="0" y="0"/>
                  </a:lnTo>
                  <a:close/>
                </a:path>
              </a:pathLst>
            </a:custGeom>
            <a:solidFill>
              <a:srgbClr val="E2BC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î$ḷiḍé"/>
            <p:cNvSpPr/>
            <p:nvPr/>
          </p:nvSpPr>
          <p:spPr bwMode="auto">
            <a:xfrm>
              <a:off x="5489576" y="4367214"/>
              <a:ext cx="26988" cy="587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îŝḻïḑé"/>
            <p:cNvSpPr/>
            <p:nvPr/>
          </p:nvSpPr>
          <p:spPr bwMode="auto">
            <a:xfrm>
              <a:off x="5472114" y="4348164"/>
              <a:ext cx="60325" cy="95250"/>
            </a:xfrm>
            <a:custGeom>
              <a:avLst/>
              <a:gdLst>
                <a:gd name="T0" fmla="*/ 6 w 54"/>
                <a:gd name="T1" fmla="*/ 22 h 86"/>
                <a:gd name="T2" fmla="*/ 31 w 54"/>
                <a:gd name="T3" fmla="*/ 75 h 86"/>
                <a:gd name="T4" fmla="*/ 49 w 54"/>
                <a:gd name="T5" fmla="*/ 64 h 86"/>
                <a:gd name="T6" fmla="*/ 23 w 54"/>
                <a:gd name="T7" fmla="*/ 12 h 86"/>
                <a:gd name="T8" fmla="*/ 6 w 54"/>
                <a:gd name="T9" fmla="*/ 22 h 86"/>
              </a:gdLst>
              <a:ahLst/>
              <a:cxnLst>
                <a:cxn ang="0">
                  <a:pos x="T0" y="T1"/>
                </a:cxn>
                <a:cxn ang="0">
                  <a:pos x="T2" y="T3"/>
                </a:cxn>
                <a:cxn ang="0">
                  <a:pos x="T4" y="T5"/>
                </a:cxn>
                <a:cxn ang="0">
                  <a:pos x="T6" y="T7"/>
                </a:cxn>
                <a:cxn ang="0">
                  <a:pos x="T8" y="T9"/>
                </a:cxn>
              </a:cxnLst>
              <a:rect l="0" t="0" r="r" b="b"/>
              <a:pathLst>
                <a:path w="54" h="86">
                  <a:moveTo>
                    <a:pt x="6" y="22"/>
                  </a:moveTo>
                  <a:cubicBezTo>
                    <a:pt x="14" y="40"/>
                    <a:pt x="23" y="57"/>
                    <a:pt x="31" y="75"/>
                  </a:cubicBezTo>
                  <a:cubicBezTo>
                    <a:pt x="37" y="86"/>
                    <a:pt x="54" y="76"/>
                    <a:pt x="49" y="64"/>
                  </a:cubicBezTo>
                  <a:cubicBezTo>
                    <a:pt x="40" y="47"/>
                    <a:pt x="32" y="29"/>
                    <a:pt x="23" y="12"/>
                  </a:cubicBezTo>
                  <a:cubicBezTo>
                    <a:pt x="18" y="0"/>
                    <a:pt x="0" y="11"/>
                    <a:pt x="6"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íśľiďe"/>
            <p:cNvSpPr/>
            <p:nvPr/>
          </p:nvSpPr>
          <p:spPr bwMode="auto">
            <a:xfrm>
              <a:off x="5545139" y="4330701"/>
              <a:ext cx="22225" cy="98425"/>
            </a:xfrm>
            <a:custGeom>
              <a:avLst/>
              <a:gdLst>
                <a:gd name="T0" fmla="*/ 0 w 20"/>
                <a:gd name="T1" fmla="*/ 13 h 89"/>
                <a:gd name="T2" fmla="*/ 0 w 20"/>
                <a:gd name="T3" fmla="*/ 76 h 89"/>
                <a:gd name="T4" fmla="*/ 20 w 20"/>
                <a:gd name="T5" fmla="*/ 76 h 89"/>
                <a:gd name="T6" fmla="*/ 20 w 20"/>
                <a:gd name="T7" fmla="*/ 13 h 89"/>
                <a:gd name="T8" fmla="*/ 0 w 20"/>
                <a:gd name="T9" fmla="*/ 13 h 89"/>
              </a:gdLst>
              <a:ahLst/>
              <a:cxnLst>
                <a:cxn ang="0">
                  <a:pos x="T0" y="T1"/>
                </a:cxn>
                <a:cxn ang="0">
                  <a:pos x="T2" y="T3"/>
                </a:cxn>
                <a:cxn ang="0">
                  <a:pos x="T4" y="T5"/>
                </a:cxn>
                <a:cxn ang="0">
                  <a:pos x="T6" y="T7"/>
                </a:cxn>
                <a:cxn ang="0">
                  <a:pos x="T8" y="T9"/>
                </a:cxn>
              </a:cxnLst>
              <a:rect l="0" t="0" r="r" b="b"/>
              <a:pathLst>
                <a:path w="20" h="89">
                  <a:moveTo>
                    <a:pt x="0" y="13"/>
                  </a:moveTo>
                  <a:cubicBezTo>
                    <a:pt x="0" y="34"/>
                    <a:pt x="0" y="55"/>
                    <a:pt x="0" y="76"/>
                  </a:cubicBezTo>
                  <a:cubicBezTo>
                    <a:pt x="0" y="89"/>
                    <a:pt x="20" y="89"/>
                    <a:pt x="20" y="76"/>
                  </a:cubicBezTo>
                  <a:cubicBezTo>
                    <a:pt x="20" y="55"/>
                    <a:pt x="20" y="34"/>
                    <a:pt x="20" y="13"/>
                  </a:cubicBezTo>
                  <a:cubicBezTo>
                    <a:pt x="20" y="0"/>
                    <a:pt x="0" y="0"/>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íş1ïḋê"/>
            <p:cNvSpPr/>
            <p:nvPr/>
          </p:nvSpPr>
          <p:spPr bwMode="auto">
            <a:xfrm>
              <a:off x="5573714" y="4349751"/>
              <a:ext cx="73025" cy="95250"/>
            </a:xfrm>
            <a:custGeom>
              <a:avLst/>
              <a:gdLst>
                <a:gd name="T0" fmla="*/ 42 w 66"/>
                <a:gd name="T1" fmla="*/ 11 h 87"/>
                <a:gd name="T2" fmla="*/ 7 w 66"/>
                <a:gd name="T3" fmla="*/ 66 h 87"/>
                <a:gd name="T4" fmla="*/ 24 w 66"/>
                <a:gd name="T5" fmla="*/ 76 h 87"/>
                <a:gd name="T6" fmla="*/ 59 w 66"/>
                <a:gd name="T7" fmla="*/ 21 h 87"/>
                <a:gd name="T8" fmla="*/ 42 w 66"/>
                <a:gd name="T9" fmla="*/ 11 h 87"/>
              </a:gdLst>
              <a:ahLst/>
              <a:cxnLst>
                <a:cxn ang="0">
                  <a:pos x="T0" y="T1"/>
                </a:cxn>
                <a:cxn ang="0">
                  <a:pos x="T2" y="T3"/>
                </a:cxn>
                <a:cxn ang="0">
                  <a:pos x="T4" y="T5"/>
                </a:cxn>
                <a:cxn ang="0">
                  <a:pos x="T6" y="T7"/>
                </a:cxn>
                <a:cxn ang="0">
                  <a:pos x="T8" y="T9"/>
                </a:cxn>
              </a:cxnLst>
              <a:rect l="0" t="0" r="r" b="b"/>
              <a:pathLst>
                <a:path w="66" h="87">
                  <a:moveTo>
                    <a:pt x="42" y="11"/>
                  </a:moveTo>
                  <a:cubicBezTo>
                    <a:pt x="30" y="29"/>
                    <a:pt x="19" y="48"/>
                    <a:pt x="7" y="66"/>
                  </a:cubicBezTo>
                  <a:cubicBezTo>
                    <a:pt x="0" y="77"/>
                    <a:pt x="17" y="87"/>
                    <a:pt x="24" y="76"/>
                  </a:cubicBezTo>
                  <a:cubicBezTo>
                    <a:pt x="36" y="58"/>
                    <a:pt x="47" y="39"/>
                    <a:pt x="59" y="21"/>
                  </a:cubicBezTo>
                  <a:cubicBezTo>
                    <a:pt x="66" y="10"/>
                    <a:pt x="49" y="0"/>
                    <a:pt x="42"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iś1iḑe"/>
            <p:cNvSpPr/>
            <p:nvPr/>
          </p:nvSpPr>
          <p:spPr bwMode="auto">
            <a:xfrm>
              <a:off x="4838701" y="4070351"/>
              <a:ext cx="503238" cy="96838"/>
            </a:xfrm>
            <a:custGeom>
              <a:avLst/>
              <a:gdLst>
                <a:gd name="T0" fmla="*/ 43 w 454"/>
                <a:gd name="T1" fmla="*/ 0 h 88"/>
                <a:gd name="T2" fmla="*/ 43 w 454"/>
                <a:gd name="T3" fmla="*/ 88 h 88"/>
                <a:gd name="T4" fmla="*/ 418 w 454"/>
                <a:gd name="T5" fmla="*/ 88 h 88"/>
                <a:gd name="T6" fmla="*/ 412 w 454"/>
                <a:gd name="T7" fmla="*/ 0 h 88"/>
                <a:gd name="T8" fmla="*/ 43 w 454"/>
                <a:gd name="T9" fmla="*/ 0 h 88"/>
              </a:gdLst>
              <a:ahLst/>
              <a:cxnLst>
                <a:cxn ang="0">
                  <a:pos x="T0" y="T1"/>
                </a:cxn>
                <a:cxn ang="0">
                  <a:pos x="T2" y="T3"/>
                </a:cxn>
                <a:cxn ang="0">
                  <a:pos x="T4" y="T5"/>
                </a:cxn>
                <a:cxn ang="0">
                  <a:pos x="T6" y="T7"/>
                </a:cxn>
                <a:cxn ang="0">
                  <a:pos x="T8" y="T9"/>
                </a:cxn>
              </a:cxnLst>
              <a:rect l="0" t="0" r="r" b="b"/>
              <a:pathLst>
                <a:path w="454" h="88">
                  <a:moveTo>
                    <a:pt x="43" y="0"/>
                  </a:moveTo>
                  <a:cubicBezTo>
                    <a:pt x="43" y="0"/>
                    <a:pt x="0" y="47"/>
                    <a:pt x="43" y="88"/>
                  </a:cubicBezTo>
                  <a:cubicBezTo>
                    <a:pt x="418" y="88"/>
                    <a:pt x="418" y="88"/>
                    <a:pt x="418" y="88"/>
                  </a:cubicBezTo>
                  <a:cubicBezTo>
                    <a:pt x="418" y="88"/>
                    <a:pt x="454" y="45"/>
                    <a:pt x="412" y="0"/>
                  </a:cubicBezTo>
                  <a:lnTo>
                    <a:pt x="43" y="0"/>
                  </a:lnTo>
                  <a:close/>
                </a:path>
              </a:pathLst>
            </a:custGeom>
            <a:solidFill>
              <a:srgbClr val="989E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iṣ1iďe"/>
            <p:cNvSpPr/>
            <p:nvPr/>
          </p:nvSpPr>
          <p:spPr bwMode="auto">
            <a:xfrm>
              <a:off x="4838701" y="3997326"/>
              <a:ext cx="498475" cy="103188"/>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3" name="ïsḷïḋè"/>
            <p:cNvSpPr/>
            <p:nvPr/>
          </p:nvSpPr>
          <p:spPr bwMode="auto">
            <a:xfrm>
              <a:off x="4838701" y="4070351"/>
              <a:ext cx="503238" cy="96838"/>
            </a:xfrm>
            <a:custGeom>
              <a:avLst/>
              <a:gdLst>
                <a:gd name="T0" fmla="*/ 43 w 454"/>
                <a:gd name="T1" fmla="*/ 0 h 88"/>
                <a:gd name="T2" fmla="*/ 43 w 454"/>
                <a:gd name="T3" fmla="*/ 88 h 88"/>
                <a:gd name="T4" fmla="*/ 418 w 454"/>
                <a:gd name="T5" fmla="*/ 88 h 88"/>
                <a:gd name="T6" fmla="*/ 412 w 454"/>
                <a:gd name="T7" fmla="*/ 0 h 88"/>
                <a:gd name="T8" fmla="*/ 43 w 454"/>
                <a:gd name="T9" fmla="*/ 0 h 88"/>
              </a:gdLst>
              <a:ahLst/>
              <a:cxnLst>
                <a:cxn ang="0">
                  <a:pos x="T0" y="T1"/>
                </a:cxn>
                <a:cxn ang="0">
                  <a:pos x="T2" y="T3"/>
                </a:cxn>
                <a:cxn ang="0">
                  <a:pos x="T4" y="T5"/>
                </a:cxn>
                <a:cxn ang="0">
                  <a:pos x="T6" y="T7"/>
                </a:cxn>
                <a:cxn ang="0">
                  <a:pos x="T8" y="T9"/>
                </a:cxn>
              </a:cxnLst>
              <a:rect l="0" t="0" r="r" b="b"/>
              <a:pathLst>
                <a:path w="454" h="88">
                  <a:moveTo>
                    <a:pt x="43" y="0"/>
                  </a:moveTo>
                  <a:cubicBezTo>
                    <a:pt x="43" y="0"/>
                    <a:pt x="0" y="47"/>
                    <a:pt x="43" y="88"/>
                  </a:cubicBezTo>
                  <a:cubicBezTo>
                    <a:pt x="418" y="88"/>
                    <a:pt x="418" y="88"/>
                    <a:pt x="418" y="88"/>
                  </a:cubicBezTo>
                  <a:cubicBezTo>
                    <a:pt x="418" y="88"/>
                    <a:pt x="454" y="45"/>
                    <a:pt x="412" y="0"/>
                  </a:cubicBezTo>
                  <a:lnTo>
                    <a:pt x="43" y="0"/>
                  </a:lnTo>
                  <a:close/>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íŝḷíḍé"/>
            <p:cNvSpPr/>
            <p:nvPr/>
          </p:nvSpPr>
          <p:spPr bwMode="auto">
            <a:xfrm>
              <a:off x="5006976" y="4167189"/>
              <a:ext cx="176213" cy="11113"/>
            </a:xfrm>
            <a:prstGeom prst="rect">
              <a:avLst/>
            </a:prstGeom>
            <a:solidFill>
              <a:srgbClr val="AAAD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5" name="iŝḷiďé"/>
            <p:cNvSpPr/>
            <p:nvPr/>
          </p:nvSpPr>
          <p:spPr bwMode="auto">
            <a:xfrm>
              <a:off x="5003801" y="4178301"/>
              <a:ext cx="193675" cy="134938"/>
            </a:xfrm>
            <a:custGeom>
              <a:avLst/>
              <a:gdLst>
                <a:gd name="T0" fmla="*/ 0 w 122"/>
                <a:gd name="T1" fmla="*/ 0 h 85"/>
                <a:gd name="T2" fmla="*/ 12 w 122"/>
                <a:gd name="T3" fmla="*/ 85 h 85"/>
                <a:gd name="T4" fmla="*/ 122 w 122"/>
                <a:gd name="T5" fmla="*/ 85 h 85"/>
                <a:gd name="T6" fmla="*/ 111 w 122"/>
                <a:gd name="T7" fmla="*/ 0 h 85"/>
                <a:gd name="T8" fmla="*/ 0 w 122"/>
                <a:gd name="T9" fmla="*/ 0 h 85"/>
              </a:gdLst>
              <a:ahLst/>
              <a:cxnLst>
                <a:cxn ang="0">
                  <a:pos x="T0" y="T1"/>
                </a:cxn>
                <a:cxn ang="0">
                  <a:pos x="T2" y="T3"/>
                </a:cxn>
                <a:cxn ang="0">
                  <a:pos x="T4" y="T5"/>
                </a:cxn>
                <a:cxn ang="0">
                  <a:pos x="T6" y="T7"/>
                </a:cxn>
                <a:cxn ang="0">
                  <a:pos x="T8" y="T9"/>
                </a:cxn>
              </a:cxnLst>
              <a:rect l="0" t="0" r="r" b="b"/>
              <a:pathLst>
                <a:path w="122" h="85">
                  <a:moveTo>
                    <a:pt x="0" y="0"/>
                  </a:moveTo>
                  <a:lnTo>
                    <a:pt x="12" y="85"/>
                  </a:lnTo>
                  <a:lnTo>
                    <a:pt x="122" y="85"/>
                  </a:lnTo>
                  <a:lnTo>
                    <a:pt x="111" y="0"/>
                  </a:lnTo>
                  <a:lnTo>
                    <a:pt x="0" y="0"/>
                  </a:lnTo>
                  <a:close/>
                </a:path>
              </a:pathLst>
            </a:custGeom>
            <a:solidFill>
              <a:srgbClr val="CACE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520636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编制应用岗位培训矩阵注意事项</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20395" y="744220"/>
            <a:ext cx="4273550" cy="337185"/>
          </a:xfrm>
          <a:prstGeom prst="rect">
            <a:avLst/>
          </a:prstGeom>
          <a:noFill/>
        </p:spPr>
        <p:txBody>
          <a:bodyPr wrap="square" rtlCol="0" anchor="t">
            <a:spAutoFit/>
          </a:bodyPr>
          <a:lstStyle/>
          <a:p>
            <a:r>
              <a:rPr lang="zh-CN" altLang="en-US" sz="1600" b="1">
                <a:solidFill>
                  <a:srgbClr val="163479"/>
                </a:solidFill>
              </a:rPr>
              <a:t>二级单位部门职责</a:t>
            </a:r>
            <a:endParaRPr lang="zh-CN" altLang="en-US" sz="1600" b="1">
              <a:solidFill>
                <a:srgbClr val="163479"/>
              </a:solidFill>
            </a:endParaRPr>
          </a:p>
        </p:txBody>
      </p:sp>
      <p:sp>
        <p:nvSpPr>
          <p:cNvPr id="5" name="文本框 4"/>
          <p:cNvSpPr txBox="1"/>
          <p:nvPr/>
        </p:nvSpPr>
        <p:spPr>
          <a:xfrm>
            <a:off x="3625850" y="1896745"/>
            <a:ext cx="4816475" cy="2491740"/>
          </a:xfrm>
          <a:prstGeom prst="rect">
            <a:avLst/>
          </a:prstGeom>
          <a:noFill/>
        </p:spPr>
        <p:txBody>
          <a:bodyPr wrap="square" rtlCol="0" anchor="t">
            <a:spAutoFit/>
          </a:bodyPr>
          <a:lstStyle/>
          <a:p>
            <a:pPr marL="342900" indent="-342900">
              <a:lnSpc>
                <a:spcPct val="150000"/>
              </a:lnSpc>
              <a:buFont typeface="+mj-ea"/>
              <a:buAutoNum type="circleNumDbPlain"/>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二级单位人事劳资部门负责本单位基层HSE培训工作的策划，制定培训工作计划，执行公司有关HSE培训制度，配备、协调基层HSE培训工作资源，组织有关专业部门梳理、评审基层培训矩阵，开展基层HSE培训工作日常检查指导与考核。</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ea"/>
              <a:buAutoNum type="circleNumDbPlain"/>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二级单位体系推进部门负责本单位基层HSE培训工作的技术支持与指导，各专业部门负责有关培训教材、课件的组织编写与审查。</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3082925" y="1475740"/>
            <a:ext cx="1254125" cy="306705"/>
          </a:xfrm>
          <a:prstGeom prst="rect">
            <a:avLst/>
          </a:prstGeom>
          <a:noFill/>
        </p:spPr>
        <p:txBody>
          <a:bodyPr wrap="square" rtlCol="0" anchor="t">
            <a:spAutoFit/>
          </a:bodyPr>
          <a:lstStyle/>
          <a:p>
            <a:pPr algn="ctr"/>
            <a:r>
              <a:rPr lang="zh-CN" altLang="en-US" sz="1400" b="1">
                <a:solidFill>
                  <a:schemeClr val="tx1">
                    <a:lumMod val="75000"/>
                    <a:lumOff val="25000"/>
                  </a:schemeClr>
                </a:solidFill>
              </a:rPr>
              <a:t>直线责任</a:t>
            </a:r>
            <a:endParaRPr lang="zh-CN" altLang="en-US" sz="1400" b="1">
              <a:solidFill>
                <a:schemeClr val="tx1">
                  <a:lumMod val="75000"/>
                  <a:lumOff val="25000"/>
                </a:schemeClr>
              </a:solidFill>
            </a:endParaRPr>
          </a:p>
        </p:txBody>
      </p:sp>
      <p:sp>
        <p:nvSpPr>
          <p:cNvPr id="4" name="矩形 3"/>
          <p:cNvSpPr/>
          <p:nvPr/>
        </p:nvSpPr>
        <p:spPr>
          <a:xfrm>
            <a:off x="818686" y="4042324"/>
            <a:ext cx="1628775" cy="380975"/>
          </a:xfrm>
          <a:prstGeom prst="rect">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818686" y="1881471"/>
            <a:ext cx="1628775" cy="380975"/>
          </a:xfrm>
          <a:prstGeom prst="rect">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1754" y="2210539"/>
            <a:ext cx="2951352" cy="1865003"/>
          </a:xfrm>
          <a:prstGeom prst="rect">
            <a:avLst/>
          </a:prstGeom>
          <a:effectLst>
            <a:outerShdw blurRad="63500" dist="76200" dir="5400000" algn="ctr" rotWithShape="0">
              <a:srgbClr val="000000">
                <a:alpha val="43000"/>
              </a:srgbClr>
            </a:outerShdw>
          </a:effec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5387340"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编制应用岗位培训矩阵注意事项</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20395" y="744220"/>
            <a:ext cx="4987290" cy="368300"/>
          </a:xfrm>
          <a:prstGeom prst="rect">
            <a:avLst/>
          </a:prstGeom>
          <a:noFill/>
        </p:spPr>
        <p:txBody>
          <a:bodyPr wrap="square" rtlCol="0" anchor="t">
            <a:spAutoFit/>
          </a:bodyPr>
          <a:lstStyle/>
          <a:p>
            <a:r>
              <a:rPr lang="zh-CN" altLang="en-US"/>
              <a:t>属地责任——HSE培训是基层组织的责任</a:t>
            </a:r>
            <a:endParaRPr lang="zh-CN" altLang="en-US"/>
          </a:p>
        </p:txBody>
      </p:sp>
      <p:grpSp>
        <p:nvGrpSpPr>
          <p:cNvPr id="8" name="组合 7"/>
          <p:cNvGrpSpPr/>
          <p:nvPr/>
        </p:nvGrpSpPr>
        <p:grpSpPr>
          <a:xfrm>
            <a:off x="906780" y="1644650"/>
            <a:ext cx="2044700" cy="2676525"/>
            <a:chOff x="1158" y="2635"/>
            <a:chExt cx="3220" cy="4215"/>
          </a:xfrm>
        </p:grpSpPr>
        <p:sp>
          <p:nvSpPr>
            <p:cNvPr id="6" name="矩形 5"/>
            <p:cNvSpPr/>
            <p:nvPr>
              <p:custDataLst>
                <p:tags r:id="rId1"/>
              </p:custDataLst>
            </p:nvPr>
          </p:nvSpPr>
          <p:spPr>
            <a:xfrm>
              <a:off x="1158" y="2866"/>
              <a:ext cx="3221" cy="398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81000" tIns="297000" rIns="81000" rtlCol="0" anchor="ctr">
              <a:normAutofit/>
            </a:bodyPr>
            <a:lstStyle/>
            <a:p>
              <a:pPr marL="0" lvl="0" indent="0" algn="ctr">
                <a:lnSpc>
                  <a:spcPct val="150000"/>
                </a:lnSpc>
                <a:spcBef>
                  <a:spcPts val="0"/>
                </a:spcBef>
                <a:spcAft>
                  <a:spcPts val="0"/>
                </a:spcAft>
                <a:buSzPct val="100000"/>
              </a:pPr>
              <a:r>
                <a:rPr lang="zh-CN" altLang="en-US" sz="135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二级单位是基层HSE培训的管理主体，站队是开展HSE培训的责任组织，班组是HSE培训的最小培训单元；</a:t>
              </a:r>
              <a:endParaRPr lang="zh-CN" altLang="en-US" sz="135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任意多边形 4"/>
            <p:cNvSpPr/>
            <p:nvPr>
              <p:custDataLst>
                <p:tags r:id="rId2"/>
              </p:custDataLst>
            </p:nvPr>
          </p:nvSpPr>
          <p:spPr>
            <a:xfrm>
              <a:off x="1600" y="2635"/>
              <a:ext cx="2336" cy="957"/>
            </a:xfrm>
            <a:custGeom>
              <a:avLst/>
              <a:gdLst>
                <a:gd name="connsiteX0" fmla="*/ 0 w 1699491"/>
                <a:gd name="connsiteY0" fmla="*/ 0 h 342537"/>
                <a:gd name="connsiteX1" fmla="*/ 1699491 w 1699491"/>
                <a:gd name="connsiteY1" fmla="*/ 0 h 342537"/>
                <a:gd name="connsiteX2" fmla="*/ 1699491 w 1699491"/>
                <a:gd name="connsiteY2" fmla="*/ 185519 h 342537"/>
                <a:gd name="connsiteX3" fmla="*/ 858982 w 1699491"/>
                <a:gd name="connsiteY3" fmla="*/ 342537 h 342537"/>
                <a:gd name="connsiteX4" fmla="*/ 0 w 1699491"/>
                <a:gd name="connsiteY4" fmla="*/ 185519 h 3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1" h="342537">
                  <a:moveTo>
                    <a:pt x="0" y="0"/>
                  </a:moveTo>
                  <a:lnTo>
                    <a:pt x="1699491" y="0"/>
                  </a:lnTo>
                  <a:lnTo>
                    <a:pt x="1699491" y="185519"/>
                  </a:lnTo>
                  <a:lnTo>
                    <a:pt x="858982" y="342537"/>
                  </a:lnTo>
                  <a:lnTo>
                    <a:pt x="0" y="18551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endParaRPr lang="en-US" altLang="zh-CN" sz="21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9" name="组合 8"/>
          <p:cNvGrpSpPr/>
          <p:nvPr/>
        </p:nvGrpSpPr>
        <p:grpSpPr>
          <a:xfrm>
            <a:off x="3556635" y="1644650"/>
            <a:ext cx="2044700" cy="2676525"/>
            <a:chOff x="5706" y="2635"/>
            <a:chExt cx="3220" cy="4215"/>
          </a:xfrm>
        </p:grpSpPr>
        <p:sp>
          <p:nvSpPr>
            <p:cNvPr id="10" name="矩形 9"/>
            <p:cNvSpPr/>
            <p:nvPr>
              <p:custDataLst>
                <p:tags r:id="rId3"/>
              </p:custDataLst>
            </p:nvPr>
          </p:nvSpPr>
          <p:spPr>
            <a:xfrm>
              <a:off x="5706" y="2866"/>
              <a:ext cx="3221" cy="3985"/>
            </a:xfrm>
            <a:prstGeom prst="rect">
              <a:avLst/>
            </a:prstGeom>
            <a:noFill/>
            <a:ln w="57150">
              <a:solidFill>
                <a:srgbClr val="163479"/>
              </a:solidFill>
            </a:ln>
          </p:spPr>
          <p:style>
            <a:lnRef idx="2">
              <a:schemeClr val="accent1">
                <a:shade val="50000"/>
              </a:schemeClr>
            </a:lnRef>
            <a:fillRef idx="1">
              <a:schemeClr val="accent1"/>
            </a:fillRef>
            <a:effectRef idx="0">
              <a:schemeClr val="accent1"/>
            </a:effectRef>
            <a:fontRef idx="minor">
              <a:schemeClr val="lt1"/>
            </a:fontRef>
          </p:style>
          <p:txBody>
            <a:bodyPr lIns="81000" tIns="297000" rIns="81000" rtlCol="0" anchor="ctr">
              <a:normAutofit/>
            </a:bodyPr>
            <a:lstStyle/>
            <a:p>
              <a:pPr marL="0" lvl="0" indent="0" algn="ctr">
                <a:lnSpc>
                  <a:spcPct val="150000"/>
                </a:lnSpc>
                <a:spcBef>
                  <a:spcPts val="0"/>
                </a:spcBef>
                <a:spcAft>
                  <a:spcPts val="0"/>
                </a:spcAft>
                <a:buSzPct val="100000"/>
              </a:pPr>
              <a:r>
                <a:rPr lang="zh-CN" altLang="en-US" sz="1350" b="1">
                  <a:solidFill>
                    <a:schemeClr val="tx1">
                      <a:lumMod val="75000"/>
                      <a:lumOff val="25000"/>
                    </a:schemeClr>
                  </a:solidFill>
                  <a:latin typeface="微软雅黑" panose="020B0503020204020204" pitchFamily="34" charset="-122"/>
                  <a:ea typeface="微软雅黑" panose="020B0503020204020204" pitchFamily="34" charset="-122"/>
                </a:rPr>
                <a:t>一级培训一级、一级考核一级、一级对一级负责、每一级都是下一级的培训师；</a:t>
              </a:r>
              <a:endParaRPr lang="zh-CN" altLang="en-US" sz="135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任意多边形 10"/>
            <p:cNvSpPr/>
            <p:nvPr>
              <p:custDataLst>
                <p:tags r:id="rId4"/>
              </p:custDataLst>
            </p:nvPr>
          </p:nvSpPr>
          <p:spPr>
            <a:xfrm>
              <a:off x="6148" y="2635"/>
              <a:ext cx="2336" cy="957"/>
            </a:xfrm>
            <a:custGeom>
              <a:avLst/>
              <a:gdLst>
                <a:gd name="connsiteX0" fmla="*/ 0 w 1699491"/>
                <a:gd name="connsiteY0" fmla="*/ 0 h 342537"/>
                <a:gd name="connsiteX1" fmla="*/ 1699491 w 1699491"/>
                <a:gd name="connsiteY1" fmla="*/ 0 h 342537"/>
                <a:gd name="connsiteX2" fmla="*/ 1699491 w 1699491"/>
                <a:gd name="connsiteY2" fmla="*/ 185519 h 342537"/>
                <a:gd name="connsiteX3" fmla="*/ 858982 w 1699491"/>
                <a:gd name="connsiteY3" fmla="*/ 342537 h 342537"/>
                <a:gd name="connsiteX4" fmla="*/ 0 w 1699491"/>
                <a:gd name="connsiteY4" fmla="*/ 185519 h 3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1" h="342537">
                  <a:moveTo>
                    <a:pt x="0" y="0"/>
                  </a:moveTo>
                  <a:lnTo>
                    <a:pt x="1699491" y="0"/>
                  </a:lnTo>
                  <a:lnTo>
                    <a:pt x="1699491" y="185519"/>
                  </a:lnTo>
                  <a:lnTo>
                    <a:pt x="858982" y="342537"/>
                  </a:lnTo>
                  <a:lnTo>
                    <a:pt x="0" y="185519"/>
                  </a:lnTo>
                  <a:close/>
                </a:path>
              </a:pathLst>
            </a:cu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a:t>
              </a:r>
              <a:endParaRPr lang="en-US" altLang="zh-CN" sz="21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2" name="组合 11"/>
          <p:cNvGrpSpPr/>
          <p:nvPr/>
        </p:nvGrpSpPr>
        <p:grpSpPr>
          <a:xfrm>
            <a:off x="6206490" y="1644650"/>
            <a:ext cx="2044700" cy="2676525"/>
            <a:chOff x="10253" y="2635"/>
            <a:chExt cx="3220" cy="4215"/>
          </a:xfrm>
        </p:grpSpPr>
        <p:sp>
          <p:nvSpPr>
            <p:cNvPr id="13" name="矩形 12"/>
            <p:cNvSpPr/>
            <p:nvPr>
              <p:custDataLst>
                <p:tags r:id="rId5"/>
              </p:custDataLst>
            </p:nvPr>
          </p:nvSpPr>
          <p:spPr>
            <a:xfrm>
              <a:off x="10253" y="2866"/>
              <a:ext cx="3221" cy="3985"/>
            </a:xfrm>
            <a:prstGeom prst="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1000" tIns="297000" rIns="81000" rtlCol="0" anchor="ctr">
              <a:normAutofit/>
            </a:bodyPr>
            <a:lstStyle/>
            <a:p>
              <a:pPr marL="0" lvl="0" indent="0" algn="ctr">
                <a:lnSpc>
                  <a:spcPct val="150000"/>
                </a:lnSpc>
                <a:spcBef>
                  <a:spcPts val="0"/>
                </a:spcBef>
                <a:spcAft>
                  <a:spcPts val="0"/>
                </a:spcAft>
                <a:buSzPct val="100000"/>
              </a:pPr>
              <a:r>
                <a:rPr lang="zh-CN" altLang="en-US" sz="135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由基层管理者承担培训需求分析（包括矩阵编制）、培训实施、员工HSE能力评估等职责。</a:t>
              </a:r>
              <a:endParaRPr lang="zh-CN" altLang="en-US" sz="135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13"/>
            <p:cNvSpPr/>
            <p:nvPr>
              <p:custDataLst>
                <p:tags r:id="rId6"/>
              </p:custDataLst>
            </p:nvPr>
          </p:nvSpPr>
          <p:spPr>
            <a:xfrm>
              <a:off x="10695" y="2635"/>
              <a:ext cx="2336" cy="957"/>
            </a:xfrm>
            <a:custGeom>
              <a:avLst/>
              <a:gdLst>
                <a:gd name="connsiteX0" fmla="*/ 0 w 1699491"/>
                <a:gd name="connsiteY0" fmla="*/ 0 h 342537"/>
                <a:gd name="connsiteX1" fmla="*/ 1699491 w 1699491"/>
                <a:gd name="connsiteY1" fmla="*/ 0 h 342537"/>
                <a:gd name="connsiteX2" fmla="*/ 1699491 w 1699491"/>
                <a:gd name="connsiteY2" fmla="*/ 185519 h 342537"/>
                <a:gd name="connsiteX3" fmla="*/ 858982 w 1699491"/>
                <a:gd name="connsiteY3" fmla="*/ 342537 h 342537"/>
                <a:gd name="connsiteX4" fmla="*/ 0 w 1699491"/>
                <a:gd name="connsiteY4" fmla="*/ 185519 h 3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1" h="342537">
                  <a:moveTo>
                    <a:pt x="0" y="0"/>
                  </a:moveTo>
                  <a:lnTo>
                    <a:pt x="1699491" y="0"/>
                  </a:lnTo>
                  <a:lnTo>
                    <a:pt x="1699491" y="185519"/>
                  </a:lnTo>
                  <a:lnTo>
                    <a:pt x="858982" y="342537"/>
                  </a:lnTo>
                  <a:lnTo>
                    <a:pt x="0" y="18551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endParaRPr lang="en-US" altLang="zh-CN" sz="21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ustDataLst>
      <p:tags r:id="rId7"/>
    </p:custData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520636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编制应用岗位培训矩阵注意事项</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77520" y="925830"/>
            <a:ext cx="5250180" cy="368300"/>
          </a:xfrm>
          <a:prstGeom prst="rect">
            <a:avLst/>
          </a:prstGeom>
          <a:noFill/>
        </p:spPr>
        <p:txBody>
          <a:bodyPr wrap="square" rtlCol="0" anchor="t">
            <a:spAutoFit/>
          </a:bodyPr>
          <a:lstStyle/>
          <a:p>
            <a:r>
              <a:rPr lang="zh-CN" altLang="en-US"/>
              <a:t>（二）培训矩阵应用与公司培训体系有机融合</a:t>
            </a:r>
            <a:endParaRPr lang="zh-CN" altLang="en-US"/>
          </a:p>
        </p:txBody>
      </p:sp>
      <p:sp>
        <p:nvSpPr>
          <p:cNvPr id="5" name="矩形 4"/>
          <p:cNvSpPr/>
          <p:nvPr/>
        </p:nvSpPr>
        <p:spPr>
          <a:xfrm>
            <a:off x="-10160" y="3105150"/>
            <a:ext cx="9144000" cy="2019935"/>
          </a:xfrm>
          <a:prstGeom prst="rect">
            <a:avLst/>
          </a:pr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7" name="组合 6"/>
          <p:cNvGrpSpPr/>
          <p:nvPr/>
        </p:nvGrpSpPr>
        <p:grpSpPr>
          <a:xfrm>
            <a:off x="-514350" y="1715135"/>
            <a:ext cx="4288790" cy="2580640"/>
            <a:chOff x="3948" y="6117"/>
            <a:chExt cx="6472" cy="3894"/>
          </a:xfrm>
        </p:grpSpPr>
        <p:pic>
          <p:nvPicPr>
            <p:cNvPr id="6" name="图片 5" descr="C:\Users\Administrator\Desktop\ppt展示模板-8.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48" y="6117"/>
              <a:ext cx="6473" cy="3895"/>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descr="图片包含 人员&#10;&#10;已生成极高可信度的说明"/>
            <p:cNvPicPr>
              <a:picLocks noChangeAspect="1"/>
            </p:cNvPicPr>
            <p:nvPr/>
          </p:nvPicPr>
          <p:blipFill rotWithShape="1">
            <a:blip r:embed="rId2" cstate="print">
              <a:extLst>
                <a:ext uri="{28A0092B-C50C-407E-A947-70E740481C1C}">
                  <a14:useLocalDpi xmlns:a14="http://schemas.microsoft.com/office/drawing/2010/main" val="0"/>
                </a:ext>
              </a:extLst>
            </a:blip>
            <a:srcRect b="16210"/>
            <a:stretch>
              <a:fillRect/>
            </a:stretch>
          </p:blipFill>
          <p:spPr>
            <a:xfrm>
              <a:off x="4838" y="6576"/>
              <a:ext cx="4724" cy="2672"/>
            </a:xfrm>
            <a:prstGeom prst="rect">
              <a:avLst/>
            </a:prstGeom>
          </p:spPr>
        </p:pic>
      </p:grpSp>
      <p:sp>
        <p:nvSpPr>
          <p:cNvPr id="4" name="文本框 3"/>
          <p:cNvSpPr txBox="1"/>
          <p:nvPr/>
        </p:nvSpPr>
        <p:spPr>
          <a:xfrm>
            <a:off x="4178300" y="1657985"/>
            <a:ext cx="4282440" cy="310769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rPr>
              <a:t>岗位培训矩阵是公司培训体系的重要组成部分，与公司培训管理工作密不可分，不要人为的分立、割裂。在岗位培训矩阵推广应用过程中，要对照原有管理制</a:t>
            </a:r>
            <a:r>
              <a:rPr lang="zh-CN" altLang="en-US" sz="1400" b="1">
                <a:solidFill>
                  <a:schemeClr val="bg1"/>
                </a:solidFill>
              </a:rPr>
              <a:t>度和岗位培训矩阵现行推广方式，对培训流程进行梳理、优化和固化，使基层培训矩阵的应用与公司培训工作相融合，注重过程管理的协调性，整合资源，统一推进和提升。</a:t>
            </a:r>
            <a:endParaRPr lang="zh-CN" altLang="en-US" sz="1400" b="1">
              <a:solidFill>
                <a:schemeClr val="bg1"/>
              </a:solidFill>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520636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编制应用岗位培训矩阵注意事项</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22605" y="873125"/>
            <a:ext cx="6144895" cy="368300"/>
          </a:xfrm>
          <a:prstGeom prst="rect">
            <a:avLst/>
          </a:prstGeom>
          <a:noFill/>
        </p:spPr>
        <p:txBody>
          <a:bodyPr wrap="square" rtlCol="0" anchor="t">
            <a:spAutoFit/>
          </a:bodyPr>
          <a:lstStyle/>
          <a:p>
            <a:r>
              <a:rPr lang="zh-CN" altLang="en-US"/>
              <a:t>（三）正确理解基层岗位HSE培训与职业技能培训的关系</a:t>
            </a:r>
            <a:endParaRPr lang="zh-CN" altLang="en-US"/>
          </a:p>
        </p:txBody>
      </p:sp>
      <p:sp>
        <p:nvSpPr>
          <p:cNvPr id="18" name="îśľiḍé"/>
          <p:cNvSpPr/>
          <p:nvPr/>
        </p:nvSpPr>
        <p:spPr>
          <a:xfrm>
            <a:off x="522605" y="2734310"/>
            <a:ext cx="8462645" cy="1899920"/>
          </a:xfrm>
          <a:prstGeom prst="rect">
            <a:avLst/>
          </a:prstGeom>
          <a:solidFill>
            <a:schemeClr val="bg1">
              <a:lumMod val="85000"/>
            </a:schemeClr>
          </a:solidFill>
          <a:ln w="12700" cap="flat">
            <a:noFill/>
            <a:miter lim="400000"/>
          </a:ln>
          <a:effectLst/>
        </p:spPr>
        <p:txBody>
          <a:bodyPr wrap="square" lIns="91440" tIns="45720" rIns="91440" bIns="45720" numCol="1" anchor="t">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grpSp>
        <p:nvGrpSpPr>
          <p:cNvPr id="5" name="组合 4"/>
          <p:cNvGrpSpPr/>
          <p:nvPr/>
        </p:nvGrpSpPr>
        <p:grpSpPr>
          <a:xfrm>
            <a:off x="6292215" y="1216025"/>
            <a:ext cx="2692400" cy="3417570"/>
            <a:chOff x="9909" y="1915"/>
            <a:chExt cx="4240" cy="5382"/>
          </a:xfrm>
        </p:grpSpPr>
        <p:sp>
          <p:nvSpPr>
            <p:cNvPr id="20" name="íṡḻiďe"/>
            <p:cNvSpPr/>
            <p:nvPr/>
          </p:nvSpPr>
          <p:spPr>
            <a:xfrm>
              <a:off x="9909" y="1917"/>
              <a:ext cx="4241" cy="5369"/>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bg1"/>
            </a:solidFill>
            <a:ln w="12700" cap="flat">
              <a:noFill/>
              <a:miter lim="400000"/>
            </a:ln>
            <a:effectLst/>
          </p:spPr>
          <p:txBody>
            <a:bodyPr wrap="square" lIns="91440" tIns="45720" rIns="91440" bIns="45720" numCol="1"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29" name="ïṡľíďé"/>
            <p:cNvSpPr/>
            <p:nvPr/>
          </p:nvSpPr>
          <p:spPr>
            <a:xfrm>
              <a:off x="10339" y="2859"/>
              <a:ext cx="592" cy="518"/>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rgbClr val="163479"/>
            </a:solidFill>
            <a:ln w="12700" cap="flat">
              <a:noFill/>
              <a:miter lim="400000"/>
            </a:ln>
            <a:effectLst/>
          </p:spPr>
          <p:txBody>
            <a:bodyPr wrap="square" lIns="91440" tIns="45720" rIns="91440" bIns="45720" numCol="1" anchor="t">
              <a:normAutofit fontScale="47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30" name="ïṥļíḋè"/>
            <p:cNvSpPr/>
            <p:nvPr/>
          </p:nvSpPr>
          <p:spPr>
            <a:xfrm>
              <a:off x="11910" y="3565"/>
              <a:ext cx="318" cy="379"/>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163479"/>
            </a:solidFill>
            <a:ln w="12700" cap="flat">
              <a:noFill/>
              <a:miter lim="400000"/>
            </a:ln>
            <a:effectLst/>
          </p:spPr>
          <p:txBody>
            <a:bodyPr wrap="square" lIns="91440" tIns="45720" rIns="91440" bIns="45720" numCol="1" anchor="t">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31" name="ïŝlïḑé"/>
            <p:cNvSpPr/>
            <p:nvPr/>
          </p:nvSpPr>
          <p:spPr>
            <a:xfrm>
              <a:off x="12676" y="2877"/>
              <a:ext cx="294" cy="587"/>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163479"/>
            </a:solidFill>
            <a:ln w="12700" cap="flat">
              <a:noFill/>
              <a:miter lim="400000"/>
            </a:ln>
            <a:effectLst/>
          </p:spPr>
          <p:txBody>
            <a:bodyPr wrap="square" lIns="91440" tIns="45720" rIns="91440" bIns="45720" numCol="1" anchor="ctr">
              <a:normAutofit fontScale="5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32" name="îśľîďê"/>
            <p:cNvSpPr/>
            <p:nvPr/>
          </p:nvSpPr>
          <p:spPr>
            <a:xfrm>
              <a:off x="12420" y="3643"/>
              <a:ext cx="568" cy="427"/>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rgbClr val="163479"/>
            </a:solidFill>
            <a:ln w="12700" cap="flat">
              <a:noFill/>
              <a:miter lim="400000"/>
            </a:ln>
            <a:effectLst/>
          </p:spPr>
          <p:txBody>
            <a:bodyPr wrap="square" lIns="91440" tIns="45720" rIns="91440" bIns="45720" numCol="1" anchor="ctr">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33" name="ïŝľïďè"/>
            <p:cNvSpPr/>
            <p:nvPr/>
          </p:nvSpPr>
          <p:spPr>
            <a:xfrm>
              <a:off x="13004" y="3320"/>
              <a:ext cx="468" cy="41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163479"/>
            </a:solidFill>
            <a:ln w="12700" cap="flat">
              <a:noFill/>
              <a:miter lim="400000"/>
            </a:ln>
            <a:effectLst/>
          </p:spPr>
          <p:txBody>
            <a:bodyPr wrap="square" lIns="91440" tIns="45720" rIns="91440" bIns="45720" numCol="1" anchor="ctr">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34" name="îšliḓè"/>
            <p:cNvSpPr/>
            <p:nvPr/>
          </p:nvSpPr>
          <p:spPr>
            <a:xfrm>
              <a:off x="10939" y="4285"/>
              <a:ext cx="611" cy="406"/>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rgbClr val="163479"/>
            </a:solidFill>
            <a:ln w="12700" cap="flat">
              <a:noFill/>
              <a:miter lim="400000"/>
            </a:ln>
            <a:effectLst/>
          </p:spPr>
          <p:txBody>
            <a:bodyPr wrap="square" lIns="91440" tIns="45720" rIns="91440" bIns="45720" numCol="1" anchor="t">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35" name="îṡḻîďè"/>
            <p:cNvSpPr/>
            <p:nvPr/>
          </p:nvSpPr>
          <p:spPr>
            <a:xfrm>
              <a:off x="11949" y="4418"/>
              <a:ext cx="437" cy="286"/>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36" name="iṡ1iḋé"/>
            <p:cNvSpPr/>
            <p:nvPr/>
          </p:nvSpPr>
          <p:spPr>
            <a:xfrm>
              <a:off x="12026" y="4033"/>
              <a:ext cx="298" cy="298"/>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37" name="íṩḷiḓé"/>
            <p:cNvSpPr/>
            <p:nvPr/>
          </p:nvSpPr>
          <p:spPr>
            <a:xfrm>
              <a:off x="11117" y="4416"/>
              <a:ext cx="762" cy="65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163479"/>
            </a:solidFill>
            <a:ln w="12700" cap="flat">
              <a:noFill/>
              <a:miter lim="400000"/>
            </a:ln>
            <a:effectLst/>
          </p:spPr>
          <p:txBody>
            <a:bodyPr wrap="square" lIns="91440" tIns="45720" rIns="91440" bIns="45720" numCol="1" anchor="ctr">
              <a:normAutofit fontScale="6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38" name="îṡļîḑe"/>
            <p:cNvSpPr/>
            <p:nvPr/>
          </p:nvSpPr>
          <p:spPr>
            <a:xfrm>
              <a:off x="13235" y="2369"/>
              <a:ext cx="445" cy="465"/>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rgbClr val="163479"/>
            </a:solidFill>
            <a:ln w="12700" cap="flat">
              <a:noFill/>
              <a:miter lim="400000"/>
            </a:ln>
            <a:effectLst/>
          </p:spPr>
          <p:txBody>
            <a:bodyPr wrap="square" lIns="91440" tIns="45720" rIns="91440" bIns="45720" numCol="1" anchor="t">
              <a:normAutofit fontScale="40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39" name="ísļiḓè"/>
            <p:cNvSpPr/>
            <p:nvPr/>
          </p:nvSpPr>
          <p:spPr>
            <a:xfrm>
              <a:off x="13539" y="4125"/>
              <a:ext cx="361" cy="25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40" name="iṧḻïḋe"/>
            <p:cNvSpPr/>
            <p:nvPr/>
          </p:nvSpPr>
          <p:spPr>
            <a:xfrm>
              <a:off x="13057" y="2789"/>
              <a:ext cx="401" cy="44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163479"/>
            </a:solidFill>
            <a:ln w="12700" cap="flat">
              <a:noFill/>
              <a:miter lim="400000"/>
            </a:ln>
            <a:effectLst/>
          </p:spPr>
          <p:txBody>
            <a:bodyPr wrap="square" lIns="91440" tIns="45720" rIns="91440" bIns="45720" numCol="1" anchor="ctr">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41" name="ïṧľiḋé"/>
            <p:cNvSpPr/>
            <p:nvPr/>
          </p:nvSpPr>
          <p:spPr>
            <a:xfrm>
              <a:off x="13033" y="4347"/>
              <a:ext cx="549" cy="646"/>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163479"/>
            </a:solidFill>
            <a:ln w="12700" cap="flat">
              <a:noFill/>
              <a:miter lim="400000"/>
            </a:ln>
            <a:effectLst/>
          </p:spPr>
          <p:txBody>
            <a:bodyPr wrap="square" lIns="91440" tIns="45720" rIns="91440" bIns="45720" numCol="1" anchor="t">
              <a:normAutofit fontScale="6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42" name="ïŝľîḍè"/>
            <p:cNvSpPr/>
            <p:nvPr/>
          </p:nvSpPr>
          <p:spPr>
            <a:xfrm>
              <a:off x="12344" y="3441"/>
              <a:ext cx="262" cy="3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43" name="îṥlíḍè"/>
            <p:cNvSpPr/>
            <p:nvPr/>
          </p:nvSpPr>
          <p:spPr>
            <a:xfrm>
              <a:off x="13068" y="3829"/>
              <a:ext cx="281" cy="392"/>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163479"/>
            </a:solidFill>
            <a:ln w="12700" cap="flat">
              <a:noFill/>
              <a:miter lim="400000"/>
            </a:ln>
            <a:effectLst/>
          </p:spPr>
          <p:txBody>
            <a:bodyPr wrap="square" lIns="91440" tIns="45720" rIns="91440" bIns="45720" numCol="1" anchor="ctr">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44" name="îşḷîḍé"/>
            <p:cNvSpPr/>
            <p:nvPr/>
          </p:nvSpPr>
          <p:spPr>
            <a:xfrm>
              <a:off x="11600" y="3195"/>
              <a:ext cx="299" cy="33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45" name="ïSļïdè"/>
            <p:cNvSpPr/>
            <p:nvPr/>
          </p:nvSpPr>
          <p:spPr>
            <a:xfrm>
              <a:off x="11461" y="3895"/>
              <a:ext cx="418" cy="350"/>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46" name="ïṩlîḋê"/>
            <p:cNvSpPr/>
            <p:nvPr/>
          </p:nvSpPr>
          <p:spPr>
            <a:xfrm>
              <a:off x="12108" y="2625"/>
              <a:ext cx="484" cy="442"/>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163479"/>
            </a:solidFill>
            <a:ln w="12700" cap="flat">
              <a:noFill/>
              <a:miter lim="400000"/>
            </a:ln>
            <a:effectLst/>
          </p:spPr>
          <p:txBody>
            <a:bodyPr wrap="square" lIns="91440" tIns="45720" rIns="91440" bIns="45720" numCol="1" anchor="ctr">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47" name="íṣ1ïḓê"/>
            <p:cNvSpPr/>
            <p:nvPr/>
          </p:nvSpPr>
          <p:spPr>
            <a:xfrm>
              <a:off x="11111" y="3845"/>
              <a:ext cx="287" cy="355"/>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48" name="ïŝḷiḑe"/>
            <p:cNvSpPr/>
            <p:nvPr/>
          </p:nvSpPr>
          <p:spPr>
            <a:xfrm>
              <a:off x="11360" y="3433"/>
              <a:ext cx="300" cy="477"/>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163479"/>
            </a:solidFill>
            <a:ln w="12700" cap="flat">
              <a:noFill/>
              <a:miter lim="400000"/>
            </a:ln>
            <a:effectLst/>
          </p:spPr>
          <p:txBody>
            <a:bodyPr wrap="square" lIns="91440" tIns="45720" rIns="91440" bIns="45720" numCol="1" anchor="ctr">
              <a:normAutofit fontScale="4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49" name="iṣľîḋè"/>
            <p:cNvSpPr/>
            <p:nvPr/>
          </p:nvSpPr>
          <p:spPr>
            <a:xfrm>
              <a:off x="11718" y="2309"/>
              <a:ext cx="292" cy="379"/>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50" name="í$lîḋè"/>
            <p:cNvSpPr/>
            <p:nvPr/>
          </p:nvSpPr>
          <p:spPr>
            <a:xfrm>
              <a:off x="11052" y="2892"/>
              <a:ext cx="622" cy="441"/>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163479"/>
            </a:solidFill>
            <a:ln w="12700" cap="flat">
              <a:noFill/>
              <a:miter lim="400000"/>
            </a:ln>
            <a:effectLst/>
          </p:spPr>
          <p:txBody>
            <a:bodyPr wrap="square" lIns="91440" tIns="45720" rIns="91440" bIns="45720" numCol="1" anchor="ctr">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51" name="ïşļiďe"/>
            <p:cNvSpPr/>
            <p:nvPr/>
          </p:nvSpPr>
          <p:spPr>
            <a:xfrm>
              <a:off x="13486" y="2970"/>
              <a:ext cx="485" cy="418"/>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163479"/>
            </a:solidFill>
            <a:ln w="12700" cap="flat">
              <a:noFill/>
              <a:miter lim="400000"/>
            </a:ln>
            <a:effectLst/>
          </p:spPr>
          <p:txBody>
            <a:bodyPr wrap="square" lIns="91440" tIns="45720" rIns="91440" bIns="45720" numCol="1" anchor="ctr">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52" name="iSlídê"/>
            <p:cNvSpPr/>
            <p:nvPr/>
          </p:nvSpPr>
          <p:spPr>
            <a:xfrm>
              <a:off x="12658" y="2395"/>
              <a:ext cx="294" cy="421"/>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163479"/>
            </a:solidFill>
            <a:ln w="12700" cap="flat">
              <a:noFill/>
              <a:miter lim="400000"/>
            </a:ln>
            <a:effectLst/>
          </p:spPr>
          <p:txBody>
            <a:bodyPr wrap="square" lIns="91440" tIns="45720" rIns="91440" bIns="45720" numCol="1" anchor="ctr">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53" name="íŝ1iďê"/>
            <p:cNvSpPr/>
            <p:nvPr/>
          </p:nvSpPr>
          <p:spPr>
            <a:xfrm>
              <a:off x="12452" y="4158"/>
              <a:ext cx="360" cy="404"/>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163479"/>
            </a:solidFill>
            <a:ln w="12700" cap="flat">
              <a:noFill/>
              <a:miter lim="400000"/>
            </a:ln>
            <a:effectLst/>
          </p:spPr>
          <p:txBody>
            <a:bodyPr wrap="square" lIns="91440" tIns="45720" rIns="91440" bIns="45720" numCol="1" anchor="ctr">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54" name="iṣľíḓé"/>
            <p:cNvSpPr/>
            <p:nvPr/>
          </p:nvSpPr>
          <p:spPr>
            <a:xfrm>
              <a:off x="10788" y="2632"/>
              <a:ext cx="437" cy="286"/>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55" name="islïde"/>
            <p:cNvSpPr/>
            <p:nvPr/>
          </p:nvSpPr>
          <p:spPr>
            <a:xfrm>
              <a:off x="12709" y="4323"/>
              <a:ext cx="294" cy="421"/>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163479"/>
            </a:solidFill>
            <a:ln w="12700" cap="flat">
              <a:noFill/>
              <a:miter lim="400000"/>
            </a:ln>
            <a:effectLst/>
          </p:spPr>
          <p:txBody>
            <a:bodyPr wrap="square" lIns="91440" tIns="45720" rIns="91440" bIns="45720" numCol="1" anchor="ctr">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56" name="îṣľîdê"/>
            <p:cNvSpPr/>
            <p:nvPr/>
          </p:nvSpPr>
          <p:spPr>
            <a:xfrm>
              <a:off x="11213" y="2133"/>
              <a:ext cx="396" cy="466"/>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163479"/>
            </a:solidFill>
            <a:ln w="12700" cap="flat">
              <a:noFill/>
              <a:miter lim="400000"/>
            </a:ln>
            <a:effectLst/>
          </p:spPr>
          <p:txBody>
            <a:bodyPr wrap="square" lIns="91440" tIns="45720" rIns="91440" bIns="45720" numCol="1" anchor="ctr">
              <a:normAutofit fontScale="40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57" name="iṧḻîďé"/>
            <p:cNvSpPr/>
            <p:nvPr/>
          </p:nvSpPr>
          <p:spPr>
            <a:xfrm>
              <a:off x="12105" y="2149"/>
              <a:ext cx="396" cy="396"/>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rgbClr val="163479"/>
            </a:solidFill>
            <a:ln w="12700" cap="flat">
              <a:noFill/>
              <a:miter lim="400000"/>
            </a:ln>
            <a:effectLst/>
          </p:spPr>
          <p:txBody>
            <a:bodyPr wrap="square" lIns="91440" tIns="45720" rIns="91440" bIns="45720" numCol="1" anchor="t">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58" name="ïŝľîḋè"/>
            <p:cNvSpPr/>
            <p:nvPr/>
          </p:nvSpPr>
          <p:spPr>
            <a:xfrm>
              <a:off x="13704" y="3582"/>
              <a:ext cx="339" cy="426"/>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rgbClr val="163479"/>
            </a:solidFill>
            <a:ln w="12700" cap="flat">
              <a:noFill/>
              <a:miter lim="400000"/>
            </a:ln>
            <a:effectLst/>
          </p:spPr>
          <p:txBody>
            <a:bodyPr wrap="square" lIns="91440" tIns="45720" rIns="91440" bIns="45720" numCol="1" anchor="ctr">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59" name="iṡlîḑé"/>
            <p:cNvSpPr/>
            <p:nvPr/>
          </p:nvSpPr>
          <p:spPr>
            <a:xfrm>
              <a:off x="13416" y="3432"/>
              <a:ext cx="341" cy="724"/>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163479"/>
            </a:solidFill>
            <a:ln w="12700" cap="flat">
              <a:noFill/>
              <a:miter lim="400000"/>
            </a:ln>
            <a:effectLst/>
          </p:spPr>
          <p:txBody>
            <a:bodyPr wrap="square" lIns="91440" tIns="45720" rIns="91440" bIns="45720" numCol="1" anchor="t">
              <a:normAutofit fontScale="7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60" name="ïṥ1iďé"/>
            <p:cNvSpPr/>
            <p:nvPr/>
          </p:nvSpPr>
          <p:spPr>
            <a:xfrm>
              <a:off x="12979" y="4105"/>
              <a:ext cx="210" cy="23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61" name="ïśḻiḓè"/>
            <p:cNvSpPr/>
            <p:nvPr/>
          </p:nvSpPr>
          <p:spPr>
            <a:xfrm>
              <a:off x="12627" y="1944"/>
              <a:ext cx="368" cy="224"/>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rgbClr val="163479"/>
            </a:solidFill>
            <a:ln w="12700" cap="flat">
              <a:noFill/>
              <a:miter lim="400000"/>
            </a:ln>
            <a:effectLst/>
          </p:spPr>
          <p:txBody>
            <a:bodyPr wrap="square" lIns="91440" tIns="45720" rIns="91440" bIns="45720" numCol="1" anchor="t">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62" name="íṣḷíďe"/>
            <p:cNvSpPr/>
            <p:nvPr/>
          </p:nvSpPr>
          <p:spPr>
            <a:xfrm>
              <a:off x="12285" y="1915"/>
              <a:ext cx="200" cy="207"/>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63" name="ïśḷïḍe"/>
            <p:cNvSpPr/>
            <p:nvPr/>
          </p:nvSpPr>
          <p:spPr>
            <a:xfrm>
              <a:off x="11638" y="1955"/>
              <a:ext cx="467" cy="307"/>
            </a:xfrm>
            <a:custGeom>
              <a:avLst/>
              <a:gdLst/>
              <a:ahLst/>
              <a:cxnLst>
                <a:cxn ang="0">
                  <a:pos x="wd2" y="hd2"/>
                </a:cxn>
                <a:cxn ang="5400000">
                  <a:pos x="wd2" y="hd2"/>
                </a:cxn>
                <a:cxn ang="10800000">
                  <a:pos x="wd2" y="hd2"/>
                </a:cxn>
                <a:cxn ang="16200000">
                  <a:pos x="wd2" y="hd2"/>
                </a:cxn>
              </a:cxnLst>
              <a:rect l="0" t="0"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64" name="iṥḻîďê"/>
            <p:cNvSpPr/>
            <p:nvPr/>
          </p:nvSpPr>
          <p:spPr>
            <a:xfrm>
              <a:off x="11992" y="3100"/>
              <a:ext cx="609" cy="327"/>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65" name="ïs1îḓé"/>
            <p:cNvSpPr/>
            <p:nvPr/>
          </p:nvSpPr>
          <p:spPr>
            <a:xfrm>
              <a:off x="10633" y="3909"/>
              <a:ext cx="474" cy="223"/>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66" name="îsḷiďé"/>
            <p:cNvSpPr/>
            <p:nvPr/>
          </p:nvSpPr>
          <p:spPr>
            <a:xfrm>
              <a:off x="12999" y="2523"/>
              <a:ext cx="190" cy="226"/>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67" name="îṧḻïdé"/>
            <p:cNvSpPr/>
            <p:nvPr/>
          </p:nvSpPr>
          <p:spPr>
            <a:xfrm>
              <a:off x="12241" y="4683"/>
              <a:ext cx="518" cy="497"/>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163479"/>
            </a:solidFill>
            <a:ln w="12700" cap="flat">
              <a:noFill/>
              <a:miter lim="400000"/>
            </a:ln>
            <a:effectLst/>
          </p:spPr>
          <p:txBody>
            <a:bodyPr wrap="square" lIns="91440" tIns="45720" rIns="91440" bIns="45720" numCol="1" anchor="ctr">
              <a:normAutofit fontScale="4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68" name="ïṧļiḑè"/>
            <p:cNvSpPr/>
            <p:nvPr/>
          </p:nvSpPr>
          <p:spPr>
            <a:xfrm>
              <a:off x="10737" y="4132"/>
              <a:ext cx="311" cy="305"/>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69" name="ïs1idè"/>
            <p:cNvSpPr/>
            <p:nvPr/>
          </p:nvSpPr>
          <p:spPr>
            <a:xfrm>
              <a:off x="12545" y="2233"/>
              <a:ext cx="251" cy="268"/>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70" name="ïsľiḍé"/>
            <p:cNvSpPr/>
            <p:nvPr/>
          </p:nvSpPr>
          <p:spPr>
            <a:xfrm>
              <a:off x="11875" y="2865"/>
              <a:ext cx="255" cy="237"/>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71" name="íṧḻiḑê"/>
            <p:cNvSpPr/>
            <p:nvPr/>
          </p:nvSpPr>
          <p:spPr>
            <a:xfrm>
              <a:off x="13808" y="3262"/>
              <a:ext cx="234" cy="250"/>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72" name="íṧľidé"/>
            <p:cNvSpPr/>
            <p:nvPr/>
          </p:nvSpPr>
          <p:spPr>
            <a:xfrm>
              <a:off x="11947" y="5541"/>
              <a:ext cx="548" cy="35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73" name="isľíďe"/>
            <p:cNvSpPr/>
            <p:nvPr/>
          </p:nvSpPr>
          <p:spPr>
            <a:xfrm>
              <a:off x="10604" y="3442"/>
              <a:ext cx="417" cy="435"/>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rgbClr val="163479"/>
            </a:solidFill>
            <a:ln w="12700" cap="flat">
              <a:noFill/>
              <a:miter lim="400000"/>
            </a:ln>
            <a:effectLst/>
          </p:spPr>
          <p:txBody>
            <a:bodyPr wrap="square" lIns="91440" tIns="45720" rIns="91440" bIns="45720" numCol="1" anchor="ctr">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74" name="íṥļîḑé"/>
            <p:cNvSpPr/>
            <p:nvPr/>
          </p:nvSpPr>
          <p:spPr>
            <a:xfrm>
              <a:off x="12889" y="5371"/>
              <a:ext cx="300" cy="477"/>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163479"/>
            </a:solidFill>
            <a:ln w="12700" cap="flat">
              <a:noFill/>
              <a:miter lim="400000"/>
            </a:ln>
            <a:effectLst/>
          </p:spPr>
          <p:txBody>
            <a:bodyPr wrap="square" lIns="91440" tIns="45720" rIns="91440" bIns="45720" numCol="1" anchor="ctr">
              <a:normAutofit fontScale="4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75" name="íŝ1íḍê"/>
            <p:cNvSpPr/>
            <p:nvPr/>
          </p:nvSpPr>
          <p:spPr>
            <a:xfrm>
              <a:off x="10561" y="5295"/>
              <a:ext cx="269" cy="19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76" name="iṣľíḑè"/>
            <p:cNvSpPr/>
            <p:nvPr/>
          </p:nvSpPr>
          <p:spPr>
            <a:xfrm>
              <a:off x="11807" y="4757"/>
              <a:ext cx="338" cy="361"/>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163479"/>
            </a:solidFill>
            <a:ln w="12700" cap="flat">
              <a:noFill/>
              <a:miter lim="400000"/>
            </a:ln>
            <a:effectLst/>
          </p:spPr>
          <p:txBody>
            <a:bodyPr wrap="square" lIns="91440" tIns="45720" rIns="91440" bIns="45720" numCol="1" anchor="t">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77" name="ïṣlïďé"/>
            <p:cNvSpPr/>
            <p:nvPr/>
          </p:nvSpPr>
          <p:spPr>
            <a:xfrm>
              <a:off x="11389" y="5057"/>
              <a:ext cx="396" cy="396"/>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rgbClr val="163479"/>
            </a:solidFill>
            <a:ln w="12700" cap="flat">
              <a:noFill/>
              <a:miter lim="400000"/>
            </a:ln>
            <a:effectLst/>
          </p:spPr>
          <p:txBody>
            <a:bodyPr wrap="square" lIns="91440" tIns="45720" rIns="91440" bIns="45720" numCol="1" anchor="ctr">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78" name="ïş1íḓê"/>
            <p:cNvSpPr/>
            <p:nvPr/>
          </p:nvSpPr>
          <p:spPr>
            <a:xfrm>
              <a:off x="12470" y="5168"/>
              <a:ext cx="371" cy="385"/>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79" name="ïṥ1íďê"/>
            <p:cNvSpPr/>
            <p:nvPr/>
          </p:nvSpPr>
          <p:spPr>
            <a:xfrm>
              <a:off x="11515" y="5713"/>
              <a:ext cx="378" cy="228"/>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163479"/>
            </a:solidFill>
            <a:ln w="12700" cap="flat">
              <a:noFill/>
              <a:miter lim="400000"/>
            </a:ln>
            <a:effectLst/>
          </p:spPr>
          <p:txBody>
            <a:bodyPr wrap="square" lIns="91440" tIns="45720" rIns="91440" bIns="45720" numCol="1" anchor="t">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80" name="iṧ1iḓê"/>
            <p:cNvSpPr/>
            <p:nvPr/>
          </p:nvSpPr>
          <p:spPr>
            <a:xfrm>
              <a:off x="13033" y="5091"/>
              <a:ext cx="368" cy="339"/>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81" name="îşľîḓè"/>
            <p:cNvSpPr/>
            <p:nvPr/>
          </p:nvSpPr>
          <p:spPr>
            <a:xfrm>
              <a:off x="11975" y="5171"/>
              <a:ext cx="266" cy="29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82" name="išļiḑè"/>
            <p:cNvSpPr/>
            <p:nvPr/>
          </p:nvSpPr>
          <p:spPr>
            <a:xfrm>
              <a:off x="12792" y="4699"/>
              <a:ext cx="201" cy="2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83" name="ïṥļïďé"/>
            <p:cNvSpPr/>
            <p:nvPr/>
          </p:nvSpPr>
          <p:spPr>
            <a:xfrm>
              <a:off x="12991" y="2133"/>
              <a:ext cx="237" cy="266"/>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84" name="îSḻiḍê"/>
            <p:cNvSpPr/>
            <p:nvPr/>
          </p:nvSpPr>
          <p:spPr>
            <a:xfrm>
              <a:off x="11141" y="3563"/>
              <a:ext cx="183" cy="170"/>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85" name="îšḷîḋé"/>
            <p:cNvSpPr/>
            <p:nvPr/>
          </p:nvSpPr>
          <p:spPr>
            <a:xfrm>
              <a:off x="11423" y="2422"/>
              <a:ext cx="232" cy="331"/>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86" name="iṥḻídê"/>
            <p:cNvSpPr/>
            <p:nvPr/>
          </p:nvSpPr>
          <p:spPr>
            <a:xfrm>
              <a:off x="10847" y="2296"/>
              <a:ext cx="327" cy="232"/>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163479"/>
            </a:solidFill>
            <a:ln w="12700" cap="flat">
              <a:noFill/>
              <a:miter lim="400000"/>
            </a:ln>
            <a:effectLst/>
          </p:spPr>
          <p:txBody>
            <a:bodyPr wrap="square" lIns="91440" tIns="45720" rIns="91440" bIns="45720" numCol="1" anchor="t">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87" name="í$1îḋê"/>
            <p:cNvSpPr/>
            <p:nvPr/>
          </p:nvSpPr>
          <p:spPr>
            <a:xfrm>
              <a:off x="13603" y="2760"/>
              <a:ext cx="245" cy="174"/>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88" name="íṧ1ïḑè"/>
            <p:cNvSpPr/>
            <p:nvPr/>
          </p:nvSpPr>
          <p:spPr>
            <a:xfrm>
              <a:off x="9988" y="4615"/>
              <a:ext cx="250" cy="278"/>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163479"/>
            </a:solidFill>
            <a:ln w="12700" cap="flat">
              <a:noFill/>
              <a:miter lim="400000"/>
            </a:ln>
            <a:effectLst/>
          </p:spPr>
          <p:txBody>
            <a:bodyPr wrap="square" lIns="91440" tIns="45720" rIns="91440" bIns="45720" numCol="1" anchor="t">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89" name="iśḻíḓé"/>
            <p:cNvSpPr/>
            <p:nvPr/>
          </p:nvSpPr>
          <p:spPr>
            <a:xfrm>
              <a:off x="12628" y="6313"/>
              <a:ext cx="318" cy="379"/>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163479"/>
            </a:solidFill>
            <a:ln w="12700" cap="flat">
              <a:noFill/>
              <a:miter lim="400000"/>
            </a:ln>
            <a:effectLst/>
          </p:spPr>
          <p:txBody>
            <a:bodyPr wrap="square" lIns="91440" tIns="45720" rIns="91440" bIns="45720" numCol="1" anchor="t">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90" name="iṣļîdê"/>
            <p:cNvSpPr/>
            <p:nvPr/>
          </p:nvSpPr>
          <p:spPr>
            <a:xfrm>
              <a:off x="13331" y="6311"/>
              <a:ext cx="380" cy="335"/>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91" name="îṥḷïdê"/>
            <p:cNvSpPr/>
            <p:nvPr/>
          </p:nvSpPr>
          <p:spPr>
            <a:xfrm>
              <a:off x="12656" y="6994"/>
              <a:ext cx="437" cy="286"/>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92" name="íṣľîḍé"/>
            <p:cNvSpPr/>
            <p:nvPr/>
          </p:nvSpPr>
          <p:spPr>
            <a:xfrm>
              <a:off x="12639" y="6761"/>
              <a:ext cx="204" cy="204"/>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93" name="îšḷïḓé"/>
            <p:cNvSpPr/>
            <p:nvPr/>
          </p:nvSpPr>
          <p:spPr>
            <a:xfrm>
              <a:off x="12062" y="7049"/>
              <a:ext cx="536" cy="244"/>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94" name="ïṧľíḍê"/>
            <p:cNvSpPr/>
            <p:nvPr/>
          </p:nvSpPr>
          <p:spPr>
            <a:xfrm>
              <a:off x="13583" y="7135"/>
              <a:ext cx="230" cy="16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95" name="ïŝḷíḋè"/>
            <p:cNvSpPr/>
            <p:nvPr/>
          </p:nvSpPr>
          <p:spPr>
            <a:xfrm>
              <a:off x="11530" y="5973"/>
              <a:ext cx="473" cy="628"/>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rgbClr val="163479"/>
            </a:solidFill>
            <a:ln w="12700" cap="flat">
              <a:noFill/>
              <a:miter lim="400000"/>
            </a:ln>
            <a:effectLst/>
          </p:spPr>
          <p:txBody>
            <a:bodyPr wrap="square" lIns="91440" tIns="45720" rIns="91440" bIns="45720" numCol="1" anchor="t">
              <a:normAutofit fontScale="57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96" name="íṣ1iďé"/>
            <p:cNvSpPr/>
            <p:nvPr/>
          </p:nvSpPr>
          <p:spPr>
            <a:xfrm>
              <a:off x="13046" y="6251"/>
              <a:ext cx="262" cy="3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97" name="íṥḷiḑê"/>
            <p:cNvSpPr/>
            <p:nvPr/>
          </p:nvSpPr>
          <p:spPr>
            <a:xfrm>
              <a:off x="13199" y="5749"/>
              <a:ext cx="336" cy="470"/>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163479"/>
            </a:solidFill>
            <a:ln w="12700" cap="flat">
              <a:noFill/>
              <a:miter lim="400000"/>
            </a:ln>
            <a:effectLst/>
          </p:spPr>
          <p:txBody>
            <a:bodyPr wrap="square" lIns="91440" tIns="45720" rIns="91440" bIns="45720" numCol="1" anchor="ctr">
              <a:normAutofit fontScale="40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98" name="ïṩḷíḓê"/>
            <p:cNvSpPr/>
            <p:nvPr/>
          </p:nvSpPr>
          <p:spPr>
            <a:xfrm>
              <a:off x="12439" y="5960"/>
              <a:ext cx="299" cy="33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299" name="ïsḻïḓe"/>
            <p:cNvSpPr/>
            <p:nvPr/>
          </p:nvSpPr>
          <p:spPr>
            <a:xfrm>
              <a:off x="12154" y="6647"/>
              <a:ext cx="418" cy="350"/>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00" name="î$1ïdè"/>
            <p:cNvSpPr/>
            <p:nvPr/>
          </p:nvSpPr>
          <p:spPr>
            <a:xfrm>
              <a:off x="11775" y="6581"/>
              <a:ext cx="287" cy="355"/>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01" name="işľiḋê"/>
            <p:cNvSpPr/>
            <p:nvPr/>
          </p:nvSpPr>
          <p:spPr>
            <a:xfrm>
              <a:off x="12049" y="6169"/>
              <a:ext cx="300" cy="477"/>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163479"/>
            </a:solidFill>
            <a:ln w="12700" cap="flat">
              <a:noFill/>
              <a:miter lim="400000"/>
            </a:ln>
            <a:effectLst/>
          </p:spPr>
          <p:txBody>
            <a:bodyPr wrap="square" lIns="91440" tIns="45720" rIns="91440" bIns="45720" numCol="1" anchor="ctr">
              <a:normAutofit fontScale="4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02" name="îṩḻiḑe"/>
            <p:cNvSpPr/>
            <p:nvPr/>
          </p:nvSpPr>
          <p:spPr>
            <a:xfrm>
              <a:off x="13167" y="6927"/>
              <a:ext cx="319" cy="359"/>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03" name="ïṧlíḑê"/>
            <p:cNvSpPr/>
            <p:nvPr/>
          </p:nvSpPr>
          <p:spPr>
            <a:xfrm>
              <a:off x="13557" y="6642"/>
              <a:ext cx="217" cy="310"/>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04" name="iṥḻïḍe"/>
            <p:cNvSpPr/>
            <p:nvPr/>
          </p:nvSpPr>
          <p:spPr>
            <a:xfrm>
              <a:off x="10523" y="2573"/>
              <a:ext cx="217" cy="252"/>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05" name="îṥḷïḑê"/>
            <p:cNvSpPr/>
            <p:nvPr/>
          </p:nvSpPr>
          <p:spPr>
            <a:xfrm>
              <a:off x="10695" y="4634"/>
              <a:ext cx="258" cy="549"/>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163479"/>
            </a:solidFill>
            <a:ln w="12700" cap="flat">
              <a:noFill/>
              <a:miter lim="400000"/>
            </a:ln>
            <a:effectLst/>
          </p:spPr>
          <p:txBody>
            <a:bodyPr wrap="square" lIns="91440" tIns="45720" rIns="91440" bIns="45720" numCol="1" anchor="t">
              <a:normAutofit fontScale="47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06" name="îṩļíďé"/>
            <p:cNvSpPr/>
            <p:nvPr/>
          </p:nvSpPr>
          <p:spPr>
            <a:xfrm>
              <a:off x="13711" y="6847"/>
              <a:ext cx="230" cy="25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07" name="íšlïḓè"/>
            <p:cNvSpPr/>
            <p:nvPr/>
          </p:nvSpPr>
          <p:spPr>
            <a:xfrm>
              <a:off x="12821" y="5930"/>
              <a:ext cx="309" cy="296"/>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08" name="ïŝľîde"/>
            <p:cNvSpPr/>
            <p:nvPr/>
          </p:nvSpPr>
          <p:spPr>
            <a:xfrm>
              <a:off x="11775" y="7037"/>
              <a:ext cx="220" cy="235"/>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163479"/>
            </a:solidFill>
            <a:ln w="12700" cap="flat">
              <a:noFill/>
              <a:miter lim="400000"/>
            </a:ln>
            <a:effectLst/>
          </p:spPr>
          <p:txBody>
            <a:bodyPr wrap="square" lIns="91440" tIns="45720" rIns="91440" bIns="45720" numCol="1" anchor="t">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09" name="ïsļiḓè"/>
            <p:cNvSpPr/>
            <p:nvPr/>
          </p:nvSpPr>
          <p:spPr>
            <a:xfrm>
              <a:off x="11766" y="6797"/>
              <a:ext cx="201" cy="2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10" name="î$ļíḍé"/>
            <p:cNvSpPr/>
            <p:nvPr/>
          </p:nvSpPr>
          <p:spPr>
            <a:xfrm>
              <a:off x="12413" y="6418"/>
              <a:ext cx="183" cy="170"/>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11" name="iṥḻiḑe"/>
            <p:cNvSpPr/>
            <p:nvPr/>
          </p:nvSpPr>
          <p:spPr>
            <a:xfrm>
              <a:off x="13878" y="7109"/>
              <a:ext cx="183" cy="170"/>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12" name="îṣḻïďé"/>
            <p:cNvSpPr/>
            <p:nvPr/>
          </p:nvSpPr>
          <p:spPr>
            <a:xfrm>
              <a:off x="10367" y="5584"/>
              <a:ext cx="690" cy="574"/>
            </a:xfrm>
            <a:custGeom>
              <a:avLst/>
              <a:gdLst/>
              <a:ahLst/>
              <a:cxnLst>
                <a:cxn ang="0">
                  <a:pos x="wd2" y="hd2"/>
                </a:cxn>
                <a:cxn ang="5400000">
                  <a:pos x="wd2" y="hd2"/>
                </a:cxn>
                <a:cxn ang="10800000">
                  <a:pos x="wd2" y="hd2"/>
                </a:cxn>
                <a:cxn ang="16200000">
                  <a:pos x="wd2" y="hd2"/>
                </a:cxn>
              </a:cxnLst>
              <a:rect l="0" t="0"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rgbClr val="163479"/>
            </a:solidFill>
            <a:ln w="12700" cap="flat">
              <a:noFill/>
              <a:miter lim="400000"/>
            </a:ln>
            <a:effectLst/>
          </p:spPr>
          <p:txBody>
            <a:bodyPr wrap="square" lIns="91440" tIns="45720" rIns="91440" bIns="45720" numCol="1" anchor="t">
              <a:normAutofit fontScale="5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13" name="ïsḻídé"/>
            <p:cNvSpPr/>
            <p:nvPr/>
          </p:nvSpPr>
          <p:spPr>
            <a:xfrm>
              <a:off x="10257" y="5326"/>
              <a:ext cx="234" cy="250"/>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163479"/>
            </a:solidFill>
            <a:ln w="12700" cap="flat">
              <a:noFill/>
              <a:miter lim="400000"/>
            </a:ln>
            <a:effectLst/>
          </p:spPr>
          <p:txBody>
            <a:bodyPr wrap="square" lIns="91440" tIns="45720" rIns="91440" bIns="45720" numCol="1" anchor="t">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14" name="îSļïďè"/>
            <p:cNvSpPr/>
            <p:nvPr/>
          </p:nvSpPr>
          <p:spPr>
            <a:xfrm>
              <a:off x="10923" y="5184"/>
              <a:ext cx="250" cy="278"/>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163479"/>
            </a:solidFill>
            <a:ln w="12700" cap="flat">
              <a:noFill/>
              <a:miter lim="400000"/>
            </a:ln>
            <a:effectLst/>
          </p:spPr>
          <p:txBody>
            <a:bodyPr wrap="square" lIns="91440" tIns="45720" rIns="91440" bIns="45720" numCol="1" anchor="t">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15" name="iṡḷiḓé"/>
            <p:cNvSpPr/>
            <p:nvPr/>
          </p:nvSpPr>
          <p:spPr>
            <a:xfrm>
              <a:off x="10119" y="4322"/>
              <a:ext cx="281" cy="392"/>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163479"/>
            </a:solidFill>
            <a:ln w="12700" cap="flat">
              <a:noFill/>
              <a:miter lim="400000"/>
            </a:ln>
            <a:effectLst/>
          </p:spPr>
          <p:txBody>
            <a:bodyPr wrap="square" lIns="91440" tIns="45720" rIns="91440" bIns="45720" numCol="1" anchor="ctr">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16" name="isľîďe"/>
            <p:cNvSpPr/>
            <p:nvPr/>
          </p:nvSpPr>
          <p:spPr>
            <a:xfrm>
              <a:off x="10893" y="4923"/>
              <a:ext cx="238" cy="222"/>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17" name="íṧ1íďè"/>
            <p:cNvSpPr/>
            <p:nvPr/>
          </p:nvSpPr>
          <p:spPr>
            <a:xfrm>
              <a:off x="10198" y="4880"/>
              <a:ext cx="297" cy="366"/>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18" name="i$lïḍé"/>
            <p:cNvSpPr/>
            <p:nvPr/>
          </p:nvSpPr>
          <p:spPr>
            <a:xfrm>
              <a:off x="10616" y="4461"/>
              <a:ext cx="208" cy="208"/>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19" name="îS1ïḓè"/>
            <p:cNvSpPr/>
            <p:nvPr/>
          </p:nvSpPr>
          <p:spPr>
            <a:xfrm>
              <a:off x="12571" y="5585"/>
              <a:ext cx="349" cy="319"/>
            </a:xfrm>
            <a:custGeom>
              <a:avLst/>
              <a:gdLst/>
              <a:ahLst/>
              <a:cxnLst>
                <a:cxn ang="0">
                  <a:pos x="wd2" y="hd2"/>
                </a:cxn>
                <a:cxn ang="5400000">
                  <a:pos x="wd2" y="hd2"/>
                </a:cxn>
                <a:cxn ang="10800000">
                  <a:pos x="wd2" y="hd2"/>
                </a:cxn>
                <a:cxn ang="16200000">
                  <a:pos x="wd2" y="hd2"/>
                </a:cxn>
              </a:cxnLst>
              <a:rect l="0" t="0"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20" name="iśļîde"/>
            <p:cNvSpPr/>
            <p:nvPr/>
          </p:nvSpPr>
          <p:spPr>
            <a:xfrm>
              <a:off x="10391" y="4098"/>
              <a:ext cx="280" cy="31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21" name="íṣḻiḓê"/>
            <p:cNvSpPr/>
            <p:nvPr/>
          </p:nvSpPr>
          <p:spPr>
            <a:xfrm>
              <a:off x="10343" y="3771"/>
              <a:ext cx="270" cy="281"/>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22" name="íś1îde"/>
            <p:cNvSpPr/>
            <p:nvPr/>
          </p:nvSpPr>
          <p:spPr>
            <a:xfrm>
              <a:off x="10313" y="3434"/>
              <a:ext cx="208" cy="3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23" name="îś1iḑê"/>
            <p:cNvSpPr/>
            <p:nvPr/>
          </p:nvSpPr>
          <p:spPr>
            <a:xfrm>
              <a:off x="12964" y="6686"/>
              <a:ext cx="356" cy="215"/>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163479"/>
            </a:solidFill>
            <a:ln w="12700" cap="flat">
              <a:noFill/>
              <a:miter lim="400000"/>
            </a:ln>
            <a:effectLst/>
          </p:spPr>
          <p:txBody>
            <a:bodyPr wrap="square" lIns="91440" tIns="45720" rIns="91440" bIns="45720" numCol="1" anchor="t">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24" name="i$1iḑé"/>
            <p:cNvSpPr/>
            <p:nvPr/>
          </p:nvSpPr>
          <p:spPr>
            <a:xfrm>
              <a:off x="11697" y="5342"/>
              <a:ext cx="217" cy="310"/>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25" name="î$ľiḋé"/>
            <p:cNvSpPr/>
            <p:nvPr/>
          </p:nvSpPr>
          <p:spPr>
            <a:xfrm>
              <a:off x="11186" y="5408"/>
              <a:ext cx="300" cy="477"/>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163479"/>
            </a:solidFill>
            <a:ln w="12700" cap="flat">
              <a:noFill/>
              <a:miter lim="400000"/>
            </a:ln>
            <a:effectLst/>
          </p:spPr>
          <p:txBody>
            <a:bodyPr wrap="square" lIns="91440" tIns="45720" rIns="91440" bIns="45720" numCol="1" anchor="ctr">
              <a:normAutofit fontScale="4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26" name="îṧḷïďè"/>
            <p:cNvSpPr/>
            <p:nvPr/>
          </p:nvSpPr>
          <p:spPr>
            <a:xfrm>
              <a:off x="10965" y="5537"/>
              <a:ext cx="183" cy="170"/>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27" name="îSľíḑe"/>
            <p:cNvSpPr/>
            <p:nvPr/>
          </p:nvSpPr>
          <p:spPr>
            <a:xfrm>
              <a:off x="11335" y="5883"/>
              <a:ext cx="174" cy="186"/>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163479"/>
            </a:solidFill>
            <a:ln w="12700" cap="flat">
              <a:noFill/>
              <a:miter lim="400000"/>
            </a:ln>
            <a:effectLst/>
          </p:spPr>
          <p:txBody>
            <a:bodyPr wrap="square" lIns="91440" tIns="45720" rIns="91440" bIns="45720" numCol="1" anchor="t">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28" name="íšḻïḋè"/>
            <p:cNvSpPr/>
            <p:nvPr/>
          </p:nvSpPr>
          <p:spPr>
            <a:xfrm>
              <a:off x="12106" y="5963"/>
              <a:ext cx="230" cy="16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29" name="íSḷïḍê"/>
            <p:cNvSpPr/>
            <p:nvPr/>
          </p:nvSpPr>
          <p:spPr>
            <a:xfrm>
              <a:off x="10353" y="5054"/>
              <a:ext cx="299" cy="233"/>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30" name="i$1iḑé"/>
            <p:cNvSpPr/>
            <p:nvPr/>
          </p:nvSpPr>
          <p:spPr>
            <a:xfrm>
              <a:off x="10482" y="4742"/>
              <a:ext cx="249" cy="163"/>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163479"/>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grpSp>
      <p:sp>
        <p:nvSpPr>
          <p:cNvPr id="4" name="文本框 3"/>
          <p:cNvSpPr txBox="1"/>
          <p:nvPr/>
        </p:nvSpPr>
        <p:spPr>
          <a:xfrm>
            <a:off x="863600" y="1601470"/>
            <a:ext cx="5358765" cy="2515235"/>
          </a:xfrm>
          <a:prstGeom prst="rect">
            <a:avLst/>
          </a:prstGeom>
          <a:noFill/>
        </p:spPr>
        <p:txBody>
          <a:bodyPr wrap="square" rtlCol="0" anchor="t">
            <a:spAutoFit/>
          </a:bodyPr>
          <a:lstStyle/>
          <a:p>
            <a:pPr>
              <a:lnSpc>
                <a:spcPct val="150000"/>
              </a:lnSpc>
            </a:pPr>
            <a:r>
              <a:rPr lang="zh-CN" altLang="en-US" sz="1500">
                <a:solidFill>
                  <a:schemeClr val="tx1">
                    <a:lumMod val="75000"/>
                    <a:lumOff val="25000"/>
                  </a:schemeClr>
                </a:solidFill>
              </a:rPr>
              <a:t>基层岗位HSE培训的目的在于提高员工HSE意识、操作技能和岗位HSE风险控制能力；</a:t>
            </a:r>
            <a:endParaRPr lang="zh-CN" altLang="en-US" sz="1500">
              <a:solidFill>
                <a:schemeClr val="tx1">
                  <a:lumMod val="75000"/>
                  <a:lumOff val="25000"/>
                </a:schemeClr>
              </a:solidFill>
            </a:endParaRPr>
          </a:p>
          <a:p>
            <a:pPr>
              <a:lnSpc>
                <a:spcPct val="150000"/>
              </a:lnSpc>
            </a:pPr>
            <a:r>
              <a:rPr lang="zh-CN" altLang="en-US" sz="1500">
                <a:solidFill>
                  <a:schemeClr val="tx1">
                    <a:lumMod val="75000"/>
                    <a:lumOff val="25000"/>
                  </a:schemeClr>
                </a:solidFill>
              </a:rPr>
              <a:t>职业技能培训的目的在于提高员工运用职业技能解决实际问题、完成工作任务的能力；两者的目的都是为了提高员工的能力。</a:t>
            </a:r>
            <a:endParaRPr lang="zh-CN" altLang="en-US" sz="1500">
              <a:solidFill>
                <a:schemeClr val="tx1">
                  <a:lumMod val="75000"/>
                  <a:lumOff val="25000"/>
                </a:schemeClr>
              </a:solidFill>
            </a:endParaRPr>
          </a:p>
          <a:p>
            <a:pPr>
              <a:lnSpc>
                <a:spcPct val="150000"/>
              </a:lnSpc>
            </a:pPr>
            <a:r>
              <a:rPr lang="zh-CN" altLang="en-US" sz="1500">
                <a:solidFill>
                  <a:schemeClr val="tx1">
                    <a:lumMod val="75000"/>
                    <a:lumOff val="25000"/>
                  </a:schemeClr>
                </a:solidFill>
              </a:rPr>
              <a:t>员工HSE培训是员工接受职业技能培训的前提条件；员工HSE能力标准是员工从事本岗位工作技能鉴定、岗位等级晋升的最低要求。</a:t>
            </a:r>
            <a:endParaRPr lang="zh-CN" altLang="en-US" sz="1500">
              <a:solidFill>
                <a:schemeClr val="tx1">
                  <a:lumMod val="75000"/>
                  <a:lumOff val="25000"/>
                </a:schemeClr>
              </a:solidFill>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520636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编制应用岗位培训矩阵注意事项</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20395" y="744220"/>
            <a:ext cx="6144895" cy="368300"/>
          </a:xfrm>
          <a:prstGeom prst="rect">
            <a:avLst/>
          </a:prstGeom>
          <a:noFill/>
        </p:spPr>
        <p:txBody>
          <a:bodyPr wrap="square" rtlCol="0" anchor="t">
            <a:spAutoFit/>
          </a:bodyPr>
          <a:lstStyle/>
          <a:p>
            <a:r>
              <a:rPr lang="zh-CN" altLang="en-US"/>
              <a:t>（四）建立健全培训矩阵推广应用机制</a:t>
            </a:r>
            <a:endParaRPr lang="zh-CN" altLang="en-US"/>
          </a:p>
        </p:txBody>
      </p:sp>
      <p:sp>
        <p:nvSpPr>
          <p:cNvPr id="4" name="文本框 3"/>
          <p:cNvSpPr txBox="1"/>
          <p:nvPr/>
        </p:nvSpPr>
        <p:spPr>
          <a:xfrm>
            <a:off x="854075" y="1172845"/>
            <a:ext cx="7749540" cy="1129665"/>
          </a:xfrm>
          <a:prstGeom prst="rect">
            <a:avLst/>
          </a:prstGeom>
          <a:noFill/>
        </p:spPr>
        <p:txBody>
          <a:bodyPr wrap="square" rtlCol="0" anchor="t">
            <a:spAutoFit/>
          </a:bodyPr>
          <a:lstStyle/>
          <a:p>
            <a:pPr>
              <a:lnSpc>
                <a:spcPct val="150000"/>
              </a:lnSpc>
            </a:pPr>
            <a:r>
              <a:rPr lang="zh-CN" altLang="en-US" sz="1500">
                <a:solidFill>
                  <a:schemeClr val="tx1">
                    <a:lumMod val="75000"/>
                    <a:lumOff val="25000"/>
                  </a:schemeClr>
                </a:solidFill>
              </a:rPr>
              <a:t>各单位应从组织职责、制度流程、人员培训、资源保障等方面入手，将培训矩阵编制与应用作为推广“需求型”基层岗位HSE培训模式的重要抓手。建立健全培训矩阵编制应用考核、激励制度，推动各级直线管理者和全体岗位员工积极参与到此项工作中。</a:t>
            </a:r>
            <a:endParaRPr lang="zh-CN" altLang="en-US" sz="1500">
              <a:solidFill>
                <a:schemeClr val="tx1">
                  <a:lumMod val="75000"/>
                  <a:lumOff val="25000"/>
                </a:schemeClr>
              </a:solidFill>
            </a:endParaRPr>
          </a:p>
        </p:txBody>
      </p:sp>
      <p:sp>
        <p:nvSpPr>
          <p:cNvPr id="8" name="矩形 7"/>
          <p:cNvSpPr/>
          <p:nvPr>
            <p:custDataLst>
              <p:tags r:id="rId1"/>
            </p:custDataLst>
          </p:nvPr>
        </p:nvSpPr>
        <p:spPr>
          <a:xfrm>
            <a:off x="1247775" y="2499360"/>
            <a:ext cx="2489835" cy="990600"/>
          </a:xfrm>
          <a:prstGeom prst="rect">
            <a:avLst/>
          </a:prstGeom>
          <a:solidFill>
            <a:srgbClr val="1634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Ins="135000" rtlCol="0" anchor="ctr">
            <a:normAutofit/>
          </a:bodyPr>
          <a:lstStyle/>
          <a:p>
            <a:pPr marL="0" lvl="0" indent="0" algn="ctr">
              <a:lnSpc>
                <a:spcPct val="150000"/>
              </a:lnSpc>
              <a:spcBef>
                <a:spcPts val="0"/>
              </a:spcBef>
              <a:spcAft>
                <a:spcPts val="0"/>
              </a:spcAft>
              <a:buSzPct val="100000"/>
            </a:pPr>
            <a:r>
              <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将员工的HSE能力纳入劳动力管理和绩效考核；</a:t>
            </a:r>
            <a:endPar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任意多边形 31"/>
          <p:cNvSpPr/>
          <p:nvPr>
            <p:custDataLst>
              <p:tags r:id="rId2"/>
            </p:custDataLst>
          </p:nvPr>
        </p:nvSpPr>
        <p:spPr>
          <a:xfrm>
            <a:off x="3737610" y="2499360"/>
            <a:ext cx="551180" cy="990600"/>
          </a:xfrm>
          <a:custGeom>
            <a:avLst/>
            <a:gdLst>
              <a:gd name="connsiteX0" fmla="*/ 0 w 476250"/>
              <a:gd name="connsiteY0" fmla="*/ 0 h 1390650"/>
              <a:gd name="connsiteX1" fmla="*/ 208078 w 476250"/>
              <a:gd name="connsiteY1" fmla="*/ 0 h 1390650"/>
              <a:gd name="connsiteX2" fmla="*/ 476250 w 476250"/>
              <a:gd name="connsiteY2" fmla="*/ 281058 h 1390650"/>
              <a:gd name="connsiteX3" fmla="*/ 476250 w 476250"/>
              <a:gd name="connsiteY3" fmla="*/ 1390650 h 1390650"/>
              <a:gd name="connsiteX4" fmla="*/ 0 w 476250"/>
              <a:gd name="connsiteY4" fmla="*/ 1390650 h 13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1390650">
                <a:moveTo>
                  <a:pt x="0" y="0"/>
                </a:moveTo>
                <a:lnTo>
                  <a:pt x="208078" y="0"/>
                </a:lnTo>
                <a:lnTo>
                  <a:pt x="476250" y="281058"/>
                </a:lnTo>
                <a:lnTo>
                  <a:pt x="476250" y="1390650"/>
                </a:lnTo>
                <a:lnTo>
                  <a:pt x="0" y="1390650"/>
                </a:lnTo>
                <a:close/>
              </a:path>
            </a:pathLst>
          </a:cu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00">
              <a:solidFill>
                <a:schemeClr val="bg1"/>
              </a:solidFill>
              <a:latin typeface="微软雅黑" panose="020B0503020204020204" pitchFamily="34" charset="-122"/>
              <a:ea typeface="微软雅黑" panose="020B0503020204020204" pitchFamily="34" charset="-122"/>
            </a:endParaRPr>
          </a:p>
        </p:txBody>
      </p:sp>
      <p:sp>
        <p:nvSpPr>
          <p:cNvPr id="24" name="任意多边形 23"/>
          <p:cNvSpPr/>
          <p:nvPr>
            <p:custDataLst>
              <p:tags r:id="rId3"/>
            </p:custDataLst>
          </p:nvPr>
        </p:nvSpPr>
        <p:spPr>
          <a:xfrm>
            <a:off x="3533775" y="2707640"/>
            <a:ext cx="407670" cy="573405"/>
          </a:xfrm>
          <a:custGeom>
            <a:avLst/>
            <a:gdLst>
              <a:gd name="connsiteX0" fmla="*/ 176213 w 352425"/>
              <a:gd name="connsiteY0" fmla="*/ 0 h 805051"/>
              <a:gd name="connsiteX1" fmla="*/ 190616 w 352425"/>
              <a:gd name="connsiteY1" fmla="*/ 11884 h 805051"/>
              <a:gd name="connsiteX2" fmla="*/ 352425 w 352425"/>
              <a:gd name="connsiteY2" fmla="*/ 402525 h 805051"/>
              <a:gd name="connsiteX3" fmla="*/ 190616 w 352425"/>
              <a:gd name="connsiteY3" fmla="*/ 793166 h 805051"/>
              <a:gd name="connsiteX4" fmla="*/ 176213 w 352425"/>
              <a:gd name="connsiteY4" fmla="*/ 805051 h 805051"/>
              <a:gd name="connsiteX5" fmla="*/ 161809 w 352425"/>
              <a:gd name="connsiteY5" fmla="*/ 793166 h 805051"/>
              <a:gd name="connsiteX6" fmla="*/ 0 w 352425"/>
              <a:gd name="connsiteY6" fmla="*/ 402525 h 805051"/>
              <a:gd name="connsiteX7" fmla="*/ 161809 w 352425"/>
              <a:gd name="connsiteY7" fmla="*/ 11884 h 8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805051">
                <a:moveTo>
                  <a:pt x="176213" y="0"/>
                </a:moveTo>
                <a:lnTo>
                  <a:pt x="190616" y="11884"/>
                </a:lnTo>
                <a:cubicBezTo>
                  <a:pt x="290590" y="111858"/>
                  <a:pt x="352425" y="249970"/>
                  <a:pt x="352425" y="402525"/>
                </a:cubicBezTo>
                <a:cubicBezTo>
                  <a:pt x="352425" y="555080"/>
                  <a:pt x="290590" y="693193"/>
                  <a:pt x="190616" y="793166"/>
                </a:cubicBezTo>
                <a:lnTo>
                  <a:pt x="176213" y="805051"/>
                </a:lnTo>
                <a:lnTo>
                  <a:pt x="161809" y="793166"/>
                </a:lnTo>
                <a:cubicBezTo>
                  <a:pt x="61835" y="693193"/>
                  <a:pt x="0" y="555080"/>
                  <a:pt x="0" y="402525"/>
                </a:cubicBezTo>
                <a:cubicBezTo>
                  <a:pt x="0" y="249970"/>
                  <a:pt x="61835" y="111858"/>
                  <a:pt x="161809" y="11884"/>
                </a:cubicBezTo>
                <a:close/>
              </a:path>
            </a:pathLst>
          </a:custGeom>
          <a:solidFill>
            <a:schemeClr val="accent2"/>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300" dirty="0">
                <a:solidFill>
                  <a:schemeClr val="bg1"/>
                </a:solidFill>
                <a:latin typeface="微软雅黑" panose="020B0503020204020204" pitchFamily="34" charset="-122"/>
                <a:ea typeface="微软雅黑" panose="020B0503020204020204" pitchFamily="34" charset="-122"/>
              </a:rPr>
              <a:t>A</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36" name="任意多边形 35"/>
          <p:cNvSpPr/>
          <p:nvPr>
            <p:custDataLst>
              <p:tags r:id="rId4"/>
            </p:custDataLst>
          </p:nvPr>
        </p:nvSpPr>
        <p:spPr>
          <a:xfrm rot="5553511" flipV="1">
            <a:off x="3981450" y="2461895"/>
            <a:ext cx="191135" cy="314325"/>
          </a:xfrm>
          <a:custGeom>
            <a:avLst/>
            <a:gdLst>
              <a:gd name="connsiteX0" fmla="*/ 0 w 268171"/>
              <a:gd name="connsiteY0" fmla="*/ 0 h 271514"/>
              <a:gd name="connsiteX1" fmla="*/ 259064 w 268171"/>
              <a:gd name="connsiteY1" fmla="*/ 271514 h 271514"/>
              <a:gd name="connsiteX2" fmla="*/ 268171 w 268171"/>
              <a:gd name="connsiteY2" fmla="*/ 67708 h 271514"/>
              <a:gd name="connsiteX3" fmla="*/ 268171 w 268171"/>
              <a:gd name="connsiteY3" fmla="*/ 3467 h 271514"/>
              <a:gd name="connsiteX4" fmla="*/ 190577 w 268171"/>
              <a:gd name="connsiteY4" fmla="*/ 0 h 2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71" h="271514">
                <a:moveTo>
                  <a:pt x="0" y="0"/>
                </a:moveTo>
                <a:lnTo>
                  <a:pt x="259064" y="271514"/>
                </a:lnTo>
                <a:lnTo>
                  <a:pt x="268171" y="67708"/>
                </a:lnTo>
                <a:lnTo>
                  <a:pt x="268171" y="3467"/>
                </a:lnTo>
                <a:lnTo>
                  <a:pt x="190577" y="0"/>
                </a:lnTo>
                <a:close/>
              </a:path>
            </a:pathLst>
          </a:custGeom>
          <a:solidFill>
            <a:srgbClr val="1634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0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custDataLst>
              <p:tags r:id="rId5"/>
            </p:custDataLst>
          </p:nvPr>
        </p:nvSpPr>
        <p:spPr>
          <a:xfrm>
            <a:off x="4845685" y="2498725"/>
            <a:ext cx="2489835" cy="990600"/>
          </a:xfrm>
          <a:prstGeom prst="rect">
            <a:avLst/>
          </a:prstGeom>
          <a:solidFill>
            <a:srgbClr val="1634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Ins="135000" rtlCol="0" anchor="ctr">
            <a:normAutofit/>
          </a:bodyPr>
          <a:lstStyle/>
          <a:p>
            <a:pPr marL="0" lvl="0" indent="0" algn="ctr">
              <a:lnSpc>
                <a:spcPct val="150000"/>
              </a:lnSpc>
              <a:spcBef>
                <a:spcPts val="0"/>
              </a:spcBef>
              <a:spcAft>
                <a:spcPts val="0"/>
              </a:spcAft>
              <a:buSzPct val="100000"/>
            </a:pPr>
            <a:r>
              <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将基层HSE培训工作纳入管理者的目标责任考核。</a:t>
            </a:r>
            <a:endPar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任意多边形 39"/>
          <p:cNvSpPr/>
          <p:nvPr>
            <p:custDataLst>
              <p:tags r:id="rId6"/>
            </p:custDataLst>
          </p:nvPr>
        </p:nvSpPr>
        <p:spPr>
          <a:xfrm>
            <a:off x="7335520" y="2498725"/>
            <a:ext cx="551180" cy="990600"/>
          </a:xfrm>
          <a:custGeom>
            <a:avLst/>
            <a:gdLst>
              <a:gd name="connsiteX0" fmla="*/ 0 w 476250"/>
              <a:gd name="connsiteY0" fmla="*/ 0 h 1390650"/>
              <a:gd name="connsiteX1" fmla="*/ 208078 w 476250"/>
              <a:gd name="connsiteY1" fmla="*/ 0 h 1390650"/>
              <a:gd name="connsiteX2" fmla="*/ 476250 w 476250"/>
              <a:gd name="connsiteY2" fmla="*/ 281058 h 1390650"/>
              <a:gd name="connsiteX3" fmla="*/ 476250 w 476250"/>
              <a:gd name="connsiteY3" fmla="*/ 1390650 h 1390650"/>
              <a:gd name="connsiteX4" fmla="*/ 0 w 476250"/>
              <a:gd name="connsiteY4" fmla="*/ 1390650 h 13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1390650">
                <a:moveTo>
                  <a:pt x="0" y="0"/>
                </a:moveTo>
                <a:lnTo>
                  <a:pt x="208078" y="0"/>
                </a:lnTo>
                <a:lnTo>
                  <a:pt x="476250" y="281058"/>
                </a:lnTo>
                <a:lnTo>
                  <a:pt x="476250" y="1390650"/>
                </a:lnTo>
                <a:lnTo>
                  <a:pt x="0" y="1390650"/>
                </a:lnTo>
                <a:close/>
              </a:path>
            </a:pathLst>
          </a:cu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00">
              <a:solidFill>
                <a:schemeClr val="bg1"/>
              </a:solidFill>
              <a:latin typeface="微软雅黑" panose="020B0503020204020204" pitchFamily="34" charset="-122"/>
              <a:ea typeface="微软雅黑" panose="020B0503020204020204" pitchFamily="34" charset="-122"/>
            </a:endParaRPr>
          </a:p>
        </p:txBody>
      </p:sp>
      <p:sp>
        <p:nvSpPr>
          <p:cNvPr id="41" name="任意多边形 40"/>
          <p:cNvSpPr/>
          <p:nvPr>
            <p:custDataLst>
              <p:tags r:id="rId7"/>
            </p:custDataLst>
          </p:nvPr>
        </p:nvSpPr>
        <p:spPr>
          <a:xfrm>
            <a:off x="7131685" y="2707005"/>
            <a:ext cx="407670" cy="573405"/>
          </a:xfrm>
          <a:custGeom>
            <a:avLst/>
            <a:gdLst>
              <a:gd name="connsiteX0" fmla="*/ 176213 w 352425"/>
              <a:gd name="connsiteY0" fmla="*/ 0 h 805051"/>
              <a:gd name="connsiteX1" fmla="*/ 190616 w 352425"/>
              <a:gd name="connsiteY1" fmla="*/ 11884 h 805051"/>
              <a:gd name="connsiteX2" fmla="*/ 352425 w 352425"/>
              <a:gd name="connsiteY2" fmla="*/ 402525 h 805051"/>
              <a:gd name="connsiteX3" fmla="*/ 190616 w 352425"/>
              <a:gd name="connsiteY3" fmla="*/ 793166 h 805051"/>
              <a:gd name="connsiteX4" fmla="*/ 176213 w 352425"/>
              <a:gd name="connsiteY4" fmla="*/ 805051 h 805051"/>
              <a:gd name="connsiteX5" fmla="*/ 161809 w 352425"/>
              <a:gd name="connsiteY5" fmla="*/ 793166 h 805051"/>
              <a:gd name="connsiteX6" fmla="*/ 0 w 352425"/>
              <a:gd name="connsiteY6" fmla="*/ 402525 h 805051"/>
              <a:gd name="connsiteX7" fmla="*/ 161809 w 352425"/>
              <a:gd name="connsiteY7" fmla="*/ 11884 h 8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805051">
                <a:moveTo>
                  <a:pt x="176213" y="0"/>
                </a:moveTo>
                <a:lnTo>
                  <a:pt x="190616" y="11884"/>
                </a:lnTo>
                <a:cubicBezTo>
                  <a:pt x="290590" y="111858"/>
                  <a:pt x="352425" y="249970"/>
                  <a:pt x="352425" y="402525"/>
                </a:cubicBezTo>
                <a:cubicBezTo>
                  <a:pt x="352425" y="555080"/>
                  <a:pt x="290590" y="693193"/>
                  <a:pt x="190616" y="793166"/>
                </a:cubicBezTo>
                <a:lnTo>
                  <a:pt x="176213" y="805051"/>
                </a:lnTo>
                <a:lnTo>
                  <a:pt x="161809" y="793166"/>
                </a:lnTo>
                <a:cubicBezTo>
                  <a:pt x="61835" y="693193"/>
                  <a:pt x="0" y="555080"/>
                  <a:pt x="0" y="402525"/>
                </a:cubicBezTo>
                <a:cubicBezTo>
                  <a:pt x="0" y="249970"/>
                  <a:pt x="61835" y="111858"/>
                  <a:pt x="161809" y="11884"/>
                </a:cubicBezTo>
                <a:close/>
              </a:path>
            </a:pathLst>
          </a:custGeom>
          <a:solidFill>
            <a:schemeClr val="accent2"/>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300" dirty="0">
                <a:solidFill>
                  <a:schemeClr val="bg1"/>
                </a:solidFill>
                <a:latin typeface="微软雅黑" panose="020B0503020204020204" pitchFamily="34" charset="-122"/>
                <a:ea typeface="微软雅黑" panose="020B0503020204020204" pitchFamily="34" charset="-122"/>
              </a:rPr>
              <a:t>B</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42" name="任意多边形 41"/>
          <p:cNvSpPr/>
          <p:nvPr>
            <p:custDataLst>
              <p:tags r:id="rId8"/>
            </p:custDataLst>
          </p:nvPr>
        </p:nvSpPr>
        <p:spPr>
          <a:xfrm rot="5553511" flipV="1">
            <a:off x="7579360" y="2461260"/>
            <a:ext cx="191135" cy="314325"/>
          </a:xfrm>
          <a:custGeom>
            <a:avLst/>
            <a:gdLst>
              <a:gd name="connsiteX0" fmla="*/ 0 w 268171"/>
              <a:gd name="connsiteY0" fmla="*/ 0 h 271514"/>
              <a:gd name="connsiteX1" fmla="*/ 259064 w 268171"/>
              <a:gd name="connsiteY1" fmla="*/ 271514 h 271514"/>
              <a:gd name="connsiteX2" fmla="*/ 268171 w 268171"/>
              <a:gd name="connsiteY2" fmla="*/ 67708 h 271514"/>
              <a:gd name="connsiteX3" fmla="*/ 268171 w 268171"/>
              <a:gd name="connsiteY3" fmla="*/ 3467 h 271514"/>
              <a:gd name="connsiteX4" fmla="*/ 190577 w 268171"/>
              <a:gd name="connsiteY4" fmla="*/ 0 h 2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71" h="271514">
                <a:moveTo>
                  <a:pt x="0" y="0"/>
                </a:moveTo>
                <a:lnTo>
                  <a:pt x="259064" y="271514"/>
                </a:lnTo>
                <a:lnTo>
                  <a:pt x="268171" y="67708"/>
                </a:lnTo>
                <a:lnTo>
                  <a:pt x="268171" y="3467"/>
                </a:lnTo>
                <a:lnTo>
                  <a:pt x="190577" y="0"/>
                </a:lnTo>
                <a:close/>
              </a:path>
            </a:pathLst>
          </a:custGeom>
          <a:solidFill>
            <a:srgbClr val="1634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0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custDataLst>
              <p:tags r:id="rId9"/>
            </p:custDataLst>
          </p:nvPr>
        </p:nvSpPr>
        <p:spPr>
          <a:xfrm>
            <a:off x="1247775" y="3679825"/>
            <a:ext cx="2489835" cy="990600"/>
          </a:xfrm>
          <a:prstGeom prst="rect">
            <a:avLst/>
          </a:prstGeom>
          <a:solidFill>
            <a:srgbClr val="1634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Ins="135000" rtlCol="0" anchor="ctr">
            <a:normAutofit/>
          </a:bodyPr>
          <a:lstStyle/>
          <a:p>
            <a:pPr marL="0" lvl="0" indent="0" algn="ctr">
              <a:lnSpc>
                <a:spcPct val="150000"/>
              </a:lnSpc>
              <a:spcBef>
                <a:spcPts val="0"/>
              </a:spcBef>
              <a:spcAft>
                <a:spcPts val="0"/>
              </a:spcAft>
              <a:buSzPct val="100000"/>
            </a:pPr>
            <a:r>
              <a:rPr lang="zh-CN" altLang="en-US" sz="1300" b="1">
                <a:solidFill>
                  <a:schemeClr val="bg1"/>
                </a:solidFill>
                <a:latin typeface="微软雅黑" panose="020B0503020204020204" pitchFamily="34" charset="-122"/>
                <a:ea typeface="微软雅黑" panose="020B0503020204020204" pitchFamily="34" charset="-122"/>
              </a:rPr>
              <a:t>专项审核</a:t>
            </a:r>
            <a:endParaRPr lang="zh-CN" altLang="en-US" sz="1300" b="1">
              <a:solidFill>
                <a:schemeClr val="bg1"/>
              </a:solidFill>
              <a:latin typeface="微软雅黑" panose="020B0503020204020204" pitchFamily="34" charset="-122"/>
              <a:ea typeface="微软雅黑" panose="020B0503020204020204" pitchFamily="34" charset="-122"/>
            </a:endParaRPr>
          </a:p>
        </p:txBody>
      </p:sp>
      <p:sp>
        <p:nvSpPr>
          <p:cNvPr id="20" name="任意多边形 19"/>
          <p:cNvSpPr/>
          <p:nvPr>
            <p:custDataLst>
              <p:tags r:id="rId10"/>
            </p:custDataLst>
          </p:nvPr>
        </p:nvSpPr>
        <p:spPr>
          <a:xfrm>
            <a:off x="3737610" y="3679825"/>
            <a:ext cx="551180" cy="990600"/>
          </a:xfrm>
          <a:custGeom>
            <a:avLst/>
            <a:gdLst>
              <a:gd name="connsiteX0" fmla="*/ 0 w 476250"/>
              <a:gd name="connsiteY0" fmla="*/ 0 h 1390650"/>
              <a:gd name="connsiteX1" fmla="*/ 208078 w 476250"/>
              <a:gd name="connsiteY1" fmla="*/ 0 h 1390650"/>
              <a:gd name="connsiteX2" fmla="*/ 476250 w 476250"/>
              <a:gd name="connsiteY2" fmla="*/ 281058 h 1390650"/>
              <a:gd name="connsiteX3" fmla="*/ 476250 w 476250"/>
              <a:gd name="connsiteY3" fmla="*/ 1390650 h 1390650"/>
              <a:gd name="connsiteX4" fmla="*/ 0 w 476250"/>
              <a:gd name="connsiteY4" fmla="*/ 1390650 h 13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1390650">
                <a:moveTo>
                  <a:pt x="0" y="0"/>
                </a:moveTo>
                <a:lnTo>
                  <a:pt x="208078" y="0"/>
                </a:lnTo>
                <a:lnTo>
                  <a:pt x="476250" y="281058"/>
                </a:lnTo>
                <a:lnTo>
                  <a:pt x="476250" y="1390650"/>
                </a:lnTo>
                <a:lnTo>
                  <a:pt x="0" y="1390650"/>
                </a:lnTo>
                <a:close/>
              </a:path>
            </a:pathLst>
          </a:cu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00">
              <a:solidFill>
                <a:schemeClr val="bg1"/>
              </a:solidFill>
              <a:latin typeface="微软雅黑" panose="020B0503020204020204" pitchFamily="34" charset="-122"/>
              <a:ea typeface="微软雅黑" panose="020B0503020204020204" pitchFamily="34" charset="-122"/>
            </a:endParaRPr>
          </a:p>
        </p:txBody>
      </p:sp>
      <p:sp>
        <p:nvSpPr>
          <p:cNvPr id="21" name="任意多边形 20"/>
          <p:cNvSpPr/>
          <p:nvPr>
            <p:custDataLst>
              <p:tags r:id="rId11"/>
            </p:custDataLst>
          </p:nvPr>
        </p:nvSpPr>
        <p:spPr>
          <a:xfrm>
            <a:off x="3533775" y="3888105"/>
            <a:ext cx="407670" cy="573405"/>
          </a:xfrm>
          <a:custGeom>
            <a:avLst/>
            <a:gdLst>
              <a:gd name="connsiteX0" fmla="*/ 176213 w 352425"/>
              <a:gd name="connsiteY0" fmla="*/ 0 h 805051"/>
              <a:gd name="connsiteX1" fmla="*/ 190616 w 352425"/>
              <a:gd name="connsiteY1" fmla="*/ 11884 h 805051"/>
              <a:gd name="connsiteX2" fmla="*/ 352425 w 352425"/>
              <a:gd name="connsiteY2" fmla="*/ 402525 h 805051"/>
              <a:gd name="connsiteX3" fmla="*/ 190616 w 352425"/>
              <a:gd name="connsiteY3" fmla="*/ 793166 h 805051"/>
              <a:gd name="connsiteX4" fmla="*/ 176213 w 352425"/>
              <a:gd name="connsiteY4" fmla="*/ 805051 h 805051"/>
              <a:gd name="connsiteX5" fmla="*/ 161809 w 352425"/>
              <a:gd name="connsiteY5" fmla="*/ 793166 h 805051"/>
              <a:gd name="connsiteX6" fmla="*/ 0 w 352425"/>
              <a:gd name="connsiteY6" fmla="*/ 402525 h 805051"/>
              <a:gd name="connsiteX7" fmla="*/ 161809 w 352425"/>
              <a:gd name="connsiteY7" fmla="*/ 11884 h 8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805051">
                <a:moveTo>
                  <a:pt x="176213" y="0"/>
                </a:moveTo>
                <a:lnTo>
                  <a:pt x="190616" y="11884"/>
                </a:lnTo>
                <a:cubicBezTo>
                  <a:pt x="290590" y="111858"/>
                  <a:pt x="352425" y="249970"/>
                  <a:pt x="352425" y="402525"/>
                </a:cubicBezTo>
                <a:cubicBezTo>
                  <a:pt x="352425" y="555080"/>
                  <a:pt x="290590" y="693193"/>
                  <a:pt x="190616" y="793166"/>
                </a:cubicBezTo>
                <a:lnTo>
                  <a:pt x="176213" y="805051"/>
                </a:lnTo>
                <a:lnTo>
                  <a:pt x="161809" y="793166"/>
                </a:lnTo>
                <a:cubicBezTo>
                  <a:pt x="61835" y="693193"/>
                  <a:pt x="0" y="555080"/>
                  <a:pt x="0" y="402525"/>
                </a:cubicBezTo>
                <a:cubicBezTo>
                  <a:pt x="0" y="249970"/>
                  <a:pt x="61835" y="111858"/>
                  <a:pt x="161809" y="11884"/>
                </a:cubicBezTo>
                <a:close/>
              </a:path>
            </a:pathLst>
          </a:custGeom>
          <a:solidFill>
            <a:schemeClr val="accent2"/>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300" dirty="0">
                <a:solidFill>
                  <a:schemeClr val="bg1"/>
                </a:solidFill>
                <a:latin typeface="微软雅黑" panose="020B0503020204020204" pitchFamily="34" charset="-122"/>
                <a:ea typeface="微软雅黑" panose="020B0503020204020204" pitchFamily="34" charset="-122"/>
              </a:rPr>
              <a:t>C</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2" name="任意多边形 21"/>
          <p:cNvSpPr/>
          <p:nvPr>
            <p:custDataLst>
              <p:tags r:id="rId12"/>
            </p:custDataLst>
          </p:nvPr>
        </p:nvSpPr>
        <p:spPr>
          <a:xfrm rot="5553511" flipV="1">
            <a:off x="3981450" y="3642360"/>
            <a:ext cx="191135" cy="314325"/>
          </a:xfrm>
          <a:custGeom>
            <a:avLst/>
            <a:gdLst>
              <a:gd name="connsiteX0" fmla="*/ 0 w 268171"/>
              <a:gd name="connsiteY0" fmla="*/ 0 h 271514"/>
              <a:gd name="connsiteX1" fmla="*/ 259064 w 268171"/>
              <a:gd name="connsiteY1" fmla="*/ 271514 h 271514"/>
              <a:gd name="connsiteX2" fmla="*/ 268171 w 268171"/>
              <a:gd name="connsiteY2" fmla="*/ 67708 h 271514"/>
              <a:gd name="connsiteX3" fmla="*/ 268171 w 268171"/>
              <a:gd name="connsiteY3" fmla="*/ 3467 h 271514"/>
              <a:gd name="connsiteX4" fmla="*/ 190577 w 268171"/>
              <a:gd name="connsiteY4" fmla="*/ 0 h 2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71" h="271514">
                <a:moveTo>
                  <a:pt x="0" y="0"/>
                </a:moveTo>
                <a:lnTo>
                  <a:pt x="259064" y="271514"/>
                </a:lnTo>
                <a:lnTo>
                  <a:pt x="268171" y="67708"/>
                </a:lnTo>
                <a:lnTo>
                  <a:pt x="268171" y="3467"/>
                </a:lnTo>
                <a:lnTo>
                  <a:pt x="190577" y="0"/>
                </a:lnTo>
                <a:close/>
              </a:path>
            </a:pathLst>
          </a:custGeom>
          <a:solidFill>
            <a:srgbClr val="1634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0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custDataLst>
              <p:tags r:id="rId13"/>
            </p:custDataLst>
          </p:nvPr>
        </p:nvSpPr>
        <p:spPr>
          <a:xfrm>
            <a:off x="4845685" y="3679190"/>
            <a:ext cx="2489835" cy="990600"/>
          </a:xfrm>
          <a:prstGeom prst="rect">
            <a:avLst/>
          </a:prstGeom>
          <a:solidFill>
            <a:srgbClr val="1634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Ins="135000" rtlCol="0" anchor="ctr">
            <a:normAutofit/>
          </a:bodyPr>
          <a:lstStyle/>
          <a:p>
            <a:pPr marL="0" lvl="0" indent="0" algn="ctr">
              <a:lnSpc>
                <a:spcPct val="150000"/>
              </a:lnSpc>
              <a:spcBef>
                <a:spcPts val="0"/>
              </a:spcBef>
              <a:spcAft>
                <a:spcPts val="0"/>
              </a:spcAft>
              <a:buSzPct val="100000"/>
            </a:pPr>
            <a:r>
              <a:rPr lang="zh-CN" altLang="en-US" sz="1300" b="1">
                <a:solidFill>
                  <a:schemeClr val="bg1"/>
                </a:solidFill>
                <a:latin typeface="微软雅黑" panose="020B0503020204020204" pitchFamily="34" charset="-122"/>
                <a:ea typeface="微软雅黑" panose="020B0503020204020204" pitchFamily="34" charset="-122"/>
              </a:rPr>
              <a:t>里程碑</a:t>
            </a:r>
            <a:endParaRPr lang="zh-CN" altLang="en-US" sz="1300" b="1">
              <a:solidFill>
                <a:schemeClr val="bg1"/>
              </a:solidFill>
              <a:latin typeface="微软雅黑" panose="020B0503020204020204" pitchFamily="34" charset="-122"/>
              <a:ea typeface="微软雅黑" panose="020B0503020204020204" pitchFamily="34" charset="-122"/>
            </a:endParaRPr>
          </a:p>
        </p:txBody>
      </p:sp>
      <p:sp>
        <p:nvSpPr>
          <p:cNvPr id="26" name="任意多边形 25"/>
          <p:cNvSpPr/>
          <p:nvPr>
            <p:custDataLst>
              <p:tags r:id="rId14"/>
            </p:custDataLst>
          </p:nvPr>
        </p:nvSpPr>
        <p:spPr>
          <a:xfrm>
            <a:off x="7335520" y="3679190"/>
            <a:ext cx="551180" cy="990600"/>
          </a:xfrm>
          <a:custGeom>
            <a:avLst/>
            <a:gdLst>
              <a:gd name="connsiteX0" fmla="*/ 0 w 476250"/>
              <a:gd name="connsiteY0" fmla="*/ 0 h 1390650"/>
              <a:gd name="connsiteX1" fmla="*/ 208078 w 476250"/>
              <a:gd name="connsiteY1" fmla="*/ 0 h 1390650"/>
              <a:gd name="connsiteX2" fmla="*/ 476250 w 476250"/>
              <a:gd name="connsiteY2" fmla="*/ 281058 h 1390650"/>
              <a:gd name="connsiteX3" fmla="*/ 476250 w 476250"/>
              <a:gd name="connsiteY3" fmla="*/ 1390650 h 1390650"/>
              <a:gd name="connsiteX4" fmla="*/ 0 w 476250"/>
              <a:gd name="connsiteY4" fmla="*/ 1390650 h 13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1390650">
                <a:moveTo>
                  <a:pt x="0" y="0"/>
                </a:moveTo>
                <a:lnTo>
                  <a:pt x="208078" y="0"/>
                </a:lnTo>
                <a:lnTo>
                  <a:pt x="476250" y="281058"/>
                </a:lnTo>
                <a:lnTo>
                  <a:pt x="476250" y="1390650"/>
                </a:lnTo>
                <a:lnTo>
                  <a:pt x="0" y="1390650"/>
                </a:lnTo>
                <a:close/>
              </a:path>
            </a:pathLst>
          </a:cu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00">
              <a:solidFill>
                <a:schemeClr val="bg1"/>
              </a:solidFill>
              <a:latin typeface="微软雅黑" panose="020B0503020204020204" pitchFamily="34" charset="-122"/>
              <a:ea typeface="微软雅黑" panose="020B0503020204020204" pitchFamily="34" charset="-122"/>
            </a:endParaRPr>
          </a:p>
        </p:txBody>
      </p:sp>
      <p:sp>
        <p:nvSpPr>
          <p:cNvPr id="27" name="任意多边形 26"/>
          <p:cNvSpPr/>
          <p:nvPr>
            <p:custDataLst>
              <p:tags r:id="rId15"/>
            </p:custDataLst>
          </p:nvPr>
        </p:nvSpPr>
        <p:spPr>
          <a:xfrm>
            <a:off x="7131685" y="3887470"/>
            <a:ext cx="407670" cy="573405"/>
          </a:xfrm>
          <a:custGeom>
            <a:avLst/>
            <a:gdLst>
              <a:gd name="connsiteX0" fmla="*/ 176213 w 352425"/>
              <a:gd name="connsiteY0" fmla="*/ 0 h 805051"/>
              <a:gd name="connsiteX1" fmla="*/ 190616 w 352425"/>
              <a:gd name="connsiteY1" fmla="*/ 11884 h 805051"/>
              <a:gd name="connsiteX2" fmla="*/ 352425 w 352425"/>
              <a:gd name="connsiteY2" fmla="*/ 402525 h 805051"/>
              <a:gd name="connsiteX3" fmla="*/ 190616 w 352425"/>
              <a:gd name="connsiteY3" fmla="*/ 793166 h 805051"/>
              <a:gd name="connsiteX4" fmla="*/ 176213 w 352425"/>
              <a:gd name="connsiteY4" fmla="*/ 805051 h 805051"/>
              <a:gd name="connsiteX5" fmla="*/ 161809 w 352425"/>
              <a:gd name="connsiteY5" fmla="*/ 793166 h 805051"/>
              <a:gd name="connsiteX6" fmla="*/ 0 w 352425"/>
              <a:gd name="connsiteY6" fmla="*/ 402525 h 805051"/>
              <a:gd name="connsiteX7" fmla="*/ 161809 w 352425"/>
              <a:gd name="connsiteY7" fmla="*/ 11884 h 8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805051">
                <a:moveTo>
                  <a:pt x="176213" y="0"/>
                </a:moveTo>
                <a:lnTo>
                  <a:pt x="190616" y="11884"/>
                </a:lnTo>
                <a:cubicBezTo>
                  <a:pt x="290590" y="111858"/>
                  <a:pt x="352425" y="249970"/>
                  <a:pt x="352425" y="402525"/>
                </a:cubicBezTo>
                <a:cubicBezTo>
                  <a:pt x="352425" y="555080"/>
                  <a:pt x="290590" y="693193"/>
                  <a:pt x="190616" y="793166"/>
                </a:cubicBezTo>
                <a:lnTo>
                  <a:pt x="176213" y="805051"/>
                </a:lnTo>
                <a:lnTo>
                  <a:pt x="161809" y="793166"/>
                </a:lnTo>
                <a:cubicBezTo>
                  <a:pt x="61835" y="693193"/>
                  <a:pt x="0" y="555080"/>
                  <a:pt x="0" y="402525"/>
                </a:cubicBezTo>
                <a:cubicBezTo>
                  <a:pt x="0" y="249970"/>
                  <a:pt x="61835" y="111858"/>
                  <a:pt x="161809" y="11884"/>
                </a:cubicBezTo>
                <a:close/>
              </a:path>
            </a:pathLst>
          </a:custGeom>
          <a:solidFill>
            <a:schemeClr val="accent2"/>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300" dirty="0">
                <a:solidFill>
                  <a:schemeClr val="bg1"/>
                </a:solidFill>
                <a:latin typeface="微软雅黑" panose="020B0503020204020204" pitchFamily="34" charset="-122"/>
                <a:ea typeface="微软雅黑" panose="020B0503020204020204" pitchFamily="34" charset="-122"/>
              </a:rPr>
              <a:t>D</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8" name="任意多边形 27"/>
          <p:cNvSpPr/>
          <p:nvPr>
            <p:custDataLst>
              <p:tags r:id="rId16"/>
            </p:custDataLst>
          </p:nvPr>
        </p:nvSpPr>
        <p:spPr>
          <a:xfrm rot="5553511" flipV="1">
            <a:off x="7579360" y="3641725"/>
            <a:ext cx="191135" cy="314325"/>
          </a:xfrm>
          <a:custGeom>
            <a:avLst/>
            <a:gdLst>
              <a:gd name="connsiteX0" fmla="*/ 0 w 268171"/>
              <a:gd name="connsiteY0" fmla="*/ 0 h 271514"/>
              <a:gd name="connsiteX1" fmla="*/ 259064 w 268171"/>
              <a:gd name="connsiteY1" fmla="*/ 271514 h 271514"/>
              <a:gd name="connsiteX2" fmla="*/ 268171 w 268171"/>
              <a:gd name="connsiteY2" fmla="*/ 67708 h 271514"/>
              <a:gd name="connsiteX3" fmla="*/ 268171 w 268171"/>
              <a:gd name="connsiteY3" fmla="*/ 3467 h 271514"/>
              <a:gd name="connsiteX4" fmla="*/ 190577 w 268171"/>
              <a:gd name="connsiteY4" fmla="*/ 0 h 2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71" h="271514">
                <a:moveTo>
                  <a:pt x="0" y="0"/>
                </a:moveTo>
                <a:lnTo>
                  <a:pt x="259064" y="271514"/>
                </a:lnTo>
                <a:lnTo>
                  <a:pt x="268171" y="67708"/>
                </a:lnTo>
                <a:lnTo>
                  <a:pt x="268171" y="3467"/>
                </a:lnTo>
                <a:lnTo>
                  <a:pt x="190577" y="0"/>
                </a:lnTo>
                <a:close/>
              </a:path>
            </a:pathLst>
          </a:custGeom>
          <a:solidFill>
            <a:srgbClr val="1634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00">
              <a:solidFill>
                <a:schemeClr val="bg1"/>
              </a:solidFill>
              <a:latin typeface="微软雅黑" panose="020B0503020204020204" pitchFamily="34" charset="-122"/>
              <a:ea typeface="微软雅黑" panose="020B0503020204020204" pitchFamily="34" charset="-122"/>
            </a:endParaRPr>
          </a:p>
        </p:txBody>
      </p:sp>
    </p:spTree>
    <p:custDataLst>
      <p:tags r:id="rId17"/>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背景简介</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39750" y="768350"/>
            <a:ext cx="2540000" cy="368300"/>
          </a:xfrm>
          <a:prstGeom prst="rect">
            <a:avLst/>
          </a:prstGeom>
          <a:noFill/>
        </p:spPr>
        <p:txBody>
          <a:bodyPr wrap="square" rtlCol="0" anchor="t">
            <a:spAutoFit/>
          </a:bodyPr>
          <a:lstStyle/>
          <a:p>
            <a:r>
              <a:rPr lang="zh-CN" altLang="en-US"/>
              <a:t>HSE培训的目的</a:t>
            </a:r>
            <a:endParaRPr lang="zh-CN" altLang="en-US"/>
          </a:p>
        </p:txBody>
      </p:sp>
      <p:sp>
        <p:nvSpPr>
          <p:cNvPr id="4" name="文本框 3"/>
          <p:cNvSpPr txBox="1"/>
          <p:nvPr/>
        </p:nvSpPr>
        <p:spPr>
          <a:xfrm>
            <a:off x="663575" y="1220470"/>
            <a:ext cx="6378575" cy="337185"/>
          </a:xfrm>
          <a:prstGeom prst="rect">
            <a:avLst/>
          </a:prstGeom>
          <a:noFill/>
        </p:spPr>
        <p:txBody>
          <a:bodyPr wrap="square" rtlCol="0" anchor="t">
            <a:spAutoFit/>
          </a:bodyPr>
          <a:lstStyle/>
          <a:p>
            <a:r>
              <a:rPr lang="zh-CN" altLang="en-US" sz="1600"/>
              <a:t>培训的最终目的是帮助员工胜任本职工作,包括:</a:t>
            </a:r>
            <a:endParaRPr lang="zh-CN" altLang="en-US" sz="1600"/>
          </a:p>
        </p:txBody>
      </p:sp>
      <p:grpSp>
        <p:nvGrpSpPr>
          <p:cNvPr id="82" name="组合 81"/>
          <p:cNvGrpSpPr/>
          <p:nvPr/>
        </p:nvGrpSpPr>
        <p:grpSpPr>
          <a:xfrm>
            <a:off x="4775200" y="2302510"/>
            <a:ext cx="2273935" cy="1462405"/>
            <a:chOff x="9003" y="4226"/>
            <a:chExt cx="3581" cy="2303"/>
          </a:xfrm>
        </p:grpSpPr>
        <p:sp>
          <p:nvSpPr>
            <p:cNvPr id="69" name="矩形 68"/>
            <p:cNvSpPr/>
            <p:nvPr>
              <p:custDataLst>
                <p:tags r:id="rId1"/>
              </p:custDataLst>
            </p:nvPr>
          </p:nvSpPr>
          <p:spPr>
            <a:xfrm>
              <a:off x="9056" y="4292"/>
              <a:ext cx="3529" cy="438"/>
            </a:xfrm>
            <a:prstGeom prst="rect">
              <a:avLst/>
            </a:prstGeom>
          </p:spPr>
          <p:txBody>
            <a:bodyPr wrap="square" anchor="ctr">
              <a:noAutofit/>
            </a:bodyPr>
            <a:lstStyle/>
            <a:p>
              <a:pPr marL="0" lvl="0" indent="0" algn="just">
                <a:lnSpc>
                  <a:spcPct val="130000"/>
                </a:lnSpc>
                <a:spcBef>
                  <a:spcPts val="0"/>
                </a:spcBef>
                <a:spcAft>
                  <a:spcPts val="0"/>
                </a:spcAft>
                <a:buSzPct val="100000"/>
              </a:pPr>
              <a:r>
                <a:rPr lang="zh-CN" altLang="en-US" sz="1350" b="1" kern="0">
                  <a:solidFill>
                    <a:schemeClr val="tx1">
                      <a:lumMod val="75000"/>
                      <a:lumOff val="25000"/>
                    </a:schemeClr>
                  </a:solidFill>
                </a:rPr>
                <a:t>理解并接受安全理念</a:t>
              </a:r>
              <a:endParaRPr lang="zh-CN" altLang="en-US" sz="1350" b="1" kern="0">
                <a:solidFill>
                  <a:schemeClr val="tx1">
                    <a:lumMod val="75000"/>
                    <a:lumOff val="25000"/>
                  </a:schemeClr>
                </a:solidFill>
              </a:endParaRPr>
            </a:p>
          </p:txBody>
        </p:sp>
        <p:sp>
          <p:nvSpPr>
            <p:cNvPr id="70" name="矩形 69"/>
            <p:cNvSpPr/>
            <p:nvPr>
              <p:custDataLst>
                <p:tags r:id="rId2"/>
              </p:custDataLst>
            </p:nvPr>
          </p:nvSpPr>
          <p:spPr>
            <a:xfrm>
              <a:off x="9056" y="5159"/>
              <a:ext cx="3529" cy="438"/>
            </a:xfrm>
            <a:prstGeom prst="rect">
              <a:avLst/>
            </a:prstGeom>
          </p:spPr>
          <p:txBody>
            <a:bodyPr wrap="square" anchor="ctr">
              <a:noAutofit/>
            </a:bodyPr>
            <a:lstStyle/>
            <a:p>
              <a:pPr marL="0" lvl="0" indent="0" algn="just">
                <a:lnSpc>
                  <a:spcPct val="130000"/>
                </a:lnSpc>
                <a:spcBef>
                  <a:spcPts val="0"/>
                </a:spcBef>
                <a:spcAft>
                  <a:spcPts val="0"/>
                </a:spcAft>
                <a:buSzPct val="100000"/>
              </a:pPr>
              <a:r>
                <a:rPr lang="zh-CN" altLang="en-US" sz="1350" b="1" kern="0">
                  <a:solidFill>
                    <a:schemeClr val="tx1">
                      <a:lumMod val="75000"/>
                      <a:lumOff val="25000"/>
                    </a:schemeClr>
                  </a:solidFill>
                </a:rPr>
                <a:t>树立应有的工作态度</a:t>
              </a:r>
              <a:endParaRPr lang="zh-CN" altLang="en-US" sz="1350" b="1" kern="0">
                <a:solidFill>
                  <a:schemeClr val="tx1">
                    <a:lumMod val="75000"/>
                    <a:lumOff val="25000"/>
                  </a:schemeClr>
                </a:solidFill>
              </a:endParaRPr>
            </a:p>
          </p:txBody>
        </p:sp>
        <p:sp>
          <p:nvSpPr>
            <p:cNvPr id="71" name="矩形 70"/>
            <p:cNvSpPr/>
            <p:nvPr>
              <p:custDataLst>
                <p:tags r:id="rId3"/>
              </p:custDataLst>
            </p:nvPr>
          </p:nvSpPr>
          <p:spPr>
            <a:xfrm>
              <a:off x="9056" y="6025"/>
              <a:ext cx="3529" cy="438"/>
            </a:xfrm>
            <a:prstGeom prst="rect">
              <a:avLst/>
            </a:prstGeom>
          </p:spPr>
          <p:txBody>
            <a:bodyPr wrap="square" anchor="ctr">
              <a:noAutofit/>
            </a:bodyPr>
            <a:lstStyle/>
            <a:p>
              <a:pPr marL="0" lvl="0" indent="0" algn="just">
                <a:lnSpc>
                  <a:spcPct val="130000"/>
                </a:lnSpc>
                <a:spcBef>
                  <a:spcPts val="0"/>
                </a:spcBef>
                <a:spcAft>
                  <a:spcPts val="0"/>
                </a:spcAft>
                <a:buSzPct val="100000"/>
              </a:pPr>
              <a:r>
                <a:rPr lang="zh-CN" altLang="en-US" sz="1350" b="1" kern="0">
                  <a:solidFill>
                    <a:schemeClr val="tx1">
                      <a:lumMod val="75000"/>
                      <a:lumOff val="25000"/>
                    </a:schemeClr>
                  </a:solidFill>
                </a:rPr>
                <a:t>培养工作技能</a:t>
              </a:r>
              <a:endParaRPr lang="zh-CN" altLang="en-US" sz="1350" b="1" kern="0">
                <a:solidFill>
                  <a:schemeClr val="tx1">
                    <a:lumMod val="75000"/>
                    <a:lumOff val="25000"/>
                  </a:schemeClr>
                </a:solidFill>
              </a:endParaRPr>
            </a:p>
          </p:txBody>
        </p:sp>
        <p:sp>
          <p:nvSpPr>
            <p:cNvPr id="78" name="矩形 77"/>
            <p:cNvSpPr/>
            <p:nvPr>
              <p:custDataLst>
                <p:tags r:id="rId4"/>
              </p:custDataLst>
            </p:nvPr>
          </p:nvSpPr>
          <p:spPr>
            <a:xfrm>
              <a:off x="9003" y="4226"/>
              <a:ext cx="54" cy="570"/>
            </a:xfrm>
            <a:prstGeom prst="rect">
              <a:avLst/>
            </a:prstGeom>
            <a:solidFill>
              <a:srgbClr val="163479"/>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just">
                <a:lnSpc>
                  <a:spcPct val="130000"/>
                </a:lnSpc>
              </a:pPr>
              <a:endParaRPr lang="zh-CN" altLang="en-US" sz="1350" b="1" dirty="0" err="1">
                <a:solidFill>
                  <a:schemeClr val="tx1">
                    <a:lumMod val="75000"/>
                    <a:lumOff val="25000"/>
                  </a:schemeClr>
                </a:solidFill>
                <a:sym typeface="Arial" panose="020B0604020202020204" pitchFamily="34" charset="0"/>
              </a:endParaRPr>
            </a:p>
          </p:txBody>
        </p:sp>
        <p:sp>
          <p:nvSpPr>
            <p:cNvPr id="79" name="矩形 78"/>
            <p:cNvSpPr/>
            <p:nvPr>
              <p:custDataLst>
                <p:tags r:id="rId5"/>
              </p:custDataLst>
            </p:nvPr>
          </p:nvSpPr>
          <p:spPr>
            <a:xfrm>
              <a:off x="9003" y="5092"/>
              <a:ext cx="54" cy="570"/>
            </a:xfrm>
            <a:prstGeom prst="rect">
              <a:avLst/>
            </a:prstGeom>
            <a:solidFill>
              <a:schemeClr val="accent2"/>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just">
                <a:lnSpc>
                  <a:spcPct val="130000"/>
                </a:lnSpc>
              </a:pPr>
              <a:endParaRPr lang="zh-CN" altLang="en-US" sz="1350" b="1" dirty="0" err="1">
                <a:solidFill>
                  <a:schemeClr val="tx1">
                    <a:lumMod val="75000"/>
                    <a:lumOff val="25000"/>
                  </a:schemeClr>
                </a:solidFill>
                <a:sym typeface="Arial" panose="020B0604020202020204" pitchFamily="34" charset="0"/>
              </a:endParaRPr>
            </a:p>
          </p:txBody>
        </p:sp>
        <p:sp>
          <p:nvSpPr>
            <p:cNvPr id="80" name="矩形 79"/>
            <p:cNvSpPr/>
            <p:nvPr>
              <p:custDataLst>
                <p:tags r:id="rId6"/>
              </p:custDataLst>
            </p:nvPr>
          </p:nvSpPr>
          <p:spPr>
            <a:xfrm>
              <a:off x="9003" y="5959"/>
              <a:ext cx="54" cy="570"/>
            </a:xfrm>
            <a:prstGeom prst="rect">
              <a:avLst/>
            </a:prstGeom>
            <a:solidFill>
              <a:schemeClr val="bg1">
                <a:lumMod val="50000"/>
              </a:schemeClr>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just">
                <a:lnSpc>
                  <a:spcPct val="130000"/>
                </a:lnSpc>
              </a:pPr>
              <a:endParaRPr lang="zh-CN" altLang="en-US" sz="1350" b="1" dirty="0" err="1">
                <a:solidFill>
                  <a:schemeClr val="tx1">
                    <a:lumMod val="75000"/>
                    <a:lumOff val="25000"/>
                  </a:schemeClr>
                </a:solidFill>
                <a:sym typeface="Arial" panose="020B0604020202020204" pitchFamily="34" charset="0"/>
              </a:endParaRPr>
            </a:p>
          </p:txBody>
        </p:sp>
      </p:grpSp>
      <p:sp>
        <p:nvSpPr>
          <p:cNvPr id="83" name="文本框 82"/>
          <p:cNvSpPr txBox="1"/>
          <p:nvPr/>
        </p:nvSpPr>
        <p:spPr>
          <a:xfrm>
            <a:off x="4347845" y="3940175"/>
            <a:ext cx="2540000" cy="306705"/>
          </a:xfrm>
          <a:prstGeom prst="rect">
            <a:avLst/>
          </a:prstGeom>
          <a:noFill/>
        </p:spPr>
        <p:txBody>
          <a:bodyPr wrap="square" rtlCol="0" anchor="t">
            <a:spAutoFit/>
          </a:bodyPr>
          <a:lstStyle/>
          <a:p>
            <a:r>
              <a:rPr lang="zh-CN" altLang="en-US" sz="1400" b="1">
                <a:solidFill>
                  <a:srgbClr val="163479"/>
                </a:solidFill>
              </a:rPr>
              <a:t>降低事故发生的几率</a:t>
            </a:r>
            <a:endParaRPr lang="zh-CN" altLang="en-US" sz="1400" b="1">
              <a:solidFill>
                <a:srgbClr val="163479"/>
              </a:solidFill>
            </a:endParaRPr>
          </a:p>
        </p:txBody>
      </p:sp>
      <p:grpSp>
        <p:nvGrpSpPr>
          <p:cNvPr id="381" name="îṣľïḑé"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810260" y="1969135"/>
            <a:ext cx="3046730" cy="2865755"/>
            <a:chOff x="3337708" y="1505172"/>
            <a:chExt cx="4745171" cy="4463289"/>
          </a:xfrm>
        </p:grpSpPr>
        <p:sp>
          <p:nvSpPr>
            <p:cNvPr id="382" name="ísľïdè"/>
            <p:cNvSpPr/>
            <p:nvPr/>
          </p:nvSpPr>
          <p:spPr bwMode="auto">
            <a:xfrm>
              <a:off x="6785023" y="3350499"/>
              <a:ext cx="1297856" cy="797612"/>
            </a:xfrm>
            <a:custGeom>
              <a:avLst/>
              <a:gdLst>
                <a:gd name="T0" fmla="*/ 273 w 332"/>
                <a:gd name="T1" fmla="*/ 86 h 204"/>
                <a:gd name="T2" fmla="*/ 265 w 332"/>
                <a:gd name="T3" fmla="*/ 87 h 204"/>
                <a:gd name="T4" fmla="*/ 235 w 332"/>
                <a:gd name="T5" fmla="*/ 100 h 204"/>
                <a:gd name="T6" fmla="*/ 234 w 332"/>
                <a:gd name="T7" fmla="*/ 84 h 204"/>
                <a:gd name="T8" fmla="*/ 231 w 332"/>
                <a:gd name="T9" fmla="*/ 73 h 204"/>
                <a:gd name="T10" fmla="*/ 170 w 332"/>
                <a:gd name="T11" fmla="*/ 7 h 204"/>
                <a:gd name="T12" fmla="*/ 160 w 332"/>
                <a:gd name="T13" fmla="*/ 3 h 204"/>
                <a:gd name="T14" fmla="*/ 133 w 332"/>
                <a:gd name="T15" fmla="*/ 0 h 204"/>
                <a:gd name="T16" fmla="*/ 129 w 332"/>
                <a:gd name="T17" fmla="*/ 0 h 204"/>
                <a:gd name="T18" fmla="*/ 31 w 332"/>
                <a:gd name="T19" fmla="*/ 102 h 204"/>
                <a:gd name="T20" fmla="*/ 36 w 332"/>
                <a:gd name="T21" fmla="*/ 132 h 204"/>
                <a:gd name="T22" fmla="*/ 0 w 332"/>
                <a:gd name="T23" fmla="*/ 168 h 204"/>
                <a:gd name="T24" fmla="*/ 37 w 332"/>
                <a:gd name="T25" fmla="*/ 204 h 204"/>
                <a:gd name="T26" fmla="*/ 133 w 332"/>
                <a:gd name="T27" fmla="*/ 204 h 204"/>
                <a:gd name="T28" fmla="*/ 138 w 332"/>
                <a:gd name="T29" fmla="*/ 204 h 204"/>
                <a:gd name="T30" fmla="*/ 273 w 332"/>
                <a:gd name="T31" fmla="*/ 204 h 204"/>
                <a:gd name="T32" fmla="*/ 332 w 332"/>
                <a:gd name="T33" fmla="*/ 145 h 204"/>
                <a:gd name="T34" fmla="*/ 273 w 332"/>
                <a:gd name="T3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204">
                  <a:moveTo>
                    <a:pt x="273" y="86"/>
                  </a:moveTo>
                  <a:cubicBezTo>
                    <a:pt x="270" y="86"/>
                    <a:pt x="268" y="86"/>
                    <a:pt x="265" y="87"/>
                  </a:cubicBezTo>
                  <a:cubicBezTo>
                    <a:pt x="254" y="88"/>
                    <a:pt x="244" y="93"/>
                    <a:pt x="235" y="100"/>
                  </a:cubicBezTo>
                  <a:cubicBezTo>
                    <a:pt x="235" y="94"/>
                    <a:pt x="235" y="89"/>
                    <a:pt x="234" y="84"/>
                  </a:cubicBezTo>
                  <a:cubicBezTo>
                    <a:pt x="233" y="80"/>
                    <a:pt x="232" y="76"/>
                    <a:pt x="231" y="73"/>
                  </a:cubicBezTo>
                  <a:cubicBezTo>
                    <a:pt x="222" y="42"/>
                    <a:pt x="199" y="18"/>
                    <a:pt x="170" y="7"/>
                  </a:cubicBezTo>
                  <a:cubicBezTo>
                    <a:pt x="167" y="5"/>
                    <a:pt x="163" y="4"/>
                    <a:pt x="160" y="3"/>
                  </a:cubicBezTo>
                  <a:cubicBezTo>
                    <a:pt x="151" y="1"/>
                    <a:pt x="142" y="0"/>
                    <a:pt x="133" y="0"/>
                  </a:cubicBezTo>
                  <a:cubicBezTo>
                    <a:pt x="132" y="0"/>
                    <a:pt x="131" y="0"/>
                    <a:pt x="129" y="0"/>
                  </a:cubicBezTo>
                  <a:cubicBezTo>
                    <a:pt x="75" y="2"/>
                    <a:pt x="31" y="47"/>
                    <a:pt x="31" y="102"/>
                  </a:cubicBezTo>
                  <a:cubicBezTo>
                    <a:pt x="31" y="112"/>
                    <a:pt x="33" y="122"/>
                    <a:pt x="36" y="132"/>
                  </a:cubicBezTo>
                  <a:cubicBezTo>
                    <a:pt x="16" y="132"/>
                    <a:pt x="0" y="148"/>
                    <a:pt x="0" y="168"/>
                  </a:cubicBezTo>
                  <a:cubicBezTo>
                    <a:pt x="0" y="188"/>
                    <a:pt x="17" y="204"/>
                    <a:pt x="37" y="204"/>
                  </a:cubicBezTo>
                  <a:cubicBezTo>
                    <a:pt x="133" y="204"/>
                    <a:pt x="133" y="204"/>
                    <a:pt x="133" y="204"/>
                  </a:cubicBezTo>
                  <a:cubicBezTo>
                    <a:pt x="138" y="204"/>
                    <a:pt x="138" y="204"/>
                    <a:pt x="138" y="204"/>
                  </a:cubicBezTo>
                  <a:cubicBezTo>
                    <a:pt x="273" y="204"/>
                    <a:pt x="273" y="204"/>
                    <a:pt x="273" y="204"/>
                  </a:cubicBezTo>
                  <a:cubicBezTo>
                    <a:pt x="306" y="204"/>
                    <a:pt x="332" y="177"/>
                    <a:pt x="332" y="145"/>
                  </a:cubicBezTo>
                  <a:cubicBezTo>
                    <a:pt x="332" y="112"/>
                    <a:pt x="306" y="86"/>
                    <a:pt x="273" y="8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grpSp>
          <p:nvGrpSpPr>
            <p:cNvPr id="383" name="ïṩlîḑè"/>
            <p:cNvGrpSpPr/>
            <p:nvPr/>
          </p:nvGrpSpPr>
          <p:grpSpPr>
            <a:xfrm>
              <a:off x="3337708" y="1505172"/>
              <a:ext cx="4274306" cy="4463289"/>
              <a:chOff x="4368800" y="1539876"/>
              <a:chExt cx="2441575" cy="2549526"/>
            </a:xfrm>
          </p:grpSpPr>
          <p:sp>
            <p:nvSpPr>
              <p:cNvPr id="384" name="íṧḻiďé"/>
              <p:cNvSpPr/>
              <p:nvPr/>
            </p:nvSpPr>
            <p:spPr bwMode="auto">
              <a:xfrm>
                <a:off x="5245100" y="3543368"/>
                <a:ext cx="741363" cy="455613"/>
              </a:xfrm>
              <a:custGeom>
                <a:avLst/>
                <a:gdLst>
                  <a:gd name="T0" fmla="*/ 273 w 332"/>
                  <a:gd name="T1" fmla="*/ 86 h 204"/>
                  <a:gd name="T2" fmla="*/ 265 w 332"/>
                  <a:gd name="T3" fmla="*/ 87 h 204"/>
                  <a:gd name="T4" fmla="*/ 235 w 332"/>
                  <a:gd name="T5" fmla="*/ 100 h 204"/>
                  <a:gd name="T6" fmla="*/ 234 w 332"/>
                  <a:gd name="T7" fmla="*/ 84 h 204"/>
                  <a:gd name="T8" fmla="*/ 231 w 332"/>
                  <a:gd name="T9" fmla="*/ 73 h 204"/>
                  <a:gd name="T10" fmla="*/ 170 w 332"/>
                  <a:gd name="T11" fmla="*/ 7 h 204"/>
                  <a:gd name="T12" fmla="*/ 160 w 332"/>
                  <a:gd name="T13" fmla="*/ 3 h 204"/>
                  <a:gd name="T14" fmla="*/ 133 w 332"/>
                  <a:gd name="T15" fmla="*/ 0 h 204"/>
                  <a:gd name="T16" fmla="*/ 129 w 332"/>
                  <a:gd name="T17" fmla="*/ 0 h 204"/>
                  <a:gd name="T18" fmla="*/ 31 w 332"/>
                  <a:gd name="T19" fmla="*/ 102 h 204"/>
                  <a:gd name="T20" fmla="*/ 36 w 332"/>
                  <a:gd name="T21" fmla="*/ 132 h 204"/>
                  <a:gd name="T22" fmla="*/ 0 w 332"/>
                  <a:gd name="T23" fmla="*/ 168 h 204"/>
                  <a:gd name="T24" fmla="*/ 37 w 332"/>
                  <a:gd name="T25" fmla="*/ 204 h 204"/>
                  <a:gd name="T26" fmla="*/ 133 w 332"/>
                  <a:gd name="T27" fmla="*/ 204 h 204"/>
                  <a:gd name="T28" fmla="*/ 138 w 332"/>
                  <a:gd name="T29" fmla="*/ 204 h 204"/>
                  <a:gd name="T30" fmla="*/ 273 w 332"/>
                  <a:gd name="T31" fmla="*/ 204 h 204"/>
                  <a:gd name="T32" fmla="*/ 332 w 332"/>
                  <a:gd name="T33" fmla="*/ 145 h 204"/>
                  <a:gd name="T34" fmla="*/ 273 w 332"/>
                  <a:gd name="T3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204">
                    <a:moveTo>
                      <a:pt x="273" y="86"/>
                    </a:moveTo>
                    <a:cubicBezTo>
                      <a:pt x="270" y="86"/>
                      <a:pt x="268" y="86"/>
                      <a:pt x="265" y="87"/>
                    </a:cubicBezTo>
                    <a:cubicBezTo>
                      <a:pt x="254" y="88"/>
                      <a:pt x="244" y="93"/>
                      <a:pt x="235" y="100"/>
                    </a:cubicBezTo>
                    <a:cubicBezTo>
                      <a:pt x="235" y="94"/>
                      <a:pt x="235" y="89"/>
                      <a:pt x="234" y="84"/>
                    </a:cubicBezTo>
                    <a:cubicBezTo>
                      <a:pt x="233" y="80"/>
                      <a:pt x="232" y="76"/>
                      <a:pt x="231" y="73"/>
                    </a:cubicBezTo>
                    <a:cubicBezTo>
                      <a:pt x="222" y="42"/>
                      <a:pt x="199" y="18"/>
                      <a:pt x="170" y="7"/>
                    </a:cubicBezTo>
                    <a:cubicBezTo>
                      <a:pt x="167" y="5"/>
                      <a:pt x="163" y="4"/>
                      <a:pt x="160" y="3"/>
                    </a:cubicBezTo>
                    <a:cubicBezTo>
                      <a:pt x="151" y="1"/>
                      <a:pt x="142" y="0"/>
                      <a:pt x="133" y="0"/>
                    </a:cubicBezTo>
                    <a:cubicBezTo>
                      <a:pt x="132" y="0"/>
                      <a:pt x="131" y="0"/>
                      <a:pt x="129" y="0"/>
                    </a:cubicBezTo>
                    <a:cubicBezTo>
                      <a:pt x="75" y="2"/>
                      <a:pt x="31" y="47"/>
                      <a:pt x="31" y="102"/>
                    </a:cubicBezTo>
                    <a:cubicBezTo>
                      <a:pt x="31" y="112"/>
                      <a:pt x="33" y="122"/>
                      <a:pt x="36" y="132"/>
                    </a:cubicBezTo>
                    <a:cubicBezTo>
                      <a:pt x="16" y="132"/>
                      <a:pt x="0" y="148"/>
                      <a:pt x="0" y="168"/>
                    </a:cubicBezTo>
                    <a:cubicBezTo>
                      <a:pt x="0" y="188"/>
                      <a:pt x="17" y="204"/>
                      <a:pt x="37" y="204"/>
                    </a:cubicBezTo>
                    <a:cubicBezTo>
                      <a:pt x="133" y="204"/>
                      <a:pt x="133" y="204"/>
                      <a:pt x="133" y="204"/>
                    </a:cubicBezTo>
                    <a:cubicBezTo>
                      <a:pt x="138" y="204"/>
                      <a:pt x="138" y="204"/>
                      <a:pt x="138" y="204"/>
                    </a:cubicBezTo>
                    <a:cubicBezTo>
                      <a:pt x="273" y="204"/>
                      <a:pt x="273" y="204"/>
                      <a:pt x="273" y="204"/>
                    </a:cubicBezTo>
                    <a:cubicBezTo>
                      <a:pt x="306" y="204"/>
                      <a:pt x="332" y="178"/>
                      <a:pt x="332" y="145"/>
                    </a:cubicBezTo>
                    <a:cubicBezTo>
                      <a:pt x="332" y="112"/>
                      <a:pt x="306" y="86"/>
                      <a:pt x="273" y="8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85" name="íşļiḑé"/>
              <p:cNvSpPr/>
              <p:nvPr/>
            </p:nvSpPr>
            <p:spPr bwMode="auto">
              <a:xfrm>
                <a:off x="6116638" y="1539876"/>
                <a:ext cx="50800" cy="66675"/>
              </a:xfrm>
              <a:custGeom>
                <a:avLst/>
                <a:gdLst>
                  <a:gd name="T0" fmla="*/ 21 w 23"/>
                  <a:gd name="T1" fmla="*/ 0 h 30"/>
                  <a:gd name="T2" fmla="*/ 21 w 23"/>
                  <a:gd name="T3" fmla="*/ 0 h 30"/>
                  <a:gd name="T4" fmla="*/ 22 w 23"/>
                  <a:gd name="T5" fmla="*/ 5 h 30"/>
                  <a:gd name="T6" fmla="*/ 8 w 23"/>
                  <a:gd name="T7" fmla="*/ 28 h 30"/>
                  <a:gd name="T8" fmla="*/ 2 w 23"/>
                  <a:gd name="T9" fmla="*/ 29 h 30"/>
                  <a:gd name="T10" fmla="*/ 2 w 23"/>
                  <a:gd name="T11" fmla="*/ 29 h 30"/>
                  <a:gd name="T12" fmla="*/ 1 w 23"/>
                  <a:gd name="T13" fmla="*/ 25 h 30"/>
                  <a:gd name="T14" fmla="*/ 16 w 23"/>
                  <a:gd name="T15" fmla="*/ 2 h 30"/>
                  <a:gd name="T16" fmla="*/ 21 w 2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0">
                    <a:moveTo>
                      <a:pt x="21" y="0"/>
                    </a:moveTo>
                    <a:cubicBezTo>
                      <a:pt x="21" y="0"/>
                      <a:pt x="21" y="0"/>
                      <a:pt x="21" y="0"/>
                    </a:cubicBezTo>
                    <a:cubicBezTo>
                      <a:pt x="23" y="1"/>
                      <a:pt x="23" y="3"/>
                      <a:pt x="22" y="5"/>
                    </a:cubicBezTo>
                    <a:cubicBezTo>
                      <a:pt x="8" y="28"/>
                      <a:pt x="8" y="28"/>
                      <a:pt x="8" y="28"/>
                    </a:cubicBezTo>
                    <a:cubicBezTo>
                      <a:pt x="7" y="29"/>
                      <a:pt x="4" y="30"/>
                      <a:pt x="2" y="29"/>
                    </a:cubicBezTo>
                    <a:cubicBezTo>
                      <a:pt x="2" y="29"/>
                      <a:pt x="2" y="29"/>
                      <a:pt x="2" y="29"/>
                    </a:cubicBezTo>
                    <a:cubicBezTo>
                      <a:pt x="1" y="28"/>
                      <a:pt x="0" y="26"/>
                      <a:pt x="1" y="25"/>
                    </a:cubicBezTo>
                    <a:cubicBezTo>
                      <a:pt x="16" y="2"/>
                      <a:pt x="16" y="2"/>
                      <a:pt x="16" y="2"/>
                    </a:cubicBezTo>
                    <a:cubicBezTo>
                      <a:pt x="17" y="0"/>
                      <a:pt x="19" y="0"/>
                      <a:pt x="21" y="0"/>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6" name="íṧḻidê"/>
              <p:cNvSpPr/>
              <p:nvPr/>
            </p:nvSpPr>
            <p:spPr bwMode="auto">
              <a:xfrm>
                <a:off x="6073775" y="1576389"/>
                <a:ext cx="85725" cy="111125"/>
              </a:xfrm>
              <a:custGeom>
                <a:avLst/>
                <a:gdLst>
                  <a:gd name="T0" fmla="*/ 0 w 38"/>
                  <a:gd name="T1" fmla="*/ 42 h 50"/>
                  <a:gd name="T2" fmla="*/ 13 w 38"/>
                  <a:gd name="T3" fmla="*/ 50 h 50"/>
                  <a:gd name="T4" fmla="*/ 28 w 38"/>
                  <a:gd name="T5" fmla="*/ 34 h 50"/>
                  <a:gd name="T6" fmla="*/ 38 w 38"/>
                  <a:gd name="T7" fmla="*/ 3 h 50"/>
                  <a:gd name="T8" fmla="*/ 27 w 38"/>
                  <a:gd name="T9" fmla="*/ 0 h 50"/>
                  <a:gd name="T10" fmla="*/ 7 w 38"/>
                  <a:gd name="T11" fmla="*/ 17 h 50"/>
                  <a:gd name="T12" fmla="*/ 0 w 38"/>
                  <a:gd name="T13" fmla="*/ 42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42"/>
                    </a:moveTo>
                    <a:cubicBezTo>
                      <a:pt x="13" y="50"/>
                      <a:pt x="13" y="50"/>
                      <a:pt x="13" y="50"/>
                    </a:cubicBezTo>
                    <a:cubicBezTo>
                      <a:pt x="28" y="34"/>
                      <a:pt x="28" y="34"/>
                      <a:pt x="28" y="34"/>
                    </a:cubicBezTo>
                    <a:cubicBezTo>
                      <a:pt x="33" y="28"/>
                      <a:pt x="37" y="11"/>
                      <a:pt x="38" y="3"/>
                    </a:cubicBezTo>
                    <a:cubicBezTo>
                      <a:pt x="27" y="0"/>
                      <a:pt x="27" y="0"/>
                      <a:pt x="27" y="0"/>
                    </a:cubicBezTo>
                    <a:cubicBezTo>
                      <a:pt x="7" y="17"/>
                      <a:pt x="7" y="17"/>
                      <a:pt x="7" y="17"/>
                    </a:cubicBezTo>
                    <a:lnTo>
                      <a:pt x="0" y="42"/>
                    </a:lnTo>
                    <a:close/>
                  </a:path>
                </a:pathLst>
              </a:custGeom>
              <a:solidFill>
                <a:srgbClr val="EDBD9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7" name="îSḻíḑê"/>
              <p:cNvSpPr/>
              <p:nvPr/>
            </p:nvSpPr>
            <p:spPr bwMode="auto">
              <a:xfrm>
                <a:off x="6088063" y="1560514"/>
                <a:ext cx="44450" cy="66675"/>
              </a:xfrm>
              <a:custGeom>
                <a:avLst/>
                <a:gdLst>
                  <a:gd name="T0" fmla="*/ 2 w 20"/>
                  <a:gd name="T1" fmla="*/ 28 h 30"/>
                  <a:gd name="T2" fmla="*/ 4 w 20"/>
                  <a:gd name="T3" fmla="*/ 30 h 30"/>
                  <a:gd name="T4" fmla="*/ 6 w 20"/>
                  <a:gd name="T5" fmla="*/ 28 h 30"/>
                  <a:gd name="T6" fmla="*/ 19 w 20"/>
                  <a:gd name="T7" fmla="*/ 10 h 30"/>
                  <a:gd name="T8" fmla="*/ 20 w 20"/>
                  <a:gd name="T9" fmla="*/ 4 h 30"/>
                  <a:gd name="T10" fmla="*/ 16 w 20"/>
                  <a:gd name="T11" fmla="*/ 1 h 30"/>
                  <a:gd name="T12" fmla="*/ 1 w 20"/>
                  <a:gd name="T13" fmla="*/ 22 h 30"/>
                  <a:gd name="T14" fmla="*/ 2 w 20"/>
                  <a:gd name="T15" fmla="*/ 2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0">
                    <a:moveTo>
                      <a:pt x="2" y="28"/>
                    </a:moveTo>
                    <a:cubicBezTo>
                      <a:pt x="4" y="30"/>
                      <a:pt x="4" y="30"/>
                      <a:pt x="4" y="30"/>
                    </a:cubicBezTo>
                    <a:cubicBezTo>
                      <a:pt x="6" y="28"/>
                      <a:pt x="6" y="28"/>
                      <a:pt x="6" y="28"/>
                    </a:cubicBezTo>
                    <a:cubicBezTo>
                      <a:pt x="19" y="10"/>
                      <a:pt x="19" y="10"/>
                      <a:pt x="19" y="10"/>
                    </a:cubicBezTo>
                    <a:cubicBezTo>
                      <a:pt x="20" y="8"/>
                      <a:pt x="20" y="6"/>
                      <a:pt x="20" y="4"/>
                    </a:cubicBezTo>
                    <a:cubicBezTo>
                      <a:pt x="19" y="3"/>
                      <a:pt x="17" y="0"/>
                      <a:pt x="16" y="1"/>
                    </a:cubicBezTo>
                    <a:cubicBezTo>
                      <a:pt x="1" y="22"/>
                      <a:pt x="1" y="22"/>
                      <a:pt x="1" y="22"/>
                    </a:cubicBezTo>
                    <a:cubicBezTo>
                      <a:pt x="0" y="24"/>
                      <a:pt x="0" y="27"/>
                      <a:pt x="2" y="28"/>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8" name="íşľíḓé"/>
              <p:cNvSpPr/>
              <p:nvPr/>
            </p:nvSpPr>
            <p:spPr bwMode="auto">
              <a:xfrm>
                <a:off x="6122988" y="1617664"/>
                <a:ext cx="26988" cy="22225"/>
              </a:xfrm>
              <a:custGeom>
                <a:avLst/>
                <a:gdLst>
                  <a:gd name="T0" fmla="*/ 10 w 12"/>
                  <a:gd name="T1" fmla="*/ 2 h 10"/>
                  <a:gd name="T2" fmla="*/ 10 w 12"/>
                  <a:gd name="T3" fmla="*/ 2 h 10"/>
                  <a:gd name="T4" fmla="*/ 10 w 12"/>
                  <a:gd name="T5" fmla="*/ 6 h 10"/>
                  <a:gd name="T6" fmla="*/ 6 w 12"/>
                  <a:gd name="T7" fmla="*/ 9 h 10"/>
                  <a:gd name="T8" fmla="*/ 1 w 12"/>
                  <a:gd name="T9" fmla="*/ 8 h 10"/>
                  <a:gd name="T10" fmla="*/ 1 w 12"/>
                  <a:gd name="T11" fmla="*/ 8 h 10"/>
                  <a:gd name="T12" fmla="*/ 2 w 12"/>
                  <a:gd name="T13" fmla="*/ 4 h 10"/>
                  <a:gd name="T14" fmla="*/ 6 w 12"/>
                  <a:gd name="T15" fmla="*/ 1 h 10"/>
                  <a:gd name="T16" fmla="*/ 10 w 12"/>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0" y="2"/>
                    </a:moveTo>
                    <a:cubicBezTo>
                      <a:pt x="10" y="2"/>
                      <a:pt x="10" y="2"/>
                      <a:pt x="10" y="2"/>
                    </a:cubicBezTo>
                    <a:cubicBezTo>
                      <a:pt x="12" y="3"/>
                      <a:pt x="12" y="5"/>
                      <a:pt x="10" y="6"/>
                    </a:cubicBezTo>
                    <a:cubicBezTo>
                      <a:pt x="6" y="9"/>
                      <a:pt x="6" y="9"/>
                      <a:pt x="6" y="9"/>
                    </a:cubicBezTo>
                    <a:cubicBezTo>
                      <a:pt x="5" y="10"/>
                      <a:pt x="3" y="10"/>
                      <a:pt x="1" y="8"/>
                    </a:cubicBezTo>
                    <a:cubicBezTo>
                      <a:pt x="1" y="8"/>
                      <a:pt x="1" y="8"/>
                      <a:pt x="1" y="8"/>
                    </a:cubicBezTo>
                    <a:cubicBezTo>
                      <a:pt x="0" y="7"/>
                      <a:pt x="0" y="5"/>
                      <a:pt x="2" y="4"/>
                    </a:cubicBezTo>
                    <a:cubicBezTo>
                      <a:pt x="6" y="1"/>
                      <a:pt x="6" y="1"/>
                      <a:pt x="6" y="1"/>
                    </a:cubicBezTo>
                    <a:cubicBezTo>
                      <a:pt x="7" y="0"/>
                      <a:pt x="9" y="1"/>
                      <a:pt x="10" y="2"/>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9" name="išľiďé"/>
              <p:cNvSpPr/>
              <p:nvPr/>
            </p:nvSpPr>
            <p:spPr bwMode="auto">
              <a:xfrm>
                <a:off x="6127750" y="1595439"/>
                <a:ext cx="28575" cy="25400"/>
              </a:xfrm>
              <a:custGeom>
                <a:avLst/>
                <a:gdLst>
                  <a:gd name="T0" fmla="*/ 11 w 13"/>
                  <a:gd name="T1" fmla="*/ 2 h 11"/>
                  <a:gd name="T2" fmla="*/ 11 w 13"/>
                  <a:gd name="T3" fmla="*/ 2 h 11"/>
                  <a:gd name="T4" fmla="*/ 11 w 13"/>
                  <a:gd name="T5" fmla="*/ 7 h 11"/>
                  <a:gd name="T6" fmla="*/ 7 w 13"/>
                  <a:gd name="T7" fmla="*/ 10 h 11"/>
                  <a:gd name="T8" fmla="*/ 1 w 13"/>
                  <a:gd name="T9" fmla="*/ 9 h 11"/>
                  <a:gd name="T10" fmla="*/ 1 w 13"/>
                  <a:gd name="T11" fmla="*/ 9 h 11"/>
                  <a:gd name="T12" fmla="*/ 2 w 13"/>
                  <a:gd name="T13" fmla="*/ 4 h 11"/>
                  <a:gd name="T14" fmla="*/ 6 w 13"/>
                  <a:gd name="T15" fmla="*/ 1 h 11"/>
                  <a:gd name="T16" fmla="*/ 11 w 13"/>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
                    <a:moveTo>
                      <a:pt x="11" y="2"/>
                    </a:moveTo>
                    <a:cubicBezTo>
                      <a:pt x="11" y="2"/>
                      <a:pt x="11" y="2"/>
                      <a:pt x="11" y="2"/>
                    </a:cubicBezTo>
                    <a:cubicBezTo>
                      <a:pt x="13" y="3"/>
                      <a:pt x="12" y="5"/>
                      <a:pt x="11" y="7"/>
                    </a:cubicBezTo>
                    <a:cubicBezTo>
                      <a:pt x="7" y="10"/>
                      <a:pt x="7" y="10"/>
                      <a:pt x="7" y="10"/>
                    </a:cubicBezTo>
                    <a:cubicBezTo>
                      <a:pt x="5" y="11"/>
                      <a:pt x="3" y="10"/>
                      <a:pt x="1" y="9"/>
                    </a:cubicBezTo>
                    <a:cubicBezTo>
                      <a:pt x="1" y="9"/>
                      <a:pt x="1" y="9"/>
                      <a:pt x="1" y="9"/>
                    </a:cubicBezTo>
                    <a:cubicBezTo>
                      <a:pt x="0" y="8"/>
                      <a:pt x="0" y="5"/>
                      <a:pt x="2" y="4"/>
                    </a:cubicBezTo>
                    <a:cubicBezTo>
                      <a:pt x="6" y="1"/>
                      <a:pt x="6" y="1"/>
                      <a:pt x="6" y="1"/>
                    </a:cubicBezTo>
                    <a:cubicBezTo>
                      <a:pt x="8" y="0"/>
                      <a:pt x="10" y="1"/>
                      <a:pt x="11" y="2"/>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0" name="isľíḓe"/>
              <p:cNvSpPr/>
              <p:nvPr/>
            </p:nvSpPr>
            <p:spPr bwMode="auto">
              <a:xfrm>
                <a:off x="6132513" y="1573214"/>
                <a:ext cx="28575" cy="22225"/>
              </a:xfrm>
              <a:custGeom>
                <a:avLst/>
                <a:gdLst>
                  <a:gd name="T0" fmla="*/ 12 w 13"/>
                  <a:gd name="T1" fmla="*/ 1 h 10"/>
                  <a:gd name="T2" fmla="*/ 12 w 13"/>
                  <a:gd name="T3" fmla="*/ 1 h 10"/>
                  <a:gd name="T4" fmla="*/ 11 w 13"/>
                  <a:gd name="T5" fmla="*/ 6 h 10"/>
                  <a:gd name="T6" fmla="*/ 7 w 13"/>
                  <a:gd name="T7" fmla="*/ 9 h 10"/>
                  <a:gd name="T8" fmla="*/ 2 w 13"/>
                  <a:gd name="T9" fmla="*/ 8 h 10"/>
                  <a:gd name="T10" fmla="*/ 2 w 13"/>
                  <a:gd name="T11" fmla="*/ 8 h 10"/>
                  <a:gd name="T12" fmla="*/ 2 w 13"/>
                  <a:gd name="T13" fmla="*/ 4 h 10"/>
                  <a:gd name="T14" fmla="*/ 6 w 13"/>
                  <a:gd name="T15" fmla="*/ 1 h 10"/>
                  <a:gd name="T16" fmla="*/ 12 w 1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12" y="1"/>
                    </a:moveTo>
                    <a:cubicBezTo>
                      <a:pt x="12" y="1"/>
                      <a:pt x="12" y="1"/>
                      <a:pt x="12" y="1"/>
                    </a:cubicBezTo>
                    <a:cubicBezTo>
                      <a:pt x="13" y="3"/>
                      <a:pt x="13" y="5"/>
                      <a:pt x="11" y="6"/>
                    </a:cubicBezTo>
                    <a:cubicBezTo>
                      <a:pt x="7" y="9"/>
                      <a:pt x="7" y="9"/>
                      <a:pt x="7" y="9"/>
                    </a:cubicBezTo>
                    <a:cubicBezTo>
                      <a:pt x="5" y="10"/>
                      <a:pt x="3" y="10"/>
                      <a:pt x="2" y="8"/>
                    </a:cubicBezTo>
                    <a:cubicBezTo>
                      <a:pt x="2" y="8"/>
                      <a:pt x="2" y="8"/>
                      <a:pt x="2" y="8"/>
                    </a:cubicBezTo>
                    <a:cubicBezTo>
                      <a:pt x="0" y="7"/>
                      <a:pt x="1" y="5"/>
                      <a:pt x="2" y="4"/>
                    </a:cubicBezTo>
                    <a:cubicBezTo>
                      <a:pt x="6" y="1"/>
                      <a:pt x="6" y="1"/>
                      <a:pt x="6" y="1"/>
                    </a:cubicBezTo>
                    <a:cubicBezTo>
                      <a:pt x="8" y="0"/>
                      <a:pt x="10" y="0"/>
                      <a:pt x="12" y="1"/>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1" name="ïšḻiďê"/>
              <p:cNvSpPr/>
              <p:nvPr/>
            </p:nvSpPr>
            <p:spPr bwMode="auto">
              <a:xfrm>
                <a:off x="6073775" y="1604964"/>
                <a:ext cx="53975" cy="80963"/>
              </a:xfrm>
              <a:custGeom>
                <a:avLst/>
                <a:gdLst>
                  <a:gd name="T0" fmla="*/ 0 w 24"/>
                  <a:gd name="T1" fmla="*/ 30 h 36"/>
                  <a:gd name="T2" fmla="*/ 9 w 24"/>
                  <a:gd name="T3" fmla="*/ 36 h 36"/>
                  <a:gd name="T4" fmla="*/ 16 w 24"/>
                  <a:gd name="T5" fmla="*/ 2 h 36"/>
                  <a:gd name="T6" fmla="*/ 13 w 24"/>
                  <a:gd name="T7" fmla="*/ 0 h 36"/>
                  <a:gd name="T8" fmla="*/ 7 w 24"/>
                  <a:gd name="T9" fmla="*/ 4 h 36"/>
                  <a:gd name="T10" fmla="*/ 0 w 24"/>
                  <a:gd name="T11" fmla="*/ 30 h 36"/>
                </a:gdLst>
                <a:ahLst/>
                <a:cxnLst>
                  <a:cxn ang="0">
                    <a:pos x="T0" y="T1"/>
                  </a:cxn>
                  <a:cxn ang="0">
                    <a:pos x="T2" y="T3"/>
                  </a:cxn>
                  <a:cxn ang="0">
                    <a:pos x="T4" y="T5"/>
                  </a:cxn>
                  <a:cxn ang="0">
                    <a:pos x="T6" y="T7"/>
                  </a:cxn>
                  <a:cxn ang="0">
                    <a:pos x="T8" y="T9"/>
                  </a:cxn>
                  <a:cxn ang="0">
                    <a:pos x="T10" y="T11"/>
                  </a:cxn>
                </a:cxnLst>
                <a:rect l="0" t="0" r="r" b="b"/>
                <a:pathLst>
                  <a:path w="24" h="36">
                    <a:moveTo>
                      <a:pt x="0" y="30"/>
                    </a:moveTo>
                    <a:cubicBezTo>
                      <a:pt x="9" y="36"/>
                      <a:pt x="9" y="36"/>
                      <a:pt x="9" y="36"/>
                    </a:cubicBezTo>
                    <a:cubicBezTo>
                      <a:pt x="13" y="29"/>
                      <a:pt x="24" y="8"/>
                      <a:pt x="16" y="2"/>
                    </a:cubicBezTo>
                    <a:cubicBezTo>
                      <a:pt x="15" y="1"/>
                      <a:pt x="14" y="0"/>
                      <a:pt x="13" y="0"/>
                    </a:cubicBezTo>
                    <a:cubicBezTo>
                      <a:pt x="7" y="4"/>
                      <a:pt x="7" y="4"/>
                      <a:pt x="7" y="4"/>
                    </a:cubicBezTo>
                    <a:lnTo>
                      <a:pt x="0" y="30"/>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2" name="ïś1îde"/>
              <p:cNvSpPr/>
              <p:nvPr/>
            </p:nvSpPr>
            <p:spPr bwMode="auto">
              <a:xfrm>
                <a:off x="6051550" y="1651001"/>
                <a:ext cx="65088" cy="58738"/>
              </a:xfrm>
              <a:custGeom>
                <a:avLst/>
                <a:gdLst>
                  <a:gd name="T0" fmla="*/ 0 w 41"/>
                  <a:gd name="T1" fmla="*/ 15 h 37"/>
                  <a:gd name="T2" fmla="*/ 31 w 41"/>
                  <a:gd name="T3" fmla="*/ 37 h 37"/>
                  <a:gd name="T4" fmla="*/ 41 w 41"/>
                  <a:gd name="T5" fmla="*/ 23 h 37"/>
                  <a:gd name="T6" fmla="*/ 10 w 41"/>
                  <a:gd name="T7" fmla="*/ 0 h 37"/>
                  <a:gd name="T8" fmla="*/ 0 w 41"/>
                  <a:gd name="T9" fmla="*/ 15 h 37"/>
                </a:gdLst>
                <a:ahLst/>
                <a:cxnLst>
                  <a:cxn ang="0">
                    <a:pos x="T0" y="T1"/>
                  </a:cxn>
                  <a:cxn ang="0">
                    <a:pos x="T2" y="T3"/>
                  </a:cxn>
                  <a:cxn ang="0">
                    <a:pos x="T4" y="T5"/>
                  </a:cxn>
                  <a:cxn ang="0">
                    <a:pos x="T6" y="T7"/>
                  </a:cxn>
                  <a:cxn ang="0">
                    <a:pos x="T8" y="T9"/>
                  </a:cxn>
                </a:cxnLst>
                <a:rect l="0" t="0" r="r" b="b"/>
                <a:pathLst>
                  <a:path w="41" h="37">
                    <a:moveTo>
                      <a:pt x="0" y="15"/>
                    </a:moveTo>
                    <a:lnTo>
                      <a:pt x="31" y="37"/>
                    </a:lnTo>
                    <a:lnTo>
                      <a:pt x="41" y="23"/>
                    </a:lnTo>
                    <a:lnTo>
                      <a:pt x="10"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3" name="íşliḑê"/>
              <p:cNvSpPr/>
              <p:nvPr/>
            </p:nvSpPr>
            <p:spPr bwMode="auto">
              <a:xfrm>
                <a:off x="5848350" y="1662114"/>
                <a:ext cx="258763" cy="315913"/>
              </a:xfrm>
              <a:custGeom>
                <a:avLst/>
                <a:gdLst>
                  <a:gd name="T0" fmla="*/ 0 w 116"/>
                  <a:gd name="T1" fmla="*/ 122 h 141"/>
                  <a:gd name="T2" fmla="*/ 93 w 116"/>
                  <a:gd name="T3" fmla="*/ 0 h 141"/>
                  <a:gd name="T4" fmla="*/ 93 w 116"/>
                  <a:gd name="T5" fmla="*/ 0 h 141"/>
                  <a:gd name="T6" fmla="*/ 116 w 116"/>
                  <a:gd name="T7" fmla="*/ 19 h 141"/>
                  <a:gd name="T8" fmla="*/ 116 w 116"/>
                  <a:gd name="T9" fmla="*/ 19 h 141"/>
                  <a:gd name="T10" fmla="*/ 23 w 116"/>
                  <a:gd name="T11" fmla="*/ 141 h 141"/>
                  <a:gd name="T12" fmla="*/ 0 w 116"/>
                  <a:gd name="T13" fmla="*/ 122 h 141"/>
                </a:gdLst>
                <a:ahLst/>
                <a:cxnLst>
                  <a:cxn ang="0">
                    <a:pos x="T0" y="T1"/>
                  </a:cxn>
                  <a:cxn ang="0">
                    <a:pos x="T2" y="T3"/>
                  </a:cxn>
                  <a:cxn ang="0">
                    <a:pos x="T4" y="T5"/>
                  </a:cxn>
                  <a:cxn ang="0">
                    <a:pos x="T6" y="T7"/>
                  </a:cxn>
                  <a:cxn ang="0">
                    <a:pos x="T8" y="T9"/>
                  </a:cxn>
                  <a:cxn ang="0">
                    <a:pos x="T10" y="T11"/>
                  </a:cxn>
                  <a:cxn ang="0">
                    <a:pos x="T12" y="T13"/>
                  </a:cxn>
                </a:cxnLst>
                <a:rect l="0" t="0" r="r" b="b"/>
                <a:pathLst>
                  <a:path w="116" h="141">
                    <a:moveTo>
                      <a:pt x="0" y="122"/>
                    </a:moveTo>
                    <a:cubicBezTo>
                      <a:pt x="93" y="0"/>
                      <a:pt x="93" y="0"/>
                      <a:pt x="93" y="0"/>
                    </a:cubicBezTo>
                    <a:cubicBezTo>
                      <a:pt x="93" y="0"/>
                      <a:pt x="93" y="0"/>
                      <a:pt x="93" y="0"/>
                    </a:cubicBezTo>
                    <a:cubicBezTo>
                      <a:pt x="116" y="19"/>
                      <a:pt x="116" y="19"/>
                      <a:pt x="116" y="19"/>
                    </a:cubicBezTo>
                    <a:cubicBezTo>
                      <a:pt x="116" y="19"/>
                      <a:pt x="116" y="19"/>
                      <a:pt x="116" y="19"/>
                    </a:cubicBezTo>
                    <a:cubicBezTo>
                      <a:pt x="23" y="141"/>
                      <a:pt x="23" y="141"/>
                      <a:pt x="23" y="141"/>
                    </a:cubicBezTo>
                    <a:lnTo>
                      <a:pt x="0" y="122"/>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94" name="i$lïďê"/>
              <p:cNvSpPr/>
              <p:nvPr/>
            </p:nvSpPr>
            <p:spPr bwMode="auto">
              <a:xfrm>
                <a:off x="4643438" y="3127376"/>
                <a:ext cx="341313" cy="377825"/>
              </a:xfrm>
              <a:custGeom>
                <a:avLst/>
                <a:gdLst>
                  <a:gd name="T0" fmla="*/ 112 w 153"/>
                  <a:gd name="T1" fmla="*/ 0 h 169"/>
                  <a:gd name="T2" fmla="*/ 0 w 153"/>
                  <a:gd name="T3" fmla="*/ 169 h 169"/>
                  <a:gd name="T4" fmla="*/ 153 w 153"/>
                  <a:gd name="T5" fmla="*/ 36 h 169"/>
                  <a:gd name="T6" fmla="*/ 112 w 153"/>
                  <a:gd name="T7" fmla="*/ 0 h 169"/>
                </a:gdLst>
                <a:ahLst/>
                <a:cxnLst>
                  <a:cxn ang="0">
                    <a:pos x="T0" y="T1"/>
                  </a:cxn>
                  <a:cxn ang="0">
                    <a:pos x="T2" y="T3"/>
                  </a:cxn>
                  <a:cxn ang="0">
                    <a:pos x="T4" y="T5"/>
                  </a:cxn>
                  <a:cxn ang="0">
                    <a:pos x="T6" y="T7"/>
                  </a:cxn>
                </a:cxnLst>
                <a:rect l="0" t="0" r="r" b="b"/>
                <a:pathLst>
                  <a:path w="153" h="169">
                    <a:moveTo>
                      <a:pt x="112" y="0"/>
                    </a:moveTo>
                    <a:cubicBezTo>
                      <a:pt x="82" y="56"/>
                      <a:pt x="44" y="114"/>
                      <a:pt x="0" y="169"/>
                    </a:cubicBezTo>
                    <a:cubicBezTo>
                      <a:pt x="49" y="118"/>
                      <a:pt x="102" y="73"/>
                      <a:pt x="153" y="36"/>
                    </a:cubicBezTo>
                    <a:lnTo>
                      <a:pt x="112" y="0"/>
                    </a:lnTo>
                    <a:close/>
                  </a:path>
                </a:pathLst>
              </a:custGeom>
              <a:solidFill>
                <a:srgbClr val="FF3C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95" name="isḻíďê"/>
              <p:cNvSpPr/>
              <p:nvPr/>
            </p:nvSpPr>
            <p:spPr bwMode="auto">
              <a:xfrm>
                <a:off x="5310188" y="3713164"/>
                <a:ext cx="341313" cy="376238"/>
              </a:xfrm>
              <a:custGeom>
                <a:avLst/>
                <a:gdLst>
                  <a:gd name="T0" fmla="*/ 111 w 153"/>
                  <a:gd name="T1" fmla="*/ 0 h 169"/>
                  <a:gd name="T2" fmla="*/ 0 w 153"/>
                  <a:gd name="T3" fmla="*/ 169 h 169"/>
                  <a:gd name="T4" fmla="*/ 153 w 153"/>
                  <a:gd name="T5" fmla="*/ 36 h 169"/>
                  <a:gd name="T6" fmla="*/ 111 w 153"/>
                  <a:gd name="T7" fmla="*/ 0 h 169"/>
                </a:gdLst>
                <a:ahLst/>
                <a:cxnLst>
                  <a:cxn ang="0">
                    <a:pos x="T0" y="T1"/>
                  </a:cxn>
                  <a:cxn ang="0">
                    <a:pos x="T2" y="T3"/>
                  </a:cxn>
                  <a:cxn ang="0">
                    <a:pos x="T4" y="T5"/>
                  </a:cxn>
                  <a:cxn ang="0">
                    <a:pos x="T6" y="T7"/>
                  </a:cxn>
                </a:cxnLst>
                <a:rect l="0" t="0" r="r" b="b"/>
                <a:pathLst>
                  <a:path w="153" h="169">
                    <a:moveTo>
                      <a:pt x="111" y="0"/>
                    </a:moveTo>
                    <a:cubicBezTo>
                      <a:pt x="82" y="55"/>
                      <a:pt x="44" y="114"/>
                      <a:pt x="0" y="169"/>
                    </a:cubicBezTo>
                    <a:cubicBezTo>
                      <a:pt x="48" y="118"/>
                      <a:pt x="102" y="73"/>
                      <a:pt x="153" y="36"/>
                    </a:cubicBezTo>
                    <a:lnTo>
                      <a:pt x="111" y="0"/>
                    </a:lnTo>
                    <a:close/>
                  </a:path>
                </a:pathLst>
              </a:custGeom>
              <a:solidFill>
                <a:srgbClr val="FF3C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96" name="îṡlïḍé"/>
              <p:cNvSpPr/>
              <p:nvPr/>
            </p:nvSpPr>
            <p:spPr bwMode="auto">
              <a:xfrm>
                <a:off x="5113338" y="2647951"/>
                <a:ext cx="893763" cy="906463"/>
              </a:xfrm>
              <a:custGeom>
                <a:avLst/>
                <a:gdLst>
                  <a:gd name="T0" fmla="*/ 263 w 400"/>
                  <a:gd name="T1" fmla="*/ 25 h 406"/>
                  <a:gd name="T2" fmla="*/ 41 w 400"/>
                  <a:gd name="T3" fmla="*/ 83 h 406"/>
                  <a:gd name="T4" fmla="*/ 0 w 400"/>
                  <a:gd name="T5" fmla="*/ 143 h 406"/>
                  <a:gd name="T6" fmla="*/ 204 w 400"/>
                  <a:gd name="T7" fmla="*/ 205 h 406"/>
                  <a:gd name="T8" fmla="*/ 208 w 400"/>
                  <a:gd name="T9" fmla="*/ 207 h 406"/>
                  <a:gd name="T10" fmla="*/ 211 w 400"/>
                  <a:gd name="T11" fmla="*/ 211 h 406"/>
                  <a:gd name="T12" fmla="*/ 300 w 400"/>
                  <a:gd name="T13" fmla="*/ 406 h 406"/>
                  <a:gd name="T14" fmla="*/ 354 w 400"/>
                  <a:gd name="T15" fmla="*/ 357 h 406"/>
                  <a:gd name="T16" fmla="*/ 382 w 400"/>
                  <a:gd name="T17" fmla="*/ 129 h 406"/>
                  <a:gd name="T18" fmla="*/ 341 w 400"/>
                  <a:gd name="T19" fmla="*/ 56 h 406"/>
                  <a:gd name="T20" fmla="*/ 263 w 400"/>
                  <a:gd name="T21" fmla="*/ 2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406">
                    <a:moveTo>
                      <a:pt x="263" y="25"/>
                    </a:moveTo>
                    <a:cubicBezTo>
                      <a:pt x="199" y="74"/>
                      <a:pt x="118" y="103"/>
                      <a:pt x="41" y="83"/>
                    </a:cubicBezTo>
                    <a:cubicBezTo>
                      <a:pt x="29" y="102"/>
                      <a:pt x="15" y="123"/>
                      <a:pt x="0" y="143"/>
                    </a:cubicBezTo>
                    <a:cubicBezTo>
                      <a:pt x="70" y="139"/>
                      <a:pt x="137" y="160"/>
                      <a:pt x="204" y="205"/>
                    </a:cubicBezTo>
                    <a:cubicBezTo>
                      <a:pt x="205" y="206"/>
                      <a:pt x="207" y="206"/>
                      <a:pt x="208" y="207"/>
                    </a:cubicBezTo>
                    <a:cubicBezTo>
                      <a:pt x="209" y="209"/>
                      <a:pt x="210" y="210"/>
                      <a:pt x="211" y="211"/>
                    </a:cubicBezTo>
                    <a:cubicBezTo>
                      <a:pt x="265" y="272"/>
                      <a:pt x="293" y="335"/>
                      <a:pt x="300" y="406"/>
                    </a:cubicBezTo>
                    <a:cubicBezTo>
                      <a:pt x="317" y="388"/>
                      <a:pt x="336" y="371"/>
                      <a:pt x="354" y="357"/>
                    </a:cubicBezTo>
                    <a:cubicBezTo>
                      <a:pt x="324" y="283"/>
                      <a:pt x="342" y="199"/>
                      <a:pt x="382" y="129"/>
                    </a:cubicBezTo>
                    <a:cubicBezTo>
                      <a:pt x="400" y="74"/>
                      <a:pt x="376" y="54"/>
                      <a:pt x="341" y="56"/>
                    </a:cubicBezTo>
                    <a:cubicBezTo>
                      <a:pt x="338" y="21"/>
                      <a:pt x="316" y="0"/>
                      <a:pt x="263" y="25"/>
                    </a:cubicBezTo>
                    <a:close/>
                  </a:path>
                </a:pathLst>
              </a:custGeom>
              <a:solidFill>
                <a:srgbClr val="D3DE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97" name="ïś1íḍè"/>
              <p:cNvSpPr/>
              <p:nvPr/>
            </p:nvSpPr>
            <p:spPr bwMode="auto">
              <a:xfrm>
                <a:off x="5111750" y="1754189"/>
                <a:ext cx="1698625" cy="1797050"/>
              </a:xfrm>
              <a:custGeom>
                <a:avLst/>
                <a:gdLst>
                  <a:gd name="T0" fmla="*/ 148 w 761"/>
                  <a:gd name="T1" fmla="*/ 677 h 805"/>
                  <a:gd name="T2" fmla="*/ 680 w 761"/>
                  <a:gd name="T3" fmla="*/ 70 h 805"/>
                  <a:gd name="T4" fmla="*/ 148 w 761"/>
                  <a:gd name="T5" fmla="*/ 677 h 805"/>
                </a:gdLst>
                <a:ahLst/>
                <a:cxnLst>
                  <a:cxn ang="0">
                    <a:pos x="T0" y="T1"/>
                  </a:cxn>
                  <a:cxn ang="0">
                    <a:pos x="T2" y="T3"/>
                  </a:cxn>
                  <a:cxn ang="0">
                    <a:pos x="T4" y="T5"/>
                  </a:cxn>
                </a:cxnLst>
                <a:rect l="0" t="0" r="r" b="b"/>
                <a:pathLst>
                  <a:path w="761" h="805">
                    <a:moveTo>
                      <a:pt x="148" y="677"/>
                    </a:moveTo>
                    <a:cubicBezTo>
                      <a:pt x="0" y="535"/>
                      <a:pt x="599" y="0"/>
                      <a:pt x="680" y="70"/>
                    </a:cubicBezTo>
                    <a:cubicBezTo>
                      <a:pt x="761" y="141"/>
                      <a:pt x="308" y="805"/>
                      <a:pt x="148" y="6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98" name="îṥḷíďê"/>
              <p:cNvSpPr/>
              <p:nvPr/>
            </p:nvSpPr>
            <p:spPr bwMode="auto">
              <a:xfrm>
                <a:off x="5310188" y="2611439"/>
                <a:ext cx="752475" cy="768350"/>
              </a:xfrm>
              <a:custGeom>
                <a:avLst/>
                <a:gdLst>
                  <a:gd name="T0" fmla="*/ 59 w 337"/>
                  <a:gd name="T1" fmla="*/ 293 h 344"/>
                  <a:gd name="T2" fmla="*/ 157 w 337"/>
                  <a:gd name="T3" fmla="*/ 0 h 344"/>
                  <a:gd name="T4" fmla="*/ 235 w 337"/>
                  <a:gd name="T5" fmla="*/ 92 h 344"/>
                  <a:gd name="T6" fmla="*/ 337 w 337"/>
                  <a:gd name="T7" fmla="*/ 157 h 344"/>
                  <a:gd name="T8" fmla="*/ 59 w 337"/>
                  <a:gd name="T9" fmla="*/ 293 h 344"/>
                </a:gdLst>
                <a:ahLst/>
                <a:cxnLst>
                  <a:cxn ang="0">
                    <a:pos x="T0" y="T1"/>
                  </a:cxn>
                  <a:cxn ang="0">
                    <a:pos x="T2" y="T3"/>
                  </a:cxn>
                  <a:cxn ang="0">
                    <a:pos x="T4" y="T5"/>
                  </a:cxn>
                  <a:cxn ang="0">
                    <a:pos x="T6" y="T7"/>
                  </a:cxn>
                  <a:cxn ang="0">
                    <a:pos x="T8" y="T9"/>
                  </a:cxn>
                </a:cxnLst>
                <a:rect l="0" t="0" r="r" b="b"/>
                <a:pathLst>
                  <a:path w="337" h="344">
                    <a:moveTo>
                      <a:pt x="59" y="293"/>
                    </a:moveTo>
                    <a:cubicBezTo>
                      <a:pt x="0" y="236"/>
                      <a:pt x="60" y="118"/>
                      <a:pt x="157" y="0"/>
                    </a:cubicBezTo>
                    <a:cubicBezTo>
                      <a:pt x="173" y="29"/>
                      <a:pt x="200" y="62"/>
                      <a:pt x="235" y="92"/>
                    </a:cubicBezTo>
                    <a:cubicBezTo>
                      <a:pt x="270" y="123"/>
                      <a:pt x="306" y="146"/>
                      <a:pt x="337" y="157"/>
                    </a:cubicBezTo>
                    <a:cubicBezTo>
                      <a:pt x="233" y="270"/>
                      <a:pt x="123" y="344"/>
                      <a:pt x="59" y="293"/>
                    </a:cubicBez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99" name="íSļídé"/>
              <p:cNvSpPr/>
              <p:nvPr/>
            </p:nvSpPr>
            <p:spPr bwMode="auto">
              <a:xfrm>
                <a:off x="4846638" y="2611439"/>
                <a:ext cx="595313" cy="646113"/>
              </a:xfrm>
              <a:custGeom>
                <a:avLst/>
                <a:gdLst>
                  <a:gd name="T0" fmla="*/ 0 w 267"/>
                  <a:gd name="T1" fmla="*/ 233 h 289"/>
                  <a:gd name="T2" fmla="*/ 239 w 267"/>
                  <a:gd name="T3" fmla="*/ 24 h 289"/>
                  <a:gd name="T4" fmla="*/ 62 w 267"/>
                  <a:gd name="T5" fmla="*/ 289 h 289"/>
                  <a:gd name="T6" fmla="*/ 0 w 267"/>
                  <a:gd name="T7" fmla="*/ 233 h 289"/>
                </a:gdLst>
                <a:ahLst/>
                <a:cxnLst>
                  <a:cxn ang="0">
                    <a:pos x="T0" y="T1"/>
                  </a:cxn>
                  <a:cxn ang="0">
                    <a:pos x="T2" y="T3"/>
                  </a:cxn>
                  <a:cxn ang="0">
                    <a:pos x="T4" y="T5"/>
                  </a:cxn>
                  <a:cxn ang="0">
                    <a:pos x="T6" y="T7"/>
                  </a:cxn>
                </a:cxnLst>
                <a:rect l="0" t="0" r="r" b="b"/>
                <a:pathLst>
                  <a:path w="267" h="289">
                    <a:moveTo>
                      <a:pt x="0" y="233"/>
                    </a:moveTo>
                    <a:cubicBezTo>
                      <a:pt x="40" y="141"/>
                      <a:pt x="210" y="0"/>
                      <a:pt x="239" y="24"/>
                    </a:cubicBezTo>
                    <a:cubicBezTo>
                      <a:pt x="267" y="49"/>
                      <a:pt x="149" y="236"/>
                      <a:pt x="62" y="289"/>
                    </a:cubicBezTo>
                    <a:cubicBezTo>
                      <a:pt x="40" y="272"/>
                      <a:pt x="19" y="254"/>
                      <a:pt x="0" y="233"/>
                    </a:cubicBez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00" name="ïSḻiďê"/>
              <p:cNvSpPr/>
              <p:nvPr/>
            </p:nvSpPr>
            <p:spPr bwMode="auto">
              <a:xfrm>
                <a:off x="6429375" y="1881189"/>
                <a:ext cx="233363" cy="234950"/>
              </a:xfrm>
              <a:custGeom>
                <a:avLst/>
                <a:gdLst>
                  <a:gd name="T0" fmla="*/ 0 w 105"/>
                  <a:gd name="T1" fmla="*/ 30 h 105"/>
                  <a:gd name="T2" fmla="*/ 90 w 105"/>
                  <a:gd name="T3" fmla="*/ 13 h 105"/>
                  <a:gd name="T4" fmla="*/ 86 w 105"/>
                  <a:gd name="T5" fmla="*/ 105 h 105"/>
                  <a:gd name="T6" fmla="*/ 40 w 105"/>
                  <a:gd name="T7" fmla="*/ 70 h 105"/>
                  <a:gd name="T8" fmla="*/ 0 w 105"/>
                  <a:gd name="T9" fmla="*/ 30 h 105"/>
                </a:gdLst>
                <a:ahLst/>
                <a:cxnLst>
                  <a:cxn ang="0">
                    <a:pos x="T0" y="T1"/>
                  </a:cxn>
                  <a:cxn ang="0">
                    <a:pos x="T2" y="T3"/>
                  </a:cxn>
                  <a:cxn ang="0">
                    <a:pos x="T4" y="T5"/>
                  </a:cxn>
                  <a:cxn ang="0">
                    <a:pos x="T6" y="T7"/>
                  </a:cxn>
                  <a:cxn ang="0">
                    <a:pos x="T8" y="T9"/>
                  </a:cxn>
                </a:cxnLst>
                <a:rect l="0" t="0" r="r" b="b"/>
                <a:pathLst>
                  <a:path w="105" h="105">
                    <a:moveTo>
                      <a:pt x="0" y="30"/>
                    </a:moveTo>
                    <a:cubicBezTo>
                      <a:pt x="43" y="8"/>
                      <a:pt x="75" y="0"/>
                      <a:pt x="90" y="13"/>
                    </a:cubicBezTo>
                    <a:cubicBezTo>
                      <a:pt x="105" y="27"/>
                      <a:pt x="102" y="60"/>
                      <a:pt x="86" y="105"/>
                    </a:cubicBezTo>
                    <a:cubicBezTo>
                      <a:pt x="71" y="95"/>
                      <a:pt x="55" y="83"/>
                      <a:pt x="40" y="70"/>
                    </a:cubicBezTo>
                    <a:cubicBezTo>
                      <a:pt x="25" y="57"/>
                      <a:pt x="12" y="44"/>
                      <a:pt x="0" y="30"/>
                    </a:cubicBez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5000" lnSpcReduction="20000"/>
              </a:bodyPr>
              <a:lstStyle/>
              <a:p>
                <a:pPr algn="ctr"/>
              </a:p>
            </p:txBody>
          </p:sp>
          <p:sp>
            <p:nvSpPr>
              <p:cNvPr id="401" name="iṣľidé"/>
              <p:cNvSpPr/>
              <p:nvPr/>
            </p:nvSpPr>
            <p:spPr bwMode="auto">
              <a:xfrm>
                <a:off x="5511800" y="3194051"/>
                <a:ext cx="598488" cy="646113"/>
              </a:xfrm>
              <a:custGeom>
                <a:avLst/>
                <a:gdLst>
                  <a:gd name="T0" fmla="*/ 0 w 268"/>
                  <a:gd name="T1" fmla="*/ 234 h 289"/>
                  <a:gd name="T2" fmla="*/ 239 w 268"/>
                  <a:gd name="T3" fmla="*/ 25 h 289"/>
                  <a:gd name="T4" fmla="*/ 63 w 268"/>
                  <a:gd name="T5" fmla="*/ 289 h 289"/>
                  <a:gd name="T6" fmla="*/ 0 w 268"/>
                  <a:gd name="T7" fmla="*/ 234 h 289"/>
                </a:gdLst>
                <a:ahLst/>
                <a:cxnLst>
                  <a:cxn ang="0">
                    <a:pos x="T0" y="T1"/>
                  </a:cxn>
                  <a:cxn ang="0">
                    <a:pos x="T2" y="T3"/>
                  </a:cxn>
                  <a:cxn ang="0">
                    <a:pos x="T4" y="T5"/>
                  </a:cxn>
                  <a:cxn ang="0">
                    <a:pos x="T6" y="T7"/>
                  </a:cxn>
                </a:cxnLst>
                <a:rect l="0" t="0" r="r" b="b"/>
                <a:pathLst>
                  <a:path w="268" h="289">
                    <a:moveTo>
                      <a:pt x="0" y="234"/>
                    </a:moveTo>
                    <a:cubicBezTo>
                      <a:pt x="41" y="142"/>
                      <a:pt x="211" y="0"/>
                      <a:pt x="239" y="25"/>
                    </a:cubicBezTo>
                    <a:cubicBezTo>
                      <a:pt x="268" y="50"/>
                      <a:pt x="150" y="237"/>
                      <a:pt x="63" y="289"/>
                    </a:cubicBezTo>
                    <a:cubicBezTo>
                      <a:pt x="41" y="273"/>
                      <a:pt x="20" y="255"/>
                      <a:pt x="0" y="234"/>
                    </a:cubicBez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02" name="ïṡļîde"/>
              <p:cNvSpPr/>
              <p:nvPr/>
            </p:nvSpPr>
            <p:spPr bwMode="auto">
              <a:xfrm>
                <a:off x="6118225" y="2128839"/>
                <a:ext cx="341313" cy="342900"/>
              </a:xfrm>
              <a:custGeom>
                <a:avLst/>
                <a:gdLst>
                  <a:gd name="T0" fmla="*/ 121 w 153"/>
                  <a:gd name="T1" fmla="*/ 25 h 153"/>
                  <a:gd name="T2" fmla="*/ 128 w 153"/>
                  <a:gd name="T3" fmla="*/ 122 h 153"/>
                  <a:gd name="T4" fmla="*/ 31 w 153"/>
                  <a:gd name="T5" fmla="*/ 128 h 153"/>
                  <a:gd name="T6" fmla="*/ 25 w 153"/>
                  <a:gd name="T7" fmla="*/ 31 h 153"/>
                  <a:gd name="T8" fmla="*/ 121 w 153"/>
                  <a:gd name="T9" fmla="*/ 25 h 153"/>
                </a:gdLst>
                <a:ahLst/>
                <a:cxnLst>
                  <a:cxn ang="0">
                    <a:pos x="T0" y="T1"/>
                  </a:cxn>
                  <a:cxn ang="0">
                    <a:pos x="T2" y="T3"/>
                  </a:cxn>
                  <a:cxn ang="0">
                    <a:pos x="T4" y="T5"/>
                  </a:cxn>
                  <a:cxn ang="0">
                    <a:pos x="T6" y="T7"/>
                  </a:cxn>
                  <a:cxn ang="0">
                    <a:pos x="T8" y="T9"/>
                  </a:cxn>
                </a:cxnLst>
                <a:rect l="0" t="0" r="r" b="b"/>
                <a:pathLst>
                  <a:path w="153" h="153">
                    <a:moveTo>
                      <a:pt x="121" y="25"/>
                    </a:moveTo>
                    <a:cubicBezTo>
                      <a:pt x="150" y="50"/>
                      <a:pt x="153" y="93"/>
                      <a:pt x="128" y="122"/>
                    </a:cubicBezTo>
                    <a:cubicBezTo>
                      <a:pt x="103" y="150"/>
                      <a:pt x="60" y="153"/>
                      <a:pt x="31" y="128"/>
                    </a:cubicBezTo>
                    <a:cubicBezTo>
                      <a:pt x="3" y="103"/>
                      <a:pt x="0" y="60"/>
                      <a:pt x="25" y="31"/>
                    </a:cubicBezTo>
                    <a:cubicBezTo>
                      <a:pt x="50" y="3"/>
                      <a:pt x="93" y="0"/>
                      <a:pt x="121" y="25"/>
                    </a:cubicBezTo>
                    <a:close/>
                  </a:path>
                </a:pathLst>
              </a:custGeom>
              <a:solidFill>
                <a:srgbClr val="FF3C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03" name="ïṧḷîḍè"/>
              <p:cNvSpPr/>
              <p:nvPr/>
            </p:nvSpPr>
            <p:spPr bwMode="auto">
              <a:xfrm>
                <a:off x="5870575" y="2413001"/>
                <a:ext cx="339725" cy="341313"/>
              </a:xfrm>
              <a:custGeom>
                <a:avLst/>
                <a:gdLst>
                  <a:gd name="T0" fmla="*/ 121 w 152"/>
                  <a:gd name="T1" fmla="*/ 25 h 153"/>
                  <a:gd name="T2" fmla="*/ 127 w 152"/>
                  <a:gd name="T3" fmla="*/ 122 h 153"/>
                  <a:gd name="T4" fmla="*/ 31 w 152"/>
                  <a:gd name="T5" fmla="*/ 128 h 153"/>
                  <a:gd name="T6" fmla="*/ 25 w 152"/>
                  <a:gd name="T7" fmla="*/ 31 h 153"/>
                  <a:gd name="T8" fmla="*/ 121 w 152"/>
                  <a:gd name="T9" fmla="*/ 25 h 153"/>
                </a:gdLst>
                <a:ahLst/>
                <a:cxnLst>
                  <a:cxn ang="0">
                    <a:pos x="T0" y="T1"/>
                  </a:cxn>
                  <a:cxn ang="0">
                    <a:pos x="T2" y="T3"/>
                  </a:cxn>
                  <a:cxn ang="0">
                    <a:pos x="T4" y="T5"/>
                  </a:cxn>
                  <a:cxn ang="0">
                    <a:pos x="T6" y="T7"/>
                  </a:cxn>
                  <a:cxn ang="0">
                    <a:pos x="T8" y="T9"/>
                  </a:cxn>
                </a:cxnLst>
                <a:rect l="0" t="0" r="r" b="b"/>
                <a:pathLst>
                  <a:path w="152" h="153">
                    <a:moveTo>
                      <a:pt x="121" y="25"/>
                    </a:moveTo>
                    <a:cubicBezTo>
                      <a:pt x="150" y="50"/>
                      <a:pt x="152" y="93"/>
                      <a:pt x="127" y="122"/>
                    </a:cubicBezTo>
                    <a:cubicBezTo>
                      <a:pt x="103" y="150"/>
                      <a:pt x="59" y="153"/>
                      <a:pt x="31" y="128"/>
                    </a:cubicBezTo>
                    <a:cubicBezTo>
                      <a:pt x="3" y="103"/>
                      <a:pt x="0" y="60"/>
                      <a:pt x="25" y="31"/>
                    </a:cubicBezTo>
                    <a:cubicBezTo>
                      <a:pt x="49" y="3"/>
                      <a:pt x="93" y="0"/>
                      <a:pt x="121" y="25"/>
                    </a:cubicBezTo>
                    <a:close/>
                  </a:path>
                </a:pathLst>
              </a:custGeom>
              <a:solidFill>
                <a:srgbClr val="FF3C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04" name="ïşlïďê"/>
              <p:cNvSpPr/>
              <p:nvPr/>
            </p:nvSpPr>
            <p:spPr bwMode="auto">
              <a:xfrm>
                <a:off x="6162675" y="2174876"/>
                <a:ext cx="252413" cy="250825"/>
              </a:xfrm>
              <a:custGeom>
                <a:avLst/>
                <a:gdLst>
                  <a:gd name="T0" fmla="*/ 90 w 113"/>
                  <a:gd name="T1" fmla="*/ 18 h 113"/>
                  <a:gd name="T2" fmla="*/ 94 w 113"/>
                  <a:gd name="T3" fmla="*/ 90 h 113"/>
                  <a:gd name="T4" fmla="*/ 23 w 113"/>
                  <a:gd name="T5" fmla="*/ 95 h 113"/>
                  <a:gd name="T6" fmla="*/ 18 w 113"/>
                  <a:gd name="T7" fmla="*/ 23 h 113"/>
                  <a:gd name="T8" fmla="*/ 90 w 113"/>
                  <a:gd name="T9" fmla="*/ 18 h 113"/>
                </a:gdLst>
                <a:ahLst/>
                <a:cxnLst>
                  <a:cxn ang="0">
                    <a:pos x="T0" y="T1"/>
                  </a:cxn>
                  <a:cxn ang="0">
                    <a:pos x="T2" y="T3"/>
                  </a:cxn>
                  <a:cxn ang="0">
                    <a:pos x="T4" y="T5"/>
                  </a:cxn>
                  <a:cxn ang="0">
                    <a:pos x="T6" y="T7"/>
                  </a:cxn>
                  <a:cxn ang="0">
                    <a:pos x="T8" y="T9"/>
                  </a:cxn>
                </a:cxnLst>
                <a:rect l="0" t="0" r="r" b="b"/>
                <a:pathLst>
                  <a:path w="113" h="113">
                    <a:moveTo>
                      <a:pt x="90" y="18"/>
                    </a:moveTo>
                    <a:cubicBezTo>
                      <a:pt x="111" y="37"/>
                      <a:pt x="113" y="69"/>
                      <a:pt x="94" y="90"/>
                    </a:cubicBezTo>
                    <a:cubicBezTo>
                      <a:pt x="76" y="111"/>
                      <a:pt x="44" y="113"/>
                      <a:pt x="23" y="95"/>
                    </a:cubicBezTo>
                    <a:cubicBezTo>
                      <a:pt x="2" y="76"/>
                      <a:pt x="0" y="44"/>
                      <a:pt x="18" y="23"/>
                    </a:cubicBezTo>
                    <a:cubicBezTo>
                      <a:pt x="37" y="2"/>
                      <a:pt x="69" y="0"/>
                      <a:pt x="90" y="18"/>
                    </a:cubicBezTo>
                    <a:close/>
                  </a:path>
                </a:pathLst>
              </a:custGeom>
              <a:solidFill>
                <a:srgbClr val="A4B5C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5000" lnSpcReduction="20000"/>
              </a:bodyPr>
              <a:lstStyle/>
              <a:p>
                <a:pPr algn="ctr"/>
              </a:p>
            </p:txBody>
          </p:sp>
          <p:sp>
            <p:nvSpPr>
              <p:cNvPr id="405" name="íSľîdè"/>
              <p:cNvSpPr/>
              <p:nvPr/>
            </p:nvSpPr>
            <p:spPr bwMode="auto">
              <a:xfrm>
                <a:off x="5915025" y="2457451"/>
                <a:ext cx="252413" cy="252413"/>
              </a:xfrm>
              <a:custGeom>
                <a:avLst/>
                <a:gdLst>
                  <a:gd name="T0" fmla="*/ 89 w 113"/>
                  <a:gd name="T1" fmla="*/ 18 h 113"/>
                  <a:gd name="T2" fmla="*/ 94 w 113"/>
                  <a:gd name="T3" fmla="*/ 90 h 113"/>
                  <a:gd name="T4" fmla="*/ 23 w 113"/>
                  <a:gd name="T5" fmla="*/ 95 h 113"/>
                  <a:gd name="T6" fmla="*/ 18 w 113"/>
                  <a:gd name="T7" fmla="*/ 23 h 113"/>
                  <a:gd name="T8" fmla="*/ 89 w 113"/>
                  <a:gd name="T9" fmla="*/ 18 h 113"/>
                </a:gdLst>
                <a:ahLst/>
                <a:cxnLst>
                  <a:cxn ang="0">
                    <a:pos x="T0" y="T1"/>
                  </a:cxn>
                  <a:cxn ang="0">
                    <a:pos x="T2" y="T3"/>
                  </a:cxn>
                  <a:cxn ang="0">
                    <a:pos x="T4" y="T5"/>
                  </a:cxn>
                  <a:cxn ang="0">
                    <a:pos x="T6" y="T7"/>
                  </a:cxn>
                  <a:cxn ang="0">
                    <a:pos x="T8" y="T9"/>
                  </a:cxn>
                </a:cxnLst>
                <a:rect l="0" t="0" r="r" b="b"/>
                <a:pathLst>
                  <a:path w="113" h="113">
                    <a:moveTo>
                      <a:pt x="89" y="18"/>
                    </a:moveTo>
                    <a:cubicBezTo>
                      <a:pt x="110" y="37"/>
                      <a:pt x="113" y="69"/>
                      <a:pt x="94" y="90"/>
                    </a:cubicBezTo>
                    <a:cubicBezTo>
                      <a:pt x="76" y="111"/>
                      <a:pt x="44" y="113"/>
                      <a:pt x="23" y="95"/>
                    </a:cubicBezTo>
                    <a:cubicBezTo>
                      <a:pt x="2" y="76"/>
                      <a:pt x="0" y="44"/>
                      <a:pt x="18" y="23"/>
                    </a:cubicBezTo>
                    <a:cubicBezTo>
                      <a:pt x="36" y="2"/>
                      <a:pt x="68" y="0"/>
                      <a:pt x="89" y="18"/>
                    </a:cubicBezTo>
                    <a:close/>
                  </a:path>
                </a:pathLst>
              </a:custGeom>
              <a:solidFill>
                <a:srgbClr val="A4B5C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2500" lnSpcReduction="20000"/>
              </a:bodyPr>
              <a:lstStyle/>
              <a:p>
                <a:pPr algn="ctr"/>
              </a:p>
            </p:txBody>
          </p:sp>
          <p:sp>
            <p:nvSpPr>
              <p:cNvPr id="406" name="ïṧľiḋé"/>
              <p:cNvSpPr/>
              <p:nvPr/>
            </p:nvSpPr>
            <p:spPr bwMode="auto">
              <a:xfrm>
                <a:off x="5505450" y="2749551"/>
                <a:ext cx="434975" cy="395288"/>
              </a:xfrm>
              <a:custGeom>
                <a:avLst/>
                <a:gdLst>
                  <a:gd name="T0" fmla="*/ 0 w 195"/>
                  <a:gd name="T1" fmla="*/ 33 h 177"/>
                  <a:gd name="T2" fmla="*/ 23 w 195"/>
                  <a:gd name="T3" fmla="*/ 0 h 177"/>
                  <a:gd name="T4" fmla="*/ 195 w 195"/>
                  <a:gd name="T5" fmla="*/ 150 h 177"/>
                  <a:gd name="T6" fmla="*/ 164 w 195"/>
                  <a:gd name="T7" fmla="*/ 177 h 177"/>
                  <a:gd name="T8" fmla="*/ 0 w 195"/>
                  <a:gd name="T9" fmla="*/ 33 h 177"/>
                </a:gdLst>
                <a:ahLst/>
                <a:cxnLst>
                  <a:cxn ang="0">
                    <a:pos x="T0" y="T1"/>
                  </a:cxn>
                  <a:cxn ang="0">
                    <a:pos x="T2" y="T3"/>
                  </a:cxn>
                  <a:cxn ang="0">
                    <a:pos x="T4" y="T5"/>
                  </a:cxn>
                  <a:cxn ang="0">
                    <a:pos x="T6" y="T7"/>
                  </a:cxn>
                  <a:cxn ang="0">
                    <a:pos x="T8" y="T9"/>
                  </a:cxn>
                </a:cxnLst>
                <a:rect l="0" t="0" r="r" b="b"/>
                <a:pathLst>
                  <a:path w="195" h="177">
                    <a:moveTo>
                      <a:pt x="0" y="33"/>
                    </a:moveTo>
                    <a:cubicBezTo>
                      <a:pt x="7" y="22"/>
                      <a:pt x="15" y="11"/>
                      <a:pt x="23" y="0"/>
                    </a:cubicBezTo>
                    <a:cubicBezTo>
                      <a:pt x="57" y="59"/>
                      <a:pt x="131" y="124"/>
                      <a:pt x="195" y="150"/>
                    </a:cubicBezTo>
                    <a:cubicBezTo>
                      <a:pt x="185" y="160"/>
                      <a:pt x="174" y="169"/>
                      <a:pt x="164" y="177"/>
                    </a:cubicBezTo>
                    <a:cubicBezTo>
                      <a:pt x="104" y="150"/>
                      <a:pt x="35" y="90"/>
                      <a:pt x="0" y="33"/>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07" name="iṥļiḑé"/>
              <p:cNvSpPr/>
              <p:nvPr/>
            </p:nvSpPr>
            <p:spPr bwMode="auto">
              <a:xfrm>
                <a:off x="5459413" y="2824164"/>
                <a:ext cx="411163" cy="376238"/>
              </a:xfrm>
              <a:custGeom>
                <a:avLst/>
                <a:gdLst>
                  <a:gd name="T0" fmla="*/ 0 w 184"/>
                  <a:gd name="T1" fmla="*/ 37 h 169"/>
                  <a:gd name="T2" fmla="*/ 20 w 184"/>
                  <a:gd name="T3" fmla="*/ 0 h 169"/>
                  <a:gd name="T4" fmla="*/ 41 w 184"/>
                  <a:gd name="T5" fmla="*/ 29 h 169"/>
                  <a:gd name="T6" fmla="*/ 19 w 184"/>
                  <a:gd name="T7" fmla="*/ 63 h 169"/>
                  <a:gd name="T8" fmla="*/ 0 w 184"/>
                  <a:gd name="T9" fmla="*/ 37 h 169"/>
                  <a:gd name="T10" fmla="*/ 153 w 184"/>
                  <a:gd name="T11" fmla="*/ 128 h 169"/>
                  <a:gd name="T12" fmla="*/ 184 w 184"/>
                  <a:gd name="T13" fmla="*/ 144 h 169"/>
                  <a:gd name="T14" fmla="*/ 151 w 184"/>
                  <a:gd name="T15" fmla="*/ 169 h 169"/>
                  <a:gd name="T16" fmla="*/ 122 w 184"/>
                  <a:gd name="T17" fmla="*/ 154 h 169"/>
                  <a:gd name="T18" fmla="*/ 153 w 184"/>
                  <a:gd name="T19" fmla="*/ 12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69">
                    <a:moveTo>
                      <a:pt x="0" y="37"/>
                    </a:moveTo>
                    <a:cubicBezTo>
                      <a:pt x="6" y="25"/>
                      <a:pt x="13" y="13"/>
                      <a:pt x="20" y="0"/>
                    </a:cubicBezTo>
                    <a:cubicBezTo>
                      <a:pt x="26" y="10"/>
                      <a:pt x="33" y="20"/>
                      <a:pt x="41" y="29"/>
                    </a:cubicBezTo>
                    <a:cubicBezTo>
                      <a:pt x="33" y="41"/>
                      <a:pt x="25" y="52"/>
                      <a:pt x="19" y="63"/>
                    </a:cubicBezTo>
                    <a:cubicBezTo>
                      <a:pt x="12" y="54"/>
                      <a:pt x="5" y="45"/>
                      <a:pt x="0" y="37"/>
                    </a:cubicBezTo>
                    <a:close/>
                    <a:moveTo>
                      <a:pt x="153" y="128"/>
                    </a:moveTo>
                    <a:cubicBezTo>
                      <a:pt x="164" y="134"/>
                      <a:pt x="174" y="140"/>
                      <a:pt x="184" y="144"/>
                    </a:cubicBezTo>
                    <a:cubicBezTo>
                      <a:pt x="173" y="153"/>
                      <a:pt x="162" y="162"/>
                      <a:pt x="151" y="169"/>
                    </a:cubicBezTo>
                    <a:cubicBezTo>
                      <a:pt x="141" y="165"/>
                      <a:pt x="132" y="160"/>
                      <a:pt x="122" y="154"/>
                    </a:cubicBezTo>
                    <a:cubicBezTo>
                      <a:pt x="132" y="146"/>
                      <a:pt x="143" y="137"/>
                      <a:pt x="153" y="128"/>
                    </a:cubicBezTo>
                    <a:close/>
                  </a:path>
                </a:pathLst>
              </a:custGeom>
              <a:solidFill>
                <a:srgbClr val="FF3C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08" name="íṧ1íḑè"/>
              <p:cNvSpPr/>
              <p:nvPr/>
            </p:nvSpPr>
            <p:spPr bwMode="auto">
              <a:xfrm>
                <a:off x="5556250" y="2676526"/>
                <a:ext cx="447675" cy="407988"/>
              </a:xfrm>
              <a:custGeom>
                <a:avLst/>
                <a:gdLst>
                  <a:gd name="T0" fmla="*/ 0 w 201"/>
                  <a:gd name="T1" fmla="*/ 33 h 183"/>
                  <a:gd name="T2" fmla="*/ 24 w 201"/>
                  <a:gd name="T3" fmla="*/ 0 h 183"/>
                  <a:gd name="T4" fmla="*/ 44 w 201"/>
                  <a:gd name="T5" fmla="*/ 32 h 183"/>
                  <a:gd name="T6" fmla="*/ 20 w 201"/>
                  <a:gd name="T7" fmla="*/ 63 h 183"/>
                  <a:gd name="T8" fmla="*/ 0 w 201"/>
                  <a:gd name="T9" fmla="*/ 33 h 183"/>
                  <a:gd name="T10" fmla="*/ 167 w 201"/>
                  <a:gd name="T11" fmla="*/ 139 h 183"/>
                  <a:gd name="T12" fmla="*/ 201 w 201"/>
                  <a:gd name="T13" fmla="*/ 156 h 183"/>
                  <a:gd name="T14" fmla="*/ 172 w 201"/>
                  <a:gd name="T15" fmla="*/ 183 h 183"/>
                  <a:gd name="T16" fmla="*/ 139 w 201"/>
                  <a:gd name="T17" fmla="*/ 167 h 183"/>
                  <a:gd name="T18" fmla="*/ 167 w 201"/>
                  <a:gd name="T19" fmla="*/ 13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83">
                    <a:moveTo>
                      <a:pt x="0" y="33"/>
                    </a:moveTo>
                    <a:cubicBezTo>
                      <a:pt x="7" y="22"/>
                      <a:pt x="15" y="11"/>
                      <a:pt x="24" y="0"/>
                    </a:cubicBezTo>
                    <a:cubicBezTo>
                      <a:pt x="29" y="11"/>
                      <a:pt x="36" y="21"/>
                      <a:pt x="44" y="32"/>
                    </a:cubicBezTo>
                    <a:cubicBezTo>
                      <a:pt x="36" y="42"/>
                      <a:pt x="28" y="53"/>
                      <a:pt x="20" y="63"/>
                    </a:cubicBezTo>
                    <a:cubicBezTo>
                      <a:pt x="13" y="53"/>
                      <a:pt x="6" y="43"/>
                      <a:pt x="0" y="33"/>
                    </a:cubicBezTo>
                    <a:close/>
                    <a:moveTo>
                      <a:pt x="167" y="139"/>
                    </a:moveTo>
                    <a:cubicBezTo>
                      <a:pt x="178" y="146"/>
                      <a:pt x="190" y="151"/>
                      <a:pt x="201" y="156"/>
                    </a:cubicBezTo>
                    <a:cubicBezTo>
                      <a:pt x="191" y="165"/>
                      <a:pt x="181" y="175"/>
                      <a:pt x="172" y="183"/>
                    </a:cubicBezTo>
                    <a:cubicBezTo>
                      <a:pt x="161" y="179"/>
                      <a:pt x="150" y="173"/>
                      <a:pt x="139" y="167"/>
                    </a:cubicBezTo>
                    <a:cubicBezTo>
                      <a:pt x="148" y="158"/>
                      <a:pt x="157" y="149"/>
                      <a:pt x="167" y="139"/>
                    </a:cubicBezTo>
                    <a:close/>
                  </a:path>
                </a:pathLst>
              </a:custGeom>
              <a:solidFill>
                <a:srgbClr val="FF3C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09" name="ïsḷíḋe"/>
              <p:cNvSpPr/>
              <p:nvPr/>
            </p:nvSpPr>
            <p:spPr bwMode="auto">
              <a:xfrm>
                <a:off x="5551488" y="2817814"/>
                <a:ext cx="314325" cy="292100"/>
              </a:xfrm>
              <a:custGeom>
                <a:avLst/>
                <a:gdLst>
                  <a:gd name="T0" fmla="*/ 22 w 141"/>
                  <a:gd name="T1" fmla="*/ 0 h 131"/>
                  <a:gd name="T2" fmla="*/ 55 w 141"/>
                  <a:gd name="T3" fmla="*/ 37 h 131"/>
                  <a:gd name="T4" fmla="*/ 31 w 141"/>
                  <a:gd name="T5" fmla="*/ 67 h 131"/>
                  <a:gd name="T6" fmla="*/ 0 w 141"/>
                  <a:gd name="T7" fmla="*/ 32 h 131"/>
                  <a:gd name="T8" fmla="*/ 22 w 141"/>
                  <a:gd name="T9" fmla="*/ 0 h 131"/>
                  <a:gd name="T10" fmla="*/ 100 w 141"/>
                  <a:gd name="T11" fmla="*/ 76 h 131"/>
                  <a:gd name="T12" fmla="*/ 141 w 141"/>
                  <a:gd name="T13" fmla="*/ 104 h 131"/>
                  <a:gd name="T14" fmla="*/ 112 w 141"/>
                  <a:gd name="T15" fmla="*/ 131 h 131"/>
                  <a:gd name="T16" fmla="*/ 73 w 141"/>
                  <a:gd name="T17" fmla="*/ 104 h 131"/>
                  <a:gd name="T18" fmla="*/ 100 w 141"/>
                  <a:gd name="T19" fmla="*/ 7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31">
                    <a:moveTo>
                      <a:pt x="22" y="0"/>
                    </a:moveTo>
                    <a:cubicBezTo>
                      <a:pt x="32" y="12"/>
                      <a:pt x="43" y="25"/>
                      <a:pt x="55" y="37"/>
                    </a:cubicBezTo>
                    <a:cubicBezTo>
                      <a:pt x="47" y="47"/>
                      <a:pt x="38" y="57"/>
                      <a:pt x="31" y="67"/>
                    </a:cubicBezTo>
                    <a:cubicBezTo>
                      <a:pt x="19" y="56"/>
                      <a:pt x="9" y="44"/>
                      <a:pt x="0" y="32"/>
                    </a:cubicBezTo>
                    <a:cubicBezTo>
                      <a:pt x="7" y="22"/>
                      <a:pt x="14" y="11"/>
                      <a:pt x="22" y="0"/>
                    </a:cubicBezTo>
                    <a:close/>
                    <a:moveTo>
                      <a:pt x="100" y="76"/>
                    </a:moveTo>
                    <a:cubicBezTo>
                      <a:pt x="114" y="87"/>
                      <a:pt x="127" y="96"/>
                      <a:pt x="141" y="104"/>
                    </a:cubicBezTo>
                    <a:cubicBezTo>
                      <a:pt x="131" y="113"/>
                      <a:pt x="122" y="122"/>
                      <a:pt x="112" y="131"/>
                    </a:cubicBezTo>
                    <a:cubicBezTo>
                      <a:pt x="99" y="123"/>
                      <a:pt x="86" y="114"/>
                      <a:pt x="73" y="104"/>
                    </a:cubicBezTo>
                    <a:cubicBezTo>
                      <a:pt x="82" y="96"/>
                      <a:pt x="91" y="86"/>
                      <a:pt x="100" y="76"/>
                    </a:cubicBezTo>
                    <a:close/>
                  </a:path>
                </a:pathLst>
              </a:custGeom>
              <a:solidFill>
                <a:srgbClr val="FF3C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0000" lnSpcReduction="10000"/>
              </a:bodyPr>
              <a:lstStyle/>
              <a:p>
                <a:pPr algn="ctr"/>
              </a:p>
            </p:txBody>
          </p:sp>
          <p:sp>
            <p:nvSpPr>
              <p:cNvPr id="410" name="îśḷîḓê"/>
              <p:cNvSpPr/>
              <p:nvPr/>
            </p:nvSpPr>
            <p:spPr bwMode="auto">
              <a:xfrm>
                <a:off x="5621338" y="2900364"/>
                <a:ext cx="153988" cy="149225"/>
              </a:xfrm>
              <a:custGeom>
                <a:avLst/>
                <a:gdLst>
                  <a:gd name="T0" fmla="*/ 24 w 69"/>
                  <a:gd name="T1" fmla="*/ 0 h 67"/>
                  <a:gd name="T2" fmla="*/ 69 w 69"/>
                  <a:gd name="T3" fmla="*/ 39 h 67"/>
                  <a:gd name="T4" fmla="*/ 42 w 69"/>
                  <a:gd name="T5" fmla="*/ 67 h 67"/>
                  <a:gd name="T6" fmla="*/ 0 w 69"/>
                  <a:gd name="T7" fmla="*/ 30 h 67"/>
                  <a:gd name="T8" fmla="*/ 24 w 69"/>
                  <a:gd name="T9" fmla="*/ 0 h 67"/>
                </a:gdLst>
                <a:ahLst/>
                <a:cxnLst>
                  <a:cxn ang="0">
                    <a:pos x="T0" y="T1"/>
                  </a:cxn>
                  <a:cxn ang="0">
                    <a:pos x="T2" y="T3"/>
                  </a:cxn>
                  <a:cxn ang="0">
                    <a:pos x="T4" y="T5"/>
                  </a:cxn>
                  <a:cxn ang="0">
                    <a:pos x="T6" y="T7"/>
                  </a:cxn>
                  <a:cxn ang="0">
                    <a:pos x="T8" y="T9"/>
                  </a:cxn>
                </a:cxnLst>
                <a:rect l="0" t="0" r="r" b="b"/>
                <a:pathLst>
                  <a:path w="69" h="67">
                    <a:moveTo>
                      <a:pt x="24" y="0"/>
                    </a:moveTo>
                    <a:cubicBezTo>
                      <a:pt x="38" y="14"/>
                      <a:pt x="53" y="27"/>
                      <a:pt x="69" y="39"/>
                    </a:cubicBezTo>
                    <a:cubicBezTo>
                      <a:pt x="60" y="49"/>
                      <a:pt x="51" y="59"/>
                      <a:pt x="42" y="67"/>
                    </a:cubicBezTo>
                    <a:cubicBezTo>
                      <a:pt x="28" y="56"/>
                      <a:pt x="13" y="43"/>
                      <a:pt x="0" y="30"/>
                    </a:cubicBezTo>
                    <a:cubicBezTo>
                      <a:pt x="7" y="20"/>
                      <a:pt x="16" y="10"/>
                      <a:pt x="24" y="0"/>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411" name="íSlíḓè"/>
              <p:cNvSpPr/>
              <p:nvPr/>
            </p:nvSpPr>
            <p:spPr bwMode="auto">
              <a:xfrm>
                <a:off x="5502275" y="2889251"/>
                <a:ext cx="300038" cy="277813"/>
              </a:xfrm>
              <a:custGeom>
                <a:avLst/>
                <a:gdLst>
                  <a:gd name="T0" fmla="*/ 0 w 134"/>
                  <a:gd name="T1" fmla="*/ 34 h 125"/>
                  <a:gd name="T2" fmla="*/ 22 w 134"/>
                  <a:gd name="T3" fmla="*/ 0 h 125"/>
                  <a:gd name="T4" fmla="*/ 53 w 134"/>
                  <a:gd name="T5" fmla="*/ 35 h 125"/>
                  <a:gd name="T6" fmla="*/ 29 w 134"/>
                  <a:gd name="T7" fmla="*/ 66 h 125"/>
                  <a:gd name="T8" fmla="*/ 0 w 134"/>
                  <a:gd name="T9" fmla="*/ 34 h 125"/>
                  <a:gd name="T10" fmla="*/ 95 w 134"/>
                  <a:gd name="T11" fmla="*/ 72 h 125"/>
                  <a:gd name="T12" fmla="*/ 134 w 134"/>
                  <a:gd name="T13" fmla="*/ 99 h 125"/>
                  <a:gd name="T14" fmla="*/ 103 w 134"/>
                  <a:gd name="T15" fmla="*/ 125 h 125"/>
                  <a:gd name="T16" fmla="*/ 68 w 134"/>
                  <a:gd name="T17" fmla="*/ 100 h 125"/>
                  <a:gd name="T18" fmla="*/ 95 w 134"/>
                  <a:gd name="T19" fmla="*/ 7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25">
                    <a:moveTo>
                      <a:pt x="0" y="34"/>
                    </a:moveTo>
                    <a:cubicBezTo>
                      <a:pt x="6" y="23"/>
                      <a:pt x="14" y="12"/>
                      <a:pt x="22" y="0"/>
                    </a:cubicBezTo>
                    <a:cubicBezTo>
                      <a:pt x="31" y="12"/>
                      <a:pt x="41" y="24"/>
                      <a:pt x="53" y="35"/>
                    </a:cubicBezTo>
                    <a:cubicBezTo>
                      <a:pt x="44" y="46"/>
                      <a:pt x="36" y="56"/>
                      <a:pt x="29" y="66"/>
                    </a:cubicBezTo>
                    <a:cubicBezTo>
                      <a:pt x="19" y="55"/>
                      <a:pt x="9" y="45"/>
                      <a:pt x="0" y="34"/>
                    </a:cubicBezTo>
                    <a:close/>
                    <a:moveTo>
                      <a:pt x="95" y="72"/>
                    </a:moveTo>
                    <a:cubicBezTo>
                      <a:pt x="108" y="82"/>
                      <a:pt x="121" y="91"/>
                      <a:pt x="134" y="99"/>
                    </a:cubicBezTo>
                    <a:cubicBezTo>
                      <a:pt x="124" y="108"/>
                      <a:pt x="113" y="117"/>
                      <a:pt x="103" y="125"/>
                    </a:cubicBezTo>
                    <a:cubicBezTo>
                      <a:pt x="92" y="117"/>
                      <a:pt x="80" y="109"/>
                      <a:pt x="68" y="100"/>
                    </a:cubicBezTo>
                    <a:cubicBezTo>
                      <a:pt x="77" y="91"/>
                      <a:pt x="86" y="82"/>
                      <a:pt x="95" y="72"/>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7500" lnSpcReduction="10000"/>
              </a:bodyPr>
              <a:lstStyle/>
              <a:p>
                <a:pPr algn="ctr"/>
              </a:p>
            </p:txBody>
          </p:sp>
          <p:sp>
            <p:nvSpPr>
              <p:cNvPr id="412" name="ïŝľiḑê"/>
              <p:cNvSpPr/>
              <p:nvPr/>
            </p:nvSpPr>
            <p:spPr bwMode="auto">
              <a:xfrm>
                <a:off x="5567363" y="2967039"/>
                <a:ext cx="147638" cy="144463"/>
              </a:xfrm>
              <a:custGeom>
                <a:avLst/>
                <a:gdLst>
                  <a:gd name="T0" fmla="*/ 24 w 66"/>
                  <a:gd name="T1" fmla="*/ 0 h 65"/>
                  <a:gd name="T2" fmla="*/ 66 w 66"/>
                  <a:gd name="T3" fmla="*/ 37 h 65"/>
                  <a:gd name="T4" fmla="*/ 39 w 66"/>
                  <a:gd name="T5" fmla="*/ 65 h 65"/>
                  <a:gd name="T6" fmla="*/ 0 w 66"/>
                  <a:gd name="T7" fmla="*/ 31 h 65"/>
                  <a:gd name="T8" fmla="*/ 24 w 66"/>
                  <a:gd name="T9" fmla="*/ 0 h 65"/>
                </a:gdLst>
                <a:ahLst/>
                <a:cxnLst>
                  <a:cxn ang="0">
                    <a:pos x="T0" y="T1"/>
                  </a:cxn>
                  <a:cxn ang="0">
                    <a:pos x="T2" y="T3"/>
                  </a:cxn>
                  <a:cxn ang="0">
                    <a:pos x="T4" y="T5"/>
                  </a:cxn>
                  <a:cxn ang="0">
                    <a:pos x="T6" y="T7"/>
                  </a:cxn>
                  <a:cxn ang="0">
                    <a:pos x="T8" y="T9"/>
                  </a:cxn>
                </a:cxnLst>
                <a:rect l="0" t="0" r="r" b="b"/>
                <a:pathLst>
                  <a:path w="66" h="65">
                    <a:moveTo>
                      <a:pt x="24" y="0"/>
                    </a:moveTo>
                    <a:cubicBezTo>
                      <a:pt x="37" y="13"/>
                      <a:pt x="52" y="26"/>
                      <a:pt x="66" y="37"/>
                    </a:cubicBezTo>
                    <a:cubicBezTo>
                      <a:pt x="57" y="47"/>
                      <a:pt x="48" y="56"/>
                      <a:pt x="39" y="65"/>
                    </a:cubicBezTo>
                    <a:cubicBezTo>
                      <a:pt x="26" y="54"/>
                      <a:pt x="12" y="43"/>
                      <a:pt x="0" y="31"/>
                    </a:cubicBezTo>
                    <a:cubicBezTo>
                      <a:pt x="7" y="21"/>
                      <a:pt x="15" y="11"/>
                      <a:pt x="24" y="0"/>
                    </a:cubicBezTo>
                    <a:close/>
                  </a:path>
                </a:pathLst>
              </a:custGeom>
              <a:solidFill>
                <a:srgbClr val="FF3C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3" name="ïşľîḑe"/>
              <p:cNvSpPr/>
              <p:nvPr/>
            </p:nvSpPr>
            <p:spPr bwMode="auto">
              <a:xfrm>
                <a:off x="5600700" y="2747964"/>
                <a:ext cx="328613" cy="301625"/>
              </a:xfrm>
              <a:custGeom>
                <a:avLst/>
                <a:gdLst>
                  <a:gd name="T0" fmla="*/ 24 w 147"/>
                  <a:gd name="T1" fmla="*/ 0 h 135"/>
                  <a:gd name="T2" fmla="*/ 58 w 147"/>
                  <a:gd name="T3" fmla="*/ 38 h 135"/>
                  <a:gd name="T4" fmla="*/ 33 w 147"/>
                  <a:gd name="T5" fmla="*/ 68 h 135"/>
                  <a:gd name="T6" fmla="*/ 0 w 147"/>
                  <a:gd name="T7" fmla="*/ 31 h 135"/>
                  <a:gd name="T8" fmla="*/ 24 w 147"/>
                  <a:gd name="T9" fmla="*/ 0 h 135"/>
                  <a:gd name="T10" fmla="*/ 105 w 147"/>
                  <a:gd name="T11" fmla="*/ 79 h 135"/>
                  <a:gd name="T12" fmla="*/ 147 w 147"/>
                  <a:gd name="T13" fmla="*/ 107 h 135"/>
                  <a:gd name="T14" fmla="*/ 119 w 147"/>
                  <a:gd name="T15" fmla="*/ 135 h 135"/>
                  <a:gd name="T16" fmla="*/ 78 w 147"/>
                  <a:gd name="T17" fmla="*/ 107 h 135"/>
                  <a:gd name="T18" fmla="*/ 105 w 147"/>
                  <a:gd name="T19" fmla="*/ 7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35">
                    <a:moveTo>
                      <a:pt x="24" y="0"/>
                    </a:moveTo>
                    <a:cubicBezTo>
                      <a:pt x="34" y="13"/>
                      <a:pt x="45" y="26"/>
                      <a:pt x="58" y="38"/>
                    </a:cubicBezTo>
                    <a:cubicBezTo>
                      <a:pt x="49" y="48"/>
                      <a:pt x="41" y="58"/>
                      <a:pt x="33" y="68"/>
                    </a:cubicBezTo>
                    <a:cubicBezTo>
                      <a:pt x="21" y="56"/>
                      <a:pt x="10" y="43"/>
                      <a:pt x="0" y="31"/>
                    </a:cubicBezTo>
                    <a:cubicBezTo>
                      <a:pt x="8" y="21"/>
                      <a:pt x="16" y="10"/>
                      <a:pt x="24" y="0"/>
                    </a:cubicBezTo>
                    <a:close/>
                    <a:moveTo>
                      <a:pt x="105" y="79"/>
                    </a:moveTo>
                    <a:cubicBezTo>
                      <a:pt x="118" y="90"/>
                      <a:pt x="133" y="99"/>
                      <a:pt x="147" y="107"/>
                    </a:cubicBezTo>
                    <a:cubicBezTo>
                      <a:pt x="137" y="117"/>
                      <a:pt x="128" y="126"/>
                      <a:pt x="119" y="135"/>
                    </a:cubicBezTo>
                    <a:cubicBezTo>
                      <a:pt x="105" y="127"/>
                      <a:pt x="92" y="118"/>
                      <a:pt x="78" y="107"/>
                    </a:cubicBezTo>
                    <a:cubicBezTo>
                      <a:pt x="87" y="98"/>
                      <a:pt x="96" y="89"/>
                      <a:pt x="105" y="79"/>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algn="ctr"/>
              </a:p>
            </p:txBody>
          </p:sp>
          <p:sp>
            <p:nvSpPr>
              <p:cNvPr id="414" name="ïşľiďê"/>
              <p:cNvSpPr/>
              <p:nvPr/>
            </p:nvSpPr>
            <p:spPr bwMode="auto">
              <a:xfrm>
                <a:off x="5673725" y="2832101"/>
                <a:ext cx="161925" cy="153988"/>
              </a:xfrm>
              <a:custGeom>
                <a:avLst/>
                <a:gdLst>
                  <a:gd name="T0" fmla="*/ 25 w 72"/>
                  <a:gd name="T1" fmla="*/ 0 h 69"/>
                  <a:gd name="T2" fmla="*/ 72 w 72"/>
                  <a:gd name="T3" fmla="*/ 41 h 69"/>
                  <a:gd name="T4" fmla="*/ 45 w 72"/>
                  <a:gd name="T5" fmla="*/ 69 h 69"/>
                  <a:gd name="T6" fmla="*/ 0 w 72"/>
                  <a:gd name="T7" fmla="*/ 30 h 69"/>
                  <a:gd name="T8" fmla="*/ 25 w 72"/>
                  <a:gd name="T9" fmla="*/ 0 h 69"/>
                </a:gdLst>
                <a:ahLst/>
                <a:cxnLst>
                  <a:cxn ang="0">
                    <a:pos x="T0" y="T1"/>
                  </a:cxn>
                  <a:cxn ang="0">
                    <a:pos x="T2" y="T3"/>
                  </a:cxn>
                  <a:cxn ang="0">
                    <a:pos x="T4" y="T5"/>
                  </a:cxn>
                  <a:cxn ang="0">
                    <a:pos x="T6" y="T7"/>
                  </a:cxn>
                  <a:cxn ang="0">
                    <a:pos x="T8" y="T9"/>
                  </a:cxn>
                </a:cxnLst>
                <a:rect l="0" t="0" r="r" b="b"/>
                <a:pathLst>
                  <a:path w="72" h="69">
                    <a:moveTo>
                      <a:pt x="25" y="0"/>
                    </a:moveTo>
                    <a:cubicBezTo>
                      <a:pt x="39" y="15"/>
                      <a:pt x="55" y="29"/>
                      <a:pt x="72" y="41"/>
                    </a:cubicBezTo>
                    <a:cubicBezTo>
                      <a:pt x="63" y="51"/>
                      <a:pt x="54" y="60"/>
                      <a:pt x="45" y="69"/>
                    </a:cubicBezTo>
                    <a:cubicBezTo>
                      <a:pt x="29" y="57"/>
                      <a:pt x="14" y="44"/>
                      <a:pt x="0" y="30"/>
                    </a:cubicBezTo>
                    <a:cubicBezTo>
                      <a:pt x="8" y="20"/>
                      <a:pt x="16" y="10"/>
                      <a:pt x="25" y="0"/>
                    </a:cubicBezTo>
                    <a:close/>
                  </a:path>
                </a:pathLst>
              </a:custGeom>
              <a:solidFill>
                <a:srgbClr val="FF3C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415" name="îśļíḍe"/>
              <p:cNvSpPr/>
              <p:nvPr/>
            </p:nvSpPr>
            <p:spPr bwMode="auto">
              <a:xfrm>
                <a:off x="5792788" y="2660651"/>
                <a:ext cx="180975" cy="176213"/>
              </a:xfrm>
              <a:custGeom>
                <a:avLst/>
                <a:gdLst>
                  <a:gd name="T0" fmla="*/ 25 w 81"/>
                  <a:gd name="T1" fmla="*/ 1 h 79"/>
                  <a:gd name="T2" fmla="*/ 5 w 81"/>
                  <a:gd name="T3" fmla="*/ 30 h 79"/>
                  <a:gd name="T4" fmla="*/ 5 w 81"/>
                  <a:gd name="T5" fmla="*/ 43 h 79"/>
                  <a:gd name="T6" fmla="*/ 16 w 81"/>
                  <a:gd name="T7" fmla="*/ 45 h 79"/>
                  <a:gd name="T8" fmla="*/ 32 w 81"/>
                  <a:gd name="T9" fmla="*/ 56 h 79"/>
                  <a:gd name="T10" fmla="*/ 77 w 81"/>
                  <a:gd name="T11" fmla="*/ 69 h 79"/>
                  <a:gd name="T12" fmla="*/ 68 w 81"/>
                  <a:gd name="T13" fmla="*/ 51 h 79"/>
                  <a:gd name="T14" fmla="*/ 47 w 81"/>
                  <a:gd name="T15" fmla="*/ 16 h 79"/>
                  <a:gd name="T16" fmla="*/ 49 w 81"/>
                  <a:gd name="T17" fmla="*/ 9 h 79"/>
                  <a:gd name="T18" fmla="*/ 33 w 81"/>
                  <a:gd name="T19" fmla="*/ 8 h 79"/>
                  <a:gd name="T20" fmla="*/ 25 w 81"/>
                  <a:gd name="T21"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79">
                    <a:moveTo>
                      <a:pt x="25" y="1"/>
                    </a:moveTo>
                    <a:cubicBezTo>
                      <a:pt x="19" y="5"/>
                      <a:pt x="8" y="23"/>
                      <a:pt x="5" y="30"/>
                    </a:cubicBezTo>
                    <a:cubicBezTo>
                      <a:pt x="2" y="37"/>
                      <a:pt x="0" y="39"/>
                      <a:pt x="5" y="43"/>
                    </a:cubicBezTo>
                    <a:cubicBezTo>
                      <a:pt x="11" y="46"/>
                      <a:pt x="14" y="47"/>
                      <a:pt x="16" y="45"/>
                    </a:cubicBezTo>
                    <a:cubicBezTo>
                      <a:pt x="18" y="43"/>
                      <a:pt x="27" y="53"/>
                      <a:pt x="32" y="56"/>
                    </a:cubicBezTo>
                    <a:cubicBezTo>
                      <a:pt x="42" y="62"/>
                      <a:pt x="68" y="79"/>
                      <a:pt x="77" y="69"/>
                    </a:cubicBezTo>
                    <a:cubicBezTo>
                      <a:pt x="81" y="65"/>
                      <a:pt x="75" y="56"/>
                      <a:pt x="68" y="51"/>
                    </a:cubicBezTo>
                    <a:cubicBezTo>
                      <a:pt x="56" y="41"/>
                      <a:pt x="44" y="30"/>
                      <a:pt x="47" y="16"/>
                    </a:cubicBezTo>
                    <a:cubicBezTo>
                      <a:pt x="48" y="10"/>
                      <a:pt x="55" y="8"/>
                      <a:pt x="49" y="9"/>
                    </a:cubicBezTo>
                    <a:cubicBezTo>
                      <a:pt x="44" y="9"/>
                      <a:pt x="38" y="13"/>
                      <a:pt x="33" y="8"/>
                    </a:cubicBezTo>
                    <a:cubicBezTo>
                      <a:pt x="28" y="3"/>
                      <a:pt x="28" y="0"/>
                      <a:pt x="25" y="1"/>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416" name="ïṣḻîḑè"/>
              <p:cNvSpPr/>
              <p:nvPr/>
            </p:nvSpPr>
            <p:spPr bwMode="auto">
              <a:xfrm>
                <a:off x="5827713" y="1727201"/>
                <a:ext cx="76200" cy="257175"/>
              </a:xfrm>
              <a:custGeom>
                <a:avLst/>
                <a:gdLst>
                  <a:gd name="T0" fmla="*/ 1 w 34"/>
                  <a:gd name="T1" fmla="*/ 21 h 115"/>
                  <a:gd name="T2" fmla="*/ 1 w 34"/>
                  <a:gd name="T3" fmla="*/ 69 h 115"/>
                  <a:gd name="T4" fmla="*/ 31 w 34"/>
                  <a:gd name="T5" fmla="*/ 102 h 115"/>
                  <a:gd name="T6" fmla="*/ 33 w 34"/>
                  <a:gd name="T7" fmla="*/ 21 h 115"/>
                  <a:gd name="T8" fmla="*/ 1 w 34"/>
                  <a:gd name="T9" fmla="*/ 21 h 115"/>
                </a:gdLst>
                <a:ahLst/>
                <a:cxnLst>
                  <a:cxn ang="0">
                    <a:pos x="T0" y="T1"/>
                  </a:cxn>
                  <a:cxn ang="0">
                    <a:pos x="T2" y="T3"/>
                  </a:cxn>
                  <a:cxn ang="0">
                    <a:pos x="T4" y="T5"/>
                  </a:cxn>
                  <a:cxn ang="0">
                    <a:pos x="T6" y="T7"/>
                  </a:cxn>
                  <a:cxn ang="0">
                    <a:pos x="T8" y="T9"/>
                  </a:cxn>
                </a:cxnLst>
                <a:rect l="0" t="0" r="r" b="b"/>
                <a:pathLst>
                  <a:path w="34" h="115">
                    <a:moveTo>
                      <a:pt x="1" y="21"/>
                    </a:moveTo>
                    <a:cubicBezTo>
                      <a:pt x="1" y="69"/>
                      <a:pt x="1" y="69"/>
                      <a:pt x="1" y="69"/>
                    </a:cubicBezTo>
                    <a:cubicBezTo>
                      <a:pt x="0" y="85"/>
                      <a:pt x="30" y="115"/>
                      <a:pt x="31" y="102"/>
                    </a:cubicBezTo>
                    <a:cubicBezTo>
                      <a:pt x="33" y="21"/>
                      <a:pt x="33" y="21"/>
                      <a:pt x="33" y="21"/>
                    </a:cubicBezTo>
                    <a:cubicBezTo>
                      <a:pt x="34" y="0"/>
                      <a:pt x="1" y="0"/>
                      <a:pt x="1" y="21"/>
                    </a:cubicBezTo>
                    <a:close/>
                  </a:path>
                </a:pathLst>
              </a:custGeom>
              <a:solidFill>
                <a:srgbClr val="EDBD9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417" name="iSḻïḑê"/>
              <p:cNvSpPr/>
              <p:nvPr/>
            </p:nvSpPr>
            <p:spPr bwMode="auto">
              <a:xfrm>
                <a:off x="5802313" y="1598614"/>
                <a:ext cx="231775" cy="277813"/>
              </a:xfrm>
              <a:custGeom>
                <a:avLst/>
                <a:gdLst>
                  <a:gd name="T0" fmla="*/ 1 w 104"/>
                  <a:gd name="T1" fmla="*/ 59 h 125"/>
                  <a:gd name="T2" fmla="*/ 58 w 104"/>
                  <a:gd name="T3" fmla="*/ 122 h 125"/>
                  <a:gd name="T4" fmla="*/ 85 w 104"/>
                  <a:gd name="T5" fmla="*/ 33 h 125"/>
                  <a:gd name="T6" fmla="*/ 1 w 104"/>
                  <a:gd name="T7" fmla="*/ 59 h 125"/>
                </a:gdLst>
                <a:ahLst/>
                <a:cxnLst>
                  <a:cxn ang="0">
                    <a:pos x="T0" y="T1"/>
                  </a:cxn>
                  <a:cxn ang="0">
                    <a:pos x="T2" y="T3"/>
                  </a:cxn>
                  <a:cxn ang="0">
                    <a:pos x="T4" y="T5"/>
                  </a:cxn>
                  <a:cxn ang="0">
                    <a:pos x="T6" y="T7"/>
                  </a:cxn>
                </a:cxnLst>
                <a:rect l="0" t="0" r="r" b="b"/>
                <a:pathLst>
                  <a:path w="104" h="125">
                    <a:moveTo>
                      <a:pt x="1" y="59"/>
                    </a:moveTo>
                    <a:cubicBezTo>
                      <a:pt x="0" y="92"/>
                      <a:pt x="28" y="125"/>
                      <a:pt x="58" y="122"/>
                    </a:cubicBezTo>
                    <a:cubicBezTo>
                      <a:pt x="78" y="121"/>
                      <a:pt x="104" y="61"/>
                      <a:pt x="85" y="33"/>
                    </a:cubicBezTo>
                    <a:cubicBezTo>
                      <a:pt x="63" y="0"/>
                      <a:pt x="1" y="19"/>
                      <a:pt x="1" y="59"/>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7500" lnSpcReduction="10000"/>
              </a:bodyPr>
              <a:lstStyle/>
              <a:p>
                <a:pPr algn="ctr"/>
              </a:p>
            </p:txBody>
          </p:sp>
          <p:sp>
            <p:nvSpPr>
              <p:cNvPr id="418" name="ïŝļïḑè"/>
              <p:cNvSpPr/>
              <p:nvPr/>
            </p:nvSpPr>
            <p:spPr bwMode="auto">
              <a:xfrm>
                <a:off x="5797550" y="1598614"/>
                <a:ext cx="238125" cy="209550"/>
              </a:xfrm>
              <a:custGeom>
                <a:avLst/>
                <a:gdLst>
                  <a:gd name="T0" fmla="*/ 11 w 107"/>
                  <a:gd name="T1" fmla="*/ 94 h 94"/>
                  <a:gd name="T2" fmla="*/ 58 w 107"/>
                  <a:gd name="T3" fmla="*/ 42 h 94"/>
                  <a:gd name="T4" fmla="*/ 107 w 107"/>
                  <a:gd name="T5" fmla="*/ 54 h 94"/>
                  <a:gd name="T6" fmla="*/ 88 w 107"/>
                  <a:gd name="T7" fmla="*/ 32 h 94"/>
                  <a:gd name="T8" fmla="*/ 1 w 107"/>
                  <a:gd name="T9" fmla="*/ 55 h 94"/>
                  <a:gd name="T10" fmla="*/ 11 w 107"/>
                  <a:gd name="T11" fmla="*/ 94 h 94"/>
                </a:gdLst>
                <a:ahLst/>
                <a:cxnLst>
                  <a:cxn ang="0">
                    <a:pos x="T0" y="T1"/>
                  </a:cxn>
                  <a:cxn ang="0">
                    <a:pos x="T2" y="T3"/>
                  </a:cxn>
                  <a:cxn ang="0">
                    <a:pos x="T4" y="T5"/>
                  </a:cxn>
                  <a:cxn ang="0">
                    <a:pos x="T6" y="T7"/>
                  </a:cxn>
                  <a:cxn ang="0">
                    <a:pos x="T8" y="T9"/>
                  </a:cxn>
                  <a:cxn ang="0">
                    <a:pos x="T10" y="T11"/>
                  </a:cxn>
                </a:cxnLst>
                <a:rect l="0" t="0" r="r" b="b"/>
                <a:pathLst>
                  <a:path w="107" h="94">
                    <a:moveTo>
                      <a:pt x="11" y="94"/>
                    </a:moveTo>
                    <a:cubicBezTo>
                      <a:pt x="33" y="88"/>
                      <a:pt x="44" y="70"/>
                      <a:pt x="58" y="42"/>
                    </a:cubicBezTo>
                    <a:cubicBezTo>
                      <a:pt x="66" y="54"/>
                      <a:pt x="91" y="63"/>
                      <a:pt x="107" y="54"/>
                    </a:cubicBezTo>
                    <a:cubicBezTo>
                      <a:pt x="100" y="48"/>
                      <a:pt x="93" y="41"/>
                      <a:pt x="88" y="32"/>
                    </a:cubicBezTo>
                    <a:cubicBezTo>
                      <a:pt x="67" y="0"/>
                      <a:pt x="7" y="7"/>
                      <a:pt x="1" y="55"/>
                    </a:cubicBezTo>
                    <a:cubicBezTo>
                      <a:pt x="0" y="66"/>
                      <a:pt x="4" y="79"/>
                      <a:pt x="11" y="94"/>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5000" lnSpcReduction="20000"/>
              </a:bodyPr>
              <a:lstStyle/>
              <a:p>
                <a:pPr algn="ctr"/>
              </a:p>
            </p:txBody>
          </p:sp>
          <p:sp>
            <p:nvSpPr>
              <p:cNvPr id="419" name="îSḷîḓê"/>
              <p:cNvSpPr/>
              <p:nvPr/>
            </p:nvSpPr>
            <p:spPr bwMode="auto">
              <a:xfrm>
                <a:off x="5842000" y="1752601"/>
                <a:ext cx="38100" cy="46038"/>
              </a:xfrm>
              <a:custGeom>
                <a:avLst/>
                <a:gdLst>
                  <a:gd name="T0" fmla="*/ 4 w 17"/>
                  <a:gd name="T1" fmla="*/ 1 h 21"/>
                  <a:gd name="T2" fmla="*/ 2 w 17"/>
                  <a:gd name="T3" fmla="*/ 13 h 21"/>
                  <a:gd name="T4" fmla="*/ 13 w 17"/>
                  <a:gd name="T5" fmla="*/ 20 h 21"/>
                  <a:gd name="T6" fmla="*/ 14 w 17"/>
                  <a:gd name="T7" fmla="*/ 8 h 21"/>
                  <a:gd name="T8" fmla="*/ 4 w 17"/>
                  <a:gd name="T9" fmla="*/ 1 h 21"/>
                </a:gdLst>
                <a:ahLst/>
                <a:cxnLst>
                  <a:cxn ang="0">
                    <a:pos x="T0" y="T1"/>
                  </a:cxn>
                  <a:cxn ang="0">
                    <a:pos x="T2" y="T3"/>
                  </a:cxn>
                  <a:cxn ang="0">
                    <a:pos x="T4" y="T5"/>
                  </a:cxn>
                  <a:cxn ang="0">
                    <a:pos x="T6" y="T7"/>
                  </a:cxn>
                  <a:cxn ang="0">
                    <a:pos x="T8" y="T9"/>
                  </a:cxn>
                </a:cxnLst>
                <a:rect l="0" t="0" r="r" b="b"/>
                <a:pathLst>
                  <a:path w="17" h="21">
                    <a:moveTo>
                      <a:pt x="4" y="1"/>
                    </a:moveTo>
                    <a:cubicBezTo>
                      <a:pt x="0" y="3"/>
                      <a:pt x="0" y="8"/>
                      <a:pt x="2" y="13"/>
                    </a:cubicBezTo>
                    <a:cubicBezTo>
                      <a:pt x="5" y="19"/>
                      <a:pt x="10" y="21"/>
                      <a:pt x="13" y="20"/>
                    </a:cubicBezTo>
                    <a:cubicBezTo>
                      <a:pt x="16" y="18"/>
                      <a:pt x="17" y="13"/>
                      <a:pt x="14" y="8"/>
                    </a:cubicBezTo>
                    <a:cubicBezTo>
                      <a:pt x="11" y="2"/>
                      <a:pt x="7" y="0"/>
                      <a:pt x="4" y="1"/>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0" name="îś1íḑé"/>
              <p:cNvSpPr/>
              <p:nvPr/>
            </p:nvSpPr>
            <p:spPr bwMode="auto">
              <a:xfrm>
                <a:off x="5722938" y="2170114"/>
                <a:ext cx="312738" cy="392113"/>
              </a:xfrm>
              <a:custGeom>
                <a:avLst/>
                <a:gdLst>
                  <a:gd name="T0" fmla="*/ 98 w 140"/>
                  <a:gd name="T1" fmla="*/ 31 h 176"/>
                  <a:gd name="T2" fmla="*/ 140 w 140"/>
                  <a:gd name="T3" fmla="*/ 153 h 176"/>
                  <a:gd name="T4" fmla="*/ 97 w 140"/>
                  <a:gd name="T5" fmla="*/ 176 h 176"/>
                  <a:gd name="T6" fmla="*/ 43 w 140"/>
                  <a:gd name="T7" fmla="*/ 80 h 176"/>
                  <a:gd name="T8" fmla="*/ 98 w 140"/>
                  <a:gd name="T9" fmla="*/ 31 h 176"/>
                </a:gdLst>
                <a:ahLst/>
                <a:cxnLst>
                  <a:cxn ang="0">
                    <a:pos x="T0" y="T1"/>
                  </a:cxn>
                  <a:cxn ang="0">
                    <a:pos x="T2" y="T3"/>
                  </a:cxn>
                  <a:cxn ang="0">
                    <a:pos x="T4" y="T5"/>
                  </a:cxn>
                  <a:cxn ang="0">
                    <a:pos x="T6" y="T7"/>
                  </a:cxn>
                  <a:cxn ang="0">
                    <a:pos x="T8" y="T9"/>
                  </a:cxn>
                </a:cxnLst>
                <a:rect l="0" t="0" r="r" b="b"/>
                <a:pathLst>
                  <a:path w="140" h="176">
                    <a:moveTo>
                      <a:pt x="98" y="31"/>
                    </a:moveTo>
                    <a:cubicBezTo>
                      <a:pt x="140" y="153"/>
                      <a:pt x="140" y="153"/>
                      <a:pt x="140" y="153"/>
                    </a:cubicBezTo>
                    <a:cubicBezTo>
                      <a:pt x="97" y="176"/>
                      <a:pt x="97" y="176"/>
                      <a:pt x="97" y="176"/>
                    </a:cubicBezTo>
                    <a:cubicBezTo>
                      <a:pt x="43" y="80"/>
                      <a:pt x="43" y="80"/>
                      <a:pt x="43" y="80"/>
                    </a:cubicBezTo>
                    <a:cubicBezTo>
                      <a:pt x="0" y="3"/>
                      <a:pt x="87" y="0"/>
                      <a:pt x="98" y="31"/>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21" name="îṥlídê"/>
              <p:cNvSpPr/>
              <p:nvPr/>
            </p:nvSpPr>
            <p:spPr bwMode="auto">
              <a:xfrm>
                <a:off x="5772150" y="1851026"/>
                <a:ext cx="187325" cy="500063"/>
              </a:xfrm>
              <a:custGeom>
                <a:avLst/>
                <a:gdLst>
                  <a:gd name="T0" fmla="*/ 5 w 84"/>
                  <a:gd name="T1" fmla="*/ 125 h 224"/>
                  <a:gd name="T2" fmla="*/ 1 w 84"/>
                  <a:gd name="T3" fmla="*/ 213 h 224"/>
                  <a:gd name="T4" fmla="*/ 84 w 84"/>
                  <a:gd name="T5" fmla="*/ 208 h 224"/>
                  <a:gd name="T6" fmla="*/ 56 w 84"/>
                  <a:gd name="T7" fmla="*/ 20 h 224"/>
                  <a:gd name="T8" fmla="*/ 26 w 84"/>
                  <a:gd name="T9" fmla="*/ 0 h 224"/>
                  <a:gd name="T10" fmla="*/ 5 w 84"/>
                  <a:gd name="T11" fmla="*/ 125 h 224"/>
                </a:gdLst>
                <a:ahLst/>
                <a:cxnLst>
                  <a:cxn ang="0">
                    <a:pos x="T0" y="T1"/>
                  </a:cxn>
                  <a:cxn ang="0">
                    <a:pos x="T2" y="T3"/>
                  </a:cxn>
                  <a:cxn ang="0">
                    <a:pos x="T4" y="T5"/>
                  </a:cxn>
                  <a:cxn ang="0">
                    <a:pos x="T6" y="T7"/>
                  </a:cxn>
                  <a:cxn ang="0">
                    <a:pos x="T8" y="T9"/>
                  </a:cxn>
                  <a:cxn ang="0">
                    <a:pos x="T10" y="T11"/>
                  </a:cxn>
                </a:cxnLst>
                <a:rect l="0" t="0" r="r" b="b"/>
                <a:pathLst>
                  <a:path w="84" h="224">
                    <a:moveTo>
                      <a:pt x="5" y="125"/>
                    </a:moveTo>
                    <a:cubicBezTo>
                      <a:pt x="5" y="160"/>
                      <a:pt x="0" y="198"/>
                      <a:pt x="1" y="213"/>
                    </a:cubicBezTo>
                    <a:cubicBezTo>
                      <a:pt x="29" y="219"/>
                      <a:pt x="45" y="224"/>
                      <a:pt x="84" y="208"/>
                    </a:cubicBezTo>
                    <a:cubicBezTo>
                      <a:pt x="82" y="162"/>
                      <a:pt x="68" y="69"/>
                      <a:pt x="56" y="20"/>
                    </a:cubicBezTo>
                    <a:cubicBezTo>
                      <a:pt x="46" y="21"/>
                      <a:pt x="27" y="13"/>
                      <a:pt x="26" y="0"/>
                    </a:cubicBezTo>
                    <a:cubicBezTo>
                      <a:pt x="19" y="7"/>
                      <a:pt x="5" y="48"/>
                      <a:pt x="5" y="125"/>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22" name="ïṡlïḍè"/>
              <p:cNvSpPr/>
              <p:nvPr/>
            </p:nvSpPr>
            <p:spPr bwMode="auto">
              <a:xfrm>
                <a:off x="5775325" y="2166939"/>
                <a:ext cx="184150" cy="184150"/>
              </a:xfrm>
              <a:custGeom>
                <a:avLst/>
                <a:gdLst>
                  <a:gd name="T0" fmla="*/ 76 w 83"/>
                  <a:gd name="T1" fmla="*/ 0 h 82"/>
                  <a:gd name="T2" fmla="*/ 83 w 83"/>
                  <a:gd name="T3" fmla="*/ 66 h 82"/>
                  <a:gd name="T4" fmla="*/ 0 w 83"/>
                  <a:gd name="T5" fmla="*/ 71 h 82"/>
                  <a:gd name="T6" fmla="*/ 75 w 83"/>
                  <a:gd name="T7" fmla="*/ 62 h 82"/>
                  <a:gd name="T8" fmla="*/ 76 w 83"/>
                  <a:gd name="T9" fmla="*/ 0 h 82"/>
                </a:gdLst>
                <a:ahLst/>
                <a:cxnLst>
                  <a:cxn ang="0">
                    <a:pos x="T0" y="T1"/>
                  </a:cxn>
                  <a:cxn ang="0">
                    <a:pos x="T2" y="T3"/>
                  </a:cxn>
                  <a:cxn ang="0">
                    <a:pos x="T4" y="T5"/>
                  </a:cxn>
                  <a:cxn ang="0">
                    <a:pos x="T6" y="T7"/>
                  </a:cxn>
                  <a:cxn ang="0">
                    <a:pos x="T8" y="T9"/>
                  </a:cxn>
                </a:cxnLst>
                <a:rect l="0" t="0" r="r" b="b"/>
                <a:pathLst>
                  <a:path w="83" h="82">
                    <a:moveTo>
                      <a:pt x="76" y="0"/>
                    </a:moveTo>
                    <a:cubicBezTo>
                      <a:pt x="80" y="22"/>
                      <a:pt x="82" y="44"/>
                      <a:pt x="83" y="66"/>
                    </a:cubicBezTo>
                    <a:cubicBezTo>
                      <a:pt x="44" y="82"/>
                      <a:pt x="28" y="77"/>
                      <a:pt x="0" y="71"/>
                    </a:cubicBezTo>
                    <a:cubicBezTo>
                      <a:pt x="19" y="73"/>
                      <a:pt x="64" y="71"/>
                      <a:pt x="75" y="62"/>
                    </a:cubicBezTo>
                    <a:cubicBezTo>
                      <a:pt x="78" y="52"/>
                      <a:pt x="76" y="0"/>
                      <a:pt x="76" y="0"/>
                    </a:cubicBezTo>
                    <a:close/>
                  </a:path>
                </a:pathLst>
              </a:custGeom>
              <a:solidFill>
                <a:srgbClr val="1C486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423" name="iSlîḋe"/>
              <p:cNvSpPr/>
              <p:nvPr/>
            </p:nvSpPr>
            <p:spPr bwMode="auto">
              <a:xfrm>
                <a:off x="6027738" y="2185989"/>
                <a:ext cx="153988" cy="71438"/>
              </a:xfrm>
              <a:custGeom>
                <a:avLst/>
                <a:gdLst>
                  <a:gd name="T0" fmla="*/ 42 w 69"/>
                  <a:gd name="T1" fmla="*/ 29 h 32"/>
                  <a:gd name="T2" fmla="*/ 25 w 69"/>
                  <a:gd name="T3" fmla="*/ 25 h 32"/>
                  <a:gd name="T4" fmla="*/ 24 w 69"/>
                  <a:gd name="T5" fmla="*/ 25 h 32"/>
                  <a:gd name="T6" fmla="*/ 23 w 69"/>
                  <a:gd name="T7" fmla="*/ 25 h 32"/>
                  <a:gd name="T8" fmla="*/ 0 w 69"/>
                  <a:gd name="T9" fmla="*/ 19 h 32"/>
                  <a:gd name="T10" fmla="*/ 5 w 69"/>
                  <a:gd name="T11" fmla="*/ 1 h 32"/>
                  <a:gd name="T12" fmla="*/ 22 w 69"/>
                  <a:gd name="T13" fmla="*/ 5 h 32"/>
                  <a:gd name="T14" fmla="*/ 23 w 69"/>
                  <a:gd name="T15" fmla="*/ 5 h 32"/>
                  <a:gd name="T16" fmla="*/ 30 w 69"/>
                  <a:gd name="T17" fmla="*/ 2 h 32"/>
                  <a:gd name="T18" fmla="*/ 48 w 69"/>
                  <a:gd name="T19" fmla="*/ 0 h 32"/>
                  <a:gd name="T20" fmla="*/ 48 w 69"/>
                  <a:gd name="T21" fmla="*/ 7 h 32"/>
                  <a:gd name="T22" fmla="*/ 43 w 69"/>
                  <a:gd name="T23" fmla="*/ 7 h 32"/>
                  <a:gd name="T24" fmla="*/ 43 w 69"/>
                  <a:gd name="T25" fmla="*/ 7 h 32"/>
                  <a:gd name="T26" fmla="*/ 66 w 69"/>
                  <a:gd name="T27" fmla="*/ 14 h 32"/>
                  <a:gd name="T28" fmla="*/ 69 w 69"/>
                  <a:gd name="T29" fmla="*/ 17 h 32"/>
                  <a:gd name="T30" fmla="*/ 69 w 69"/>
                  <a:gd name="T31" fmla="*/ 17 h 32"/>
                  <a:gd name="T32" fmla="*/ 66 w 69"/>
                  <a:gd name="T33" fmla="*/ 20 h 32"/>
                  <a:gd name="T34" fmla="*/ 64 w 69"/>
                  <a:gd name="T35" fmla="*/ 20 h 32"/>
                  <a:gd name="T36" fmla="*/ 64 w 69"/>
                  <a:gd name="T37" fmla="*/ 22 h 32"/>
                  <a:gd name="T38" fmla="*/ 64 w 69"/>
                  <a:gd name="T39" fmla="*/ 22 h 32"/>
                  <a:gd name="T40" fmla="*/ 61 w 69"/>
                  <a:gd name="T41" fmla="*/ 25 h 32"/>
                  <a:gd name="T42" fmla="*/ 59 w 69"/>
                  <a:gd name="T43" fmla="*/ 25 h 32"/>
                  <a:gd name="T44" fmla="*/ 59 w 69"/>
                  <a:gd name="T45" fmla="*/ 26 h 32"/>
                  <a:gd name="T46" fmla="*/ 59 w 69"/>
                  <a:gd name="T47" fmla="*/ 26 h 32"/>
                  <a:gd name="T48" fmla="*/ 56 w 69"/>
                  <a:gd name="T49" fmla="*/ 29 h 32"/>
                  <a:gd name="T50" fmla="*/ 54 w 69"/>
                  <a:gd name="T51" fmla="*/ 29 h 32"/>
                  <a:gd name="T52" fmla="*/ 54 w 69"/>
                  <a:gd name="T53" fmla="*/ 30 h 32"/>
                  <a:gd name="T54" fmla="*/ 54 w 69"/>
                  <a:gd name="T55" fmla="*/ 30 h 32"/>
                  <a:gd name="T56" fmla="*/ 50 w 69"/>
                  <a:gd name="T57" fmla="*/ 31 h 32"/>
                  <a:gd name="T58" fmla="*/ 42 w 69"/>
                  <a:gd name="T59" fmla="*/ 29 h 32"/>
                  <a:gd name="T60" fmla="*/ 42 w 69"/>
                  <a:gd name="T61"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 h="32">
                    <a:moveTo>
                      <a:pt x="42" y="29"/>
                    </a:moveTo>
                    <a:cubicBezTo>
                      <a:pt x="25" y="25"/>
                      <a:pt x="25" y="25"/>
                      <a:pt x="25" y="25"/>
                    </a:cubicBezTo>
                    <a:cubicBezTo>
                      <a:pt x="24" y="25"/>
                      <a:pt x="24" y="25"/>
                      <a:pt x="24" y="25"/>
                    </a:cubicBezTo>
                    <a:cubicBezTo>
                      <a:pt x="23" y="25"/>
                      <a:pt x="23" y="25"/>
                      <a:pt x="23" y="25"/>
                    </a:cubicBezTo>
                    <a:cubicBezTo>
                      <a:pt x="15" y="23"/>
                      <a:pt x="8" y="21"/>
                      <a:pt x="0" y="19"/>
                    </a:cubicBezTo>
                    <a:cubicBezTo>
                      <a:pt x="5" y="1"/>
                      <a:pt x="5" y="1"/>
                      <a:pt x="5" y="1"/>
                    </a:cubicBezTo>
                    <a:cubicBezTo>
                      <a:pt x="11" y="3"/>
                      <a:pt x="16" y="3"/>
                      <a:pt x="22" y="5"/>
                    </a:cubicBezTo>
                    <a:cubicBezTo>
                      <a:pt x="23" y="5"/>
                      <a:pt x="23" y="5"/>
                      <a:pt x="23" y="5"/>
                    </a:cubicBezTo>
                    <a:cubicBezTo>
                      <a:pt x="24" y="3"/>
                      <a:pt x="28" y="2"/>
                      <a:pt x="30" y="2"/>
                    </a:cubicBezTo>
                    <a:cubicBezTo>
                      <a:pt x="48" y="0"/>
                      <a:pt x="48" y="0"/>
                      <a:pt x="48" y="0"/>
                    </a:cubicBezTo>
                    <a:cubicBezTo>
                      <a:pt x="52" y="0"/>
                      <a:pt x="52" y="6"/>
                      <a:pt x="48" y="7"/>
                    </a:cubicBezTo>
                    <a:cubicBezTo>
                      <a:pt x="43" y="7"/>
                      <a:pt x="43" y="7"/>
                      <a:pt x="43" y="7"/>
                    </a:cubicBezTo>
                    <a:cubicBezTo>
                      <a:pt x="43" y="7"/>
                      <a:pt x="43" y="7"/>
                      <a:pt x="43" y="7"/>
                    </a:cubicBezTo>
                    <a:cubicBezTo>
                      <a:pt x="31" y="12"/>
                      <a:pt x="66" y="15"/>
                      <a:pt x="66" y="14"/>
                    </a:cubicBezTo>
                    <a:cubicBezTo>
                      <a:pt x="67" y="14"/>
                      <a:pt x="69" y="15"/>
                      <a:pt x="69" y="17"/>
                    </a:cubicBezTo>
                    <a:cubicBezTo>
                      <a:pt x="69" y="17"/>
                      <a:pt x="69" y="17"/>
                      <a:pt x="69" y="17"/>
                    </a:cubicBezTo>
                    <a:cubicBezTo>
                      <a:pt x="69" y="19"/>
                      <a:pt x="67" y="20"/>
                      <a:pt x="66" y="20"/>
                    </a:cubicBezTo>
                    <a:cubicBezTo>
                      <a:pt x="64" y="20"/>
                      <a:pt x="64" y="20"/>
                      <a:pt x="64" y="20"/>
                    </a:cubicBezTo>
                    <a:cubicBezTo>
                      <a:pt x="64" y="20"/>
                      <a:pt x="64" y="21"/>
                      <a:pt x="64" y="22"/>
                    </a:cubicBezTo>
                    <a:cubicBezTo>
                      <a:pt x="64" y="22"/>
                      <a:pt x="64" y="22"/>
                      <a:pt x="64" y="22"/>
                    </a:cubicBezTo>
                    <a:cubicBezTo>
                      <a:pt x="64" y="24"/>
                      <a:pt x="63" y="25"/>
                      <a:pt x="61" y="25"/>
                    </a:cubicBezTo>
                    <a:cubicBezTo>
                      <a:pt x="59" y="25"/>
                      <a:pt x="59" y="25"/>
                      <a:pt x="59" y="25"/>
                    </a:cubicBezTo>
                    <a:cubicBezTo>
                      <a:pt x="59" y="25"/>
                      <a:pt x="59" y="26"/>
                      <a:pt x="59" y="26"/>
                    </a:cubicBezTo>
                    <a:cubicBezTo>
                      <a:pt x="59" y="26"/>
                      <a:pt x="59" y="26"/>
                      <a:pt x="59" y="26"/>
                    </a:cubicBezTo>
                    <a:cubicBezTo>
                      <a:pt x="59" y="28"/>
                      <a:pt x="58" y="29"/>
                      <a:pt x="56" y="29"/>
                    </a:cubicBezTo>
                    <a:cubicBezTo>
                      <a:pt x="54" y="29"/>
                      <a:pt x="54" y="29"/>
                      <a:pt x="54" y="29"/>
                    </a:cubicBezTo>
                    <a:cubicBezTo>
                      <a:pt x="54" y="29"/>
                      <a:pt x="54" y="29"/>
                      <a:pt x="54" y="30"/>
                    </a:cubicBezTo>
                    <a:cubicBezTo>
                      <a:pt x="54" y="30"/>
                      <a:pt x="54" y="30"/>
                      <a:pt x="54" y="30"/>
                    </a:cubicBezTo>
                    <a:cubicBezTo>
                      <a:pt x="53" y="31"/>
                      <a:pt x="51" y="32"/>
                      <a:pt x="50" y="31"/>
                    </a:cubicBezTo>
                    <a:cubicBezTo>
                      <a:pt x="42" y="29"/>
                      <a:pt x="42" y="29"/>
                      <a:pt x="42" y="29"/>
                    </a:cubicBezTo>
                    <a:cubicBezTo>
                      <a:pt x="42" y="29"/>
                      <a:pt x="42" y="29"/>
                      <a:pt x="42" y="29"/>
                    </a:cubicBezTo>
                    <a:close/>
                  </a:path>
                </a:pathLst>
              </a:custGeom>
              <a:solidFill>
                <a:srgbClr val="EDBD9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4" name="íṧḷíḓè"/>
              <p:cNvSpPr/>
              <p:nvPr/>
            </p:nvSpPr>
            <p:spPr bwMode="auto">
              <a:xfrm>
                <a:off x="6024563" y="2182814"/>
                <a:ext cx="152400" cy="71438"/>
              </a:xfrm>
              <a:custGeom>
                <a:avLst/>
                <a:gdLst>
                  <a:gd name="T0" fmla="*/ 41 w 68"/>
                  <a:gd name="T1" fmla="*/ 29 h 32"/>
                  <a:gd name="T2" fmla="*/ 24 w 68"/>
                  <a:gd name="T3" fmla="*/ 25 h 32"/>
                  <a:gd name="T4" fmla="*/ 24 w 68"/>
                  <a:gd name="T5" fmla="*/ 25 h 32"/>
                  <a:gd name="T6" fmla="*/ 22 w 68"/>
                  <a:gd name="T7" fmla="*/ 25 h 32"/>
                  <a:gd name="T8" fmla="*/ 0 w 68"/>
                  <a:gd name="T9" fmla="*/ 19 h 32"/>
                  <a:gd name="T10" fmla="*/ 4 w 68"/>
                  <a:gd name="T11" fmla="*/ 1 h 32"/>
                  <a:gd name="T12" fmla="*/ 22 w 68"/>
                  <a:gd name="T13" fmla="*/ 6 h 32"/>
                  <a:gd name="T14" fmla="*/ 23 w 68"/>
                  <a:gd name="T15" fmla="*/ 6 h 32"/>
                  <a:gd name="T16" fmla="*/ 29 w 68"/>
                  <a:gd name="T17" fmla="*/ 2 h 32"/>
                  <a:gd name="T18" fmla="*/ 47 w 68"/>
                  <a:gd name="T19" fmla="*/ 1 h 32"/>
                  <a:gd name="T20" fmla="*/ 48 w 68"/>
                  <a:gd name="T21" fmla="*/ 7 h 32"/>
                  <a:gd name="T22" fmla="*/ 42 w 68"/>
                  <a:gd name="T23" fmla="*/ 8 h 32"/>
                  <a:gd name="T24" fmla="*/ 42 w 68"/>
                  <a:gd name="T25" fmla="*/ 8 h 32"/>
                  <a:gd name="T26" fmla="*/ 65 w 68"/>
                  <a:gd name="T27" fmla="*/ 14 h 32"/>
                  <a:gd name="T28" fmla="*/ 68 w 68"/>
                  <a:gd name="T29" fmla="*/ 17 h 32"/>
                  <a:gd name="T30" fmla="*/ 68 w 68"/>
                  <a:gd name="T31" fmla="*/ 17 h 32"/>
                  <a:gd name="T32" fmla="*/ 65 w 68"/>
                  <a:gd name="T33" fmla="*/ 20 h 32"/>
                  <a:gd name="T34" fmla="*/ 63 w 68"/>
                  <a:gd name="T35" fmla="*/ 20 h 32"/>
                  <a:gd name="T36" fmla="*/ 64 w 68"/>
                  <a:gd name="T37" fmla="*/ 22 h 32"/>
                  <a:gd name="T38" fmla="*/ 64 w 68"/>
                  <a:gd name="T39" fmla="*/ 22 h 32"/>
                  <a:gd name="T40" fmla="*/ 61 w 68"/>
                  <a:gd name="T41" fmla="*/ 25 h 32"/>
                  <a:gd name="T42" fmla="*/ 59 w 68"/>
                  <a:gd name="T43" fmla="*/ 25 h 32"/>
                  <a:gd name="T44" fmla="*/ 59 w 68"/>
                  <a:gd name="T45" fmla="*/ 26 h 32"/>
                  <a:gd name="T46" fmla="*/ 59 w 68"/>
                  <a:gd name="T47" fmla="*/ 26 h 32"/>
                  <a:gd name="T48" fmla="*/ 56 w 68"/>
                  <a:gd name="T49" fmla="*/ 29 h 32"/>
                  <a:gd name="T50" fmla="*/ 54 w 68"/>
                  <a:gd name="T51" fmla="*/ 29 h 32"/>
                  <a:gd name="T52" fmla="*/ 53 w 68"/>
                  <a:gd name="T53" fmla="*/ 30 h 32"/>
                  <a:gd name="T54" fmla="*/ 53 w 68"/>
                  <a:gd name="T55" fmla="*/ 30 h 32"/>
                  <a:gd name="T56" fmla="*/ 50 w 68"/>
                  <a:gd name="T57" fmla="*/ 32 h 32"/>
                  <a:gd name="T58" fmla="*/ 42 w 68"/>
                  <a:gd name="T59" fmla="*/ 30 h 32"/>
                  <a:gd name="T60" fmla="*/ 41 w 68"/>
                  <a:gd name="T61"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32">
                    <a:moveTo>
                      <a:pt x="41" y="29"/>
                    </a:moveTo>
                    <a:cubicBezTo>
                      <a:pt x="24" y="25"/>
                      <a:pt x="24" y="25"/>
                      <a:pt x="24" y="25"/>
                    </a:cubicBezTo>
                    <a:cubicBezTo>
                      <a:pt x="24" y="25"/>
                      <a:pt x="24" y="25"/>
                      <a:pt x="24" y="25"/>
                    </a:cubicBezTo>
                    <a:cubicBezTo>
                      <a:pt x="22" y="25"/>
                      <a:pt x="22" y="25"/>
                      <a:pt x="22" y="25"/>
                    </a:cubicBezTo>
                    <a:cubicBezTo>
                      <a:pt x="14" y="23"/>
                      <a:pt x="7" y="21"/>
                      <a:pt x="0" y="19"/>
                    </a:cubicBezTo>
                    <a:cubicBezTo>
                      <a:pt x="4" y="1"/>
                      <a:pt x="4" y="1"/>
                      <a:pt x="4" y="1"/>
                    </a:cubicBezTo>
                    <a:cubicBezTo>
                      <a:pt x="11" y="3"/>
                      <a:pt x="16" y="3"/>
                      <a:pt x="22" y="6"/>
                    </a:cubicBezTo>
                    <a:cubicBezTo>
                      <a:pt x="23" y="6"/>
                      <a:pt x="23" y="6"/>
                      <a:pt x="23" y="6"/>
                    </a:cubicBezTo>
                    <a:cubicBezTo>
                      <a:pt x="24" y="4"/>
                      <a:pt x="27" y="2"/>
                      <a:pt x="29" y="2"/>
                    </a:cubicBezTo>
                    <a:cubicBezTo>
                      <a:pt x="47" y="1"/>
                      <a:pt x="47" y="1"/>
                      <a:pt x="47" y="1"/>
                    </a:cubicBezTo>
                    <a:cubicBezTo>
                      <a:pt x="51" y="0"/>
                      <a:pt x="52" y="7"/>
                      <a:pt x="48" y="7"/>
                    </a:cubicBezTo>
                    <a:cubicBezTo>
                      <a:pt x="42" y="8"/>
                      <a:pt x="42" y="8"/>
                      <a:pt x="42" y="8"/>
                    </a:cubicBezTo>
                    <a:cubicBezTo>
                      <a:pt x="42" y="8"/>
                      <a:pt x="42" y="8"/>
                      <a:pt x="42" y="8"/>
                    </a:cubicBezTo>
                    <a:cubicBezTo>
                      <a:pt x="31" y="12"/>
                      <a:pt x="66" y="15"/>
                      <a:pt x="65" y="14"/>
                    </a:cubicBezTo>
                    <a:cubicBezTo>
                      <a:pt x="67" y="14"/>
                      <a:pt x="68" y="15"/>
                      <a:pt x="68" y="17"/>
                    </a:cubicBezTo>
                    <a:cubicBezTo>
                      <a:pt x="68" y="17"/>
                      <a:pt x="68" y="17"/>
                      <a:pt x="68" y="17"/>
                    </a:cubicBezTo>
                    <a:cubicBezTo>
                      <a:pt x="68" y="19"/>
                      <a:pt x="67" y="20"/>
                      <a:pt x="65" y="20"/>
                    </a:cubicBezTo>
                    <a:cubicBezTo>
                      <a:pt x="63" y="20"/>
                      <a:pt x="63" y="20"/>
                      <a:pt x="63" y="20"/>
                    </a:cubicBezTo>
                    <a:cubicBezTo>
                      <a:pt x="64" y="21"/>
                      <a:pt x="64" y="21"/>
                      <a:pt x="64" y="22"/>
                    </a:cubicBezTo>
                    <a:cubicBezTo>
                      <a:pt x="64" y="22"/>
                      <a:pt x="64" y="22"/>
                      <a:pt x="64" y="22"/>
                    </a:cubicBezTo>
                    <a:cubicBezTo>
                      <a:pt x="64" y="24"/>
                      <a:pt x="62" y="25"/>
                      <a:pt x="61" y="25"/>
                    </a:cubicBezTo>
                    <a:cubicBezTo>
                      <a:pt x="59" y="25"/>
                      <a:pt x="59" y="25"/>
                      <a:pt x="59" y="25"/>
                    </a:cubicBezTo>
                    <a:cubicBezTo>
                      <a:pt x="59" y="25"/>
                      <a:pt x="59" y="26"/>
                      <a:pt x="59" y="26"/>
                    </a:cubicBezTo>
                    <a:cubicBezTo>
                      <a:pt x="59" y="26"/>
                      <a:pt x="59" y="26"/>
                      <a:pt x="59" y="26"/>
                    </a:cubicBezTo>
                    <a:cubicBezTo>
                      <a:pt x="59" y="28"/>
                      <a:pt x="57" y="29"/>
                      <a:pt x="56" y="29"/>
                    </a:cubicBezTo>
                    <a:cubicBezTo>
                      <a:pt x="54" y="29"/>
                      <a:pt x="54" y="29"/>
                      <a:pt x="54" y="29"/>
                    </a:cubicBezTo>
                    <a:cubicBezTo>
                      <a:pt x="54" y="29"/>
                      <a:pt x="53" y="29"/>
                      <a:pt x="53" y="30"/>
                    </a:cubicBezTo>
                    <a:cubicBezTo>
                      <a:pt x="53" y="30"/>
                      <a:pt x="53" y="30"/>
                      <a:pt x="53" y="30"/>
                    </a:cubicBezTo>
                    <a:cubicBezTo>
                      <a:pt x="53" y="31"/>
                      <a:pt x="51" y="32"/>
                      <a:pt x="50" y="32"/>
                    </a:cubicBezTo>
                    <a:cubicBezTo>
                      <a:pt x="42" y="30"/>
                      <a:pt x="42" y="30"/>
                      <a:pt x="42" y="30"/>
                    </a:cubicBezTo>
                    <a:cubicBezTo>
                      <a:pt x="42" y="30"/>
                      <a:pt x="42" y="30"/>
                      <a:pt x="41" y="29"/>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5" name="íṡḻidè"/>
              <p:cNvSpPr/>
              <p:nvPr/>
            </p:nvSpPr>
            <p:spPr bwMode="auto">
              <a:xfrm>
                <a:off x="5842000" y="2117726"/>
                <a:ext cx="233363" cy="123825"/>
              </a:xfrm>
              <a:custGeom>
                <a:avLst/>
                <a:gdLst>
                  <a:gd name="T0" fmla="*/ 36 w 105"/>
                  <a:gd name="T1" fmla="*/ 6 h 55"/>
                  <a:gd name="T2" fmla="*/ 105 w 105"/>
                  <a:gd name="T3" fmla="*/ 32 h 55"/>
                  <a:gd name="T4" fmla="*/ 101 w 105"/>
                  <a:gd name="T5" fmla="*/ 55 h 55"/>
                  <a:gd name="T6" fmla="*/ 49 w 105"/>
                  <a:gd name="T7" fmla="*/ 45 h 55"/>
                  <a:gd name="T8" fmla="*/ 36 w 105"/>
                  <a:gd name="T9" fmla="*/ 6 h 55"/>
                </a:gdLst>
                <a:ahLst/>
                <a:cxnLst>
                  <a:cxn ang="0">
                    <a:pos x="T0" y="T1"/>
                  </a:cxn>
                  <a:cxn ang="0">
                    <a:pos x="T2" y="T3"/>
                  </a:cxn>
                  <a:cxn ang="0">
                    <a:pos x="T4" y="T5"/>
                  </a:cxn>
                  <a:cxn ang="0">
                    <a:pos x="T6" y="T7"/>
                  </a:cxn>
                  <a:cxn ang="0">
                    <a:pos x="T8" y="T9"/>
                  </a:cxn>
                </a:cxnLst>
                <a:rect l="0" t="0" r="r" b="b"/>
                <a:pathLst>
                  <a:path w="105" h="55">
                    <a:moveTo>
                      <a:pt x="36" y="6"/>
                    </a:moveTo>
                    <a:cubicBezTo>
                      <a:pt x="105" y="32"/>
                      <a:pt x="105" y="32"/>
                      <a:pt x="105" y="32"/>
                    </a:cubicBezTo>
                    <a:cubicBezTo>
                      <a:pt x="101" y="55"/>
                      <a:pt x="101" y="55"/>
                      <a:pt x="101" y="55"/>
                    </a:cubicBezTo>
                    <a:cubicBezTo>
                      <a:pt x="49" y="45"/>
                      <a:pt x="49" y="45"/>
                      <a:pt x="49" y="45"/>
                    </a:cubicBezTo>
                    <a:cubicBezTo>
                      <a:pt x="0" y="37"/>
                      <a:pt x="21" y="0"/>
                      <a:pt x="36" y="6"/>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6" name="íšľíde"/>
              <p:cNvSpPr/>
              <p:nvPr/>
            </p:nvSpPr>
            <p:spPr bwMode="auto">
              <a:xfrm>
                <a:off x="5770563" y="1925639"/>
                <a:ext cx="176213" cy="260350"/>
              </a:xfrm>
              <a:custGeom>
                <a:avLst/>
                <a:gdLst>
                  <a:gd name="T0" fmla="*/ 53 w 79"/>
                  <a:gd name="T1" fmla="*/ 19 h 116"/>
                  <a:gd name="T2" fmla="*/ 79 w 79"/>
                  <a:gd name="T3" fmla="*/ 104 h 116"/>
                  <a:gd name="T4" fmla="*/ 53 w 79"/>
                  <a:gd name="T5" fmla="*/ 116 h 116"/>
                  <a:gd name="T6" fmla="*/ 25 w 79"/>
                  <a:gd name="T7" fmla="*/ 56 h 116"/>
                  <a:gd name="T8" fmla="*/ 53 w 79"/>
                  <a:gd name="T9" fmla="*/ 19 h 116"/>
                </a:gdLst>
                <a:ahLst/>
                <a:cxnLst>
                  <a:cxn ang="0">
                    <a:pos x="T0" y="T1"/>
                  </a:cxn>
                  <a:cxn ang="0">
                    <a:pos x="T2" y="T3"/>
                  </a:cxn>
                  <a:cxn ang="0">
                    <a:pos x="T4" y="T5"/>
                  </a:cxn>
                  <a:cxn ang="0">
                    <a:pos x="T6" y="T7"/>
                  </a:cxn>
                  <a:cxn ang="0">
                    <a:pos x="T8" y="T9"/>
                  </a:cxn>
                </a:cxnLst>
                <a:rect l="0" t="0" r="r" b="b"/>
                <a:pathLst>
                  <a:path w="79" h="116">
                    <a:moveTo>
                      <a:pt x="53" y="19"/>
                    </a:moveTo>
                    <a:cubicBezTo>
                      <a:pt x="79" y="104"/>
                      <a:pt x="79" y="104"/>
                      <a:pt x="79" y="104"/>
                    </a:cubicBezTo>
                    <a:cubicBezTo>
                      <a:pt x="53" y="116"/>
                      <a:pt x="53" y="116"/>
                      <a:pt x="53" y="116"/>
                    </a:cubicBezTo>
                    <a:cubicBezTo>
                      <a:pt x="25" y="56"/>
                      <a:pt x="25" y="56"/>
                      <a:pt x="25" y="56"/>
                    </a:cubicBezTo>
                    <a:cubicBezTo>
                      <a:pt x="0" y="2"/>
                      <a:pt x="48" y="0"/>
                      <a:pt x="53" y="19"/>
                    </a:cubicBezTo>
                    <a:close/>
                  </a:path>
                </a:pathLst>
              </a:custGeom>
              <a:solidFill>
                <a:srgbClr val="044F7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427" name="îṡļîďe"/>
              <p:cNvSpPr/>
              <p:nvPr/>
            </p:nvSpPr>
            <p:spPr bwMode="auto">
              <a:xfrm>
                <a:off x="5775325" y="1933576"/>
                <a:ext cx="176213" cy="258763"/>
              </a:xfrm>
              <a:custGeom>
                <a:avLst/>
                <a:gdLst>
                  <a:gd name="T0" fmla="*/ 53 w 79"/>
                  <a:gd name="T1" fmla="*/ 19 h 116"/>
                  <a:gd name="T2" fmla="*/ 79 w 79"/>
                  <a:gd name="T3" fmla="*/ 104 h 116"/>
                  <a:gd name="T4" fmla="*/ 53 w 79"/>
                  <a:gd name="T5" fmla="*/ 116 h 116"/>
                  <a:gd name="T6" fmla="*/ 25 w 79"/>
                  <a:gd name="T7" fmla="*/ 56 h 116"/>
                  <a:gd name="T8" fmla="*/ 53 w 79"/>
                  <a:gd name="T9" fmla="*/ 19 h 116"/>
                </a:gdLst>
                <a:ahLst/>
                <a:cxnLst>
                  <a:cxn ang="0">
                    <a:pos x="T0" y="T1"/>
                  </a:cxn>
                  <a:cxn ang="0">
                    <a:pos x="T2" y="T3"/>
                  </a:cxn>
                  <a:cxn ang="0">
                    <a:pos x="T4" y="T5"/>
                  </a:cxn>
                  <a:cxn ang="0">
                    <a:pos x="T6" y="T7"/>
                  </a:cxn>
                  <a:cxn ang="0">
                    <a:pos x="T8" y="T9"/>
                  </a:cxn>
                </a:cxnLst>
                <a:rect l="0" t="0" r="r" b="b"/>
                <a:pathLst>
                  <a:path w="79" h="116">
                    <a:moveTo>
                      <a:pt x="53" y="19"/>
                    </a:moveTo>
                    <a:cubicBezTo>
                      <a:pt x="79" y="104"/>
                      <a:pt x="79" y="104"/>
                      <a:pt x="79" y="104"/>
                    </a:cubicBezTo>
                    <a:cubicBezTo>
                      <a:pt x="53" y="116"/>
                      <a:pt x="53" y="116"/>
                      <a:pt x="53" y="116"/>
                    </a:cubicBezTo>
                    <a:cubicBezTo>
                      <a:pt x="25" y="56"/>
                      <a:pt x="25" y="56"/>
                      <a:pt x="25" y="56"/>
                    </a:cubicBezTo>
                    <a:cubicBezTo>
                      <a:pt x="0" y="2"/>
                      <a:pt x="48" y="0"/>
                      <a:pt x="53" y="19"/>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428" name="ïŝļíḑé"/>
              <p:cNvSpPr/>
              <p:nvPr/>
            </p:nvSpPr>
            <p:spPr bwMode="auto">
              <a:xfrm>
                <a:off x="5873750" y="2149476"/>
                <a:ext cx="201613" cy="92075"/>
              </a:xfrm>
              <a:custGeom>
                <a:avLst/>
                <a:gdLst>
                  <a:gd name="T0" fmla="*/ 91 w 91"/>
                  <a:gd name="T1" fmla="*/ 20 h 41"/>
                  <a:gd name="T2" fmla="*/ 87 w 91"/>
                  <a:gd name="T3" fmla="*/ 41 h 41"/>
                  <a:gd name="T4" fmla="*/ 35 w 91"/>
                  <a:gd name="T5" fmla="*/ 31 h 41"/>
                  <a:gd name="T6" fmla="*/ 5 w 91"/>
                  <a:gd name="T7" fmla="*/ 0 h 41"/>
                  <a:gd name="T8" fmla="*/ 24 w 91"/>
                  <a:gd name="T9" fmla="*/ 19 h 41"/>
                  <a:gd name="T10" fmla="*/ 84 w 91"/>
                  <a:gd name="T11" fmla="*/ 31 h 41"/>
                  <a:gd name="T12" fmla="*/ 91 w 91"/>
                  <a:gd name="T13" fmla="*/ 20 h 41"/>
                </a:gdLst>
                <a:ahLst/>
                <a:cxnLst>
                  <a:cxn ang="0">
                    <a:pos x="T0" y="T1"/>
                  </a:cxn>
                  <a:cxn ang="0">
                    <a:pos x="T2" y="T3"/>
                  </a:cxn>
                  <a:cxn ang="0">
                    <a:pos x="T4" y="T5"/>
                  </a:cxn>
                  <a:cxn ang="0">
                    <a:pos x="T6" y="T7"/>
                  </a:cxn>
                  <a:cxn ang="0">
                    <a:pos x="T8" y="T9"/>
                  </a:cxn>
                  <a:cxn ang="0">
                    <a:pos x="T10" y="T11"/>
                  </a:cxn>
                  <a:cxn ang="0">
                    <a:pos x="T12" y="T13"/>
                  </a:cxn>
                </a:cxnLst>
                <a:rect l="0" t="0" r="r" b="b"/>
                <a:pathLst>
                  <a:path w="91" h="41">
                    <a:moveTo>
                      <a:pt x="91" y="20"/>
                    </a:moveTo>
                    <a:cubicBezTo>
                      <a:pt x="87" y="41"/>
                      <a:pt x="87" y="41"/>
                      <a:pt x="87" y="41"/>
                    </a:cubicBezTo>
                    <a:cubicBezTo>
                      <a:pt x="35" y="31"/>
                      <a:pt x="35" y="31"/>
                      <a:pt x="35" y="31"/>
                    </a:cubicBezTo>
                    <a:cubicBezTo>
                      <a:pt x="2" y="26"/>
                      <a:pt x="0" y="7"/>
                      <a:pt x="5" y="0"/>
                    </a:cubicBezTo>
                    <a:cubicBezTo>
                      <a:pt x="10" y="13"/>
                      <a:pt x="10" y="13"/>
                      <a:pt x="24" y="19"/>
                    </a:cubicBezTo>
                    <a:cubicBezTo>
                      <a:pt x="38" y="25"/>
                      <a:pt x="84" y="31"/>
                      <a:pt x="84" y="31"/>
                    </a:cubicBezTo>
                    <a:lnTo>
                      <a:pt x="91" y="20"/>
                    </a:lnTo>
                    <a:close/>
                  </a:path>
                </a:pathLst>
              </a:custGeom>
              <a:solidFill>
                <a:srgbClr val="1C486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9" name="íš1ïďê"/>
              <p:cNvSpPr/>
              <p:nvPr/>
            </p:nvSpPr>
            <p:spPr bwMode="auto">
              <a:xfrm>
                <a:off x="5819775" y="2032001"/>
                <a:ext cx="88900" cy="150813"/>
              </a:xfrm>
              <a:custGeom>
                <a:avLst/>
                <a:gdLst>
                  <a:gd name="T0" fmla="*/ 40 w 40"/>
                  <a:gd name="T1" fmla="*/ 68 h 68"/>
                  <a:gd name="T2" fmla="*/ 28 w 40"/>
                  <a:gd name="T3" fmla="*/ 67 h 68"/>
                  <a:gd name="T4" fmla="*/ 5 w 40"/>
                  <a:gd name="T5" fmla="*/ 12 h 68"/>
                  <a:gd name="T6" fmla="*/ 0 w 40"/>
                  <a:gd name="T7" fmla="*/ 0 h 68"/>
                  <a:gd name="T8" fmla="*/ 35 w 40"/>
                  <a:gd name="T9" fmla="*/ 62 h 68"/>
                  <a:gd name="T10" fmla="*/ 40 w 40"/>
                  <a:gd name="T11" fmla="*/ 68 h 68"/>
                </a:gdLst>
                <a:ahLst/>
                <a:cxnLst>
                  <a:cxn ang="0">
                    <a:pos x="T0" y="T1"/>
                  </a:cxn>
                  <a:cxn ang="0">
                    <a:pos x="T2" y="T3"/>
                  </a:cxn>
                  <a:cxn ang="0">
                    <a:pos x="T4" y="T5"/>
                  </a:cxn>
                  <a:cxn ang="0">
                    <a:pos x="T6" y="T7"/>
                  </a:cxn>
                  <a:cxn ang="0">
                    <a:pos x="T8" y="T9"/>
                  </a:cxn>
                  <a:cxn ang="0">
                    <a:pos x="T10" y="T11"/>
                  </a:cxn>
                </a:cxnLst>
                <a:rect l="0" t="0" r="r" b="b"/>
                <a:pathLst>
                  <a:path w="40" h="68">
                    <a:moveTo>
                      <a:pt x="40" y="68"/>
                    </a:moveTo>
                    <a:cubicBezTo>
                      <a:pt x="28" y="67"/>
                      <a:pt x="28" y="67"/>
                      <a:pt x="28" y="67"/>
                    </a:cubicBezTo>
                    <a:cubicBezTo>
                      <a:pt x="5" y="12"/>
                      <a:pt x="5" y="12"/>
                      <a:pt x="5" y="12"/>
                    </a:cubicBezTo>
                    <a:cubicBezTo>
                      <a:pt x="3" y="8"/>
                      <a:pt x="1" y="3"/>
                      <a:pt x="0" y="0"/>
                    </a:cubicBezTo>
                    <a:cubicBezTo>
                      <a:pt x="1" y="1"/>
                      <a:pt x="32" y="56"/>
                      <a:pt x="35" y="62"/>
                    </a:cubicBezTo>
                    <a:cubicBezTo>
                      <a:pt x="38" y="67"/>
                      <a:pt x="38" y="68"/>
                      <a:pt x="40" y="68"/>
                    </a:cubicBezTo>
                    <a:close/>
                  </a:path>
                </a:pathLst>
              </a:custGeom>
              <a:solidFill>
                <a:srgbClr val="1C486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430" name="ïṡḷïdé"/>
              <p:cNvSpPr/>
              <p:nvPr/>
            </p:nvSpPr>
            <p:spPr bwMode="auto">
              <a:xfrm>
                <a:off x="6111875" y="2238376"/>
                <a:ext cx="34925" cy="11113"/>
              </a:xfrm>
              <a:custGeom>
                <a:avLst/>
                <a:gdLst>
                  <a:gd name="T0" fmla="*/ 0 w 16"/>
                  <a:gd name="T1" fmla="*/ 0 h 5"/>
                  <a:gd name="T2" fmla="*/ 15 w 16"/>
                  <a:gd name="T3" fmla="*/ 4 h 5"/>
                  <a:gd name="T4" fmla="*/ 0 w 16"/>
                  <a:gd name="T5" fmla="*/ 0 h 5"/>
                </a:gdLst>
                <a:ahLst/>
                <a:cxnLst>
                  <a:cxn ang="0">
                    <a:pos x="T0" y="T1"/>
                  </a:cxn>
                  <a:cxn ang="0">
                    <a:pos x="T2" y="T3"/>
                  </a:cxn>
                  <a:cxn ang="0">
                    <a:pos x="T4" y="T5"/>
                  </a:cxn>
                </a:cxnLst>
                <a:rect l="0" t="0" r="r" b="b"/>
                <a:pathLst>
                  <a:path w="16" h="5">
                    <a:moveTo>
                      <a:pt x="0" y="0"/>
                    </a:moveTo>
                    <a:cubicBezTo>
                      <a:pt x="2" y="1"/>
                      <a:pt x="14" y="3"/>
                      <a:pt x="15" y="4"/>
                    </a:cubicBezTo>
                    <a:cubicBezTo>
                      <a:pt x="16" y="5"/>
                      <a:pt x="6" y="3"/>
                      <a:pt x="0" y="0"/>
                    </a:cubicBezTo>
                    <a:close/>
                  </a:path>
                </a:pathLst>
              </a:custGeom>
              <a:solidFill>
                <a:srgbClr val="EDBD9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1" name="išľïḑè"/>
              <p:cNvSpPr/>
              <p:nvPr/>
            </p:nvSpPr>
            <p:spPr bwMode="auto">
              <a:xfrm>
                <a:off x="6121400" y="2230439"/>
                <a:ext cx="39688" cy="11113"/>
              </a:xfrm>
              <a:custGeom>
                <a:avLst/>
                <a:gdLst>
                  <a:gd name="T0" fmla="*/ 0 w 18"/>
                  <a:gd name="T1" fmla="*/ 0 h 5"/>
                  <a:gd name="T2" fmla="*/ 16 w 18"/>
                  <a:gd name="T3" fmla="*/ 4 h 5"/>
                  <a:gd name="T4" fmla="*/ 0 w 18"/>
                  <a:gd name="T5" fmla="*/ 0 h 5"/>
                </a:gdLst>
                <a:ahLst/>
                <a:cxnLst>
                  <a:cxn ang="0">
                    <a:pos x="T0" y="T1"/>
                  </a:cxn>
                  <a:cxn ang="0">
                    <a:pos x="T2" y="T3"/>
                  </a:cxn>
                  <a:cxn ang="0">
                    <a:pos x="T4" y="T5"/>
                  </a:cxn>
                </a:cxnLst>
                <a:rect l="0" t="0" r="r" b="b"/>
                <a:pathLst>
                  <a:path w="18" h="5">
                    <a:moveTo>
                      <a:pt x="0" y="0"/>
                    </a:moveTo>
                    <a:cubicBezTo>
                      <a:pt x="2" y="0"/>
                      <a:pt x="15" y="3"/>
                      <a:pt x="16" y="4"/>
                    </a:cubicBezTo>
                    <a:cubicBezTo>
                      <a:pt x="18" y="5"/>
                      <a:pt x="6" y="3"/>
                      <a:pt x="0" y="0"/>
                    </a:cubicBezTo>
                    <a:close/>
                  </a:path>
                </a:pathLst>
              </a:custGeom>
              <a:solidFill>
                <a:srgbClr val="EDBD9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2" name="iṣḻidê"/>
              <p:cNvSpPr/>
              <p:nvPr/>
            </p:nvSpPr>
            <p:spPr bwMode="auto">
              <a:xfrm>
                <a:off x="6129338" y="2220914"/>
                <a:ext cx="42863" cy="9525"/>
              </a:xfrm>
              <a:custGeom>
                <a:avLst/>
                <a:gdLst>
                  <a:gd name="T0" fmla="*/ 0 w 19"/>
                  <a:gd name="T1" fmla="*/ 0 h 4"/>
                  <a:gd name="T2" fmla="*/ 17 w 19"/>
                  <a:gd name="T3" fmla="*/ 3 h 4"/>
                  <a:gd name="T4" fmla="*/ 0 w 19"/>
                  <a:gd name="T5" fmla="*/ 0 h 4"/>
                </a:gdLst>
                <a:ahLst/>
                <a:cxnLst>
                  <a:cxn ang="0">
                    <a:pos x="T0" y="T1"/>
                  </a:cxn>
                  <a:cxn ang="0">
                    <a:pos x="T2" y="T3"/>
                  </a:cxn>
                  <a:cxn ang="0">
                    <a:pos x="T4" y="T5"/>
                  </a:cxn>
                </a:cxnLst>
                <a:rect l="0" t="0" r="r" b="b"/>
                <a:pathLst>
                  <a:path w="19" h="4">
                    <a:moveTo>
                      <a:pt x="0" y="0"/>
                    </a:moveTo>
                    <a:cubicBezTo>
                      <a:pt x="2" y="0"/>
                      <a:pt x="16" y="3"/>
                      <a:pt x="17" y="3"/>
                    </a:cubicBezTo>
                    <a:cubicBezTo>
                      <a:pt x="19" y="4"/>
                      <a:pt x="7" y="3"/>
                      <a:pt x="0" y="0"/>
                    </a:cubicBezTo>
                    <a:close/>
                  </a:path>
                </a:pathLst>
              </a:custGeom>
              <a:solidFill>
                <a:srgbClr val="EDBD9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3" name="îšḷíḋê"/>
              <p:cNvSpPr/>
              <p:nvPr/>
            </p:nvSpPr>
            <p:spPr bwMode="auto">
              <a:xfrm>
                <a:off x="5827713" y="2359026"/>
                <a:ext cx="225425" cy="371475"/>
              </a:xfrm>
              <a:custGeom>
                <a:avLst/>
                <a:gdLst>
                  <a:gd name="T0" fmla="*/ 88 w 101"/>
                  <a:gd name="T1" fmla="*/ 77 h 166"/>
                  <a:gd name="T2" fmla="*/ 34 w 101"/>
                  <a:gd name="T3" fmla="*/ 166 h 166"/>
                  <a:gd name="T4" fmla="*/ 0 w 101"/>
                  <a:gd name="T5" fmla="*/ 147 h 166"/>
                  <a:gd name="T6" fmla="*/ 44 w 101"/>
                  <a:gd name="T7" fmla="*/ 56 h 166"/>
                  <a:gd name="T8" fmla="*/ 88 w 101"/>
                  <a:gd name="T9" fmla="*/ 77 h 166"/>
                </a:gdLst>
                <a:ahLst/>
                <a:cxnLst>
                  <a:cxn ang="0">
                    <a:pos x="T0" y="T1"/>
                  </a:cxn>
                  <a:cxn ang="0">
                    <a:pos x="T2" y="T3"/>
                  </a:cxn>
                  <a:cxn ang="0">
                    <a:pos x="T4" y="T5"/>
                  </a:cxn>
                  <a:cxn ang="0">
                    <a:pos x="T6" y="T7"/>
                  </a:cxn>
                  <a:cxn ang="0">
                    <a:pos x="T8" y="T9"/>
                  </a:cxn>
                </a:cxnLst>
                <a:rect l="0" t="0" r="r" b="b"/>
                <a:pathLst>
                  <a:path w="101" h="166">
                    <a:moveTo>
                      <a:pt x="88" y="77"/>
                    </a:moveTo>
                    <a:cubicBezTo>
                      <a:pt x="34" y="166"/>
                      <a:pt x="34" y="166"/>
                      <a:pt x="34" y="166"/>
                    </a:cubicBezTo>
                    <a:cubicBezTo>
                      <a:pt x="0" y="147"/>
                      <a:pt x="0" y="147"/>
                      <a:pt x="0" y="147"/>
                    </a:cubicBezTo>
                    <a:cubicBezTo>
                      <a:pt x="44" y="56"/>
                      <a:pt x="44" y="56"/>
                      <a:pt x="44" y="56"/>
                    </a:cubicBezTo>
                    <a:cubicBezTo>
                      <a:pt x="70" y="0"/>
                      <a:pt x="101" y="56"/>
                      <a:pt x="88" y="77"/>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34" name="ïşḻiḑe"/>
              <p:cNvSpPr/>
              <p:nvPr/>
            </p:nvSpPr>
            <p:spPr bwMode="auto">
              <a:xfrm>
                <a:off x="5888038" y="1919289"/>
                <a:ext cx="30163" cy="104775"/>
              </a:xfrm>
              <a:custGeom>
                <a:avLst/>
                <a:gdLst>
                  <a:gd name="T0" fmla="*/ 9 w 13"/>
                  <a:gd name="T1" fmla="*/ 8 h 47"/>
                  <a:gd name="T2" fmla="*/ 13 w 13"/>
                  <a:gd name="T3" fmla="*/ 38 h 47"/>
                  <a:gd name="T4" fmla="*/ 2 w 13"/>
                  <a:gd name="T5" fmla="*/ 7 h 47"/>
                  <a:gd name="T6" fmla="*/ 9 w 13"/>
                  <a:gd name="T7" fmla="*/ 8 h 47"/>
                </a:gdLst>
                <a:ahLst/>
                <a:cxnLst>
                  <a:cxn ang="0">
                    <a:pos x="T0" y="T1"/>
                  </a:cxn>
                  <a:cxn ang="0">
                    <a:pos x="T2" y="T3"/>
                  </a:cxn>
                  <a:cxn ang="0">
                    <a:pos x="T4" y="T5"/>
                  </a:cxn>
                  <a:cxn ang="0">
                    <a:pos x="T6" y="T7"/>
                  </a:cxn>
                </a:cxnLst>
                <a:rect l="0" t="0" r="r" b="b"/>
                <a:pathLst>
                  <a:path w="13" h="47">
                    <a:moveTo>
                      <a:pt x="9" y="8"/>
                    </a:moveTo>
                    <a:cubicBezTo>
                      <a:pt x="11" y="12"/>
                      <a:pt x="13" y="29"/>
                      <a:pt x="13" y="38"/>
                    </a:cubicBezTo>
                    <a:cubicBezTo>
                      <a:pt x="13" y="47"/>
                      <a:pt x="0" y="14"/>
                      <a:pt x="2" y="7"/>
                    </a:cubicBezTo>
                    <a:cubicBezTo>
                      <a:pt x="5" y="0"/>
                      <a:pt x="5" y="0"/>
                      <a:pt x="9" y="8"/>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5" name="íṩḻîḑé"/>
              <p:cNvSpPr/>
              <p:nvPr/>
            </p:nvSpPr>
            <p:spPr bwMode="auto">
              <a:xfrm>
                <a:off x="5873750" y="1895476"/>
                <a:ext cx="39688" cy="61913"/>
              </a:xfrm>
              <a:custGeom>
                <a:avLst/>
                <a:gdLst>
                  <a:gd name="T0" fmla="*/ 11 w 18"/>
                  <a:gd name="T1" fmla="*/ 0 h 28"/>
                  <a:gd name="T2" fmla="*/ 15 w 18"/>
                  <a:gd name="T3" fmla="*/ 21 h 28"/>
                  <a:gd name="T4" fmla="*/ 11 w 18"/>
                  <a:gd name="T5" fmla="*/ 0 h 28"/>
                </a:gdLst>
                <a:ahLst/>
                <a:cxnLst>
                  <a:cxn ang="0">
                    <a:pos x="T0" y="T1"/>
                  </a:cxn>
                  <a:cxn ang="0">
                    <a:pos x="T2" y="T3"/>
                  </a:cxn>
                  <a:cxn ang="0">
                    <a:pos x="T4" y="T5"/>
                  </a:cxn>
                </a:cxnLst>
                <a:rect l="0" t="0" r="r" b="b"/>
                <a:pathLst>
                  <a:path w="18" h="28">
                    <a:moveTo>
                      <a:pt x="11" y="0"/>
                    </a:moveTo>
                    <a:cubicBezTo>
                      <a:pt x="16" y="5"/>
                      <a:pt x="18" y="13"/>
                      <a:pt x="15" y="21"/>
                    </a:cubicBezTo>
                    <a:cubicBezTo>
                      <a:pt x="13" y="28"/>
                      <a:pt x="0" y="14"/>
                      <a:pt x="11" y="0"/>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6" name="íṧlïḍe"/>
              <p:cNvSpPr/>
              <p:nvPr/>
            </p:nvSpPr>
            <p:spPr bwMode="auto">
              <a:xfrm>
                <a:off x="5824538" y="1841501"/>
                <a:ext cx="73025" cy="93663"/>
              </a:xfrm>
              <a:custGeom>
                <a:avLst/>
                <a:gdLst>
                  <a:gd name="T0" fmla="*/ 33 w 33"/>
                  <a:gd name="T1" fmla="*/ 24 h 42"/>
                  <a:gd name="T2" fmla="*/ 3 w 33"/>
                  <a:gd name="T3" fmla="*/ 0 h 42"/>
                  <a:gd name="T4" fmla="*/ 0 w 33"/>
                  <a:gd name="T5" fmla="*/ 9 h 42"/>
                  <a:gd name="T6" fmla="*/ 31 w 33"/>
                  <a:gd name="T7" fmla="*/ 42 h 42"/>
                  <a:gd name="T8" fmla="*/ 33 w 33"/>
                  <a:gd name="T9" fmla="*/ 24 h 42"/>
                </a:gdLst>
                <a:ahLst/>
                <a:cxnLst>
                  <a:cxn ang="0">
                    <a:pos x="T0" y="T1"/>
                  </a:cxn>
                  <a:cxn ang="0">
                    <a:pos x="T2" y="T3"/>
                  </a:cxn>
                  <a:cxn ang="0">
                    <a:pos x="T4" y="T5"/>
                  </a:cxn>
                  <a:cxn ang="0">
                    <a:pos x="T6" y="T7"/>
                  </a:cxn>
                  <a:cxn ang="0">
                    <a:pos x="T8" y="T9"/>
                  </a:cxn>
                </a:cxnLst>
                <a:rect l="0" t="0" r="r" b="b"/>
                <a:pathLst>
                  <a:path w="33" h="42">
                    <a:moveTo>
                      <a:pt x="33" y="24"/>
                    </a:moveTo>
                    <a:cubicBezTo>
                      <a:pt x="27" y="24"/>
                      <a:pt x="6" y="14"/>
                      <a:pt x="3" y="0"/>
                    </a:cubicBezTo>
                    <a:cubicBezTo>
                      <a:pt x="2" y="1"/>
                      <a:pt x="0" y="6"/>
                      <a:pt x="0" y="9"/>
                    </a:cubicBezTo>
                    <a:cubicBezTo>
                      <a:pt x="1" y="27"/>
                      <a:pt x="26" y="41"/>
                      <a:pt x="31" y="42"/>
                    </a:cubicBezTo>
                    <a:cubicBezTo>
                      <a:pt x="33" y="36"/>
                      <a:pt x="32" y="30"/>
                      <a:pt x="33"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7" name="ïS1iḋê"/>
              <p:cNvSpPr/>
              <p:nvPr/>
            </p:nvSpPr>
            <p:spPr bwMode="auto">
              <a:xfrm>
                <a:off x="4368800" y="1947864"/>
                <a:ext cx="741363" cy="455613"/>
              </a:xfrm>
              <a:custGeom>
                <a:avLst/>
                <a:gdLst>
                  <a:gd name="T0" fmla="*/ 273 w 332"/>
                  <a:gd name="T1" fmla="*/ 86 h 204"/>
                  <a:gd name="T2" fmla="*/ 265 w 332"/>
                  <a:gd name="T3" fmla="*/ 87 h 204"/>
                  <a:gd name="T4" fmla="*/ 235 w 332"/>
                  <a:gd name="T5" fmla="*/ 100 h 204"/>
                  <a:gd name="T6" fmla="*/ 234 w 332"/>
                  <a:gd name="T7" fmla="*/ 84 h 204"/>
                  <a:gd name="T8" fmla="*/ 231 w 332"/>
                  <a:gd name="T9" fmla="*/ 73 h 204"/>
                  <a:gd name="T10" fmla="*/ 170 w 332"/>
                  <a:gd name="T11" fmla="*/ 7 h 204"/>
                  <a:gd name="T12" fmla="*/ 160 w 332"/>
                  <a:gd name="T13" fmla="*/ 3 h 204"/>
                  <a:gd name="T14" fmla="*/ 133 w 332"/>
                  <a:gd name="T15" fmla="*/ 0 h 204"/>
                  <a:gd name="T16" fmla="*/ 129 w 332"/>
                  <a:gd name="T17" fmla="*/ 0 h 204"/>
                  <a:gd name="T18" fmla="*/ 31 w 332"/>
                  <a:gd name="T19" fmla="*/ 102 h 204"/>
                  <a:gd name="T20" fmla="*/ 36 w 332"/>
                  <a:gd name="T21" fmla="*/ 132 h 204"/>
                  <a:gd name="T22" fmla="*/ 0 w 332"/>
                  <a:gd name="T23" fmla="*/ 168 h 204"/>
                  <a:gd name="T24" fmla="*/ 37 w 332"/>
                  <a:gd name="T25" fmla="*/ 204 h 204"/>
                  <a:gd name="T26" fmla="*/ 133 w 332"/>
                  <a:gd name="T27" fmla="*/ 204 h 204"/>
                  <a:gd name="T28" fmla="*/ 138 w 332"/>
                  <a:gd name="T29" fmla="*/ 204 h 204"/>
                  <a:gd name="T30" fmla="*/ 273 w 332"/>
                  <a:gd name="T31" fmla="*/ 204 h 204"/>
                  <a:gd name="T32" fmla="*/ 332 w 332"/>
                  <a:gd name="T33" fmla="*/ 145 h 204"/>
                  <a:gd name="T34" fmla="*/ 273 w 332"/>
                  <a:gd name="T3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204">
                    <a:moveTo>
                      <a:pt x="273" y="86"/>
                    </a:moveTo>
                    <a:cubicBezTo>
                      <a:pt x="270" y="86"/>
                      <a:pt x="268" y="86"/>
                      <a:pt x="265" y="87"/>
                    </a:cubicBezTo>
                    <a:cubicBezTo>
                      <a:pt x="254" y="88"/>
                      <a:pt x="244" y="93"/>
                      <a:pt x="235" y="100"/>
                    </a:cubicBezTo>
                    <a:cubicBezTo>
                      <a:pt x="235" y="94"/>
                      <a:pt x="235" y="89"/>
                      <a:pt x="234" y="84"/>
                    </a:cubicBezTo>
                    <a:cubicBezTo>
                      <a:pt x="233" y="80"/>
                      <a:pt x="232" y="76"/>
                      <a:pt x="231" y="73"/>
                    </a:cubicBezTo>
                    <a:cubicBezTo>
                      <a:pt x="222" y="42"/>
                      <a:pt x="199" y="18"/>
                      <a:pt x="170" y="7"/>
                    </a:cubicBezTo>
                    <a:cubicBezTo>
                      <a:pt x="167" y="5"/>
                      <a:pt x="163" y="4"/>
                      <a:pt x="160" y="3"/>
                    </a:cubicBezTo>
                    <a:cubicBezTo>
                      <a:pt x="151" y="1"/>
                      <a:pt x="142" y="0"/>
                      <a:pt x="133" y="0"/>
                    </a:cubicBezTo>
                    <a:cubicBezTo>
                      <a:pt x="132" y="0"/>
                      <a:pt x="131" y="0"/>
                      <a:pt x="129" y="0"/>
                    </a:cubicBezTo>
                    <a:cubicBezTo>
                      <a:pt x="75" y="2"/>
                      <a:pt x="31" y="47"/>
                      <a:pt x="31" y="102"/>
                    </a:cubicBezTo>
                    <a:cubicBezTo>
                      <a:pt x="31" y="112"/>
                      <a:pt x="33" y="122"/>
                      <a:pt x="36" y="132"/>
                    </a:cubicBezTo>
                    <a:cubicBezTo>
                      <a:pt x="16" y="132"/>
                      <a:pt x="0" y="148"/>
                      <a:pt x="0" y="168"/>
                    </a:cubicBezTo>
                    <a:cubicBezTo>
                      <a:pt x="0" y="188"/>
                      <a:pt x="17" y="204"/>
                      <a:pt x="37" y="204"/>
                    </a:cubicBezTo>
                    <a:cubicBezTo>
                      <a:pt x="133" y="204"/>
                      <a:pt x="133" y="204"/>
                      <a:pt x="133" y="204"/>
                    </a:cubicBezTo>
                    <a:cubicBezTo>
                      <a:pt x="138" y="204"/>
                      <a:pt x="138" y="204"/>
                      <a:pt x="138" y="204"/>
                    </a:cubicBezTo>
                    <a:cubicBezTo>
                      <a:pt x="273" y="204"/>
                      <a:pt x="273" y="204"/>
                      <a:pt x="273" y="204"/>
                    </a:cubicBezTo>
                    <a:cubicBezTo>
                      <a:pt x="306" y="204"/>
                      <a:pt x="332" y="178"/>
                      <a:pt x="332" y="145"/>
                    </a:cubicBezTo>
                    <a:cubicBezTo>
                      <a:pt x="332" y="112"/>
                      <a:pt x="306" y="86"/>
                      <a:pt x="273" y="8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grpSp>
      </p:grpSp>
    </p:spTree>
    <p:custDataLst>
      <p:tags r:id="rId7"/>
    </p:custData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5387340"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编制应用岗位培训矩阵注意事项</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20395" y="744220"/>
            <a:ext cx="4273550" cy="368300"/>
          </a:xfrm>
          <a:prstGeom prst="rect">
            <a:avLst/>
          </a:prstGeom>
          <a:noFill/>
        </p:spPr>
        <p:txBody>
          <a:bodyPr wrap="square" rtlCol="0" anchor="t">
            <a:spAutoFit/>
          </a:bodyPr>
          <a:lstStyle/>
          <a:p>
            <a:r>
              <a:rPr lang="zh-CN" altLang="en-US"/>
              <a:t>（五）整合优势资源、分阶段逐步推进</a:t>
            </a:r>
            <a:endParaRPr lang="zh-CN" altLang="en-US"/>
          </a:p>
        </p:txBody>
      </p:sp>
      <p:sp>
        <p:nvSpPr>
          <p:cNvPr id="4" name="文本框 3"/>
          <p:cNvSpPr txBox="1"/>
          <p:nvPr/>
        </p:nvSpPr>
        <p:spPr>
          <a:xfrm>
            <a:off x="3502025" y="1742440"/>
            <a:ext cx="4896485" cy="224536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在培训矩阵推广应用之初，各单位要在积极借鉴试点经验的基础上，充分吸纳本单位生产、工艺、设备、安全、人事等人员组建团队，集中优势资源和力量，利用一段时间全面推广应用培训矩阵。在矩阵推广应用成熟后，实行责任归位，将培训矩阵编制应用责任回归各级直线管理部门和人员。</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1" name="aaf09016-c867-48a4-b9a1-78da78a05a3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784860" y="1319530"/>
            <a:ext cx="2036445" cy="3584575"/>
            <a:chOff x="4564675" y="1123949"/>
            <a:chExt cx="3062651" cy="5388769"/>
          </a:xfrm>
        </p:grpSpPr>
        <p:sp>
          <p:nvSpPr>
            <p:cNvPr id="24" name="îşlíḍê"/>
            <p:cNvSpPr/>
            <p:nvPr/>
          </p:nvSpPr>
          <p:spPr bwMode="auto">
            <a:xfrm>
              <a:off x="4564675" y="5437738"/>
              <a:ext cx="2407954" cy="1058335"/>
            </a:xfrm>
            <a:custGeom>
              <a:avLst/>
              <a:gdLst>
                <a:gd name="T0" fmla="*/ 1007 w 1303"/>
                <a:gd name="T1" fmla="*/ 0 h 574"/>
                <a:gd name="T2" fmla="*/ 635 w 1303"/>
                <a:gd name="T3" fmla="*/ 27 h 574"/>
                <a:gd name="T4" fmla="*/ 9 w 1303"/>
                <a:gd name="T5" fmla="*/ 235 h 574"/>
                <a:gd name="T6" fmla="*/ 855 w 1303"/>
                <a:gd name="T7" fmla="*/ 574 h 574"/>
                <a:gd name="T8" fmla="*/ 857 w 1303"/>
                <a:gd name="T9" fmla="*/ 574 h 574"/>
                <a:gd name="T10" fmla="*/ 668 w 1303"/>
                <a:gd name="T11" fmla="*/ 271 h 574"/>
                <a:gd name="T12" fmla="*/ 1294 w 1303"/>
                <a:gd name="T13" fmla="*/ 64 h 574"/>
                <a:gd name="T14" fmla="*/ 1007 w 1303"/>
                <a:gd name="T15" fmla="*/ 0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3" h="574">
                  <a:moveTo>
                    <a:pt x="1007" y="0"/>
                  </a:moveTo>
                  <a:cubicBezTo>
                    <a:pt x="901" y="0"/>
                    <a:pt x="772" y="9"/>
                    <a:pt x="635" y="27"/>
                  </a:cubicBezTo>
                  <a:cubicBezTo>
                    <a:pt x="280" y="75"/>
                    <a:pt x="0" y="168"/>
                    <a:pt x="9" y="235"/>
                  </a:cubicBezTo>
                  <a:cubicBezTo>
                    <a:pt x="15" y="278"/>
                    <a:pt x="667" y="574"/>
                    <a:pt x="855" y="574"/>
                  </a:cubicBezTo>
                  <a:cubicBezTo>
                    <a:pt x="855" y="574"/>
                    <a:pt x="856" y="574"/>
                    <a:pt x="857" y="574"/>
                  </a:cubicBezTo>
                  <a:cubicBezTo>
                    <a:pt x="957" y="573"/>
                    <a:pt x="543" y="288"/>
                    <a:pt x="668" y="271"/>
                  </a:cubicBezTo>
                  <a:cubicBezTo>
                    <a:pt x="1022" y="224"/>
                    <a:pt x="1303" y="131"/>
                    <a:pt x="1294" y="64"/>
                  </a:cubicBezTo>
                  <a:cubicBezTo>
                    <a:pt x="1288" y="22"/>
                    <a:pt x="1175" y="0"/>
                    <a:pt x="1007" y="0"/>
                  </a:cubicBezTo>
                </a:path>
              </a:pathLst>
            </a:custGeom>
            <a:solidFill>
              <a:srgbClr val="BDD7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îsḷïďé"/>
            <p:cNvSpPr/>
            <p:nvPr/>
          </p:nvSpPr>
          <p:spPr bwMode="auto">
            <a:xfrm>
              <a:off x="5102858" y="2726015"/>
              <a:ext cx="1145720" cy="1674194"/>
            </a:xfrm>
            <a:custGeom>
              <a:avLst/>
              <a:gdLst>
                <a:gd name="T0" fmla="*/ 619 w 620"/>
                <a:gd name="T1" fmla="*/ 16 h 908"/>
                <a:gd name="T2" fmla="*/ 51 w 620"/>
                <a:gd name="T3" fmla="*/ 9 h 908"/>
                <a:gd name="T4" fmla="*/ 37 w 620"/>
                <a:gd name="T5" fmla="*/ 0 h 908"/>
                <a:gd name="T6" fmla="*/ 0 w 620"/>
                <a:gd name="T7" fmla="*/ 53 h 908"/>
                <a:gd name="T8" fmla="*/ 78 w 620"/>
                <a:gd name="T9" fmla="*/ 744 h 908"/>
                <a:gd name="T10" fmla="*/ 26 w 620"/>
                <a:gd name="T11" fmla="*/ 848 h 908"/>
                <a:gd name="T12" fmla="*/ 107 w 620"/>
                <a:gd name="T13" fmla="*/ 894 h 908"/>
                <a:gd name="T14" fmla="*/ 211 w 620"/>
                <a:gd name="T15" fmla="*/ 905 h 908"/>
                <a:gd name="T16" fmla="*/ 336 w 620"/>
                <a:gd name="T17" fmla="*/ 790 h 908"/>
                <a:gd name="T18" fmla="*/ 432 w 620"/>
                <a:gd name="T19" fmla="*/ 872 h 908"/>
                <a:gd name="T20" fmla="*/ 568 w 620"/>
                <a:gd name="T21" fmla="*/ 838 h 908"/>
                <a:gd name="T22" fmla="*/ 581 w 620"/>
                <a:gd name="T23" fmla="*/ 832 h 908"/>
                <a:gd name="T24" fmla="*/ 612 w 620"/>
                <a:gd name="T25" fmla="*/ 299 h 908"/>
                <a:gd name="T26" fmla="*/ 620 w 620"/>
                <a:gd name="T27" fmla="*/ 70 h 908"/>
                <a:gd name="T28" fmla="*/ 619 w 620"/>
                <a:gd name="T29" fmla="*/ 1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908">
                  <a:moveTo>
                    <a:pt x="619" y="16"/>
                  </a:moveTo>
                  <a:cubicBezTo>
                    <a:pt x="51" y="9"/>
                    <a:pt x="51" y="9"/>
                    <a:pt x="51" y="9"/>
                  </a:cubicBezTo>
                  <a:cubicBezTo>
                    <a:pt x="37" y="0"/>
                    <a:pt x="37" y="0"/>
                    <a:pt x="37" y="0"/>
                  </a:cubicBezTo>
                  <a:cubicBezTo>
                    <a:pt x="0" y="53"/>
                    <a:pt x="0" y="53"/>
                    <a:pt x="0" y="53"/>
                  </a:cubicBezTo>
                  <a:cubicBezTo>
                    <a:pt x="0" y="53"/>
                    <a:pt x="83" y="620"/>
                    <a:pt x="78" y="744"/>
                  </a:cubicBezTo>
                  <a:cubicBezTo>
                    <a:pt x="26" y="848"/>
                    <a:pt x="26" y="848"/>
                    <a:pt x="26" y="848"/>
                  </a:cubicBezTo>
                  <a:cubicBezTo>
                    <a:pt x="26" y="848"/>
                    <a:pt x="53" y="876"/>
                    <a:pt x="107" y="894"/>
                  </a:cubicBezTo>
                  <a:cubicBezTo>
                    <a:pt x="135" y="902"/>
                    <a:pt x="170" y="908"/>
                    <a:pt x="211" y="905"/>
                  </a:cubicBezTo>
                  <a:cubicBezTo>
                    <a:pt x="336" y="790"/>
                    <a:pt x="336" y="790"/>
                    <a:pt x="336" y="790"/>
                  </a:cubicBezTo>
                  <a:cubicBezTo>
                    <a:pt x="432" y="872"/>
                    <a:pt x="432" y="872"/>
                    <a:pt x="432" y="872"/>
                  </a:cubicBezTo>
                  <a:cubicBezTo>
                    <a:pt x="432" y="872"/>
                    <a:pt x="451" y="891"/>
                    <a:pt x="568" y="838"/>
                  </a:cubicBezTo>
                  <a:cubicBezTo>
                    <a:pt x="572" y="836"/>
                    <a:pt x="576" y="834"/>
                    <a:pt x="581" y="832"/>
                  </a:cubicBezTo>
                  <a:cubicBezTo>
                    <a:pt x="581" y="832"/>
                    <a:pt x="601" y="537"/>
                    <a:pt x="612" y="299"/>
                  </a:cubicBezTo>
                  <a:cubicBezTo>
                    <a:pt x="617" y="208"/>
                    <a:pt x="620" y="125"/>
                    <a:pt x="620" y="70"/>
                  </a:cubicBezTo>
                  <a:cubicBezTo>
                    <a:pt x="620" y="46"/>
                    <a:pt x="620" y="28"/>
                    <a:pt x="619" y="16"/>
                  </a:cubicBezTo>
                  <a:close/>
                </a:path>
              </a:pathLst>
            </a:custGeom>
            <a:solidFill>
              <a:srgbClr val="2734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iṣľiďe"/>
            <p:cNvSpPr/>
            <p:nvPr/>
          </p:nvSpPr>
          <p:spPr bwMode="auto">
            <a:xfrm>
              <a:off x="5001602" y="5430802"/>
              <a:ext cx="567312" cy="386993"/>
            </a:xfrm>
            <a:custGeom>
              <a:avLst/>
              <a:gdLst>
                <a:gd name="T0" fmla="*/ 291 w 307"/>
                <a:gd name="T1" fmla="*/ 14 h 210"/>
                <a:gd name="T2" fmla="*/ 190 w 307"/>
                <a:gd name="T3" fmla="*/ 28 h 210"/>
                <a:gd name="T4" fmla="*/ 14 w 307"/>
                <a:gd name="T5" fmla="*/ 161 h 210"/>
                <a:gd name="T6" fmla="*/ 0 w 307"/>
                <a:gd name="T7" fmla="*/ 174 h 210"/>
                <a:gd name="T8" fmla="*/ 37 w 307"/>
                <a:gd name="T9" fmla="*/ 204 h 210"/>
                <a:gd name="T10" fmla="*/ 86 w 307"/>
                <a:gd name="T11" fmla="*/ 208 h 210"/>
                <a:gd name="T12" fmla="*/ 176 w 307"/>
                <a:gd name="T13" fmla="*/ 183 h 210"/>
                <a:gd name="T14" fmla="*/ 211 w 307"/>
                <a:gd name="T15" fmla="*/ 141 h 210"/>
                <a:gd name="T16" fmla="*/ 285 w 307"/>
                <a:gd name="T17" fmla="*/ 130 h 210"/>
                <a:gd name="T18" fmla="*/ 293 w 307"/>
                <a:gd name="T19" fmla="*/ 0 h 210"/>
                <a:gd name="T20" fmla="*/ 292 w 307"/>
                <a:gd name="T21" fmla="*/ 12 h 210"/>
                <a:gd name="T22" fmla="*/ 291 w 307"/>
                <a:gd name="T23" fmla="*/ 1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0">
                  <a:moveTo>
                    <a:pt x="291" y="14"/>
                  </a:moveTo>
                  <a:cubicBezTo>
                    <a:pt x="249" y="75"/>
                    <a:pt x="190" y="28"/>
                    <a:pt x="190" y="28"/>
                  </a:cubicBezTo>
                  <a:cubicBezTo>
                    <a:pt x="190" y="28"/>
                    <a:pt x="104" y="126"/>
                    <a:pt x="14" y="161"/>
                  </a:cubicBezTo>
                  <a:cubicBezTo>
                    <a:pt x="8" y="164"/>
                    <a:pt x="0" y="165"/>
                    <a:pt x="0" y="174"/>
                  </a:cubicBezTo>
                  <a:cubicBezTo>
                    <a:pt x="0" y="189"/>
                    <a:pt x="25" y="201"/>
                    <a:pt x="37" y="204"/>
                  </a:cubicBezTo>
                  <a:cubicBezTo>
                    <a:pt x="53" y="209"/>
                    <a:pt x="70" y="210"/>
                    <a:pt x="86" y="208"/>
                  </a:cubicBezTo>
                  <a:cubicBezTo>
                    <a:pt x="113" y="206"/>
                    <a:pt x="155" y="202"/>
                    <a:pt x="176" y="183"/>
                  </a:cubicBezTo>
                  <a:cubicBezTo>
                    <a:pt x="211" y="141"/>
                    <a:pt x="211" y="141"/>
                    <a:pt x="211" y="141"/>
                  </a:cubicBezTo>
                  <a:cubicBezTo>
                    <a:pt x="211" y="141"/>
                    <a:pt x="220" y="165"/>
                    <a:pt x="285" y="130"/>
                  </a:cubicBezTo>
                  <a:cubicBezTo>
                    <a:pt x="285" y="130"/>
                    <a:pt x="307" y="36"/>
                    <a:pt x="293" y="0"/>
                  </a:cubicBezTo>
                  <a:cubicBezTo>
                    <a:pt x="292" y="12"/>
                    <a:pt x="292" y="12"/>
                    <a:pt x="292" y="12"/>
                  </a:cubicBezTo>
                  <a:cubicBezTo>
                    <a:pt x="292" y="12"/>
                    <a:pt x="292" y="13"/>
                    <a:pt x="291" y="14"/>
                  </a:cubicBezTo>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ísļiḓé"/>
            <p:cNvSpPr/>
            <p:nvPr/>
          </p:nvSpPr>
          <p:spPr bwMode="auto">
            <a:xfrm>
              <a:off x="5792232" y="5421093"/>
              <a:ext cx="613085" cy="324574"/>
            </a:xfrm>
            <a:custGeom>
              <a:avLst/>
              <a:gdLst>
                <a:gd name="T0" fmla="*/ 315 w 332"/>
                <a:gd name="T1" fmla="*/ 120 h 176"/>
                <a:gd name="T2" fmla="*/ 155 w 332"/>
                <a:gd name="T3" fmla="*/ 62 h 176"/>
                <a:gd name="T4" fmla="*/ 113 w 332"/>
                <a:gd name="T5" fmla="*/ 11 h 176"/>
                <a:gd name="T6" fmla="*/ 114 w 332"/>
                <a:gd name="T7" fmla="*/ 14 h 176"/>
                <a:gd name="T8" fmla="*/ 5 w 332"/>
                <a:gd name="T9" fmla="*/ 5 h 176"/>
                <a:gd name="T10" fmla="*/ 3 w 332"/>
                <a:gd name="T11" fmla="*/ 0 h 176"/>
                <a:gd name="T12" fmla="*/ 15 w 332"/>
                <a:gd name="T13" fmla="*/ 130 h 176"/>
                <a:gd name="T14" fmla="*/ 87 w 332"/>
                <a:gd name="T15" fmla="*/ 140 h 176"/>
                <a:gd name="T16" fmla="*/ 97 w 332"/>
                <a:gd name="T17" fmla="*/ 136 h 176"/>
                <a:gd name="T18" fmla="*/ 161 w 332"/>
                <a:gd name="T19" fmla="*/ 165 h 176"/>
                <a:gd name="T20" fmla="*/ 304 w 332"/>
                <a:gd name="T21" fmla="*/ 159 h 176"/>
                <a:gd name="T22" fmla="*/ 315 w 332"/>
                <a:gd name="T23"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2" h="176">
                  <a:moveTo>
                    <a:pt x="315" y="120"/>
                  </a:moveTo>
                  <a:cubicBezTo>
                    <a:pt x="315" y="120"/>
                    <a:pt x="167" y="72"/>
                    <a:pt x="155" y="62"/>
                  </a:cubicBezTo>
                  <a:cubicBezTo>
                    <a:pt x="113" y="11"/>
                    <a:pt x="113" y="11"/>
                    <a:pt x="113" y="11"/>
                  </a:cubicBezTo>
                  <a:cubicBezTo>
                    <a:pt x="114" y="12"/>
                    <a:pt x="114" y="13"/>
                    <a:pt x="114" y="14"/>
                  </a:cubicBezTo>
                  <a:cubicBezTo>
                    <a:pt x="65" y="31"/>
                    <a:pt x="5" y="5"/>
                    <a:pt x="5" y="5"/>
                  </a:cubicBezTo>
                  <a:cubicBezTo>
                    <a:pt x="4" y="4"/>
                    <a:pt x="3" y="2"/>
                    <a:pt x="3" y="0"/>
                  </a:cubicBezTo>
                  <a:cubicBezTo>
                    <a:pt x="1" y="34"/>
                    <a:pt x="0" y="95"/>
                    <a:pt x="15" y="130"/>
                  </a:cubicBezTo>
                  <a:cubicBezTo>
                    <a:pt x="15" y="130"/>
                    <a:pt x="68" y="146"/>
                    <a:pt x="87" y="140"/>
                  </a:cubicBezTo>
                  <a:cubicBezTo>
                    <a:pt x="97" y="136"/>
                    <a:pt x="97" y="136"/>
                    <a:pt x="97" y="136"/>
                  </a:cubicBezTo>
                  <a:cubicBezTo>
                    <a:pt x="97" y="136"/>
                    <a:pt x="113" y="154"/>
                    <a:pt x="161" y="165"/>
                  </a:cubicBezTo>
                  <a:cubicBezTo>
                    <a:pt x="161" y="165"/>
                    <a:pt x="255" y="176"/>
                    <a:pt x="304" y="159"/>
                  </a:cubicBezTo>
                  <a:cubicBezTo>
                    <a:pt x="304" y="159"/>
                    <a:pt x="332" y="131"/>
                    <a:pt x="315" y="120"/>
                  </a:cubicBezTo>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iṧļiḑê"/>
            <p:cNvSpPr/>
            <p:nvPr/>
          </p:nvSpPr>
          <p:spPr bwMode="auto">
            <a:xfrm>
              <a:off x="5301209" y="4182439"/>
              <a:ext cx="851661" cy="1396780"/>
            </a:xfrm>
            <a:custGeom>
              <a:avLst/>
              <a:gdLst>
                <a:gd name="T0" fmla="*/ 461 w 461"/>
                <a:gd name="T1" fmla="*/ 48 h 758"/>
                <a:gd name="T2" fmla="*/ 325 w 461"/>
                <a:gd name="T3" fmla="*/ 82 h 758"/>
                <a:gd name="T4" fmla="*/ 229 w 461"/>
                <a:gd name="T5" fmla="*/ 0 h 758"/>
                <a:gd name="T6" fmla="*/ 104 w 461"/>
                <a:gd name="T7" fmla="*/ 115 h 758"/>
                <a:gd name="T8" fmla="*/ 0 w 461"/>
                <a:gd name="T9" fmla="*/ 104 h 758"/>
                <a:gd name="T10" fmla="*/ 25 w 461"/>
                <a:gd name="T11" fmla="*/ 709 h 758"/>
                <a:gd name="T12" fmla="*/ 133 w 461"/>
                <a:gd name="T13" fmla="*/ 696 h 758"/>
                <a:gd name="T14" fmla="*/ 135 w 461"/>
                <a:gd name="T15" fmla="*/ 692 h 758"/>
                <a:gd name="T16" fmla="*/ 135 w 461"/>
                <a:gd name="T17" fmla="*/ 683 h 758"/>
                <a:gd name="T18" fmla="*/ 165 w 461"/>
                <a:gd name="T19" fmla="*/ 353 h 758"/>
                <a:gd name="T20" fmla="*/ 165 w 461"/>
                <a:gd name="T21" fmla="*/ 130 h 758"/>
                <a:gd name="T22" fmla="*/ 288 w 461"/>
                <a:gd name="T23" fmla="*/ 88 h 758"/>
                <a:gd name="T24" fmla="*/ 258 w 461"/>
                <a:gd name="T25" fmla="*/ 334 h 758"/>
                <a:gd name="T26" fmla="*/ 268 w 461"/>
                <a:gd name="T27" fmla="*/ 671 h 758"/>
                <a:gd name="T28" fmla="*/ 268 w 461"/>
                <a:gd name="T29" fmla="*/ 682 h 758"/>
                <a:gd name="T30" fmla="*/ 386 w 461"/>
                <a:gd name="T31" fmla="*/ 691 h 758"/>
                <a:gd name="T32" fmla="*/ 358 w 461"/>
                <a:gd name="T33" fmla="*/ 605 h 758"/>
                <a:gd name="T34" fmla="*/ 369 w 461"/>
                <a:gd name="T35" fmla="*/ 339 h 758"/>
                <a:gd name="T36" fmla="*/ 461 w 461"/>
                <a:gd name="T37" fmla="*/ 48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758">
                  <a:moveTo>
                    <a:pt x="461" y="48"/>
                  </a:moveTo>
                  <a:cubicBezTo>
                    <a:pt x="344" y="101"/>
                    <a:pt x="325" y="82"/>
                    <a:pt x="325" y="82"/>
                  </a:cubicBezTo>
                  <a:cubicBezTo>
                    <a:pt x="229" y="0"/>
                    <a:pt x="229" y="0"/>
                    <a:pt x="229" y="0"/>
                  </a:cubicBezTo>
                  <a:cubicBezTo>
                    <a:pt x="104" y="115"/>
                    <a:pt x="104" y="115"/>
                    <a:pt x="104" y="115"/>
                  </a:cubicBezTo>
                  <a:cubicBezTo>
                    <a:pt x="63" y="118"/>
                    <a:pt x="28" y="112"/>
                    <a:pt x="0" y="104"/>
                  </a:cubicBezTo>
                  <a:cubicBezTo>
                    <a:pt x="33" y="257"/>
                    <a:pt x="68" y="517"/>
                    <a:pt x="25" y="709"/>
                  </a:cubicBezTo>
                  <a:cubicBezTo>
                    <a:pt x="25" y="709"/>
                    <a:pt x="91" y="758"/>
                    <a:pt x="133" y="696"/>
                  </a:cubicBezTo>
                  <a:cubicBezTo>
                    <a:pt x="133" y="696"/>
                    <a:pt x="134" y="693"/>
                    <a:pt x="135" y="692"/>
                  </a:cubicBezTo>
                  <a:cubicBezTo>
                    <a:pt x="135" y="683"/>
                    <a:pt x="135" y="683"/>
                    <a:pt x="135" y="683"/>
                  </a:cubicBezTo>
                  <a:cubicBezTo>
                    <a:pt x="165" y="353"/>
                    <a:pt x="165" y="353"/>
                    <a:pt x="165" y="353"/>
                  </a:cubicBezTo>
                  <a:cubicBezTo>
                    <a:pt x="165" y="130"/>
                    <a:pt x="165" y="130"/>
                    <a:pt x="165" y="130"/>
                  </a:cubicBezTo>
                  <a:cubicBezTo>
                    <a:pt x="165" y="130"/>
                    <a:pt x="248" y="73"/>
                    <a:pt x="288" y="88"/>
                  </a:cubicBezTo>
                  <a:cubicBezTo>
                    <a:pt x="258" y="334"/>
                    <a:pt x="258" y="334"/>
                    <a:pt x="258" y="334"/>
                  </a:cubicBezTo>
                  <a:cubicBezTo>
                    <a:pt x="258" y="334"/>
                    <a:pt x="239" y="593"/>
                    <a:pt x="268" y="671"/>
                  </a:cubicBezTo>
                  <a:cubicBezTo>
                    <a:pt x="269" y="673"/>
                    <a:pt x="268" y="681"/>
                    <a:pt x="268" y="682"/>
                  </a:cubicBezTo>
                  <a:cubicBezTo>
                    <a:pt x="268" y="682"/>
                    <a:pt x="337" y="709"/>
                    <a:pt x="386" y="691"/>
                  </a:cubicBezTo>
                  <a:cubicBezTo>
                    <a:pt x="374" y="663"/>
                    <a:pt x="356" y="636"/>
                    <a:pt x="358" y="605"/>
                  </a:cubicBezTo>
                  <a:cubicBezTo>
                    <a:pt x="363" y="516"/>
                    <a:pt x="364" y="427"/>
                    <a:pt x="369" y="339"/>
                  </a:cubicBezTo>
                  <a:lnTo>
                    <a:pt x="461" y="48"/>
                  </a:lnTo>
                  <a:close/>
                </a:path>
              </a:pathLst>
            </a:custGeom>
            <a:solidFill>
              <a:srgbClr val="161F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iṧḷíďé"/>
            <p:cNvSpPr/>
            <p:nvPr/>
          </p:nvSpPr>
          <p:spPr bwMode="auto">
            <a:xfrm>
              <a:off x="5137535" y="2627533"/>
              <a:ext cx="543732" cy="457733"/>
            </a:xfrm>
            <a:custGeom>
              <a:avLst/>
              <a:gdLst>
                <a:gd name="T0" fmla="*/ 294 w 294"/>
                <a:gd name="T1" fmla="*/ 52 h 248"/>
                <a:gd name="T2" fmla="*/ 284 w 294"/>
                <a:gd name="T3" fmla="*/ 52 h 248"/>
                <a:gd name="T4" fmla="*/ 283 w 294"/>
                <a:gd name="T5" fmla="*/ 52 h 248"/>
                <a:gd name="T6" fmla="*/ 259 w 294"/>
                <a:gd name="T7" fmla="*/ 52 h 248"/>
                <a:gd name="T8" fmla="*/ 258 w 294"/>
                <a:gd name="T9" fmla="*/ 52 h 248"/>
                <a:gd name="T10" fmla="*/ 158 w 294"/>
                <a:gd name="T11" fmla="*/ 42 h 248"/>
                <a:gd name="T12" fmla="*/ 98 w 294"/>
                <a:gd name="T13" fmla="*/ 28 h 248"/>
                <a:gd name="T14" fmla="*/ 68 w 294"/>
                <a:gd name="T15" fmla="*/ 19 h 248"/>
                <a:gd name="T16" fmla="*/ 32 w 294"/>
                <a:gd name="T17" fmla="*/ 5 h 248"/>
                <a:gd name="T18" fmla="*/ 20 w 294"/>
                <a:gd name="T19" fmla="*/ 0 h 248"/>
                <a:gd name="T20" fmla="*/ 0 w 294"/>
                <a:gd name="T21" fmla="*/ 78 h 248"/>
                <a:gd name="T22" fmla="*/ 189 w 294"/>
                <a:gd name="T23" fmla="*/ 248 h 248"/>
                <a:gd name="T24" fmla="*/ 195 w 294"/>
                <a:gd name="T25" fmla="*/ 236 h 248"/>
                <a:gd name="T26" fmla="*/ 291 w 294"/>
                <a:gd name="T27" fmla="*/ 56 h 248"/>
                <a:gd name="T28" fmla="*/ 294 w 294"/>
                <a:gd name="T29" fmla="*/ 5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4" h="248">
                  <a:moveTo>
                    <a:pt x="294" y="52"/>
                  </a:moveTo>
                  <a:cubicBezTo>
                    <a:pt x="291" y="52"/>
                    <a:pt x="288" y="52"/>
                    <a:pt x="284" y="52"/>
                  </a:cubicBezTo>
                  <a:cubicBezTo>
                    <a:pt x="284" y="52"/>
                    <a:pt x="283" y="52"/>
                    <a:pt x="283" y="52"/>
                  </a:cubicBezTo>
                  <a:cubicBezTo>
                    <a:pt x="275" y="52"/>
                    <a:pt x="267" y="52"/>
                    <a:pt x="259" y="52"/>
                  </a:cubicBezTo>
                  <a:cubicBezTo>
                    <a:pt x="258" y="52"/>
                    <a:pt x="258" y="52"/>
                    <a:pt x="258" y="52"/>
                  </a:cubicBezTo>
                  <a:cubicBezTo>
                    <a:pt x="225" y="51"/>
                    <a:pt x="191" y="48"/>
                    <a:pt x="158" y="42"/>
                  </a:cubicBezTo>
                  <a:cubicBezTo>
                    <a:pt x="138" y="39"/>
                    <a:pt x="118" y="34"/>
                    <a:pt x="98" y="28"/>
                  </a:cubicBezTo>
                  <a:cubicBezTo>
                    <a:pt x="88" y="26"/>
                    <a:pt x="78" y="23"/>
                    <a:pt x="68" y="19"/>
                  </a:cubicBezTo>
                  <a:cubicBezTo>
                    <a:pt x="55" y="15"/>
                    <a:pt x="43" y="10"/>
                    <a:pt x="32" y="5"/>
                  </a:cubicBezTo>
                  <a:cubicBezTo>
                    <a:pt x="29" y="4"/>
                    <a:pt x="22" y="1"/>
                    <a:pt x="20" y="0"/>
                  </a:cubicBezTo>
                  <a:cubicBezTo>
                    <a:pt x="0" y="78"/>
                    <a:pt x="0" y="78"/>
                    <a:pt x="0" y="78"/>
                  </a:cubicBezTo>
                  <a:cubicBezTo>
                    <a:pt x="189" y="248"/>
                    <a:pt x="189" y="248"/>
                    <a:pt x="189" y="248"/>
                  </a:cubicBezTo>
                  <a:cubicBezTo>
                    <a:pt x="189" y="248"/>
                    <a:pt x="191" y="244"/>
                    <a:pt x="195" y="236"/>
                  </a:cubicBezTo>
                  <a:cubicBezTo>
                    <a:pt x="211" y="202"/>
                    <a:pt x="260" y="103"/>
                    <a:pt x="291" y="56"/>
                  </a:cubicBezTo>
                  <a:cubicBezTo>
                    <a:pt x="292" y="55"/>
                    <a:pt x="293" y="53"/>
                    <a:pt x="294" y="5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iSḻíḍè"/>
            <p:cNvSpPr/>
            <p:nvPr/>
          </p:nvSpPr>
          <p:spPr bwMode="auto">
            <a:xfrm>
              <a:off x="5954519" y="2583147"/>
              <a:ext cx="332897" cy="423057"/>
            </a:xfrm>
            <a:custGeom>
              <a:avLst/>
              <a:gdLst>
                <a:gd name="T0" fmla="*/ 152 w 180"/>
                <a:gd name="T1" fmla="*/ 0 h 229"/>
                <a:gd name="T2" fmla="*/ 112 w 180"/>
                <a:gd name="T3" fmla="*/ 29 h 229"/>
                <a:gd name="T4" fmla="*/ 87 w 180"/>
                <a:gd name="T5" fmla="*/ 36 h 229"/>
                <a:gd name="T6" fmla="*/ 83 w 180"/>
                <a:gd name="T7" fmla="*/ 38 h 229"/>
                <a:gd name="T8" fmla="*/ 59 w 180"/>
                <a:gd name="T9" fmla="*/ 45 h 229"/>
                <a:gd name="T10" fmla="*/ 53 w 180"/>
                <a:gd name="T11" fmla="*/ 46 h 229"/>
                <a:gd name="T12" fmla="*/ 29 w 180"/>
                <a:gd name="T13" fmla="*/ 52 h 229"/>
                <a:gd name="T14" fmla="*/ 26 w 180"/>
                <a:gd name="T15" fmla="*/ 53 h 229"/>
                <a:gd name="T16" fmla="*/ 3 w 180"/>
                <a:gd name="T17" fmla="*/ 58 h 229"/>
                <a:gd name="T18" fmla="*/ 0 w 180"/>
                <a:gd name="T19" fmla="*/ 59 h 229"/>
                <a:gd name="T20" fmla="*/ 78 w 180"/>
                <a:gd name="T21" fmla="*/ 220 h 229"/>
                <a:gd name="T22" fmla="*/ 80 w 180"/>
                <a:gd name="T23" fmla="*/ 229 h 229"/>
                <a:gd name="T24" fmla="*/ 180 w 180"/>
                <a:gd name="T25" fmla="*/ 87 h 229"/>
                <a:gd name="T26" fmla="*/ 152 w 180"/>
                <a:gd name="T2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29">
                  <a:moveTo>
                    <a:pt x="152" y="0"/>
                  </a:moveTo>
                  <a:cubicBezTo>
                    <a:pt x="152" y="0"/>
                    <a:pt x="139" y="13"/>
                    <a:pt x="112" y="29"/>
                  </a:cubicBezTo>
                  <a:cubicBezTo>
                    <a:pt x="104" y="31"/>
                    <a:pt x="96" y="34"/>
                    <a:pt x="87" y="36"/>
                  </a:cubicBezTo>
                  <a:cubicBezTo>
                    <a:pt x="86" y="37"/>
                    <a:pt x="84" y="37"/>
                    <a:pt x="83" y="38"/>
                  </a:cubicBezTo>
                  <a:cubicBezTo>
                    <a:pt x="75" y="40"/>
                    <a:pt x="67" y="43"/>
                    <a:pt x="59" y="45"/>
                  </a:cubicBezTo>
                  <a:cubicBezTo>
                    <a:pt x="57" y="45"/>
                    <a:pt x="55" y="46"/>
                    <a:pt x="53" y="46"/>
                  </a:cubicBezTo>
                  <a:cubicBezTo>
                    <a:pt x="45" y="48"/>
                    <a:pt x="37" y="50"/>
                    <a:pt x="29" y="52"/>
                  </a:cubicBezTo>
                  <a:cubicBezTo>
                    <a:pt x="28" y="53"/>
                    <a:pt x="27" y="53"/>
                    <a:pt x="26" y="53"/>
                  </a:cubicBezTo>
                  <a:cubicBezTo>
                    <a:pt x="19" y="55"/>
                    <a:pt x="11" y="56"/>
                    <a:pt x="3" y="58"/>
                  </a:cubicBezTo>
                  <a:cubicBezTo>
                    <a:pt x="2" y="58"/>
                    <a:pt x="1" y="59"/>
                    <a:pt x="0" y="59"/>
                  </a:cubicBezTo>
                  <a:cubicBezTo>
                    <a:pt x="20" y="89"/>
                    <a:pt x="63" y="170"/>
                    <a:pt x="78" y="220"/>
                  </a:cubicBezTo>
                  <a:cubicBezTo>
                    <a:pt x="79" y="223"/>
                    <a:pt x="80" y="226"/>
                    <a:pt x="80" y="229"/>
                  </a:cubicBezTo>
                  <a:cubicBezTo>
                    <a:pt x="180" y="87"/>
                    <a:pt x="180" y="87"/>
                    <a:pt x="180" y="87"/>
                  </a:cubicBezTo>
                  <a:lnTo>
                    <a:pt x="15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íṥḷíḑé"/>
            <p:cNvSpPr/>
            <p:nvPr/>
          </p:nvSpPr>
          <p:spPr bwMode="auto">
            <a:xfrm>
              <a:off x="5498173" y="2723241"/>
              <a:ext cx="183093" cy="384219"/>
            </a:xfrm>
            <a:custGeom>
              <a:avLst/>
              <a:gdLst>
                <a:gd name="T0" fmla="*/ 0 w 99"/>
                <a:gd name="T1" fmla="*/ 184 h 208"/>
                <a:gd name="T2" fmla="*/ 18 w 99"/>
                <a:gd name="T3" fmla="*/ 208 h 208"/>
                <a:gd name="T4" fmla="*/ 99 w 99"/>
                <a:gd name="T5" fmla="*/ 0 h 208"/>
                <a:gd name="T6" fmla="*/ 0 w 99"/>
                <a:gd name="T7" fmla="*/ 184 h 208"/>
              </a:gdLst>
              <a:ahLst/>
              <a:cxnLst>
                <a:cxn ang="0">
                  <a:pos x="T0" y="T1"/>
                </a:cxn>
                <a:cxn ang="0">
                  <a:pos x="T2" y="T3"/>
                </a:cxn>
                <a:cxn ang="0">
                  <a:pos x="T4" y="T5"/>
                </a:cxn>
                <a:cxn ang="0">
                  <a:pos x="T6" y="T7"/>
                </a:cxn>
              </a:cxnLst>
              <a:rect l="0" t="0" r="r" b="b"/>
              <a:pathLst>
                <a:path w="99" h="208">
                  <a:moveTo>
                    <a:pt x="0" y="184"/>
                  </a:moveTo>
                  <a:cubicBezTo>
                    <a:pt x="18" y="208"/>
                    <a:pt x="18" y="208"/>
                    <a:pt x="18" y="208"/>
                  </a:cubicBezTo>
                  <a:cubicBezTo>
                    <a:pt x="47" y="117"/>
                    <a:pt x="99" y="0"/>
                    <a:pt x="99" y="0"/>
                  </a:cubicBezTo>
                  <a:cubicBezTo>
                    <a:pt x="68" y="44"/>
                    <a:pt x="17" y="149"/>
                    <a:pt x="0" y="184"/>
                  </a:cubicBezTo>
                </a:path>
              </a:pathLst>
            </a:custGeom>
            <a:solidFill>
              <a:srgbClr val="DFDE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ḻïḋè"/>
            <p:cNvSpPr/>
            <p:nvPr/>
          </p:nvSpPr>
          <p:spPr bwMode="auto">
            <a:xfrm>
              <a:off x="5954519" y="2691339"/>
              <a:ext cx="144255" cy="334284"/>
            </a:xfrm>
            <a:custGeom>
              <a:avLst/>
              <a:gdLst>
                <a:gd name="T0" fmla="*/ 0 w 78"/>
                <a:gd name="T1" fmla="*/ 1 h 182"/>
                <a:gd name="T2" fmla="*/ 3 w 78"/>
                <a:gd name="T3" fmla="*/ 0 h 182"/>
                <a:gd name="T4" fmla="*/ 0 w 78"/>
                <a:gd name="T5" fmla="*/ 1 h 182"/>
                <a:gd name="T6" fmla="*/ 65 w 78"/>
                <a:gd name="T7" fmla="*/ 182 h 182"/>
                <a:gd name="T8" fmla="*/ 78 w 78"/>
                <a:gd name="T9" fmla="*/ 162 h 182"/>
                <a:gd name="T10" fmla="*/ 0 w 78"/>
                <a:gd name="T11" fmla="*/ 1 h 182"/>
              </a:gdLst>
              <a:ahLst/>
              <a:cxnLst>
                <a:cxn ang="0">
                  <a:pos x="T0" y="T1"/>
                </a:cxn>
                <a:cxn ang="0">
                  <a:pos x="T2" y="T3"/>
                </a:cxn>
                <a:cxn ang="0">
                  <a:pos x="T4" y="T5"/>
                </a:cxn>
                <a:cxn ang="0">
                  <a:pos x="T6" y="T7"/>
                </a:cxn>
                <a:cxn ang="0">
                  <a:pos x="T8" y="T9"/>
                </a:cxn>
                <a:cxn ang="0">
                  <a:pos x="T10" y="T11"/>
                </a:cxn>
              </a:cxnLst>
              <a:rect l="0" t="0" r="r" b="b"/>
              <a:pathLst>
                <a:path w="78" h="182">
                  <a:moveTo>
                    <a:pt x="0" y="1"/>
                  </a:moveTo>
                  <a:cubicBezTo>
                    <a:pt x="1" y="1"/>
                    <a:pt x="2" y="0"/>
                    <a:pt x="3" y="0"/>
                  </a:cubicBezTo>
                  <a:cubicBezTo>
                    <a:pt x="2" y="0"/>
                    <a:pt x="1" y="0"/>
                    <a:pt x="0" y="1"/>
                  </a:cubicBezTo>
                  <a:cubicBezTo>
                    <a:pt x="17" y="51"/>
                    <a:pt x="51" y="145"/>
                    <a:pt x="65" y="182"/>
                  </a:cubicBezTo>
                  <a:cubicBezTo>
                    <a:pt x="78" y="162"/>
                    <a:pt x="78" y="162"/>
                    <a:pt x="78" y="162"/>
                  </a:cubicBezTo>
                  <a:cubicBezTo>
                    <a:pt x="63" y="112"/>
                    <a:pt x="20" y="31"/>
                    <a:pt x="0" y="1"/>
                  </a:cubicBezTo>
                </a:path>
              </a:pathLst>
            </a:custGeom>
            <a:solidFill>
              <a:srgbClr val="DFDE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ïṩ1îḋé"/>
            <p:cNvSpPr/>
            <p:nvPr/>
          </p:nvSpPr>
          <p:spPr bwMode="auto">
            <a:xfrm>
              <a:off x="5531462" y="2723241"/>
              <a:ext cx="253834" cy="524313"/>
            </a:xfrm>
            <a:custGeom>
              <a:avLst/>
              <a:gdLst>
                <a:gd name="T0" fmla="*/ 95 w 137"/>
                <a:gd name="T1" fmla="*/ 0 h 284"/>
                <a:gd name="T2" fmla="*/ 81 w 137"/>
                <a:gd name="T3" fmla="*/ 0 h 284"/>
                <a:gd name="T4" fmla="*/ 81 w 137"/>
                <a:gd name="T5" fmla="*/ 0 h 284"/>
                <a:gd name="T6" fmla="*/ 0 w 137"/>
                <a:gd name="T7" fmla="*/ 208 h 284"/>
                <a:gd name="T8" fmla="*/ 60 w 137"/>
                <a:gd name="T9" fmla="*/ 284 h 284"/>
                <a:gd name="T10" fmla="*/ 137 w 137"/>
                <a:gd name="T11" fmla="*/ 69 h 284"/>
                <a:gd name="T12" fmla="*/ 95 w 137"/>
                <a:gd name="T13" fmla="*/ 0 h 284"/>
              </a:gdLst>
              <a:ahLst/>
              <a:cxnLst>
                <a:cxn ang="0">
                  <a:pos x="T0" y="T1"/>
                </a:cxn>
                <a:cxn ang="0">
                  <a:pos x="T2" y="T3"/>
                </a:cxn>
                <a:cxn ang="0">
                  <a:pos x="T4" y="T5"/>
                </a:cxn>
                <a:cxn ang="0">
                  <a:pos x="T6" y="T7"/>
                </a:cxn>
                <a:cxn ang="0">
                  <a:pos x="T8" y="T9"/>
                </a:cxn>
                <a:cxn ang="0">
                  <a:pos x="T10" y="T11"/>
                </a:cxn>
                <a:cxn ang="0">
                  <a:pos x="T12" y="T13"/>
                </a:cxn>
              </a:cxnLst>
              <a:rect l="0" t="0" r="r" b="b"/>
              <a:pathLst>
                <a:path w="137" h="284">
                  <a:moveTo>
                    <a:pt x="95" y="0"/>
                  </a:moveTo>
                  <a:cubicBezTo>
                    <a:pt x="90" y="0"/>
                    <a:pt x="86" y="0"/>
                    <a:pt x="81" y="0"/>
                  </a:cubicBezTo>
                  <a:cubicBezTo>
                    <a:pt x="81" y="0"/>
                    <a:pt x="81" y="0"/>
                    <a:pt x="81" y="0"/>
                  </a:cubicBezTo>
                  <a:cubicBezTo>
                    <a:pt x="81" y="0"/>
                    <a:pt x="29" y="117"/>
                    <a:pt x="0" y="208"/>
                  </a:cubicBezTo>
                  <a:cubicBezTo>
                    <a:pt x="60" y="284"/>
                    <a:pt x="60" y="284"/>
                    <a:pt x="60" y="284"/>
                  </a:cubicBezTo>
                  <a:cubicBezTo>
                    <a:pt x="137" y="69"/>
                    <a:pt x="137" y="69"/>
                    <a:pt x="137" y="69"/>
                  </a:cubicBezTo>
                  <a:cubicBezTo>
                    <a:pt x="134" y="49"/>
                    <a:pt x="114" y="23"/>
                    <a:pt x="95" y="0"/>
                  </a:cubicBezTo>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íṩļïḓe"/>
            <p:cNvSpPr/>
            <p:nvPr/>
          </p:nvSpPr>
          <p:spPr bwMode="auto">
            <a:xfrm>
              <a:off x="5849102" y="2692725"/>
              <a:ext cx="226093" cy="564538"/>
            </a:xfrm>
            <a:custGeom>
              <a:avLst/>
              <a:gdLst>
                <a:gd name="T0" fmla="*/ 122 w 122"/>
                <a:gd name="T1" fmla="*/ 181 h 306"/>
                <a:gd name="T2" fmla="*/ 57 w 122"/>
                <a:gd name="T3" fmla="*/ 0 h 306"/>
                <a:gd name="T4" fmla="*/ 47 w 122"/>
                <a:gd name="T5" fmla="*/ 2 h 306"/>
                <a:gd name="T6" fmla="*/ 0 w 122"/>
                <a:gd name="T7" fmla="*/ 81 h 306"/>
                <a:gd name="T8" fmla="*/ 53 w 122"/>
                <a:gd name="T9" fmla="*/ 288 h 306"/>
                <a:gd name="T10" fmla="*/ 42 w 122"/>
                <a:gd name="T11" fmla="*/ 306 h 306"/>
                <a:gd name="T12" fmla="*/ 122 w 122"/>
                <a:gd name="T13" fmla="*/ 181 h 306"/>
              </a:gdLst>
              <a:ahLst/>
              <a:cxnLst>
                <a:cxn ang="0">
                  <a:pos x="T0" y="T1"/>
                </a:cxn>
                <a:cxn ang="0">
                  <a:pos x="T2" y="T3"/>
                </a:cxn>
                <a:cxn ang="0">
                  <a:pos x="T4" y="T5"/>
                </a:cxn>
                <a:cxn ang="0">
                  <a:pos x="T6" y="T7"/>
                </a:cxn>
                <a:cxn ang="0">
                  <a:pos x="T8" y="T9"/>
                </a:cxn>
                <a:cxn ang="0">
                  <a:pos x="T10" y="T11"/>
                </a:cxn>
                <a:cxn ang="0">
                  <a:pos x="T12" y="T13"/>
                </a:cxn>
              </a:cxnLst>
              <a:rect l="0" t="0" r="r" b="b"/>
              <a:pathLst>
                <a:path w="122" h="306">
                  <a:moveTo>
                    <a:pt x="122" y="181"/>
                  </a:moveTo>
                  <a:cubicBezTo>
                    <a:pt x="108" y="144"/>
                    <a:pt x="74" y="50"/>
                    <a:pt x="57" y="0"/>
                  </a:cubicBezTo>
                  <a:cubicBezTo>
                    <a:pt x="53" y="0"/>
                    <a:pt x="50" y="1"/>
                    <a:pt x="47" y="2"/>
                  </a:cubicBezTo>
                  <a:cubicBezTo>
                    <a:pt x="27" y="28"/>
                    <a:pt x="2" y="63"/>
                    <a:pt x="0" y="81"/>
                  </a:cubicBezTo>
                  <a:cubicBezTo>
                    <a:pt x="53" y="288"/>
                    <a:pt x="53" y="288"/>
                    <a:pt x="53" y="288"/>
                  </a:cubicBezTo>
                  <a:cubicBezTo>
                    <a:pt x="42" y="306"/>
                    <a:pt x="42" y="306"/>
                    <a:pt x="42" y="306"/>
                  </a:cubicBezTo>
                  <a:lnTo>
                    <a:pt x="122" y="181"/>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ïṧļïdê"/>
            <p:cNvSpPr/>
            <p:nvPr/>
          </p:nvSpPr>
          <p:spPr bwMode="auto">
            <a:xfrm>
              <a:off x="5642428" y="2696887"/>
              <a:ext cx="305155" cy="753180"/>
            </a:xfrm>
            <a:custGeom>
              <a:avLst/>
              <a:gdLst>
                <a:gd name="T0" fmla="*/ 112 w 165"/>
                <a:gd name="T1" fmla="*/ 79 h 409"/>
                <a:gd name="T2" fmla="*/ 159 w 165"/>
                <a:gd name="T3" fmla="*/ 0 h 409"/>
                <a:gd name="T4" fmla="*/ 35 w 165"/>
                <a:gd name="T5" fmla="*/ 15 h 409"/>
                <a:gd name="T6" fmla="*/ 77 w 165"/>
                <a:gd name="T7" fmla="*/ 84 h 409"/>
                <a:gd name="T8" fmla="*/ 0 w 165"/>
                <a:gd name="T9" fmla="*/ 299 h 409"/>
                <a:gd name="T10" fmla="*/ 87 w 165"/>
                <a:gd name="T11" fmla="*/ 409 h 409"/>
                <a:gd name="T12" fmla="*/ 154 w 165"/>
                <a:gd name="T13" fmla="*/ 304 h 409"/>
                <a:gd name="T14" fmla="*/ 165 w 165"/>
                <a:gd name="T15" fmla="*/ 286 h 409"/>
                <a:gd name="T16" fmla="*/ 112 w 165"/>
                <a:gd name="T17" fmla="*/ 7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409">
                  <a:moveTo>
                    <a:pt x="112" y="79"/>
                  </a:moveTo>
                  <a:cubicBezTo>
                    <a:pt x="114" y="61"/>
                    <a:pt x="139" y="26"/>
                    <a:pt x="159" y="0"/>
                  </a:cubicBezTo>
                  <a:cubicBezTo>
                    <a:pt x="118" y="8"/>
                    <a:pt x="76" y="13"/>
                    <a:pt x="35" y="15"/>
                  </a:cubicBezTo>
                  <a:cubicBezTo>
                    <a:pt x="54" y="38"/>
                    <a:pt x="74" y="64"/>
                    <a:pt x="77" y="84"/>
                  </a:cubicBezTo>
                  <a:cubicBezTo>
                    <a:pt x="0" y="299"/>
                    <a:pt x="0" y="299"/>
                    <a:pt x="0" y="299"/>
                  </a:cubicBezTo>
                  <a:cubicBezTo>
                    <a:pt x="87" y="409"/>
                    <a:pt x="87" y="409"/>
                    <a:pt x="87" y="409"/>
                  </a:cubicBezTo>
                  <a:cubicBezTo>
                    <a:pt x="154" y="304"/>
                    <a:pt x="154" y="304"/>
                    <a:pt x="154" y="304"/>
                  </a:cubicBezTo>
                  <a:cubicBezTo>
                    <a:pt x="165" y="286"/>
                    <a:pt x="165" y="286"/>
                    <a:pt x="165" y="286"/>
                  </a:cubicBezTo>
                  <a:lnTo>
                    <a:pt x="112" y="79"/>
                  </a:lnTo>
                  <a:close/>
                </a:path>
              </a:pathLst>
            </a:custGeom>
            <a:solidFill>
              <a:srgbClr val="DF2C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šḷiḓè"/>
            <p:cNvSpPr/>
            <p:nvPr/>
          </p:nvSpPr>
          <p:spPr bwMode="auto">
            <a:xfrm>
              <a:off x="6030808" y="2178123"/>
              <a:ext cx="156739" cy="99869"/>
            </a:xfrm>
            <a:custGeom>
              <a:avLst/>
              <a:gdLst>
                <a:gd name="T0" fmla="*/ 1 w 85"/>
                <a:gd name="T1" fmla="*/ 10 h 54"/>
                <a:gd name="T2" fmla="*/ 0 w 85"/>
                <a:gd name="T3" fmla="*/ 10 h 54"/>
                <a:gd name="T4" fmla="*/ 0 w 85"/>
                <a:gd name="T5" fmla="*/ 10 h 54"/>
                <a:gd name="T6" fmla="*/ 1 w 85"/>
                <a:gd name="T7" fmla="*/ 11 h 54"/>
                <a:gd name="T8" fmla="*/ 1 w 85"/>
                <a:gd name="T9" fmla="*/ 11 h 54"/>
                <a:gd name="T10" fmla="*/ 1 w 85"/>
                <a:gd name="T11" fmla="*/ 12 h 54"/>
                <a:gd name="T12" fmla="*/ 2 w 85"/>
                <a:gd name="T13" fmla="*/ 13 h 54"/>
                <a:gd name="T14" fmla="*/ 3 w 85"/>
                <a:gd name="T15" fmla="*/ 14 h 54"/>
                <a:gd name="T16" fmla="*/ 3 w 85"/>
                <a:gd name="T17" fmla="*/ 14 h 54"/>
                <a:gd name="T18" fmla="*/ 5 w 85"/>
                <a:gd name="T19" fmla="*/ 16 h 54"/>
                <a:gd name="T20" fmla="*/ 5 w 85"/>
                <a:gd name="T21" fmla="*/ 16 h 54"/>
                <a:gd name="T22" fmla="*/ 21 w 85"/>
                <a:gd name="T23" fmla="*/ 26 h 54"/>
                <a:gd name="T24" fmla="*/ 23 w 85"/>
                <a:gd name="T25" fmla="*/ 27 h 54"/>
                <a:gd name="T26" fmla="*/ 27 w 85"/>
                <a:gd name="T27" fmla="*/ 30 h 54"/>
                <a:gd name="T28" fmla="*/ 32 w 85"/>
                <a:gd name="T29" fmla="*/ 33 h 54"/>
                <a:gd name="T30" fmla="*/ 39 w 85"/>
                <a:gd name="T31" fmla="*/ 36 h 54"/>
                <a:gd name="T32" fmla="*/ 41 w 85"/>
                <a:gd name="T33" fmla="*/ 37 h 54"/>
                <a:gd name="T34" fmla="*/ 49 w 85"/>
                <a:gd name="T35" fmla="*/ 41 h 54"/>
                <a:gd name="T36" fmla="*/ 50 w 85"/>
                <a:gd name="T37" fmla="*/ 41 h 54"/>
                <a:gd name="T38" fmla="*/ 50 w 85"/>
                <a:gd name="T39" fmla="*/ 42 h 54"/>
                <a:gd name="T40" fmla="*/ 58 w 85"/>
                <a:gd name="T41" fmla="*/ 45 h 54"/>
                <a:gd name="T42" fmla="*/ 59 w 85"/>
                <a:gd name="T43" fmla="*/ 45 h 54"/>
                <a:gd name="T44" fmla="*/ 59 w 85"/>
                <a:gd name="T45" fmla="*/ 45 h 54"/>
                <a:gd name="T46" fmla="*/ 69 w 85"/>
                <a:gd name="T47" fmla="*/ 49 h 54"/>
                <a:gd name="T48" fmla="*/ 69 w 85"/>
                <a:gd name="T49" fmla="*/ 49 h 54"/>
                <a:gd name="T50" fmla="*/ 69 w 85"/>
                <a:gd name="T51" fmla="*/ 49 h 54"/>
                <a:gd name="T52" fmla="*/ 78 w 85"/>
                <a:gd name="T53" fmla="*/ 52 h 54"/>
                <a:gd name="T54" fmla="*/ 79 w 85"/>
                <a:gd name="T55" fmla="*/ 52 h 54"/>
                <a:gd name="T56" fmla="*/ 79 w 85"/>
                <a:gd name="T57" fmla="*/ 52 h 54"/>
                <a:gd name="T58" fmla="*/ 83 w 85"/>
                <a:gd name="T59" fmla="*/ 54 h 54"/>
                <a:gd name="T60" fmla="*/ 85 w 85"/>
                <a:gd name="T61" fmla="*/ 53 h 54"/>
                <a:gd name="T62" fmla="*/ 85 w 85"/>
                <a:gd name="T63" fmla="*/ 53 h 54"/>
                <a:gd name="T64" fmla="*/ 85 w 85"/>
                <a:gd name="T65" fmla="*/ 53 h 54"/>
                <a:gd name="T66" fmla="*/ 74 w 85"/>
                <a:gd name="T67" fmla="*/ 1 h 54"/>
                <a:gd name="T68" fmla="*/ 74 w 85"/>
                <a:gd name="T69" fmla="*/ 0 h 54"/>
                <a:gd name="T70" fmla="*/ 74 w 85"/>
                <a:gd name="T71" fmla="*/ 0 h 54"/>
                <a:gd name="T72" fmla="*/ 1 w 85"/>
                <a:gd name="T73"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54">
                  <a:moveTo>
                    <a:pt x="1" y="10"/>
                  </a:moveTo>
                  <a:cubicBezTo>
                    <a:pt x="0" y="10"/>
                    <a:pt x="0" y="10"/>
                    <a:pt x="0" y="10"/>
                  </a:cubicBezTo>
                  <a:cubicBezTo>
                    <a:pt x="0" y="10"/>
                    <a:pt x="0" y="10"/>
                    <a:pt x="0" y="10"/>
                  </a:cubicBezTo>
                  <a:cubicBezTo>
                    <a:pt x="1" y="10"/>
                    <a:pt x="1" y="11"/>
                    <a:pt x="1" y="11"/>
                  </a:cubicBezTo>
                  <a:cubicBezTo>
                    <a:pt x="1" y="11"/>
                    <a:pt x="1" y="11"/>
                    <a:pt x="1" y="11"/>
                  </a:cubicBezTo>
                  <a:cubicBezTo>
                    <a:pt x="1" y="12"/>
                    <a:pt x="1" y="12"/>
                    <a:pt x="1" y="12"/>
                  </a:cubicBezTo>
                  <a:cubicBezTo>
                    <a:pt x="2" y="13"/>
                    <a:pt x="2" y="13"/>
                    <a:pt x="2" y="13"/>
                  </a:cubicBezTo>
                  <a:cubicBezTo>
                    <a:pt x="2" y="13"/>
                    <a:pt x="2" y="13"/>
                    <a:pt x="3" y="14"/>
                  </a:cubicBezTo>
                  <a:cubicBezTo>
                    <a:pt x="3" y="14"/>
                    <a:pt x="3" y="14"/>
                    <a:pt x="3" y="14"/>
                  </a:cubicBezTo>
                  <a:cubicBezTo>
                    <a:pt x="4" y="15"/>
                    <a:pt x="4" y="15"/>
                    <a:pt x="5" y="16"/>
                  </a:cubicBezTo>
                  <a:cubicBezTo>
                    <a:pt x="5" y="16"/>
                    <a:pt x="5" y="16"/>
                    <a:pt x="5" y="16"/>
                  </a:cubicBezTo>
                  <a:cubicBezTo>
                    <a:pt x="10" y="19"/>
                    <a:pt x="15" y="23"/>
                    <a:pt x="21" y="26"/>
                  </a:cubicBezTo>
                  <a:cubicBezTo>
                    <a:pt x="21" y="27"/>
                    <a:pt x="22" y="27"/>
                    <a:pt x="23" y="27"/>
                  </a:cubicBezTo>
                  <a:cubicBezTo>
                    <a:pt x="24" y="28"/>
                    <a:pt x="26" y="29"/>
                    <a:pt x="27" y="30"/>
                  </a:cubicBezTo>
                  <a:cubicBezTo>
                    <a:pt x="29" y="31"/>
                    <a:pt x="30" y="32"/>
                    <a:pt x="32" y="33"/>
                  </a:cubicBezTo>
                  <a:cubicBezTo>
                    <a:pt x="34" y="34"/>
                    <a:pt x="36" y="35"/>
                    <a:pt x="39" y="36"/>
                  </a:cubicBezTo>
                  <a:cubicBezTo>
                    <a:pt x="39" y="37"/>
                    <a:pt x="40" y="37"/>
                    <a:pt x="41" y="37"/>
                  </a:cubicBezTo>
                  <a:cubicBezTo>
                    <a:pt x="43" y="39"/>
                    <a:pt x="46" y="40"/>
                    <a:pt x="49" y="41"/>
                  </a:cubicBezTo>
                  <a:cubicBezTo>
                    <a:pt x="50" y="41"/>
                    <a:pt x="50" y="41"/>
                    <a:pt x="50" y="41"/>
                  </a:cubicBezTo>
                  <a:cubicBezTo>
                    <a:pt x="50" y="42"/>
                    <a:pt x="50" y="42"/>
                    <a:pt x="50" y="42"/>
                  </a:cubicBezTo>
                  <a:cubicBezTo>
                    <a:pt x="53" y="43"/>
                    <a:pt x="55" y="44"/>
                    <a:pt x="58" y="45"/>
                  </a:cubicBezTo>
                  <a:cubicBezTo>
                    <a:pt x="59" y="45"/>
                    <a:pt x="59" y="45"/>
                    <a:pt x="59" y="45"/>
                  </a:cubicBezTo>
                  <a:cubicBezTo>
                    <a:pt x="59" y="45"/>
                    <a:pt x="59" y="45"/>
                    <a:pt x="59" y="45"/>
                  </a:cubicBezTo>
                  <a:cubicBezTo>
                    <a:pt x="62" y="47"/>
                    <a:pt x="66" y="48"/>
                    <a:pt x="69" y="49"/>
                  </a:cubicBezTo>
                  <a:cubicBezTo>
                    <a:pt x="69" y="49"/>
                    <a:pt x="69" y="49"/>
                    <a:pt x="69" y="49"/>
                  </a:cubicBezTo>
                  <a:cubicBezTo>
                    <a:pt x="69" y="49"/>
                    <a:pt x="69" y="49"/>
                    <a:pt x="69" y="49"/>
                  </a:cubicBezTo>
                  <a:cubicBezTo>
                    <a:pt x="72" y="50"/>
                    <a:pt x="75" y="51"/>
                    <a:pt x="78" y="52"/>
                  </a:cubicBezTo>
                  <a:cubicBezTo>
                    <a:pt x="79" y="52"/>
                    <a:pt x="79" y="52"/>
                    <a:pt x="79" y="52"/>
                  </a:cubicBezTo>
                  <a:cubicBezTo>
                    <a:pt x="79" y="52"/>
                    <a:pt x="79" y="52"/>
                    <a:pt x="79" y="52"/>
                  </a:cubicBezTo>
                  <a:cubicBezTo>
                    <a:pt x="80" y="53"/>
                    <a:pt x="82" y="53"/>
                    <a:pt x="83" y="54"/>
                  </a:cubicBezTo>
                  <a:cubicBezTo>
                    <a:pt x="85" y="53"/>
                    <a:pt x="85" y="53"/>
                    <a:pt x="85" y="53"/>
                  </a:cubicBezTo>
                  <a:cubicBezTo>
                    <a:pt x="85" y="53"/>
                    <a:pt x="85" y="53"/>
                    <a:pt x="85" y="53"/>
                  </a:cubicBezTo>
                  <a:cubicBezTo>
                    <a:pt x="85" y="53"/>
                    <a:pt x="85" y="53"/>
                    <a:pt x="85" y="53"/>
                  </a:cubicBezTo>
                  <a:cubicBezTo>
                    <a:pt x="74" y="1"/>
                    <a:pt x="74" y="1"/>
                    <a:pt x="74" y="1"/>
                  </a:cubicBezTo>
                  <a:cubicBezTo>
                    <a:pt x="74" y="0"/>
                    <a:pt x="74" y="0"/>
                    <a:pt x="74" y="0"/>
                  </a:cubicBezTo>
                  <a:cubicBezTo>
                    <a:pt x="74" y="0"/>
                    <a:pt x="74" y="0"/>
                    <a:pt x="74" y="0"/>
                  </a:cubicBezTo>
                  <a:lnTo>
                    <a:pt x="1" y="10"/>
                  </a:lnTo>
                  <a:close/>
                </a:path>
              </a:pathLst>
            </a:custGeom>
            <a:solidFill>
              <a:srgbClr val="F1B9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ṧlïdè"/>
            <p:cNvSpPr/>
            <p:nvPr/>
          </p:nvSpPr>
          <p:spPr bwMode="auto">
            <a:xfrm>
              <a:off x="5685428" y="2239154"/>
              <a:ext cx="502119" cy="167836"/>
            </a:xfrm>
            <a:custGeom>
              <a:avLst/>
              <a:gdLst>
                <a:gd name="T0" fmla="*/ 0 w 272"/>
                <a:gd name="T1" fmla="*/ 0 h 91"/>
                <a:gd name="T2" fmla="*/ 0 w 272"/>
                <a:gd name="T3" fmla="*/ 7 h 91"/>
                <a:gd name="T4" fmla="*/ 233 w 272"/>
                <a:gd name="T5" fmla="*/ 51 h 91"/>
                <a:gd name="T6" fmla="*/ 272 w 272"/>
                <a:gd name="T7" fmla="*/ 43 h 91"/>
                <a:gd name="T8" fmla="*/ 272 w 272"/>
                <a:gd name="T9" fmla="*/ 33 h 91"/>
                <a:gd name="T10" fmla="*/ 269 w 272"/>
                <a:gd name="T11" fmla="*/ 34 h 91"/>
                <a:gd name="T12" fmla="*/ 0 w 272"/>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272" h="91">
                  <a:moveTo>
                    <a:pt x="0" y="0"/>
                  </a:moveTo>
                  <a:cubicBezTo>
                    <a:pt x="0" y="7"/>
                    <a:pt x="0" y="7"/>
                    <a:pt x="0" y="7"/>
                  </a:cubicBezTo>
                  <a:cubicBezTo>
                    <a:pt x="0" y="7"/>
                    <a:pt x="26" y="87"/>
                    <a:pt x="233" y="51"/>
                  </a:cubicBezTo>
                  <a:cubicBezTo>
                    <a:pt x="245" y="48"/>
                    <a:pt x="258" y="46"/>
                    <a:pt x="272" y="43"/>
                  </a:cubicBezTo>
                  <a:cubicBezTo>
                    <a:pt x="272" y="33"/>
                    <a:pt x="272" y="33"/>
                    <a:pt x="272" y="33"/>
                  </a:cubicBezTo>
                  <a:cubicBezTo>
                    <a:pt x="269" y="34"/>
                    <a:pt x="269" y="34"/>
                    <a:pt x="269" y="34"/>
                  </a:cubicBezTo>
                  <a:cubicBezTo>
                    <a:pt x="269" y="34"/>
                    <a:pt x="82" y="91"/>
                    <a:pt x="0" y="0"/>
                  </a:cubicBezTo>
                  <a:close/>
                </a:path>
              </a:pathLst>
            </a:custGeom>
            <a:solidFill>
              <a:srgbClr val="F1B9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ï$ľíḑé"/>
            <p:cNvSpPr/>
            <p:nvPr/>
          </p:nvSpPr>
          <p:spPr bwMode="auto">
            <a:xfrm>
              <a:off x="5215210" y="1566424"/>
              <a:ext cx="1050013" cy="1198429"/>
            </a:xfrm>
            <a:custGeom>
              <a:avLst/>
              <a:gdLst>
                <a:gd name="T0" fmla="*/ 499 w 568"/>
                <a:gd name="T1" fmla="*/ 522 h 650"/>
                <a:gd name="T2" fmla="*/ 269 w 568"/>
                <a:gd name="T3" fmla="*/ 476 h 650"/>
                <a:gd name="T4" fmla="*/ 252 w 568"/>
                <a:gd name="T5" fmla="*/ 385 h 650"/>
                <a:gd name="T6" fmla="*/ 526 w 568"/>
                <a:gd name="T7" fmla="*/ 398 h 650"/>
                <a:gd name="T8" fmla="*/ 520 w 568"/>
                <a:gd name="T9" fmla="*/ 384 h 650"/>
                <a:gd name="T10" fmla="*/ 510 w 568"/>
                <a:gd name="T11" fmla="*/ 381 h 650"/>
                <a:gd name="T12" fmla="*/ 491 w 568"/>
                <a:gd name="T13" fmla="*/ 374 h 650"/>
                <a:gd name="T14" fmla="*/ 473 w 568"/>
                <a:gd name="T15" fmla="*/ 365 h 650"/>
                <a:gd name="T16" fmla="*/ 459 w 568"/>
                <a:gd name="T17" fmla="*/ 356 h 650"/>
                <a:gd name="T18" fmla="*/ 446 w 568"/>
                <a:gd name="T19" fmla="*/ 348 h 650"/>
                <a:gd name="T20" fmla="*/ 443 w 568"/>
                <a:gd name="T21" fmla="*/ 345 h 650"/>
                <a:gd name="T22" fmla="*/ 442 w 568"/>
                <a:gd name="T23" fmla="*/ 343 h 650"/>
                <a:gd name="T24" fmla="*/ 441 w 568"/>
                <a:gd name="T25" fmla="*/ 342 h 650"/>
                <a:gd name="T26" fmla="*/ 568 w 568"/>
                <a:gd name="T27" fmla="*/ 326 h 650"/>
                <a:gd name="T28" fmla="*/ 478 w 568"/>
                <a:gd name="T29" fmla="*/ 62 h 650"/>
                <a:gd name="T30" fmla="*/ 467 w 568"/>
                <a:gd name="T31" fmla="*/ 62 h 650"/>
                <a:gd name="T32" fmla="*/ 460 w 568"/>
                <a:gd name="T33" fmla="*/ 63 h 650"/>
                <a:gd name="T34" fmla="*/ 457 w 568"/>
                <a:gd name="T35" fmla="*/ 63 h 650"/>
                <a:gd name="T36" fmla="*/ 453 w 568"/>
                <a:gd name="T37" fmla="*/ 64 h 650"/>
                <a:gd name="T38" fmla="*/ 447 w 568"/>
                <a:gd name="T39" fmla="*/ 65 h 650"/>
                <a:gd name="T40" fmla="*/ 439 w 568"/>
                <a:gd name="T41" fmla="*/ 66 h 650"/>
                <a:gd name="T42" fmla="*/ 429 w 568"/>
                <a:gd name="T43" fmla="*/ 68 h 650"/>
                <a:gd name="T44" fmla="*/ 410 w 568"/>
                <a:gd name="T45" fmla="*/ 71 h 650"/>
                <a:gd name="T46" fmla="*/ 396 w 568"/>
                <a:gd name="T47" fmla="*/ 74 h 650"/>
                <a:gd name="T48" fmla="*/ 383 w 568"/>
                <a:gd name="T49" fmla="*/ 77 h 650"/>
                <a:gd name="T50" fmla="*/ 368 w 568"/>
                <a:gd name="T51" fmla="*/ 80 h 650"/>
                <a:gd name="T52" fmla="*/ 353 w 568"/>
                <a:gd name="T53" fmla="*/ 83 h 650"/>
                <a:gd name="T54" fmla="*/ 339 w 568"/>
                <a:gd name="T55" fmla="*/ 87 h 650"/>
                <a:gd name="T56" fmla="*/ 325 w 568"/>
                <a:gd name="T57" fmla="*/ 90 h 650"/>
                <a:gd name="T58" fmla="*/ 311 w 568"/>
                <a:gd name="T59" fmla="*/ 94 h 650"/>
                <a:gd name="T60" fmla="*/ 299 w 568"/>
                <a:gd name="T61" fmla="*/ 98 h 650"/>
                <a:gd name="T62" fmla="*/ 288 w 568"/>
                <a:gd name="T63" fmla="*/ 101 h 650"/>
                <a:gd name="T64" fmla="*/ 278 w 568"/>
                <a:gd name="T65" fmla="*/ 105 h 650"/>
                <a:gd name="T66" fmla="*/ 271 w 568"/>
                <a:gd name="T67" fmla="*/ 109 h 650"/>
                <a:gd name="T68" fmla="*/ 266 w 568"/>
                <a:gd name="T69" fmla="*/ 113 h 650"/>
                <a:gd name="T70" fmla="*/ 111 w 568"/>
                <a:gd name="T71" fmla="*/ 323 h 650"/>
                <a:gd name="T72" fmla="*/ 104 w 568"/>
                <a:gd name="T73" fmla="*/ 314 h 650"/>
                <a:gd name="T74" fmla="*/ 97 w 568"/>
                <a:gd name="T75" fmla="*/ 306 h 650"/>
                <a:gd name="T76" fmla="*/ 89 w 568"/>
                <a:gd name="T77" fmla="*/ 299 h 650"/>
                <a:gd name="T78" fmla="*/ 81 w 568"/>
                <a:gd name="T79" fmla="*/ 293 h 650"/>
                <a:gd name="T80" fmla="*/ 73 w 568"/>
                <a:gd name="T81" fmla="*/ 289 h 650"/>
                <a:gd name="T82" fmla="*/ 65 w 568"/>
                <a:gd name="T83" fmla="*/ 287 h 650"/>
                <a:gd name="T84" fmla="*/ 60 w 568"/>
                <a:gd name="T85" fmla="*/ 287 h 650"/>
                <a:gd name="T86" fmla="*/ 52 w 568"/>
                <a:gd name="T87" fmla="*/ 287 h 650"/>
                <a:gd name="T88" fmla="*/ 14 w 568"/>
                <a:gd name="T89" fmla="*/ 398 h 650"/>
                <a:gd name="T90" fmla="*/ 20 w 568"/>
                <a:gd name="T91" fmla="*/ 413 h 650"/>
                <a:gd name="T92" fmla="*/ 26 w 568"/>
                <a:gd name="T93" fmla="*/ 425 h 650"/>
                <a:gd name="T94" fmla="*/ 34 w 568"/>
                <a:gd name="T95" fmla="*/ 437 h 650"/>
                <a:gd name="T96" fmla="*/ 59 w 568"/>
                <a:gd name="T97" fmla="*/ 458 h 650"/>
                <a:gd name="T98" fmla="*/ 64 w 568"/>
                <a:gd name="T99" fmla="*/ 460 h 650"/>
                <a:gd name="T100" fmla="*/ 77 w 568"/>
                <a:gd name="T101" fmla="*/ 463 h 650"/>
                <a:gd name="T102" fmla="*/ 556 w 568"/>
                <a:gd name="T103" fmla="*/ 56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 h="650">
                  <a:moveTo>
                    <a:pt x="549" y="522"/>
                  </a:moveTo>
                  <a:cubicBezTo>
                    <a:pt x="548" y="522"/>
                    <a:pt x="548" y="523"/>
                    <a:pt x="547" y="523"/>
                  </a:cubicBezTo>
                  <a:cubicBezTo>
                    <a:pt x="545" y="514"/>
                    <a:pt x="543" y="513"/>
                    <a:pt x="543" y="513"/>
                  </a:cubicBezTo>
                  <a:cubicBezTo>
                    <a:pt x="527" y="517"/>
                    <a:pt x="513" y="519"/>
                    <a:pt x="499" y="522"/>
                  </a:cubicBezTo>
                  <a:cubicBezTo>
                    <a:pt x="479" y="525"/>
                    <a:pt x="460" y="527"/>
                    <a:pt x="443" y="529"/>
                  </a:cubicBezTo>
                  <a:cubicBezTo>
                    <a:pt x="323" y="537"/>
                    <a:pt x="282" y="496"/>
                    <a:pt x="280" y="494"/>
                  </a:cubicBezTo>
                  <a:cubicBezTo>
                    <a:pt x="280" y="494"/>
                    <a:pt x="280" y="494"/>
                    <a:pt x="280" y="494"/>
                  </a:cubicBezTo>
                  <a:cubicBezTo>
                    <a:pt x="276" y="488"/>
                    <a:pt x="272" y="482"/>
                    <a:pt x="269" y="476"/>
                  </a:cubicBezTo>
                  <a:cubicBezTo>
                    <a:pt x="268" y="474"/>
                    <a:pt x="268" y="473"/>
                    <a:pt x="267" y="472"/>
                  </a:cubicBezTo>
                  <a:cubicBezTo>
                    <a:pt x="259" y="451"/>
                    <a:pt x="251" y="420"/>
                    <a:pt x="251" y="393"/>
                  </a:cubicBezTo>
                  <a:cubicBezTo>
                    <a:pt x="251" y="392"/>
                    <a:pt x="251" y="392"/>
                    <a:pt x="251" y="391"/>
                  </a:cubicBezTo>
                  <a:cubicBezTo>
                    <a:pt x="251" y="389"/>
                    <a:pt x="251" y="387"/>
                    <a:pt x="252" y="385"/>
                  </a:cubicBezTo>
                  <a:cubicBezTo>
                    <a:pt x="252" y="381"/>
                    <a:pt x="253" y="376"/>
                    <a:pt x="254" y="372"/>
                  </a:cubicBezTo>
                  <a:cubicBezTo>
                    <a:pt x="254" y="365"/>
                    <a:pt x="254" y="365"/>
                    <a:pt x="254" y="365"/>
                  </a:cubicBezTo>
                  <a:cubicBezTo>
                    <a:pt x="336" y="456"/>
                    <a:pt x="523" y="399"/>
                    <a:pt x="523" y="399"/>
                  </a:cubicBezTo>
                  <a:cubicBezTo>
                    <a:pt x="526" y="398"/>
                    <a:pt x="526" y="398"/>
                    <a:pt x="526" y="398"/>
                  </a:cubicBezTo>
                  <a:cubicBezTo>
                    <a:pt x="526" y="385"/>
                    <a:pt x="526" y="385"/>
                    <a:pt x="526" y="385"/>
                  </a:cubicBezTo>
                  <a:cubicBezTo>
                    <a:pt x="524" y="386"/>
                    <a:pt x="524" y="386"/>
                    <a:pt x="524" y="386"/>
                  </a:cubicBezTo>
                  <a:cubicBezTo>
                    <a:pt x="523" y="385"/>
                    <a:pt x="521" y="385"/>
                    <a:pt x="520" y="384"/>
                  </a:cubicBezTo>
                  <a:cubicBezTo>
                    <a:pt x="520" y="384"/>
                    <a:pt x="520" y="384"/>
                    <a:pt x="520" y="384"/>
                  </a:cubicBezTo>
                  <a:cubicBezTo>
                    <a:pt x="519" y="384"/>
                    <a:pt x="519" y="384"/>
                    <a:pt x="519" y="384"/>
                  </a:cubicBezTo>
                  <a:cubicBezTo>
                    <a:pt x="516" y="383"/>
                    <a:pt x="513" y="382"/>
                    <a:pt x="510" y="381"/>
                  </a:cubicBezTo>
                  <a:cubicBezTo>
                    <a:pt x="510" y="381"/>
                    <a:pt x="510" y="381"/>
                    <a:pt x="510" y="381"/>
                  </a:cubicBezTo>
                  <a:cubicBezTo>
                    <a:pt x="510" y="381"/>
                    <a:pt x="510" y="381"/>
                    <a:pt x="510" y="381"/>
                  </a:cubicBezTo>
                  <a:cubicBezTo>
                    <a:pt x="507" y="380"/>
                    <a:pt x="503" y="379"/>
                    <a:pt x="500" y="377"/>
                  </a:cubicBezTo>
                  <a:cubicBezTo>
                    <a:pt x="500" y="377"/>
                    <a:pt x="500" y="377"/>
                    <a:pt x="500" y="377"/>
                  </a:cubicBezTo>
                  <a:cubicBezTo>
                    <a:pt x="499" y="377"/>
                    <a:pt x="499" y="377"/>
                    <a:pt x="499" y="377"/>
                  </a:cubicBezTo>
                  <a:cubicBezTo>
                    <a:pt x="496" y="376"/>
                    <a:pt x="494" y="375"/>
                    <a:pt x="491" y="374"/>
                  </a:cubicBezTo>
                  <a:cubicBezTo>
                    <a:pt x="491" y="374"/>
                    <a:pt x="491" y="374"/>
                    <a:pt x="491" y="374"/>
                  </a:cubicBezTo>
                  <a:cubicBezTo>
                    <a:pt x="491" y="373"/>
                    <a:pt x="491" y="373"/>
                    <a:pt x="491" y="373"/>
                  </a:cubicBezTo>
                  <a:cubicBezTo>
                    <a:pt x="485" y="371"/>
                    <a:pt x="479" y="368"/>
                    <a:pt x="473" y="365"/>
                  </a:cubicBezTo>
                  <a:cubicBezTo>
                    <a:pt x="473" y="365"/>
                    <a:pt x="473" y="365"/>
                    <a:pt x="473" y="365"/>
                  </a:cubicBezTo>
                  <a:cubicBezTo>
                    <a:pt x="472" y="364"/>
                    <a:pt x="471" y="363"/>
                    <a:pt x="469" y="363"/>
                  </a:cubicBezTo>
                  <a:cubicBezTo>
                    <a:pt x="469" y="362"/>
                    <a:pt x="469" y="362"/>
                    <a:pt x="468" y="362"/>
                  </a:cubicBezTo>
                  <a:cubicBezTo>
                    <a:pt x="466" y="361"/>
                    <a:pt x="464" y="360"/>
                    <a:pt x="462" y="358"/>
                  </a:cubicBezTo>
                  <a:cubicBezTo>
                    <a:pt x="461" y="358"/>
                    <a:pt x="460" y="357"/>
                    <a:pt x="459" y="356"/>
                  </a:cubicBezTo>
                  <a:cubicBezTo>
                    <a:pt x="457" y="355"/>
                    <a:pt x="456" y="355"/>
                    <a:pt x="455" y="354"/>
                  </a:cubicBezTo>
                  <a:cubicBezTo>
                    <a:pt x="452" y="352"/>
                    <a:pt x="449" y="350"/>
                    <a:pt x="446" y="348"/>
                  </a:cubicBezTo>
                  <a:cubicBezTo>
                    <a:pt x="446" y="348"/>
                    <a:pt x="446" y="348"/>
                    <a:pt x="446" y="348"/>
                  </a:cubicBezTo>
                  <a:cubicBezTo>
                    <a:pt x="446" y="348"/>
                    <a:pt x="446" y="348"/>
                    <a:pt x="446" y="348"/>
                  </a:cubicBezTo>
                  <a:cubicBezTo>
                    <a:pt x="445" y="347"/>
                    <a:pt x="445" y="347"/>
                    <a:pt x="444" y="346"/>
                  </a:cubicBezTo>
                  <a:cubicBezTo>
                    <a:pt x="444" y="346"/>
                    <a:pt x="444" y="346"/>
                    <a:pt x="444" y="346"/>
                  </a:cubicBezTo>
                  <a:cubicBezTo>
                    <a:pt x="444" y="346"/>
                    <a:pt x="444" y="346"/>
                    <a:pt x="444" y="346"/>
                  </a:cubicBezTo>
                  <a:cubicBezTo>
                    <a:pt x="443" y="345"/>
                    <a:pt x="443" y="345"/>
                    <a:pt x="443" y="345"/>
                  </a:cubicBezTo>
                  <a:cubicBezTo>
                    <a:pt x="443" y="345"/>
                    <a:pt x="443" y="345"/>
                    <a:pt x="443" y="345"/>
                  </a:cubicBezTo>
                  <a:cubicBezTo>
                    <a:pt x="443" y="345"/>
                    <a:pt x="443" y="345"/>
                    <a:pt x="443" y="345"/>
                  </a:cubicBezTo>
                  <a:cubicBezTo>
                    <a:pt x="442" y="344"/>
                    <a:pt x="442" y="344"/>
                    <a:pt x="442" y="343"/>
                  </a:cubicBezTo>
                  <a:cubicBezTo>
                    <a:pt x="442" y="343"/>
                    <a:pt x="442" y="343"/>
                    <a:pt x="442" y="343"/>
                  </a:cubicBezTo>
                  <a:cubicBezTo>
                    <a:pt x="442" y="343"/>
                    <a:pt x="442" y="343"/>
                    <a:pt x="442" y="343"/>
                  </a:cubicBezTo>
                  <a:cubicBezTo>
                    <a:pt x="442" y="343"/>
                    <a:pt x="442" y="342"/>
                    <a:pt x="441" y="342"/>
                  </a:cubicBezTo>
                  <a:cubicBezTo>
                    <a:pt x="441" y="342"/>
                    <a:pt x="441" y="342"/>
                    <a:pt x="441" y="342"/>
                  </a:cubicBezTo>
                  <a:cubicBezTo>
                    <a:pt x="441" y="342"/>
                    <a:pt x="441" y="342"/>
                    <a:pt x="441" y="342"/>
                  </a:cubicBezTo>
                  <a:cubicBezTo>
                    <a:pt x="442" y="342"/>
                    <a:pt x="442" y="342"/>
                    <a:pt x="442" y="342"/>
                  </a:cubicBezTo>
                  <a:cubicBezTo>
                    <a:pt x="515" y="332"/>
                    <a:pt x="515" y="332"/>
                    <a:pt x="515" y="332"/>
                  </a:cubicBezTo>
                  <a:cubicBezTo>
                    <a:pt x="515" y="332"/>
                    <a:pt x="515" y="332"/>
                    <a:pt x="515" y="332"/>
                  </a:cubicBezTo>
                  <a:cubicBezTo>
                    <a:pt x="568" y="326"/>
                    <a:pt x="568" y="326"/>
                    <a:pt x="568" y="326"/>
                  </a:cubicBezTo>
                  <a:cubicBezTo>
                    <a:pt x="561" y="191"/>
                    <a:pt x="519" y="108"/>
                    <a:pt x="487" y="62"/>
                  </a:cubicBezTo>
                  <a:cubicBezTo>
                    <a:pt x="486" y="62"/>
                    <a:pt x="484" y="62"/>
                    <a:pt x="482" y="62"/>
                  </a:cubicBezTo>
                  <a:cubicBezTo>
                    <a:pt x="482" y="62"/>
                    <a:pt x="482" y="62"/>
                    <a:pt x="482" y="62"/>
                  </a:cubicBezTo>
                  <a:cubicBezTo>
                    <a:pt x="481" y="62"/>
                    <a:pt x="480" y="62"/>
                    <a:pt x="478" y="62"/>
                  </a:cubicBezTo>
                  <a:cubicBezTo>
                    <a:pt x="478" y="62"/>
                    <a:pt x="478" y="62"/>
                    <a:pt x="478" y="62"/>
                  </a:cubicBezTo>
                  <a:cubicBezTo>
                    <a:pt x="476" y="62"/>
                    <a:pt x="474" y="62"/>
                    <a:pt x="473" y="62"/>
                  </a:cubicBezTo>
                  <a:cubicBezTo>
                    <a:pt x="472" y="62"/>
                    <a:pt x="472" y="62"/>
                    <a:pt x="472" y="62"/>
                  </a:cubicBezTo>
                  <a:cubicBezTo>
                    <a:pt x="471" y="62"/>
                    <a:pt x="469" y="62"/>
                    <a:pt x="467" y="62"/>
                  </a:cubicBezTo>
                  <a:cubicBezTo>
                    <a:pt x="466" y="62"/>
                    <a:pt x="466" y="62"/>
                    <a:pt x="466" y="62"/>
                  </a:cubicBezTo>
                  <a:cubicBezTo>
                    <a:pt x="464" y="62"/>
                    <a:pt x="462" y="62"/>
                    <a:pt x="460" y="62"/>
                  </a:cubicBezTo>
                  <a:cubicBezTo>
                    <a:pt x="460" y="63"/>
                    <a:pt x="460" y="63"/>
                    <a:pt x="460" y="63"/>
                  </a:cubicBezTo>
                  <a:cubicBezTo>
                    <a:pt x="460" y="63"/>
                    <a:pt x="460" y="63"/>
                    <a:pt x="460" y="63"/>
                  </a:cubicBezTo>
                  <a:cubicBezTo>
                    <a:pt x="459" y="63"/>
                    <a:pt x="459" y="63"/>
                    <a:pt x="458" y="63"/>
                  </a:cubicBezTo>
                  <a:cubicBezTo>
                    <a:pt x="458" y="63"/>
                    <a:pt x="458" y="63"/>
                    <a:pt x="458" y="63"/>
                  </a:cubicBezTo>
                  <a:cubicBezTo>
                    <a:pt x="458" y="63"/>
                    <a:pt x="458" y="63"/>
                    <a:pt x="458" y="63"/>
                  </a:cubicBezTo>
                  <a:cubicBezTo>
                    <a:pt x="457" y="63"/>
                    <a:pt x="457" y="63"/>
                    <a:pt x="457" y="63"/>
                  </a:cubicBezTo>
                  <a:cubicBezTo>
                    <a:pt x="457" y="63"/>
                    <a:pt x="457" y="63"/>
                    <a:pt x="456" y="63"/>
                  </a:cubicBezTo>
                  <a:cubicBezTo>
                    <a:pt x="456" y="63"/>
                    <a:pt x="455" y="63"/>
                    <a:pt x="454" y="63"/>
                  </a:cubicBezTo>
                  <a:cubicBezTo>
                    <a:pt x="454" y="63"/>
                    <a:pt x="454" y="63"/>
                    <a:pt x="454" y="63"/>
                  </a:cubicBezTo>
                  <a:cubicBezTo>
                    <a:pt x="454" y="64"/>
                    <a:pt x="453" y="64"/>
                    <a:pt x="453" y="64"/>
                  </a:cubicBezTo>
                  <a:cubicBezTo>
                    <a:pt x="453" y="64"/>
                    <a:pt x="453" y="64"/>
                    <a:pt x="453" y="64"/>
                  </a:cubicBezTo>
                  <a:cubicBezTo>
                    <a:pt x="452" y="64"/>
                    <a:pt x="451" y="64"/>
                    <a:pt x="451" y="64"/>
                  </a:cubicBezTo>
                  <a:cubicBezTo>
                    <a:pt x="451" y="64"/>
                    <a:pt x="451" y="64"/>
                    <a:pt x="451" y="64"/>
                  </a:cubicBezTo>
                  <a:cubicBezTo>
                    <a:pt x="450" y="64"/>
                    <a:pt x="448" y="64"/>
                    <a:pt x="447" y="65"/>
                  </a:cubicBezTo>
                  <a:cubicBezTo>
                    <a:pt x="447" y="65"/>
                    <a:pt x="447" y="65"/>
                    <a:pt x="447" y="65"/>
                  </a:cubicBezTo>
                  <a:cubicBezTo>
                    <a:pt x="446" y="65"/>
                    <a:pt x="444" y="65"/>
                    <a:pt x="443" y="65"/>
                  </a:cubicBezTo>
                  <a:cubicBezTo>
                    <a:pt x="442" y="65"/>
                    <a:pt x="442" y="65"/>
                    <a:pt x="442" y="65"/>
                  </a:cubicBezTo>
                  <a:cubicBezTo>
                    <a:pt x="441" y="66"/>
                    <a:pt x="440" y="66"/>
                    <a:pt x="439" y="66"/>
                  </a:cubicBezTo>
                  <a:cubicBezTo>
                    <a:pt x="438" y="66"/>
                    <a:pt x="438" y="66"/>
                    <a:pt x="438" y="66"/>
                  </a:cubicBezTo>
                  <a:cubicBezTo>
                    <a:pt x="436" y="66"/>
                    <a:pt x="435" y="67"/>
                    <a:pt x="434" y="67"/>
                  </a:cubicBezTo>
                  <a:cubicBezTo>
                    <a:pt x="433" y="67"/>
                    <a:pt x="433" y="67"/>
                    <a:pt x="433" y="67"/>
                  </a:cubicBezTo>
                  <a:cubicBezTo>
                    <a:pt x="432" y="67"/>
                    <a:pt x="430" y="68"/>
                    <a:pt x="429" y="68"/>
                  </a:cubicBezTo>
                  <a:cubicBezTo>
                    <a:pt x="428" y="68"/>
                    <a:pt x="428" y="68"/>
                    <a:pt x="427" y="68"/>
                  </a:cubicBezTo>
                  <a:cubicBezTo>
                    <a:pt x="426" y="68"/>
                    <a:pt x="424" y="69"/>
                    <a:pt x="422" y="69"/>
                  </a:cubicBezTo>
                  <a:cubicBezTo>
                    <a:pt x="422" y="69"/>
                    <a:pt x="422" y="69"/>
                    <a:pt x="422" y="69"/>
                  </a:cubicBezTo>
                  <a:cubicBezTo>
                    <a:pt x="418" y="70"/>
                    <a:pt x="414" y="71"/>
                    <a:pt x="410" y="71"/>
                  </a:cubicBezTo>
                  <a:cubicBezTo>
                    <a:pt x="409" y="72"/>
                    <a:pt x="409" y="72"/>
                    <a:pt x="409" y="72"/>
                  </a:cubicBezTo>
                  <a:cubicBezTo>
                    <a:pt x="407" y="72"/>
                    <a:pt x="406" y="72"/>
                    <a:pt x="404" y="73"/>
                  </a:cubicBezTo>
                  <a:cubicBezTo>
                    <a:pt x="403" y="73"/>
                    <a:pt x="403" y="73"/>
                    <a:pt x="402" y="73"/>
                  </a:cubicBezTo>
                  <a:cubicBezTo>
                    <a:pt x="400" y="73"/>
                    <a:pt x="398" y="74"/>
                    <a:pt x="396" y="74"/>
                  </a:cubicBezTo>
                  <a:cubicBezTo>
                    <a:pt x="396" y="74"/>
                    <a:pt x="396" y="74"/>
                    <a:pt x="396" y="74"/>
                  </a:cubicBezTo>
                  <a:cubicBezTo>
                    <a:pt x="394" y="75"/>
                    <a:pt x="392" y="75"/>
                    <a:pt x="390" y="75"/>
                  </a:cubicBezTo>
                  <a:cubicBezTo>
                    <a:pt x="389" y="76"/>
                    <a:pt x="389" y="76"/>
                    <a:pt x="389" y="76"/>
                  </a:cubicBezTo>
                  <a:cubicBezTo>
                    <a:pt x="387" y="76"/>
                    <a:pt x="385" y="76"/>
                    <a:pt x="383" y="77"/>
                  </a:cubicBezTo>
                  <a:cubicBezTo>
                    <a:pt x="382" y="77"/>
                    <a:pt x="382" y="77"/>
                    <a:pt x="382" y="77"/>
                  </a:cubicBezTo>
                  <a:cubicBezTo>
                    <a:pt x="379" y="77"/>
                    <a:pt x="377" y="78"/>
                    <a:pt x="375" y="78"/>
                  </a:cubicBezTo>
                  <a:cubicBezTo>
                    <a:pt x="375" y="78"/>
                    <a:pt x="374" y="79"/>
                    <a:pt x="374" y="79"/>
                  </a:cubicBezTo>
                  <a:cubicBezTo>
                    <a:pt x="372" y="79"/>
                    <a:pt x="370" y="80"/>
                    <a:pt x="368" y="80"/>
                  </a:cubicBezTo>
                  <a:cubicBezTo>
                    <a:pt x="367" y="80"/>
                    <a:pt x="367" y="80"/>
                    <a:pt x="367" y="80"/>
                  </a:cubicBezTo>
                  <a:cubicBezTo>
                    <a:pt x="365" y="81"/>
                    <a:pt x="363" y="81"/>
                    <a:pt x="361" y="82"/>
                  </a:cubicBezTo>
                  <a:cubicBezTo>
                    <a:pt x="360" y="82"/>
                    <a:pt x="360" y="82"/>
                    <a:pt x="360" y="82"/>
                  </a:cubicBezTo>
                  <a:cubicBezTo>
                    <a:pt x="358" y="82"/>
                    <a:pt x="356" y="83"/>
                    <a:pt x="353" y="83"/>
                  </a:cubicBezTo>
                  <a:cubicBezTo>
                    <a:pt x="353" y="83"/>
                    <a:pt x="353" y="83"/>
                    <a:pt x="352" y="83"/>
                  </a:cubicBezTo>
                  <a:cubicBezTo>
                    <a:pt x="350" y="84"/>
                    <a:pt x="348" y="84"/>
                    <a:pt x="346" y="85"/>
                  </a:cubicBezTo>
                  <a:cubicBezTo>
                    <a:pt x="345" y="85"/>
                    <a:pt x="345" y="85"/>
                    <a:pt x="345" y="85"/>
                  </a:cubicBezTo>
                  <a:cubicBezTo>
                    <a:pt x="343" y="86"/>
                    <a:pt x="341" y="86"/>
                    <a:pt x="339" y="87"/>
                  </a:cubicBezTo>
                  <a:cubicBezTo>
                    <a:pt x="338" y="87"/>
                    <a:pt x="338" y="87"/>
                    <a:pt x="338" y="87"/>
                  </a:cubicBezTo>
                  <a:cubicBezTo>
                    <a:pt x="336" y="87"/>
                    <a:pt x="334" y="88"/>
                    <a:pt x="332" y="88"/>
                  </a:cubicBezTo>
                  <a:cubicBezTo>
                    <a:pt x="331" y="88"/>
                    <a:pt x="331" y="89"/>
                    <a:pt x="331" y="89"/>
                  </a:cubicBezTo>
                  <a:cubicBezTo>
                    <a:pt x="329" y="89"/>
                    <a:pt x="327" y="90"/>
                    <a:pt x="325" y="90"/>
                  </a:cubicBezTo>
                  <a:cubicBezTo>
                    <a:pt x="324" y="90"/>
                    <a:pt x="324" y="90"/>
                    <a:pt x="323" y="90"/>
                  </a:cubicBezTo>
                  <a:cubicBezTo>
                    <a:pt x="321" y="91"/>
                    <a:pt x="319" y="92"/>
                    <a:pt x="317" y="92"/>
                  </a:cubicBezTo>
                  <a:cubicBezTo>
                    <a:pt x="317" y="92"/>
                    <a:pt x="317" y="92"/>
                    <a:pt x="317" y="92"/>
                  </a:cubicBezTo>
                  <a:cubicBezTo>
                    <a:pt x="315" y="93"/>
                    <a:pt x="313" y="93"/>
                    <a:pt x="311" y="94"/>
                  </a:cubicBezTo>
                  <a:cubicBezTo>
                    <a:pt x="311" y="94"/>
                    <a:pt x="311" y="94"/>
                    <a:pt x="311" y="94"/>
                  </a:cubicBezTo>
                  <a:cubicBezTo>
                    <a:pt x="309" y="95"/>
                    <a:pt x="307" y="95"/>
                    <a:pt x="305" y="96"/>
                  </a:cubicBezTo>
                  <a:cubicBezTo>
                    <a:pt x="305" y="96"/>
                    <a:pt x="304" y="96"/>
                    <a:pt x="304" y="96"/>
                  </a:cubicBezTo>
                  <a:cubicBezTo>
                    <a:pt x="302" y="96"/>
                    <a:pt x="301" y="97"/>
                    <a:pt x="299" y="98"/>
                  </a:cubicBezTo>
                  <a:cubicBezTo>
                    <a:pt x="298" y="98"/>
                    <a:pt x="298" y="98"/>
                    <a:pt x="298" y="98"/>
                  </a:cubicBezTo>
                  <a:cubicBezTo>
                    <a:pt x="296" y="98"/>
                    <a:pt x="295" y="99"/>
                    <a:pt x="293" y="100"/>
                  </a:cubicBezTo>
                  <a:cubicBezTo>
                    <a:pt x="293" y="100"/>
                    <a:pt x="293" y="100"/>
                    <a:pt x="293" y="100"/>
                  </a:cubicBezTo>
                  <a:cubicBezTo>
                    <a:pt x="291" y="100"/>
                    <a:pt x="290" y="101"/>
                    <a:pt x="288" y="101"/>
                  </a:cubicBezTo>
                  <a:cubicBezTo>
                    <a:pt x="287" y="102"/>
                    <a:pt x="287" y="102"/>
                    <a:pt x="287" y="102"/>
                  </a:cubicBezTo>
                  <a:cubicBezTo>
                    <a:pt x="286" y="102"/>
                    <a:pt x="284" y="103"/>
                    <a:pt x="283" y="103"/>
                  </a:cubicBezTo>
                  <a:cubicBezTo>
                    <a:pt x="282" y="104"/>
                    <a:pt x="282" y="104"/>
                    <a:pt x="282" y="104"/>
                  </a:cubicBezTo>
                  <a:cubicBezTo>
                    <a:pt x="281" y="104"/>
                    <a:pt x="280" y="105"/>
                    <a:pt x="278" y="105"/>
                  </a:cubicBezTo>
                  <a:cubicBezTo>
                    <a:pt x="278" y="105"/>
                    <a:pt x="278" y="105"/>
                    <a:pt x="278" y="105"/>
                  </a:cubicBezTo>
                  <a:cubicBezTo>
                    <a:pt x="277" y="106"/>
                    <a:pt x="276" y="106"/>
                    <a:pt x="275" y="107"/>
                  </a:cubicBezTo>
                  <a:cubicBezTo>
                    <a:pt x="274" y="107"/>
                    <a:pt x="274" y="107"/>
                    <a:pt x="274" y="107"/>
                  </a:cubicBezTo>
                  <a:cubicBezTo>
                    <a:pt x="273" y="108"/>
                    <a:pt x="272" y="108"/>
                    <a:pt x="271" y="109"/>
                  </a:cubicBezTo>
                  <a:cubicBezTo>
                    <a:pt x="271" y="109"/>
                    <a:pt x="271" y="109"/>
                    <a:pt x="271" y="109"/>
                  </a:cubicBezTo>
                  <a:cubicBezTo>
                    <a:pt x="270" y="110"/>
                    <a:pt x="269" y="110"/>
                    <a:pt x="268" y="111"/>
                  </a:cubicBezTo>
                  <a:cubicBezTo>
                    <a:pt x="268" y="111"/>
                    <a:pt x="268" y="111"/>
                    <a:pt x="268" y="111"/>
                  </a:cubicBezTo>
                  <a:cubicBezTo>
                    <a:pt x="267" y="112"/>
                    <a:pt x="266" y="112"/>
                    <a:pt x="266" y="113"/>
                  </a:cubicBezTo>
                  <a:cubicBezTo>
                    <a:pt x="266" y="113"/>
                    <a:pt x="203" y="0"/>
                    <a:pt x="66" y="82"/>
                  </a:cubicBezTo>
                  <a:cubicBezTo>
                    <a:pt x="66" y="82"/>
                    <a:pt x="144" y="137"/>
                    <a:pt x="146" y="189"/>
                  </a:cubicBezTo>
                  <a:cubicBezTo>
                    <a:pt x="146" y="189"/>
                    <a:pt x="133" y="251"/>
                    <a:pt x="114" y="328"/>
                  </a:cubicBezTo>
                  <a:cubicBezTo>
                    <a:pt x="113" y="327"/>
                    <a:pt x="112" y="325"/>
                    <a:pt x="111" y="323"/>
                  </a:cubicBezTo>
                  <a:cubicBezTo>
                    <a:pt x="111" y="323"/>
                    <a:pt x="110" y="322"/>
                    <a:pt x="110" y="321"/>
                  </a:cubicBezTo>
                  <a:cubicBezTo>
                    <a:pt x="109" y="320"/>
                    <a:pt x="108" y="319"/>
                    <a:pt x="108" y="318"/>
                  </a:cubicBezTo>
                  <a:cubicBezTo>
                    <a:pt x="107" y="318"/>
                    <a:pt x="107" y="317"/>
                    <a:pt x="106" y="316"/>
                  </a:cubicBezTo>
                  <a:cubicBezTo>
                    <a:pt x="106" y="315"/>
                    <a:pt x="105" y="315"/>
                    <a:pt x="104" y="314"/>
                  </a:cubicBezTo>
                  <a:cubicBezTo>
                    <a:pt x="104" y="313"/>
                    <a:pt x="103" y="312"/>
                    <a:pt x="102" y="311"/>
                  </a:cubicBezTo>
                  <a:cubicBezTo>
                    <a:pt x="102" y="311"/>
                    <a:pt x="101" y="310"/>
                    <a:pt x="101" y="310"/>
                  </a:cubicBezTo>
                  <a:cubicBezTo>
                    <a:pt x="100" y="309"/>
                    <a:pt x="99" y="308"/>
                    <a:pt x="99" y="307"/>
                  </a:cubicBezTo>
                  <a:cubicBezTo>
                    <a:pt x="98" y="307"/>
                    <a:pt x="98" y="306"/>
                    <a:pt x="97" y="306"/>
                  </a:cubicBezTo>
                  <a:cubicBezTo>
                    <a:pt x="96" y="305"/>
                    <a:pt x="95" y="304"/>
                    <a:pt x="95" y="303"/>
                  </a:cubicBezTo>
                  <a:cubicBezTo>
                    <a:pt x="94" y="303"/>
                    <a:pt x="94" y="302"/>
                    <a:pt x="93" y="302"/>
                  </a:cubicBezTo>
                  <a:cubicBezTo>
                    <a:pt x="92" y="301"/>
                    <a:pt x="92" y="300"/>
                    <a:pt x="91" y="300"/>
                  </a:cubicBezTo>
                  <a:cubicBezTo>
                    <a:pt x="90" y="299"/>
                    <a:pt x="90" y="299"/>
                    <a:pt x="89" y="299"/>
                  </a:cubicBezTo>
                  <a:cubicBezTo>
                    <a:pt x="88" y="298"/>
                    <a:pt x="88" y="297"/>
                    <a:pt x="87" y="297"/>
                  </a:cubicBezTo>
                  <a:cubicBezTo>
                    <a:pt x="85" y="296"/>
                    <a:pt x="85" y="296"/>
                    <a:pt x="85" y="296"/>
                  </a:cubicBezTo>
                  <a:cubicBezTo>
                    <a:pt x="84" y="295"/>
                    <a:pt x="83" y="295"/>
                    <a:pt x="82" y="294"/>
                  </a:cubicBezTo>
                  <a:cubicBezTo>
                    <a:pt x="81" y="293"/>
                    <a:pt x="81" y="293"/>
                    <a:pt x="81" y="293"/>
                  </a:cubicBezTo>
                  <a:cubicBezTo>
                    <a:pt x="80" y="293"/>
                    <a:pt x="79" y="292"/>
                    <a:pt x="78" y="292"/>
                  </a:cubicBezTo>
                  <a:cubicBezTo>
                    <a:pt x="77" y="291"/>
                    <a:pt x="77" y="291"/>
                    <a:pt x="77" y="291"/>
                  </a:cubicBezTo>
                  <a:cubicBezTo>
                    <a:pt x="76" y="291"/>
                    <a:pt x="75" y="290"/>
                    <a:pt x="74" y="290"/>
                  </a:cubicBezTo>
                  <a:cubicBezTo>
                    <a:pt x="73" y="289"/>
                    <a:pt x="73" y="289"/>
                    <a:pt x="73" y="289"/>
                  </a:cubicBezTo>
                  <a:cubicBezTo>
                    <a:pt x="72" y="289"/>
                    <a:pt x="71" y="289"/>
                    <a:pt x="69" y="288"/>
                  </a:cubicBezTo>
                  <a:cubicBezTo>
                    <a:pt x="69" y="288"/>
                    <a:pt x="69" y="288"/>
                    <a:pt x="69" y="288"/>
                  </a:cubicBezTo>
                  <a:cubicBezTo>
                    <a:pt x="68" y="288"/>
                    <a:pt x="66" y="288"/>
                    <a:pt x="65" y="287"/>
                  </a:cubicBezTo>
                  <a:cubicBezTo>
                    <a:pt x="65" y="287"/>
                    <a:pt x="65" y="287"/>
                    <a:pt x="65" y="287"/>
                  </a:cubicBezTo>
                  <a:cubicBezTo>
                    <a:pt x="65" y="287"/>
                    <a:pt x="65" y="287"/>
                    <a:pt x="65" y="287"/>
                  </a:cubicBezTo>
                  <a:cubicBezTo>
                    <a:pt x="63" y="287"/>
                    <a:pt x="62" y="287"/>
                    <a:pt x="61" y="287"/>
                  </a:cubicBezTo>
                  <a:cubicBezTo>
                    <a:pt x="61" y="287"/>
                    <a:pt x="61" y="287"/>
                    <a:pt x="61" y="287"/>
                  </a:cubicBezTo>
                  <a:cubicBezTo>
                    <a:pt x="60" y="287"/>
                    <a:pt x="60" y="287"/>
                    <a:pt x="60" y="287"/>
                  </a:cubicBezTo>
                  <a:cubicBezTo>
                    <a:pt x="59" y="287"/>
                    <a:pt x="58" y="287"/>
                    <a:pt x="57" y="287"/>
                  </a:cubicBezTo>
                  <a:cubicBezTo>
                    <a:pt x="56" y="287"/>
                    <a:pt x="56" y="287"/>
                    <a:pt x="56" y="287"/>
                  </a:cubicBezTo>
                  <a:cubicBezTo>
                    <a:pt x="56" y="287"/>
                    <a:pt x="56" y="287"/>
                    <a:pt x="56" y="287"/>
                  </a:cubicBezTo>
                  <a:cubicBezTo>
                    <a:pt x="55" y="287"/>
                    <a:pt x="53" y="287"/>
                    <a:pt x="52" y="287"/>
                  </a:cubicBezTo>
                  <a:cubicBezTo>
                    <a:pt x="51" y="287"/>
                    <a:pt x="50" y="287"/>
                    <a:pt x="48" y="288"/>
                  </a:cubicBezTo>
                  <a:cubicBezTo>
                    <a:pt x="17" y="295"/>
                    <a:pt x="0" y="340"/>
                    <a:pt x="11" y="388"/>
                  </a:cubicBezTo>
                  <a:cubicBezTo>
                    <a:pt x="12" y="391"/>
                    <a:pt x="13" y="394"/>
                    <a:pt x="13" y="396"/>
                  </a:cubicBezTo>
                  <a:cubicBezTo>
                    <a:pt x="14" y="397"/>
                    <a:pt x="14" y="398"/>
                    <a:pt x="14" y="398"/>
                  </a:cubicBezTo>
                  <a:cubicBezTo>
                    <a:pt x="15" y="400"/>
                    <a:pt x="15" y="402"/>
                    <a:pt x="16" y="403"/>
                  </a:cubicBezTo>
                  <a:cubicBezTo>
                    <a:pt x="16" y="404"/>
                    <a:pt x="16" y="405"/>
                    <a:pt x="17" y="406"/>
                  </a:cubicBezTo>
                  <a:cubicBezTo>
                    <a:pt x="17" y="407"/>
                    <a:pt x="18" y="409"/>
                    <a:pt x="18" y="410"/>
                  </a:cubicBezTo>
                  <a:cubicBezTo>
                    <a:pt x="19" y="411"/>
                    <a:pt x="19" y="412"/>
                    <a:pt x="20" y="413"/>
                  </a:cubicBezTo>
                  <a:cubicBezTo>
                    <a:pt x="20" y="414"/>
                    <a:pt x="21" y="416"/>
                    <a:pt x="21" y="417"/>
                  </a:cubicBezTo>
                  <a:cubicBezTo>
                    <a:pt x="22" y="418"/>
                    <a:pt x="22" y="419"/>
                    <a:pt x="23" y="419"/>
                  </a:cubicBezTo>
                  <a:cubicBezTo>
                    <a:pt x="23" y="421"/>
                    <a:pt x="24" y="422"/>
                    <a:pt x="25" y="423"/>
                  </a:cubicBezTo>
                  <a:cubicBezTo>
                    <a:pt x="25" y="424"/>
                    <a:pt x="26" y="425"/>
                    <a:pt x="26" y="425"/>
                  </a:cubicBezTo>
                  <a:cubicBezTo>
                    <a:pt x="27" y="427"/>
                    <a:pt x="28" y="428"/>
                    <a:pt x="29" y="430"/>
                  </a:cubicBezTo>
                  <a:cubicBezTo>
                    <a:pt x="29" y="430"/>
                    <a:pt x="30" y="431"/>
                    <a:pt x="30" y="431"/>
                  </a:cubicBezTo>
                  <a:cubicBezTo>
                    <a:pt x="31" y="433"/>
                    <a:pt x="33" y="435"/>
                    <a:pt x="34" y="437"/>
                  </a:cubicBezTo>
                  <a:cubicBezTo>
                    <a:pt x="34" y="437"/>
                    <a:pt x="34" y="437"/>
                    <a:pt x="34" y="437"/>
                  </a:cubicBezTo>
                  <a:cubicBezTo>
                    <a:pt x="35" y="438"/>
                    <a:pt x="36" y="440"/>
                    <a:pt x="38" y="441"/>
                  </a:cubicBezTo>
                  <a:cubicBezTo>
                    <a:pt x="39" y="442"/>
                    <a:pt x="40" y="443"/>
                    <a:pt x="41" y="445"/>
                  </a:cubicBezTo>
                  <a:cubicBezTo>
                    <a:pt x="46" y="450"/>
                    <a:pt x="52" y="454"/>
                    <a:pt x="57" y="457"/>
                  </a:cubicBezTo>
                  <a:cubicBezTo>
                    <a:pt x="58" y="457"/>
                    <a:pt x="58" y="458"/>
                    <a:pt x="59" y="458"/>
                  </a:cubicBezTo>
                  <a:cubicBezTo>
                    <a:pt x="59" y="458"/>
                    <a:pt x="59" y="458"/>
                    <a:pt x="59" y="458"/>
                  </a:cubicBezTo>
                  <a:cubicBezTo>
                    <a:pt x="60" y="458"/>
                    <a:pt x="61" y="459"/>
                    <a:pt x="62" y="459"/>
                  </a:cubicBezTo>
                  <a:cubicBezTo>
                    <a:pt x="63" y="460"/>
                    <a:pt x="63" y="460"/>
                    <a:pt x="64" y="460"/>
                  </a:cubicBezTo>
                  <a:cubicBezTo>
                    <a:pt x="64" y="460"/>
                    <a:pt x="64" y="460"/>
                    <a:pt x="64" y="460"/>
                  </a:cubicBezTo>
                  <a:cubicBezTo>
                    <a:pt x="65" y="461"/>
                    <a:pt x="66" y="461"/>
                    <a:pt x="67" y="461"/>
                  </a:cubicBezTo>
                  <a:cubicBezTo>
                    <a:pt x="68" y="461"/>
                    <a:pt x="69" y="462"/>
                    <a:pt x="70" y="462"/>
                  </a:cubicBezTo>
                  <a:cubicBezTo>
                    <a:pt x="71" y="462"/>
                    <a:pt x="71" y="462"/>
                    <a:pt x="72" y="462"/>
                  </a:cubicBezTo>
                  <a:cubicBezTo>
                    <a:pt x="74" y="463"/>
                    <a:pt x="75" y="463"/>
                    <a:pt x="77" y="463"/>
                  </a:cubicBezTo>
                  <a:cubicBezTo>
                    <a:pt x="59" y="522"/>
                    <a:pt x="40" y="574"/>
                    <a:pt x="23" y="601"/>
                  </a:cubicBezTo>
                  <a:cubicBezTo>
                    <a:pt x="33" y="605"/>
                    <a:pt x="43" y="607"/>
                    <a:pt x="53" y="610"/>
                  </a:cubicBezTo>
                  <a:cubicBezTo>
                    <a:pt x="207" y="650"/>
                    <a:pt x="365" y="633"/>
                    <a:pt x="516" y="588"/>
                  </a:cubicBezTo>
                  <a:cubicBezTo>
                    <a:pt x="543" y="573"/>
                    <a:pt x="556" y="561"/>
                    <a:pt x="556" y="561"/>
                  </a:cubicBezTo>
                  <a:cubicBezTo>
                    <a:pt x="555" y="556"/>
                    <a:pt x="554" y="552"/>
                    <a:pt x="553" y="548"/>
                  </a:cubicBezTo>
                  <a:cubicBezTo>
                    <a:pt x="549" y="522"/>
                    <a:pt x="549" y="522"/>
                    <a:pt x="549" y="522"/>
                  </a:cubicBezTo>
                </a:path>
              </a:pathLst>
            </a:custGeom>
            <a:solidFill>
              <a:srgbClr val="F3CD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íṡḷídê"/>
            <p:cNvSpPr/>
            <p:nvPr/>
          </p:nvSpPr>
          <p:spPr bwMode="auto">
            <a:xfrm>
              <a:off x="6032195" y="2178123"/>
              <a:ext cx="155352" cy="97095"/>
            </a:xfrm>
            <a:custGeom>
              <a:avLst/>
              <a:gdLst>
                <a:gd name="T0" fmla="*/ 0 w 84"/>
                <a:gd name="T1" fmla="*/ 11 h 53"/>
                <a:gd name="T2" fmla="*/ 0 w 84"/>
                <a:gd name="T3" fmla="*/ 12 h 53"/>
                <a:gd name="T4" fmla="*/ 1 w 84"/>
                <a:gd name="T5" fmla="*/ 13 h 53"/>
                <a:gd name="T6" fmla="*/ 1 w 84"/>
                <a:gd name="T7" fmla="*/ 13 h 53"/>
                <a:gd name="T8" fmla="*/ 2 w 84"/>
                <a:gd name="T9" fmla="*/ 14 h 53"/>
                <a:gd name="T10" fmla="*/ 4 w 84"/>
                <a:gd name="T11" fmla="*/ 16 h 53"/>
                <a:gd name="T12" fmla="*/ 13 w 84"/>
                <a:gd name="T13" fmla="*/ 22 h 53"/>
                <a:gd name="T14" fmla="*/ 17 w 84"/>
                <a:gd name="T15" fmla="*/ 24 h 53"/>
                <a:gd name="T16" fmla="*/ 22 w 84"/>
                <a:gd name="T17" fmla="*/ 27 h 53"/>
                <a:gd name="T18" fmla="*/ 27 w 84"/>
                <a:gd name="T19" fmla="*/ 31 h 53"/>
                <a:gd name="T20" fmla="*/ 31 w 84"/>
                <a:gd name="T21" fmla="*/ 33 h 53"/>
                <a:gd name="T22" fmla="*/ 38 w 84"/>
                <a:gd name="T23" fmla="*/ 36 h 53"/>
                <a:gd name="T24" fmla="*/ 40 w 84"/>
                <a:gd name="T25" fmla="*/ 37 h 53"/>
                <a:gd name="T26" fmla="*/ 48 w 84"/>
                <a:gd name="T27" fmla="*/ 41 h 53"/>
                <a:gd name="T28" fmla="*/ 49 w 84"/>
                <a:gd name="T29" fmla="*/ 42 h 53"/>
                <a:gd name="T30" fmla="*/ 58 w 84"/>
                <a:gd name="T31" fmla="*/ 45 h 53"/>
                <a:gd name="T32" fmla="*/ 58 w 84"/>
                <a:gd name="T33" fmla="*/ 45 h 53"/>
                <a:gd name="T34" fmla="*/ 68 w 84"/>
                <a:gd name="T35" fmla="*/ 49 h 53"/>
                <a:gd name="T36" fmla="*/ 68 w 84"/>
                <a:gd name="T37" fmla="*/ 49 h 53"/>
                <a:gd name="T38" fmla="*/ 78 w 84"/>
                <a:gd name="T39" fmla="*/ 52 h 53"/>
                <a:gd name="T40" fmla="*/ 78 w 84"/>
                <a:gd name="T41" fmla="*/ 52 h 53"/>
                <a:gd name="T42" fmla="*/ 84 w 84"/>
                <a:gd name="T43" fmla="*/ 53 h 53"/>
                <a:gd name="T44" fmla="*/ 73 w 84"/>
                <a:gd name="T45" fmla="*/ 1 h 53"/>
                <a:gd name="T46" fmla="*/ 73 w 84"/>
                <a:gd name="T47" fmla="*/ 0 h 53"/>
                <a:gd name="T48" fmla="*/ 0 w 84"/>
                <a:gd name="T49" fmla="*/ 10 h 53"/>
                <a:gd name="T50" fmla="*/ 0 w 84"/>
                <a:gd name="T51"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53">
                  <a:moveTo>
                    <a:pt x="0" y="11"/>
                  </a:moveTo>
                  <a:cubicBezTo>
                    <a:pt x="0" y="12"/>
                    <a:pt x="0" y="12"/>
                    <a:pt x="0" y="12"/>
                  </a:cubicBezTo>
                  <a:cubicBezTo>
                    <a:pt x="1" y="13"/>
                    <a:pt x="1" y="13"/>
                    <a:pt x="1" y="13"/>
                  </a:cubicBezTo>
                  <a:cubicBezTo>
                    <a:pt x="1" y="13"/>
                    <a:pt x="1" y="13"/>
                    <a:pt x="1" y="13"/>
                  </a:cubicBezTo>
                  <a:cubicBezTo>
                    <a:pt x="2" y="14"/>
                    <a:pt x="2" y="14"/>
                    <a:pt x="2" y="14"/>
                  </a:cubicBezTo>
                  <a:cubicBezTo>
                    <a:pt x="3" y="15"/>
                    <a:pt x="3" y="15"/>
                    <a:pt x="4" y="16"/>
                  </a:cubicBezTo>
                  <a:cubicBezTo>
                    <a:pt x="7" y="18"/>
                    <a:pt x="10" y="20"/>
                    <a:pt x="13" y="22"/>
                  </a:cubicBezTo>
                  <a:cubicBezTo>
                    <a:pt x="14" y="23"/>
                    <a:pt x="15" y="23"/>
                    <a:pt x="17" y="24"/>
                  </a:cubicBezTo>
                  <a:cubicBezTo>
                    <a:pt x="18" y="25"/>
                    <a:pt x="20" y="26"/>
                    <a:pt x="22" y="27"/>
                  </a:cubicBezTo>
                  <a:cubicBezTo>
                    <a:pt x="24" y="29"/>
                    <a:pt x="26" y="30"/>
                    <a:pt x="27" y="31"/>
                  </a:cubicBezTo>
                  <a:cubicBezTo>
                    <a:pt x="29" y="31"/>
                    <a:pt x="30" y="32"/>
                    <a:pt x="31" y="33"/>
                  </a:cubicBezTo>
                  <a:cubicBezTo>
                    <a:pt x="33" y="34"/>
                    <a:pt x="35" y="35"/>
                    <a:pt x="38" y="36"/>
                  </a:cubicBezTo>
                  <a:cubicBezTo>
                    <a:pt x="38" y="37"/>
                    <a:pt x="39" y="37"/>
                    <a:pt x="40" y="37"/>
                  </a:cubicBezTo>
                  <a:cubicBezTo>
                    <a:pt x="42" y="39"/>
                    <a:pt x="45" y="40"/>
                    <a:pt x="48" y="41"/>
                  </a:cubicBezTo>
                  <a:cubicBezTo>
                    <a:pt x="48" y="41"/>
                    <a:pt x="49" y="41"/>
                    <a:pt x="49" y="42"/>
                  </a:cubicBezTo>
                  <a:cubicBezTo>
                    <a:pt x="52" y="43"/>
                    <a:pt x="55" y="44"/>
                    <a:pt x="58" y="45"/>
                  </a:cubicBezTo>
                  <a:cubicBezTo>
                    <a:pt x="58" y="45"/>
                    <a:pt x="58" y="45"/>
                    <a:pt x="58" y="45"/>
                  </a:cubicBezTo>
                  <a:cubicBezTo>
                    <a:pt x="61" y="47"/>
                    <a:pt x="65" y="48"/>
                    <a:pt x="68" y="49"/>
                  </a:cubicBezTo>
                  <a:cubicBezTo>
                    <a:pt x="68" y="49"/>
                    <a:pt x="68" y="49"/>
                    <a:pt x="68" y="49"/>
                  </a:cubicBezTo>
                  <a:cubicBezTo>
                    <a:pt x="71" y="50"/>
                    <a:pt x="74" y="51"/>
                    <a:pt x="78" y="52"/>
                  </a:cubicBezTo>
                  <a:cubicBezTo>
                    <a:pt x="78" y="52"/>
                    <a:pt x="78" y="52"/>
                    <a:pt x="78" y="52"/>
                  </a:cubicBezTo>
                  <a:cubicBezTo>
                    <a:pt x="84" y="53"/>
                    <a:pt x="84" y="53"/>
                    <a:pt x="84" y="53"/>
                  </a:cubicBezTo>
                  <a:cubicBezTo>
                    <a:pt x="73" y="1"/>
                    <a:pt x="73" y="1"/>
                    <a:pt x="73" y="1"/>
                  </a:cubicBezTo>
                  <a:cubicBezTo>
                    <a:pt x="73" y="0"/>
                    <a:pt x="73" y="0"/>
                    <a:pt x="73" y="0"/>
                  </a:cubicBezTo>
                  <a:cubicBezTo>
                    <a:pt x="0" y="10"/>
                    <a:pt x="0" y="10"/>
                    <a:pt x="0" y="10"/>
                  </a:cubicBezTo>
                  <a:cubicBezTo>
                    <a:pt x="0" y="10"/>
                    <a:pt x="0" y="11"/>
                    <a:pt x="0" y="11"/>
                  </a:cubicBezTo>
                  <a:close/>
                </a:path>
              </a:pathLst>
            </a:custGeom>
            <a:solidFill>
              <a:srgbClr val="F1B9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ïṥḷîḍê"/>
            <p:cNvSpPr/>
            <p:nvPr/>
          </p:nvSpPr>
          <p:spPr bwMode="auto">
            <a:xfrm>
              <a:off x="6030808" y="2196154"/>
              <a:ext cx="1388" cy="2774"/>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1"/>
                  </a:cubicBezTo>
                  <a:cubicBezTo>
                    <a:pt x="1" y="1"/>
                    <a:pt x="1" y="0"/>
                    <a:pt x="1" y="0"/>
                  </a:cubicBezTo>
                  <a:lnTo>
                    <a:pt x="0" y="0"/>
                  </a:lnTo>
                  <a:close/>
                </a:path>
              </a:pathLst>
            </a:custGeom>
            <a:solidFill>
              <a:srgbClr val="F3CD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iṡ1iḓè"/>
            <p:cNvSpPr/>
            <p:nvPr/>
          </p:nvSpPr>
          <p:spPr bwMode="auto">
            <a:xfrm>
              <a:off x="5679879" y="2251637"/>
              <a:ext cx="457733" cy="289898"/>
            </a:xfrm>
            <a:custGeom>
              <a:avLst/>
              <a:gdLst>
                <a:gd name="T0" fmla="*/ 248 w 248"/>
                <a:gd name="T1" fmla="*/ 150 h 157"/>
                <a:gd name="T2" fmla="*/ 192 w 248"/>
                <a:gd name="T3" fmla="*/ 157 h 157"/>
                <a:gd name="T4" fmla="*/ 128 w 248"/>
                <a:gd name="T5" fmla="*/ 103 h 157"/>
                <a:gd name="T6" fmla="*/ 29 w 248"/>
                <a:gd name="T7" fmla="*/ 122 h 157"/>
                <a:gd name="T8" fmla="*/ 18 w 248"/>
                <a:gd name="T9" fmla="*/ 104 h 157"/>
                <a:gd name="T10" fmla="*/ 16 w 248"/>
                <a:gd name="T11" fmla="*/ 100 h 157"/>
                <a:gd name="T12" fmla="*/ 0 w 248"/>
                <a:gd name="T13" fmla="*/ 21 h 157"/>
                <a:gd name="T14" fmla="*/ 0 w 248"/>
                <a:gd name="T15" fmla="*/ 19 h 157"/>
                <a:gd name="T16" fmla="*/ 1 w 248"/>
                <a:gd name="T17" fmla="*/ 13 h 157"/>
                <a:gd name="T18" fmla="*/ 3 w 248"/>
                <a:gd name="T19" fmla="*/ 0 h 157"/>
                <a:gd name="T20" fmla="*/ 236 w 248"/>
                <a:gd name="T21" fmla="*/ 44 h 157"/>
                <a:gd name="T22" fmla="*/ 248 w 248"/>
                <a:gd name="T23" fmla="*/ 1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57">
                  <a:moveTo>
                    <a:pt x="248" y="150"/>
                  </a:moveTo>
                  <a:cubicBezTo>
                    <a:pt x="228" y="153"/>
                    <a:pt x="209" y="155"/>
                    <a:pt x="192" y="157"/>
                  </a:cubicBezTo>
                  <a:cubicBezTo>
                    <a:pt x="178" y="131"/>
                    <a:pt x="156" y="110"/>
                    <a:pt x="128" y="103"/>
                  </a:cubicBezTo>
                  <a:cubicBezTo>
                    <a:pt x="95" y="95"/>
                    <a:pt x="58" y="104"/>
                    <a:pt x="29" y="122"/>
                  </a:cubicBezTo>
                  <a:cubicBezTo>
                    <a:pt x="25" y="116"/>
                    <a:pt x="21" y="110"/>
                    <a:pt x="18" y="104"/>
                  </a:cubicBezTo>
                  <a:cubicBezTo>
                    <a:pt x="17" y="102"/>
                    <a:pt x="17" y="101"/>
                    <a:pt x="16" y="100"/>
                  </a:cubicBezTo>
                  <a:cubicBezTo>
                    <a:pt x="8" y="79"/>
                    <a:pt x="0" y="48"/>
                    <a:pt x="0" y="21"/>
                  </a:cubicBezTo>
                  <a:cubicBezTo>
                    <a:pt x="0" y="20"/>
                    <a:pt x="0" y="20"/>
                    <a:pt x="0" y="19"/>
                  </a:cubicBezTo>
                  <a:cubicBezTo>
                    <a:pt x="0" y="17"/>
                    <a:pt x="0" y="15"/>
                    <a:pt x="1" y="13"/>
                  </a:cubicBezTo>
                  <a:cubicBezTo>
                    <a:pt x="1" y="9"/>
                    <a:pt x="2" y="4"/>
                    <a:pt x="3" y="0"/>
                  </a:cubicBezTo>
                  <a:cubicBezTo>
                    <a:pt x="3" y="0"/>
                    <a:pt x="29" y="80"/>
                    <a:pt x="236" y="44"/>
                  </a:cubicBezTo>
                  <a:cubicBezTo>
                    <a:pt x="235" y="79"/>
                    <a:pt x="236" y="122"/>
                    <a:pt x="248" y="150"/>
                  </a:cubicBezTo>
                  <a:close/>
                </a:path>
              </a:pathLst>
            </a:custGeom>
            <a:solidFill>
              <a:srgbClr val="9B1C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îŝḷïďè"/>
            <p:cNvSpPr/>
            <p:nvPr/>
          </p:nvSpPr>
          <p:spPr bwMode="auto">
            <a:xfrm>
              <a:off x="5679879" y="2290475"/>
              <a:ext cx="33290" cy="152578"/>
            </a:xfrm>
            <a:custGeom>
              <a:avLst/>
              <a:gdLst>
                <a:gd name="T0" fmla="*/ 0 w 18"/>
                <a:gd name="T1" fmla="*/ 0 h 83"/>
                <a:gd name="T2" fmla="*/ 16 w 18"/>
                <a:gd name="T3" fmla="*/ 79 h 83"/>
                <a:gd name="T4" fmla="*/ 18 w 18"/>
                <a:gd name="T5" fmla="*/ 83 h 83"/>
                <a:gd name="T6" fmla="*/ 16 w 18"/>
                <a:gd name="T7" fmla="*/ 79 h 83"/>
                <a:gd name="T8" fmla="*/ 0 w 18"/>
                <a:gd name="T9" fmla="*/ 0 h 83"/>
              </a:gdLst>
              <a:ahLst/>
              <a:cxnLst>
                <a:cxn ang="0">
                  <a:pos x="T0" y="T1"/>
                </a:cxn>
                <a:cxn ang="0">
                  <a:pos x="T2" y="T3"/>
                </a:cxn>
                <a:cxn ang="0">
                  <a:pos x="T4" y="T5"/>
                </a:cxn>
                <a:cxn ang="0">
                  <a:pos x="T6" y="T7"/>
                </a:cxn>
                <a:cxn ang="0">
                  <a:pos x="T8" y="T9"/>
                </a:cxn>
              </a:cxnLst>
              <a:rect l="0" t="0" r="r" b="b"/>
              <a:pathLst>
                <a:path w="18" h="83">
                  <a:moveTo>
                    <a:pt x="0" y="0"/>
                  </a:moveTo>
                  <a:cubicBezTo>
                    <a:pt x="0" y="27"/>
                    <a:pt x="8" y="58"/>
                    <a:pt x="16" y="79"/>
                  </a:cubicBezTo>
                  <a:cubicBezTo>
                    <a:pt x="17" y="80"/>
                    <a:pt x="17" y="81"/>
                    <a:pt x="18" y="83"/>
                  </a:cubicBezTo>
                  <a:cubicBezTo>
                    <a:pt x="17" y="81"/>
                    <a:pt x="17" y="80"/>
                    <a:pt x="16" y="79"/>
                  </a:cubicBezTo>
                  <a:cubicBezTo>
                    <a:pt x="8" y="58"/>
                    <a:pt x="0" y="27"/>
                    <a:pt x="0" y="0"/>
                  </a:cubicBezTo>
                  <a:close/>
                </a:path>
              </a:pathLst>
            </a:custGeom>
            <a:solidFill>
              <a:srgbClr val="9B1C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íṩľidé"/>
            <p:cNvSpPr/>
            <p:nvPr/>
          </p:nvSpPr>
          <p:spPr bwMode="auto">
            <a:xfrm>
              <a:off x="5732588" y="2426408"/>
              <a:ext cx="310704" cy="134546"/>
            </a:xfrm>
            <a:custGeom>
              <a:avLst/>
              <a:gdLst>
                <a:gd name="T0" fmla="*/ 0 w 168"/>
                <a:gd name="T1" fmla="*/ 27 h 73"/>
                <a:gd name="T2" fmla="*/ 163 w 168"/>
                <a:gd name="T3" fmla="*/ 62 h 73"/>
                <a:gd name="T4" fmla="*/ 168 w 168"/>
                <a:gd name="T5" fmla="*/ 73 h 73"/>
                <a:gd name="T6" fmla="*/ 168 w 168"/>
                <a:gd name="T7" fmla="*/ 73 h 73"/>
                <a:gd name="T8" fmla="*/ 99 w 168"/>
                <a:gd name="T9" fmla="*/ 8 h 73"/>
                <a:gd name="T10" fmla="*/ 0 w 168"/>
                <a:gd name="T11" fmla="*/ 27 h 73"/>
                <a:gd name="T12" fmla="*/ 0 w 168"/>
                <a:gd name="T13" fmla="*/ 27 h 73"/>
              </a:gdLst>
              <a:ahLst/>
              <a:cxnLst>
                <a:cxn ang="0">
                  <a:pos x="T0" y="T1"/>
                </a:cxn>
                <a:cxn ang="0">
                  <a:pos x="T2" y="T3"/>
                </a:cxn>
                <a:cxn ang="0">
                  <a:pos x="T4" y="T5"/>
                </a:cxn>
                <a:cxn ang="0">
                  <a:pos x="T6" y="T7"/>
                </a:cxn>
                <a:cxn ang="0">
                  <a:pos x="T8" y="T9"/>
                </a:cxn>
                <a:cxn ang="0">
                  <a:pos x="T10" y="T11"/>
                </a:cxn>
                <a:cxn ang="0">
                  <a:pos x="T12" y="T13"/>
                </a:cxn>
              </a:cxnLst>
              <a:rect l="0" t="0" r="r" b="b"/>
              <a:pathLst>
                <a:path w="168" h="73">
                  <a:moveTo>
                    <a:pt x="0" y="27"/>
                  </a:moveTo>
                  <a:cubicBezTo>
                    <a:pt x="0" y="27"/>
                    <a:pt x="39" y="70"/>
                    <a:pt x="163" y="62"/>
                  </a:cubicBezTo>
                  <a:cubicBezTo>
                    <a:pt x="165" y="65"/>
                    <a:pt x="166" y="69"/>
                    <a:pt x="168" y="73"/>
                  </a:cubicBezTo>
                  <a:cubicBezTo>
                    <a:pt x="168" y="73"/>
                    <a:pt x="168" y="73"/>
                    <a:pt x="168" y="73"/>
                  </a:cubicBezTo>
                  <a:cubicBezTo>
                    <a:pt x="155" y="43"/>
                    <a:pt x="131" y="16"/>
                    <a:pt x="99" y="8"/>
                  </a:cubicBezTo>
                  <a:cubicBezTo>
                    <a:pt x="66" y="0"/>
                    <a:pt x="29" y="9"/>
                    <a:pt x="0" y="27"/>
                  </a:cubicBezTo>
                  <a:cubicBezTo>
                    <a:pt x="0" y="27"/>
                    <a:pt x="0" y="27"/>
                    <a:pt x="0" y="27"/>
                  </a:cubicBezTo>
                  <a:close/>
                </a:path>
              </a:pathLst>
            </a:custGeom>
            <a:solidFill>
              <a:srgbClr val="F27E8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îṣliḍé"/>
            <p:cNvSpPr/>
            <p:nvPr/>
          </p:nvSpPr>
          <p:spPr bwMode="auto">
            <a:xfrm>
              <a:off x="5281790" y="2168413"/>
              <a:ext cx="110966" cy="214996"/>
            </a:xfrm>
            <a:custGeom>
              <a:avLst/>
              <a:gdLst>
                <a:gd name="T0" fmla="*/ 32 w 60"/>
                <a:gd name="T1" fmla="*/ 3 h 116"/>
                <a:gd name="T2" fmla="*/ 8 w 60"/>
                <a:gd name="T3" fmla="*/ 69 h 116"/>
                <a:gd name="T4" fmla="*/ 41 w 60"/>
                <a:gd name="T5" fmla="*/ 116 h 116"/>
                <a:gd name="T6" fmla="*/ 60 w 60"/>
                <a:gd name="T7" fmla="*/ 11 h 116"/>
                <a:gd name="T8" fmla="*/ 32 w 60"/>
                <a:gd name="T9" fmla="*/ 3 h 116"/>
              </a:gdLst>
              <a:ahLst/>
              <a:cxnLst>
                <a:cxn ang="0">
                  <a:pos x="T0" y="T1"/>
                </a:cxn>
                <a:cxn ang="0">
                  <a:pos x="T2" y="T3"/>
                </a:cxn>
                <a:cxn ang="0">
                  <a:pos x="T4" y="T5"/>
                </a:cxn>
                <a:cxn ang="0">
                  <a:pos x="T6" y="T7"/>
                </a:cxn>
                <a:cxn ang="0">
                  <a:pos x="T8" y="T9"/>
                </a:cxn>
              </a:cxnLst>
              <a:rect l="0" t="0" r="r" b="b"/>
              <a:pathLst>
                <a:path w="60" h="116">
                  <a:moveTo>
                    <a:pt x="32" y="3"/>
                  </a:moveTo>
                  <a:cubicBezTo>
                    <a:pt x="11" y="8"/>
                    <a:pt x="0" y="37"/>
                    <a:pt x="8" y="69"/>
                  </a:cubicBezTo>
                  <a:cubicBezTo>
                    <a:pt x="13" y="92"/>
                    <a:pt x="26" y="109"/>
                    <a:pt x="41" y="116"/>
                  </a:cubicBezTo>
                  <a:cubicBezTo>
                    <a:pt x="60" y="11"/>
                    <a:pt x="60" y="11"/>
                    <a:pt x="60" y="11"/>
                  </a:cubicBezTo>
                  <a:cubicBezTo>
                    <a:pt x="52" y="4"/>
                    <a:pt x="42" y="0"/>
                    <a:pt x="32" y="3"/>
                  </a:cubicBezTo>
                </a:path>
              </a:pathLst>
            </a:custGeom>
            <a:solidFill>
              <a:srgbClr val="D5AA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ṧḷïḋe"/>
            <p:cNvSpPr/>
            <p:nvPr/>
          </p:nvSpPr>
          <p:spPr bwMode="auto">
            <a:xfrm>
              <a:off x="6122354" y="2255798"/>
              <a:ext cx="15258" cy="5548"/>
            </a:xfrm>
            <a:custGeom>
              <a:avLst/>
              <a:gdLst>
                <a:gd name="T0" fmla="*/ 8 w 8"/>
                <a:gd name="T1" fmla="*/ 3 h 3"/>
                <a:gd name="T2" fmla="*/ 0 w 8"/>
                <a:gd name="T3" fmla="*/ 0 h 3"/>
                <a:gd name="T4" fmla="*/ 8 w 8"/>
                <a:gd name="T5" fmla="*/ 3 h 3"/>
              </a:gdLst>
              <a:ahLst/>
              <a:cxnLst>
                <a:cxn ang="0">
                  <a:pos x="T0" y="T1"/>
                </a:cxn>
                <a:cxn ang="0">
                  <a:pos x="T2" y="T3"/>
                </a:cxn>
                <a:cxn ang="0">
                  <a:pos x="T4" y="T5"/>
                </a:cxn>
              </a:cxnLst>
              <a:rect l="0" t="0" r="r" b="b"/>
              <a:pathLst>
                <a:path w="8" h="3">
                  <a:moveTo>
                    <a:pt x="8" y="3"/>
                  </a:moveTo>
                  <a:cubicBezTo>
                    <a:pt x="5" y="2"/>
                    <a:pt x="3" y="1"/>
                    <a:pt x="0" y="0"/>
                  </a:cubicBezTo>
                  <a:cubicBezTo>
                    <a:pt x="3" y="1"/>
                    <a:pt x="5" y="2"/>
                    <a:pt x="8" y="3"/>
                  </a:cubicBezTo>
                  <a:close/>
                </a:path>
              </a:pathLst>
            </a:custGeom>
            <a:solidFill>
              <a:srgbClr val="F1B9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ísľíḓé"/>
            <p:cNvSpPr/>
            <p:nvPr/>
          </p:nvSpPr>
          <p:spPr bwMode="auto">
            <a:xfrm>
              <a:off x="6176451" y="2273830"/>
              <a:ext cx="11097" cy="4162"/>
            </a:xfrm>
            <a:custGeom>
              <a:avLst/>
              <a:gdLst>
                <a:gd name="T0" fmla="*/ 4 w 6"/>
                <a:gd name="T1" fmla="*/ 2 h 2"/>
                <a:gd name="T2" fmla="*/ 0 w 6"/>
                <a:gd name="T3" fmla="*/ 0 h 2"/>
                <a:gd name="T4" fmla="*/ 0 w 6"/>
                <a:gd name="T5" fmla="*/ 0 h 2"/>
                <a:gd name="T6" fmla="*/ 4 w 6"/>
                <a:gd name="T7" fmla="*/ 2 h 2"/>
                <a:gd name="T8" fmla="*/ 6 w 6"/>
                <a:gd name="T9" fmla="*/ 1 h 2"/>
                <a:gd name="T10" fmla="*/ 6 w 6"/>
                <a:gd name="T11" fmla="*/ 1 h 2"/>
                <a:gd name="T12" fmla="*/ 4 w 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4" y="2"/>
                  </a:moveTo>
                  <a:cubicBezTo>
                    <a:pt x="3" y="1"/>
                    <a:pt x="1" y="1"/>
                    <a:pt x="0" y="0"/>
                  </a:cubicBezTo>
                  <a:cubicBezTo>
                    <a:pt x="0" y="0"/>
                    <a:pt x="0" y="0"/>
                    <a:pt x="0" y="0"/>
                  </a:cubicBezTo>
                  <a:cubicBezTo>
                    <a:pt x="1" y="1"/>
                    <a:pt x="3" y="1"/>
                    <a:pt x="4" y="2"/>
                  </a:cubicBezTo>
                  <a:cubicBezTo>
                    <a:pt x="6" y="1"/>
                    <a:pt x="6" y="1"/>
                    <a:pt x="6" y="1"/>
                  </a:cubicBezTo>
                  <a:cubicBezTo>
                    <a:pt x="6" y="1"/>
                    <a:pt x="6" y="1"/>
                    <a:pt x="6" y="1"/>
                  </a:cubicBezTo>
                  <a:lnTo>
                    <a:pt x="4" y="2"/>
                  </a:lnTo>
                  <a:close/>
                </a:path>
              </a:pathLst>
            </a:custGeom>
            <a:solidFill>
              <a:srgbClr val="F1B9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iṧļiḑê"/>
            <p:cNvSpPr/>
            <p:nvPr/>
          </p:nvSpPr>
          <p:spPr bwMode="auto">
            <a:xfrm>
              <a:off x="6158418" y="2268282"/>
              <a:ext cx="16645" cy="5548"/>
            </a:xfrm>
            <a:custGeom>
              <a:avLst/>
              <a:gdLst>
                <a:gd name="T0" fmla="*/ 9 w 9"/>
                <a:gd name="T1" fmla="*/ 3 h 3"/>
                <a:gd name="T2" fmla="*/ 0 w 9"/>
                <a:gd name="T3" fmla="*/ 0 h 3"/>
                <a:gd name="T4" fmla="*/ 9 w 9"/>
                <a:gd name="T5" fmla="*/ 3 h 3"/>
              </a:gdLst>
              <a:ahLst/>
              <a:cxnLst>
                <a:cxn ang="0">
                  <a:pos x="T0" y="T1"/>
                </a:cxn>
                <a:cxn ang="0">
                  <a:pos x="T2" y="T3"/>
                </a:cxn>
                <a:cxn ang="0">
                  <a:pos x="T4" y="T5"/>
                </a:cxn>
              </a:cxnLst>
              <a:rect l="0" t="0" r="r" b="b"/>
              <a:pathLst>
                <a:path w="9" h="3">
                  <a:moveTo>
                    <a:pt x="9" y="3"/>
                  </a:moveTo>
                  <a:cubicBezTo>
                    <a:pt x="6" y="2"/>
                    <a:pt x="3" y="1"/>
                    <a:pt x="0" y="0"/>
                  </a:cubicBezTo>
                  <a:cubicBezTo>
                    <a:pt x="3" y="1"/>
                    <a:pt x="6" y="2"/>
                    <a:pt x="9" y="3"/>
                  </a:cubicBezTo>
                  <a:close/>
                </a:path>
              </a:pathLst>
            </a:custGeom>
            <a:solidFill>
              <a:srgbClr val="F1B9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ṣľídé"/>
            <p:cNvSpPr/>
            <p:nvPr/>
          </p:nvSpPr>
          <p:spPr bwMode="auto">
            <a:xfrm>
              <a:off x="6089065" y="2239154"/>
              <a:ext cx="33290" cy="13871"/>
            </a:xfrm>
            <a:custGeom>
              <a:avLst/>
              <a:gdLst>
                <a:gd name="T0" fmla="*/ 9 w 18"/>
                <a:gd name="T1" fmla="*/ 4 h 8"/>
                <a:gd name="T2" fmla="*/ 7 w 18"/>
                <a:gd name="T3" fmla="*/ 3 h 8"/>
                <a:gd name="T4" fmla="*/ 0 w 18"/>
                <a:gd name="T5" fmla="*/ 0 h 8"/>
                <a:gd name="T6" fmla="*/ 18 w 18"/>
                <a:gd name="T7" fmla="*/ 8 h 8"/>
                <a:gd name="T8" fmla="*/ 17 w 18"/>
                <a:gd name="T9" fmla="*/ 8 h 8"/>
                <a:gd name="T10" fmla="*/ 9 w 18"/>
                <a:gd name="T11" fmla="*/ 4 h 8"/>
              </a:gdLst>
              <a:ahLst/>
              <a:cxnLst>
                <a:cxn ang="0">
                  <a:pos x="T0" y="T1"/>
                </a:cxn>
                <a:cxn ang="0">
                  <a:pos x="T2" y="T3"/>
                </a:cxn>
                <a:cxn ang="0">
                  <a:pos x="T4" y="T5"/>
                </a:cxn>
                <a:cxn ang="0">
                  <a:pos x="T6" y="T7"/>
                </a:cxn>
                <a:cxn ang="0">
                  <a:pos x="T8" y="T9"/>
                </a:cxn>
                <a:cxn ang="0">
                  <a:pos x="T10" y="T11"/>
                </a:cxn>
              </a:cxnLst>
              <a:rect l="0" t="0" r="r" b="b"/>
              <a:pathLst>
                <a:path w="18" h="8">
                  <a:moveTo>
                    <a:pt x="9" y="4"/>
                  </a:moveTo>
                  <a:cubicBezTo>
                    <a:pt x="8" y="4"/>
                    <a:pt x="7" y="4"/>
                    <a:pt x="7" y="3"/>
                  </a:cubicBezTo>
                  <a:cubicBezTo>
                    <a:pt x="4" y="2"/>
                    <a:pt x="2" y="1"/>
                    <a:pt x="0" y="0"/>
                  </a:cubicBezTo>
                  <a:cubicBezTo>
                    <a:pt x="6" y="3"/>
                    <a:pt x="12" y="6"/>
                    <a:pt x="18" y="8"/>
                  </a:cubicBezTo>
                  <a:cubicBezTo>
                    <a:pt x="17" y="8"/>
                    <a:pt x="17" y="8"/>
                    <a:pt x="17" y="8"/>
                  </a:cubicBezTo>
                  <a:cubicBezTo>
                    <a:pt x="14" y="7"/>
                    <a:pt x="11" y="6"/>
                    <a:pt x="9" y="4"/>
                  </a:cubicBezTo>
                  <a:close/>
                </a:path>
              </a:pathLst>
            </a:custGeom>
            <a:solidFill>
              <a:srgbClr val="F1B9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íṣľíďé"/>
            <p:cNvSpPr/>
            <p:nvPr/>
          </p:nvSpPr>
          <p:spPr bwMode="auto">
            <a:xfrm>
              <a:off x="6069646" y="2226670"/>
              <a:ext cx="11097" cy="6936"/>
            </a:xfrm>
            <a:custGeom>
              <a:avLst/>
              <a:gdLst>
                <a:gd name="T0" fmla="*/ 0 w 6"/>
                <a:gd name="T1" fmla="*/ 0 h 4"/>
                <a:gd name="T2" fmla="*/ 6 w 6"/>
                <a:gd name="T3" fmla="*/ 4 h 4"/>
                <a:gd name="T4" fmla="*/ 2 w 6"/>
                <a:gd name="T5" fmla="*/ 1 h 4"/>
                <a:gd name="T6" fmla="*/ 0 w 6"/>
                <a:gd name="T7" fmla="*/ 0 h 4"/>
              </a:gdLst>
              <a:ahLst/>
              <a:cxnLst>
                <a:cxn ang="0">
                  <a:pos x="T0" y="T1"/>
                </a:cxn>
                <a:cxn ang="0">
                  <a:pos x="T2" y="T3"/>
                </a:cxn>
                <a:cxn ang="0">
                  <a:pos x="T4" y="T5"/>
                </a:cxn>
                <a:cxn ang="0">
                  <a:pos x="T6" y="T7"/>
                </a:cxn>
              </a:cxnLst>
              <a:rect l="0" t="0" r="r" b="b"/>
              <a:pathLst>
                <a:path w="6" h="4">
                  <a:moveTo>
                    <a:pt x="0" y="0"/>
                  </a:moveTo>
                  <a:cubicBezTo>
                    <a:pt x="2" y="2"/>
                    <a:pt x="4" y="3"/>
                    <a:pt x="6" y="4"/>
                  </a:cubicBezTo>
                  <a:cubicBezTo>
                    <a:pt x="5" y="3"/>
                    <a:pt x="3" y="2"/>
                    <a:pt x="2" y="1"/>
                  </a:cubicBezTo>
                  <a:cubicBezTo>
                    <a:pt x="1" y="1"/>
                    <a:pt x="0" y="1"/>
                    <a:pt x="0" y="0"/>
                  </a:cubicBezTo>
                  <a:close/>
                </a:path>
              </a:pathLst>
            </a:custGeom>
            <a:solidFill>
              <a:srgbClr val="F1B9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îSḻídê"/>
            <p:cNvSpPr/>
            <p:nvPr/>
          </p:nvSpPr>
          <p:spPr bwMode="auto">
            <a:xfrm>
              <a:off x="6032195" y="2198928"/>
              <a:ext cx="1388" cy="2774"/>
            </a:xfrm>
            <a:custGeom>
              <a:avLst/>
              <a:gdLst>
                <a:gd name="T0" fmla="*/ 0 w 1"/>
                <a:gd name="T1" fmla="*/ 0 h 2"/>
                <a:gd name="T2" fmla="*/ 1 w 1"/>
                <a:gd name="T3" fmla="*/ 2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1" y="2"/>
                  </a:cubicBezTo>
                  <a:cubicBezTo>
                    <a:pt x="0" y="1"/>
                    <a:pt x="0" y="1"/>
                    <a:pt x="0" y="1"/>
                  </a:cubicBezTo>
                  <a:lnTo>
                    <a:pt x="0" y="0"/>
                  </a:lnTo>
                  <a:close/>
                </a:path>
              </a:pathLst>
            </a:custGeom>
            <a:solidFill>
              <a:srgbClr val="F1B9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îšľíḍê"/>
            <p:cNvSpPr/>
            <p:nvPr/>
          </p:nvSpPr>
          <p:spPr bwMode="auto">
            <a:xfrm>
              <a:off x="6138999" y="2261347"/>
              <a:ext cx="19419" cy="6936"/>
            </a:xfrm>
            <a:custGeom>
              <a:avLst/>
              <a:gdLst>
                <a:gd name="T0" fmla="*/ 0 w 10"/>
                <a:gd name="T1" fmla="*/ 0 h 4"/>
                <a:gd name="T2" fmla="*/ 0 w 10"/>
                <a:gd name="T3" fmla="*/ 0 h 4"/>
                <a:gd name="T4" fmla="*/ 10 w 10"/>
                <a:gd name="T5" fmla="*/ 4 h 4"/>
                <a:gd name="T6" fmla="*/ 10 w 10"/>
                <a:gd name="T7" fmla="*/ 4 h 4"/>
                <a:gd name="T8" fmla="*/ 0 w 10"/>
                <a:gd name="T9" fmla="*/ 0 h 4"/>
              </a:gdLst>
              <a:ahLst/>
              <a:cxnLst>
                <a:cxn ang="0">
                  <a:pos x="T0" y="T1"/>
                </a:cxn>
                <a:cxn ang="0">
                  <a:pos x="T2" y="T3"/>
                </a:cxn>
                <a:cxn ang="0">
                  <a:pos x="T4" y="T5"/>
                </a:cxn>
                <a:cxn ang="0">
                  <a:pos x="T6" y="T7"/>
                </a:cxn>
                <a:cxn ang="0">
                  <a:pos x="T8" y="T9"/>
                </a:cxn>
              </a:cxnLst>
              <a:rect l="0" t="0" r="r" b="b"/>
              <a:pathLst>
                <a:path w="10" h="4">
                  <a:moveTo>
                    <a:pt x="0" y="0"/>
                  </a:moveTo>
                  <a:cubicBezTo>
                    <a:pt x="0" y="0"/>
                    <a:pt x="0" y="0"/>
                    <a:pt x="0" y="0"/>
                  </a:cubicBezTo>
                  <a:cubicBezTo>
                    <a:pt x="3" y="2"/>
                    <a:pt x="7" y="3"/>
                    <a:pt x="10" y="4"/>
                  </a:cubicBezTo>
                  <a:cubicBezTo>
                    <a:pt x="10" y="4"/>
                    <a:pt x="10" y="4"/>
                    <a:pt x="10" y="4"/>
                  </a:cubicBezTo>
                  <a:cubicBezTo>
                    <a:pt x="7" y="3"/>
                    <a:pt x="3" y="2"/>
                    <a:pt x="0" y="0"/>
                  </a:cubicBezTo>
                  <a:close/>
                </a:path>
              </a:pathLst>
            </a:custGeom>
            <a:solidFill>
              <a:srgbClr val="F1B9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işḷïďè"/>
            <p:cNvSpPr/>
            <p:nvPr/>
          </p:nvSpPr>
          <p:spPr bwMode="auto">
            <a:xfrm>
              <a:off x="6036356" y="22044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1B9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iŝ1íḋé"/>
            <p:cNvSpPr/>
            <p:nvPr/>
          </p:nvSpPr>
          <p:spPr bwMode="auto">
            <a:xfrm>
              <a:off x="6039130" y="2207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1B9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iṣḷiḋé"/>
            <p:cNvSpPr/>
            <p:nvPr/>
          </p:nvSpPr>
          <p:spPr bwMode="auto">
            <a:xfrm>
              <a:off x="6030808" y="2196154"/>
              <a:ext cx="1388" cy="2774"/>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solidFill>
              <a:srgbClr val="F1B9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î$lîḓé"/>
            <p:cNvSpPr/>
            <p:nvPr/>
          </p:nvSpPr>
          <p:spPr bwMode="auto">
            <a:xfrm>
              <a:off x="5191631" y="2386183"/>
              <a:ext cx="166448" cy="288511"/>
            </a:xfrm>
            <a:custGeom>
              <a:avLst/>
              <a:gdLst>
                <a:gd name="T0" fmla="*/ 85 w 90"/>
                <a:gd name="T1" fmla="*/ 17 h 156"/>
                <a:gd name="T2" fmla="*/ 85 w 90"/>
                <a:gd name="T3" fmla="*/ 17 h 156"/>
                <a:gd name="T4" fmla="*/ 83 w 90"/>
                <a:gd name="T5" fmla="*/ 17 h 156"/>
                <a:gd name="T6" fmla="*/ 83 w 90"/>
                <a:gd name="T7" fmla="*/ 17 h 156"/>
                <a:gd name="T8" fmla="*/ 80 w 90"/>
                <a:gd name="T9" fmla="*/ 16 h 156"/>
                <a:gd name="T10" fmla="*/ 79 w 90"/>
                <a:gd name="T11" fmla="*/ 16 h 156"/>
                <a:gd name="T12" fmla="*/ 77 w 90"/>
                <a:gd name="T13" fmla="*/ 15 h 156"/>
                <a:gd name="T14" fmla="*/ 75 w 90"/>
                <a:gd name="T15" fmla="*/ 14 h 156"/>
                <a:gd name="T16" fmla="*/ 74 w 90"/>
                <a:gd name="T17" fmla="*/ 14 h 156"/>
                <a:gd name="T18" fmla="*/ 72 w 90"/>
                <a:gd name="T19" fmla="*/ 13 h 156"/>
                <a:gd name="T20" fmla="*/ 70 w 90"/>
                <a:gd name="T21" fmla="*/ 12 h 156"/>
                <a:gd name="T22" fmla="*/ 68 w 90"/>
                <a:gd name="T23" fmla="*/ 11 h 156"/>
                <a:gd name="T24" fmla="*/ 66 w 90"/>
                <a:gd name="T25" fmla="*/ 10 h 156"/>
                <a:gd name="T26" fmla="*/ 63 w 90"/>
                <a:gd name="T27" fmla="*/ 7 h 156"/>
                <a:gd name="T28" fmla="*/ 61 w 90"/>
                <a:gd name="T29" fmla="*/ 6 h 156"/>
                <a:gd name="T30" fmla="*/ 57 w 90"/>
                <a:gd name="T31" fmla="*/ 3 h 156"/>
                <a:gd name="T32" fmla="*/ 56 w 90"/>
                <a:gd name="T33" fmla="*/ 2 h 156"/>
                <a:gd name="T34" fmla="*/ 54 w 90"/>
                <a:gd name="T35" fmla="*/ 0 h 156"/>
                <a:gd name="T36" fmla="*/ 0 w 90"/>
                <a:gd name="T37" fmla="*/ 143 h 156"/>
                <a:gd name="T38" fmla="*/ 36 w 90"/>
                <a:gd name="T39" fmla="*/ 156 h 156"/>
                <a:gd name="T40" fmla="*/ 90 w 90"/>
                <a:gd name="T41" fmla="*/ 18 h 156"/>
                <a:gd name="T42" fmla="*/ 85 w 90"/>
                <a:gd name="T43"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56">
                  <a:moveTo>
                    <a:pt x="85" y="17"/>
                  </a:moveTo>
                  <a:cubicBezTo>
                    <a:pt x="85" y="17"/>
                    <a:pt x="85" y="17"/>
                    <a:pt x="85" y="17"/>
                  </a:cubicBezTo>
                  <a:cubicBezTo>
                    <a:pt x="84" y="17"/>
                    <a:pt x="83" y="17"/>
                    <a:pt x="83" y="17"/>
                  </a:cubicBezTo>
                  <a:cubicBezTo>
                    <a:pt x="83" y="17"/>
                    <a:pt x="83" y="17"/>
                    <a:pt x="83" y="17"/>
                  </a:cubicBezTo>
                  <a:cubicBezTo>
                    <a:pt x="82" y="17"/>
                    <a:pt x="81" y="16"/>
                    <a:pt x="80" y="16"/>
                  </a:cubicBezTo>
                  <a:cubicBezTo>
                    <a:pt x="79" y="16"/>
                    <a:pt x="79" y="16"/>
                    <a:pt x="79" y="16"/>
                  </a:cubicBezTo>
                  <a:cubicBezTo>
                    <a:pt x="78" y="16"/>
                    <a:pt x="78" y="15"/>
                    <a:pt x="77" y="15"/>
                  </a:cubicBezTo>
                  <a:cubicBezTo>
                    <a:pt x="76" y="15"/>
                    <a:pt x="76" y="15"/>
                    <a:pt x="75" y="14"/>
                  </a:cubicBezTo>
                  <a:cubicBezTo>
                    <a:pt x="74" y="14"/>
                    <a:pt x="74" y="14"/>
                    <a:pt x="74" y="14"/>
                  </a:cubicBezTo>
                  <a:cubicBezTo>
                    <a:pt x="73" y="13"/>
                    <a:pt x="72" y="13"/>
                    <a:pt x="72" y="13"/>
                  </a:cubicBezTo>
                  <a:cubicBezTo>
                    <a:pt x="71" y="13"/>
                    <a:pt x="71" y="12"/>
                    <a:pt x="70" y="12"/>
                  </a:cubicBezTo>
                  <a:cubicBezTo>
                    <a:pt x="70" y="12"/>
                    <a:pt x="69" y="11"/>
                    <a:pt x="68" y="11"/>
                  </a:cubicBezTo>
                  <a:cubicBezTo>
                    <a:pt x="67" y="10"/>
                    <a:pt x="67" y="10"/>
                    <a:pt x="66" y="10"/>
                  </a:cubicBezTo>
                  <a:cubicBezTo>
                    <a:pt x="65" y="9"/>
                    <a:pt x="64" y="8"/>
                    <a:pt x="63" y="7"/>
                  </a:cubicBezTo>
                  <a:cubicBezTo>
                    <a:pt x="62" y="7"/>
                    <a:pt x="62" y="6"/>
                    <a:pt x="61" y="6"/>
                  </a:cubicBezTo>
                  <a:cubicBezTo>
                    <a:pt x="60" y="5"/>
                    <a:pt x="59" y="4"/>
                    <a:pt x="57" y="3"/>
                  </a:cubicBezTo>
                  <a:cubicBezTo>
                    <a:pt x="57" y="2"/>
                    <a:pt x="57" y="2"/>
                    <a:pt x="56" y="2"/>
                  </a:cubicBezTo>
                  <a:cubicBezTo>
                    <a:pt x="55" y="1"/>
                    <a:pt x="55" y="0"/>
                    <a:pt x="54" y="0"/>
                  </a:cubicBezTo>
                  <a:cubicBezTo>
                    <a:pt x="37" y="48"/>
                    <a:pt x="19" y="96"/>
                    <a:pt x="0" y="143"/>
                  </a:cubicBezTo>
                  <a:cubicBezTo>
                    <a:pt x="12" y="148"/>
                    <a:pt x="24" y="152"/>
                    <a:pt x="36" y="156"/>
                  </a:cubicBezTo>
                  <a:cubicBezTo>
                    <a:pt x="53" y="129"/>
                    <a:pt x="72" y="77"/>
                    <a:pt x="90" y="18"/>
                  </a:cubicBezTo>
                  <a:cubicBezTo>
                    <a:pt x="88" y="18"/>
                    <a:pt x="87" y="18"/>
                    <a:pt x="85" y="17"/>
                  </a:cubicBezTo>
                </a:path>
              </a:pathLst>
            </a:custGeom>
            <a:solidFill>
              <a:srgbClr val="6038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îṧḷîḍê"/>
            <p:cNvSpPr/>
            <p:nvPr/>
          </p:nvSpPr>
          <p:spPr bwMode="auto">
            <a:xfrm>
              <a:off x="5860199" y="1848000"/>
              <a:ext cx="117901" cy="208061"/>
            </a:xfrm>
            <a:custGeom>
              <a:avLst/>
              <a:gdLst>
                <a:gd name="T0" fmla="*/ 63 w 64"/>
                <a:gd name="T1" fmla="*/ 57 h 113"/>
                <a:gd name="T2" fmla="*/ 30 w 64"/>
                <a:gd name="T3" fmla="*/ 112 h 113"/>
                <a:gd name="T4" fmla="*/ 2 w 64"/>
                <a:gd name="T5" fmla="*/ 55 h 113"/>
                <a:gd name="T6" fmla="*/ 34 w 64"/>
                <a:gd name="T7" fmla="*/ 0 h 113"/>
                <a:gd name="T8" fmla="*/ 63 w 64"/>
                <a:gd name="T9" fmla="*/ 57 h 113"/>
              </a:gdLst>
              <a:ahLst/>
              <a:cxnLst>
                <a:cxn ang="0">
                  <a:pos x="T0" y="T1"/>
                </a:cxn>
                <a:cxn ang="0">
                  <a:pos x="T2" y="T3"/>
                </a:cxn>
                <a:cxn ang="0">
                  <a:pos x="T4" y="T5"/>
                </a:cxn>
                <a:cxn ang="0">
                  <a:pos x="T6" y="T7"/>
                </a:cxn>
                <a:cxn ang="0">
                  <a:pos x="T8" y="T9"/>
                </a:cxn>
              </a:cxnLst>
              <a:rect l="0" t="0" r="r" b="b"/>
              <a:pathLst>
                <a:path w="64" h="113">
                  <a:moveTo>
                    <a:pt x="63" y="57"/>
                  </a:moveTo>
                  <a:cubicBezTo>
                    <a:pt x="62" y="88"/>
                    <a:pt x="47" y="113"/>
                    <a:pt x="30" y="112"/>
                  </a:cubicBezTo>
                  <a:cubicBezTo>
                    <a:pt x="13" y="112"/>
                    <a:pt x="0" y="86"/>
                    <a:pt x="2" y="55"/>
                  </a:cubicBezTo>
                  <a:cubicBezTo>
                    <a:pt x="3" y="24"/>
                    <a:pt x="17" y="0"/>
                    <a:pt x="34" y="0"/>
                  </a:cubicBezTo>
                  <a:cubicBezTo>
                    <a:pt x="51" y="1"/>
                    <a:pt x="64" y="26"/>
                    <a:pt x="63" y="57"/>
                  </a:cubicBezTo>
                </a:path>
              </a:pathLst>
            </a:custGeom>
            <a:solidFill>
              <a:srgbClr val="1212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íṡlîḍe"/>
            <p:cNvSpPr/>
            <p:nvPr/>
          </p:nvSpPr>
          <p:spPr bwMode="auto">
            <a:xfrm>
              <a:off x="5921230" y="1879902"/>
              <a:ext cx="34677" cy="73515"/>
            </a:xfrm>
            <a:custGeom>
              <a:avLst/>
              <a:gdLst>
                <a:gd name="T0" fmla="*/ 18 w 19"/>
                <a:gd name="T1" fmla="*/ 20 h 40"/>
                <a:gd name="T2" fmla="*/ 8 w 19"/>
                <a:gd name="T3" fmla="*/ 40 h 40"/>
                <a:gd name="T4" fmla="*/ 0 w 19"/>
                <a:gd name="T5" fmla="*/ 19 h 40"/>
                <a:gd name="T6" fmla="*/ 10 w 19"/>
                <a:gd name="T7" fmla="*/ 0 h 40"/>
                <a:gd name="T8" fmla="*/ 18 w 19"/>
                <a:gd name="T9" fmla="*/ 20 h 40"/>
              </a:gdLst>
              <a:ahLst/>
              <a:cxnLst>
                <a:cxn ang="0">
                  <a:pos x="T0" y="T1"/>
                </a:cxn>
                <a:cxn ang="0">
                  <a:pos x="T2" y="T3"/>
                </a:cxn>
                <a:cxn ang="0">
                  <a:pos x="T4" y="T5"/>
                </a:cxn>
                <a:cxn ang="0">
                  <a:pos x="T6" y="T7"/>
                </a:cxn>
                <a:cxn ang="0">
                  <a:pos x="T8" y="T9"/>
                </a:cxn>
              </a:cxnLst>
              <a:rect l="0" t="0" r="r" b="b"/>
              <a:pathLst>
                <a:path w="19" h="40">
                  <a:moveTo>
                    <a:pt x="18" y="20"/>
                  </a:moveTo>
                  <a:cubicBezTo>
                    <a:pt x="18" y="31"/>
                    <a:pt x="13" y="40"/>
                    <a:pt x="8" y="40"/>
                  </a:cubicBezTo>
                  <a:cubicBezTo>
                    <a:pt x="3" y="39"/>
                    <a:pt x="0" y="30"/>
                    <a:pt x="0" y="19"/>
                  </a:cubicBezTo>
                  <a:cubicBezTo>
                    <a:pt x="0" y="9"/>
                    <a:pt x="5" y="0"/>
                    <a:pt x="10" y="0"/>
                  </a:cubicBezTo>
                  <a:cubicBezTo>
                    <a:pt x="15" y="0"/>
                    <a:pt x="19" y="9"/>
                    <a:pt x="18" y="2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ïṣļiḋe"/>
            <p:cNvSpPr/>
            <p:nvPr/>
          </p:nvSpPr>
          <p:spPr bwMode="auto">
            <a:xfrm>
              <a:off x="5647976" y="1742582"/>
              <a:ext cx="241350" cy="249673"/>
            </a:xfrm>
            <a:custGeom>
              <a:avLst/>
              <a:gdLst>
                <a:gd name="T0" fmla="*/ 109 w 131"/>
                <a:gd name="T1" fmla="*/ 0 h 135"/>
                <a:gd name="T2" fmla="*/ 127 w 131"/>
                <a:gd name="T3" fmla="*/ 12 h 135"/>
                <a:gd name="T4" fmla="*/ 116 w 131"/>
                <a:gd name="T5" fmla="*/ 37 h 135"/>
                <a:gd name="T6" fmla="*/ 39 w 131"/>
                <a:gd name="T7" fmla="*/ 120 h 135"/>
                <a:gd name="T8" fmla="*/ 15 w 131"/>
                <a:gd name="T9" fmla="*/ 131 h 135"/>
                <a:gd name="T10" fmla="*/ 4 w 131"/>
                <a:gd name="T11" fmla="*/ 107 h 135"/>
                <a:gd name="T12" fmla="*/ 103 w 131"/>
                <a:gd name="T13" fmla="*/ 1 h 135"/>
                <a:gd name="T14" fmla="*/ 109 w 131"/>
                <a:gd name="T15" fmla="*/ 0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5">
                  <a:moveTo>
                    <a:pt x="109" y="0"/>
                  </a:moveTo>
                  <a:cubicBezTo>
                    <a:pt x="117" y="0"/>
                    <a:pt x="124" y="5"/>
                    <a:pt x="127" y="12"/>
                  </a:cubicBezTo>
                  <a:cubicBezTo>
                    <a:pt x="131" y="22"/>
                    <a:pt x="126" y="33"/>
                    <a:pt x="116" y="37"/>
                  </a:cubicBezTo>
                  <a:cubicBezTo>
                    <a:pt x="70" y="55"/>
                    <a:pt x="48" y="97"/>
                    <a:pt x="39" y="120"/>
                  </a:cubicBezTo>
                  <a:cubicBezTo>
                    <a:pt x="35" y="130"/>
                    <a:pt x="24" y="135"/>
                    <a:pt x="15" y="131"/>
                  </a:cubicBezTo>
                  <a:cubicBezTo>
                    <a:pt x="5" y="128"/>
                    <a:pt x="0" y="117"/>
                    <a:pt x="4" y="107"/>
                  </a:cubicBezTo>
                  <a:cubicBezTo>
                    <a:pt x="15" y="77"/>
                    <a:pt x="42" y="25"/>
                    <a:pt x="103" y="1"/>
                  </a:cubicBezTo>
                  <a:cubicBezTo>
                    <a:pt x="105" y="1"/>
                    <a:pt x="107" y="0"/>
                    <a:pt x="109" y="0"/>
                  </a:cubicBezTo>
                </a:path>
              </a:pathLst>
            </a:custGeom>
            <a:solidFill>
              <a:srgbClr val="6038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îsḷíḋè"/>
            <p:cNvSpPr/>
            <p:nvPr/>
          </p:nvSpPr>
          <p:spPr bwMode="auto">
            <a:xfrm>
              <a:off x="5281790" y="2168413"/>
              <a:ext cx="110966" cy="214996"/>
            </a:xfrm>
            <a:custGeom>
              <a:avLst/>
              <a:gdLst>
                <a:gd name="T0" fmla="*/ 32 w 60"/>
                <a:gd name="T1" fmla="*/ 3 h 116"/>
                <a:gd name="T2" fmla="*/ 8 w 60"/>
                <a:gd name="T3" fmla="*/ 69 h 116"/>
                <a:gd name="T4" fmla="*/ 41 w 60"/>
                <a:gd name="T5" fmla="*/ 116 h 116"/>
                <a:gd name="T6" fmla="*/ 60 w 60"/>
                <a:gd name="T7" fmla="*/ 11 h 116"/>
                <a:gd name="T8" fmla="*/ 32 w 60"/>
                <a:gd name="T9" fmla="*/ 3 h 116"/>
              </a:gdLst>
              <a:ahLst/>
              <a:cxnLst>
                <a:cxn ang="0">
                  <a:pos x="T0" y="T1"/>
                </a:cxn>
                <a:cxn ang="0">
                  <a:pos x="T2" y="T3"/>
                </a:cxn>
                <a:cxn ang="0">
                  <a:pos x="T4" y="T5"/>
                </a:cxn>
                <a:cxn ang="0">
                  <a:pos x="T6" y="T7"/>
                </a:cxn>
                <a:cxn ang="0">
                  <a:pos x="T8" y="T9"/>
                </a:cxn>
              </a:cxnLst>
              <a:rect l="0" t="0" r="r" b="b"/>
              <a:pathLst>
                <a:path w="60" h="116">
                  <a:moveTo>
                    <a:pt x="32" y="3"/>
                  </a:moveTo>
                  <a:cubicBezTo>
                    <a:pt x="11" y="8"/>
                    <a:pt x="0" y="37"/>
                    <a:pt x="8" y="69"/>
                  </a:cubicBezTo>
                  <a:cubicBezTo>
                    <a:pt x="13" y="92"/>
                    <a:pt x="26" y="109"/>
                    <a:pt x="41" y="116"/>
                  </a:cubicBezTo>
                  <a:cubicBezTo>
                    <a:pt x="60" y="11"/>
                    <a:pt x="60" y="11"/>
                    <a:pt x="60" y="11"/>
                  </a:cubicBezTo>
                  <a:cubicBezTo>
                    <a:pt x="52" y="4"/>
                    <a:pt x="42" y="0"/>
                    <a:pt x="32" y="3"/>
                  </a:cubicBezTo>
                </a:path>
              </a:pathLst>
            </a:custGeom>
            <a:solidFill>
              <a:srgbClr val="D5AA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iṡļîḓe"/>
            <p:cNvSpPr/>
            <p:nvPr/>
          </p:nvSpPr>
          <p:spPr bwMode="auto">
            <a:xfrm>
              <a:off x="5097310" y="1123949"/>
              <a:ext cx="1292749" cy="1525777"/>
            </a:xfrm>
            <a:custGeom>
              <a:avLst/>
              <a:gdLst>
                <a:gd name="T0" fmla="*/ 631 w 700"/>
                <a:gd name="T1" fmla="*/ 126 h 828"/>
                <a:gd name="T2" fmla="*/ 610 w 700"/>
                <a:gd name="T3" fmla="*/ 22 h 828"/>
                <a:gd name="T4" fmla="*/ 569 w 700"/>
                <a:gd name="T5" fmla="*/ 0 h 828"/>
                <a:gd name="T6" fmla="*/ 354 w 700"/>
                <a:gd name="T7" fmla="*/ 65 h 828"/>
                <a:gd name="T8" fmla="*/ 76 w 700"/>
                <a:gd name="T9" fmla="*/ 289 h 828"/>
                <a:gd name="T10" fmla="*/ 38 w 700"/>
                <a:gd name="T11" fmla="*/ 823 h 828"/>
                <a:gd name="T12" fmla="*/ 105 w 700"/>
                <a:gd name="T13" fmla="*/ 685 h 828"/>
                <a:gd name="T14" fmla="*/ 102 w 700"/>
                <a:gd name="T15" fmla="*/ 682 h 828"/>
                <a:gd name="T16" fmla="*/ 98 w 700"/>
                <a:gd name="T17" fmla="*/ 677 h 828"/>
                <a:gd name="T18" fmla="*/ 98 w 700"/>
                <a:gd name="T19" fmla="*/ 676 h 828"/>
                <a:gd name="T20" fmla="*/ 93 w 700"/>
                <a:gd name="T21" fmla="*/ 670 h 828"/>
                <a:gd name="T22" fmla="*/ 89 w 700"/>
                <a:gd name="T23" fmla="*/ 663 h 828"/>
                <a:gd name="T24" fmla="*/ 85 w 700"/>
                <a:gd name="T25" fmla="*/ 657 h 828"/>
                <a:gd name="T26" fmla="*/ 82 w 700"/>
                <a:gd name="T27" fmla="*/ 650 h 828"/>
                <a:gd name="T28" fmla="*/ 80 w 700"/>
                <a:gd name="T29" fmla="*/ 643 h 828"/>
                <a:gd name="T30" fmla="*/ 77 w 700"/>
                <a:gd name="T31" fmla="*/ 636 h 828"/>
                <a:gd name="T32" fmla="*/ 112 w 700"/>
                <a:gd name="T33" fmla="*/ 528 h 828"/>
                <a:gd name="T34" fmla="*/ 120 w 700"/>
                <a:gd name="T35" fmla="*/ 527 h 828"/>
                <a:gd name="T36" fmla="*/ 124 w 700"/>
                <a:gd name="T37" fmla="*/ 527 h 828"/>
                <a:gd name="T38" fmla="*/ 125 w 700"/>
                <a:gd name="T39" fmla="*/ 527 h 828"/>
                <a:gd name="T40" fmla="*/ 129 w 700"/>
                <a:gd name="T41" fmla="*/ 527 h 828"/>
                <a:gd name="T42" fmla="*/ 133 w 700"/>
                <a:gd name="T43" fmla="*/ 528 h 828"/>
                <a:gd name="T44" fmla="*/ 133 w 700"/>
                <a:gd name="T45" fmla="*/ 528 h 828"/>
                <a:gd name="T46" fmla="*/ 137 w 700"/>
                <a:gd name="T47" fmla="*/ 529 h 828"/>
                <a:gd name="T48" fmla="*/ 138 w 700"/>
                <a:gd name="T49" fmla="*/ 530 h 828"/>
                <a:gd name="T50" fmla="*/ 141 w 700"/>
                <a:gd name="T51" fmla="*/ 531 h 828"/>
                <a:gd name="T52" fmla="*/ 142 w 700"/>
                <a:gd name="T53" fmla="*/ 532 h 828"/>
                <a:gd name="T54" fmla="*/ 145 w 700"/>
                <a:gd name="T55" fmla="*/ 533 h 828"/>
                <a:gd name="T56" fmla="*/ 146 w 700"/>
                <a:gd name="T57" fmla="*/ 534 h 828"/>
                <a:gd name="T58" fmla="*/ 149 w 700"/>
                <a:gd name="T59" fmla="*/ 536 h 828"/>
                <a:gd name="T60" fmla="*/ 150 w 700"/>
                <a:gd name="T61" fmla="*/ 536 h 828"/>
                <a:gd name="T62" fmla="*/ 159 w 700"/>
                <a:gd name="T63" fmla="*/ 425 h 828"/>
                <a:gd name="T64" fmla="*/ 181 w 700"/>
                <a:gd name="T65" fmla="*/ 282 h 828"/>
                <a:gd name="T66" fmla="*/ 330 w 700"/>
                <a:gd name="T67" fmla="*/ 304 h 828"/>
                <a:gd name="T68" fmla="*/ 525 w 700"/>
                <a:gd name="T69" fmla="*/ 301 h 828"/>
                <a:gd name="T70" fmla="*/ 549 w 700"/>
                <a:gd name="T71" fmla="*/ 300 h 828"/>
                <a:gd name="T72" fmla="*/ 671 w 700"/>
                <a:gd name="T73" fmla="*/ 53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0" h="828">
                  <a:moveTo>
                    <a:pt x="671" y="53"/>
                  </a:moveTo>
                  <a:cubicBezTo>
                    <a:pt x="663" y="84"/>
                    <a:pt x="648" y="108"/>
                    <a:pt x="631" y="126"/>
                  </a:cubicBezTo>
                  <a:cubicBezTo>
                    <a:pt x="630" y="126"/>
                    <a:pt x="630" y="126"/>
                    <a:pt x="630" y="126"/>
                  </a:cubicBezTo>
                  <a:cubicBezTo>
                    <a:pt x="638" y="88"/>
                    <a:pt x="635" y="49"/>
                    <a:pt x="610" y="22"/>
                  </a:cubicBezTo>
                  <a:cubicBezTo>
                    <a:pt x="602" y="14"/>
                    <a:pt x="592" y="8"/>
                    <a:pt x="582" y="3"/>
                  </a:cubicBezTo>
                  <a:cubicBezTo>
                    <a:pt x="580" y="3"/>
                    <a:pt x="570" y="1"/>
                    <a:pt x="569" y="0"/>
                  </a:cubicBezTo>
                  <a:cubicBezTo>
                    <a:pt x="604" y="54"/>
                    <a:pt x="587" y="89"/>
                    <a:pt x="558" y="110"/>
                  </a:cubicBezTo>
                  <a:cubicBezTo>
                    <a:pt x="354" y="65"/>
                    <a:pt x="354" y="65"/>
                    <a:pt x="354" y="65"/>
                  </a:cubicBezTo>
                  <a:cubicBezTo>
                    <a:pt x="105" y="151"/>
                    <a:pt x="105" y="151"/>
                    <a:pt x="105" y="151"/>
                  </a:cubicBezTo>
                  <a:cubicBezTo>
                    <a:pt x="109" y="183"/>
                    <a:pt x="76" y="289"/>
                    <a:pt x="76" y="289"/>
                  </a:cubicBezTo>
                  <a:cubicBezTo>
                    <a:pt x="28" y="295"/>
                    <a:pt x="0" y="330"/>
                    <a:pt x="0" y="330"/>
                  </a:cubicBezTo>
                  <a:cubicBezTo>
                    <a:pt x="62" y="408"/>
                    <a:pt x="40" y="791"/>
                    <a:pt x="38" y="823"/>
                  </a:cubicBezTo>
                  <a:cubicBezTo>
                    <a:pt x="42" y="825"/>
                    <a:pt x="46" y="827"/>
                    <a:pt x="51" y="828"/>
                  </a:cubicBezTo>
                  <a:cubicBezTo>
                    <a:pt x="70" y="781"/>
                    <a:pt x="88" y="733"/>
                    <a:pt x="105" y="685"/>
                  </a:cubicBezTo>
                  <a:cubicBezTo>
                    <a:pt x="104" y="684"/>
                    <a:pt x="104" y="683"/>
                    <a:pt x="103" y="683"/>
                  </a:cubicBezTo>
                  <a:cubicBezTo>
                    <a:pt x="102" y="682"/>
                    <a:pt x="102" y="682"/>
                    <a:pt x="102" y="682"/>
                  </a:cubicBezTo>
                  <a:cubicBezTo>
                    <a:pt x="102" y="681"/>
                    <a:pt x="102" y="681"/>
                    <a:pt x="102" y="681"/>
                  </a:cubicBezTo>
                  <a:cubicBezTo>
                    <a:pt x="100" y="680"/>
                    <a:pt x="99" y="678"/>
                    <a:pt x="98" y="677"/>
                  </a:cubicBezTo>
                  <a:cubicBezTo>
                    <a:pt x="98" y="677"/>
                    <a:pt x="98" y="677"/>
                    <a:pt x="98" y="677"/>
                  </a:cubicBezTo>
                  <a:cubicBezTo>
                    <a:pt x="98" y="676"/>
                    <a:pt x="98" y="676"/>
                    <a:pt x="98" y="676"/>
                  </a:cubicBezTo>
                  <a:cubicBezTo>
                    <a:pt x="96" y="675"/>
                    <a:pt x="95" y="673"/>
                    <a:pt x="94" y="671"/>
                  </a:cubicBezTo>
                  <a:cubicBezTo>
                    <a:pt x="94" y="671"/>
                    <a:pt x="93" y="670"/>
                    <a:pt x="93" y="670"/>
                  </a:cubicBezTo>
                  <a:cubicBezTo>
                    <a:pt x="92" y="668"/>
                    <a:pt x="91" y="667"/>
                    <a:pt x="90" y="665"/>
                  </a:cubicBezTo>
                  <a:cubicBezTo>
                    <a:pt x="90" y="665"/>
                    <a:pt x="89" y="664"/>
                    <a:pt x="89" y="663"/>
                  </a:cubicBezTo>
                  <a:cubicBezTo>
                    <a:pt x="88" y="662"/>
                    <a:pt x="87" y="661"/>
                    <a:pt x="87" y="659"/>
                  </a:cubicBezTo>
                  <a:cubicBezTo>
                    <a:pt x="86" y="659"/>
                    <a:pt x="86" y="658"/>
                    <a:pt x="85" y="657"/>
                  </a:cubicBezTo>
                  <a:cubicBezTo>
                    <a:pt x="85" y="656"/>
                    <a:pt x="84" y="654"/>
                    <a:pt x="84" y="653"/>
                  </a:cubicBezTo>
                  <a:cubicBezTo>
                    <a:pt x="83" y="652"/>
                    <a:pt x="83" y="651"/>
                    <a:pt x="82" y="650"/>
                  </a:cubicBezTo>
                  <a:cubicBezTo>
                    <a:pt x="82" y="649"/>
                    <a:pt x="81" y="647"/>
                    <a:pt x="81" y="646"/>
                  </a:cubicBezTo>
                  <a:cubicBezTo>
                    <a:pt x="80" y="645"/>
                    <a:pt x="80" y="644"/>
                    <a:pt x="80" y="643"/>
                  </a:cubicBezTo>
                  <a:cubicBezTo>
                    <a:pt x="79" y="642"/>
                    <a:pt x="79" y="640"/>
                    <a:pt x="78" y="638"/>
                  </a:cubicBezTo>
                  <a:cubicBezTo>
                    <a:pt x="78" y="638"/>
                    <a:pt x="78" y="637"/>
                    <a:pt x="77" y="636"/>
                  </a:cubicBezTo>
                  <a:cubicBezTo>
                    <a:pt x="77" y="634"/>
                    <a:pt x="76" y="631"/>
                    <a:pt x="75" y="628"/>
                  </a:cubicBezTo>
                  <a:cubicBezTo>
                    <a:pt x="64" y="580"/>
                    <a:pt x="81" y="535"/>
                    <a:pt x="112" y="528"/>
                  </a:cubicBezTo>
                  <a:cubicBezTo>
                    <a:pt x="115" y="527"/>
                    <a:pt x="117" y="527"/>
                    <a:pt x="120" y="527"/>
                  </a:cubicBezTo>
                  <a:cubicBezTo>
                    <a:pt x="120" y="527"/>
                    <a:pt x="120" y="527"/>
                    <a:pt x="120" y="527"/>
                  </a:cubicBezTo>
                  <a:cubicBezTo>
                    <a:pt x="121" y="527"/>
                    <a:pt x="121" y="527"/>
                    <a:pt x="121" y="527"/>
                  </a:cubicBezTo>
                  <a:cubicBezTo>
                    <a:pt x="122" y="527"/>
                    <a:pt x="123" y="527"/>
                    <a:pt x="124" y="527"/>
                  </a:cubicBezTo>
                  <a:cubicBezTo>
                    <a:pt x="124" y="527"/>
                    <a:pt x="124" y="527"/>
                    <a:pt x="124" y="527"/>
                  </a:cubicBezTo>
                  <a:cubicBezTo>
                    <a:pt x="125" y="527"/>
                    <a:pt x="125" y="527"/>
                    <a:pt x="125" y="527"/>
                  </a:cubicBezTo>
                  <a:cubicBezTo>
                    <a:pt x="126" y="527"/>
                    <a:pt x="127" y="527"/>
                    <a:pt x="128" y="527"/>
                  </a:cubicBezTo>
                  <a:cubicBezTo>
                    <a:pt x="129" y="527"/>
                    <a:pt x="129" y="527"/>
                    <a:pt x="129" y="527"/>
                  </a:cubicBezTo>
                  <a:cubicBezTo>
                    <a:pt x="129" y="527"/>
                    <a:pt x="129" y="527"/>
                    <a:pt x="129" y="527"/>
                  </a:cubicBezTo>
                  <a:cubicBezTo>
                    <a:pt x="130" y="528"/>
                    <a:pt x="132" y="528"/>
                    <a:pt x="133" y="528"/>
                  </a:cubicBezTo>
                  <a:cubicBezTo>
                    <a:pt x="133" y="528"/>
                    <a:pt x="133" y="528"/>
                    <a:pt x="133" y="528"/>
                  </a:cubicBezTo>
                  <a:cubicBezTo>
                    <a:pt x="133" y="528"/>
                    <a:pt x="133" y="528"/>
                    <a:pt x="133" y="528"/>
                  </a:cubicBezTo>
                  <a:cubicBezTo>
                    <a:pt x="133" y="528"/>
                    <a:pt x="133" y="528"/>
                    <a:pt x="133" y="528"/>
                  </a:cubicBezTo>
                  <a:cubicBezTo>
                    <a:pt x="135" y="529"/>
                    <a:pt x="136" y="529"/>
                    <a:pt x="137" y="529"/>
                  </a:cubicBezTo>
                  <a:cubicBezTo>
                    <a:pt x="137" y="529"/>
                    <a:pt x="137" y="529"/>
                    <a:pt x="137" y="529"/>
                  </a:cubicBezTo>
                  <a:cubicBezTo>
                    <a:pt x="138" y="530"/>
                    <a:pt x="138" y="530"/>
                    <a:pt x="138" y="530"/>
                  </a:cubicBezTo>
                  <a:cubicBezTo>
                    <a:pt x="138" y="530"/>
                    <a:pt x="138" y="530"/>
                    <a:pt x="138" y="530"/>
                  </a:cubicBezTo>
                  <a:cubicBezTo>
                    <a:pt x="139" y="530"/>
                    <a:pt x="140" y="531"/>
                    <a:pt x="141" y="531"/>
                  </a:cubicBezTo>
                  <a:cubicBezTo>
                    <a:pt x="141" y="531"/>
                    <a:pt x="141" y="531"/>
                    <a:pt x="141" y="531"/>
                  </a:cubicBezTo>
                  <a:cubicBezTo>
                    <a:pt x="142" y="532"/>
                    <a:pt x="142" y="532"/>
                    <a:pt x="142" y="532"/>
                  </a:cubicBezTo>
                  <a:cubicBezTo>
                    <a:pt x="142" y="532"/>
                    <a:pt x="142" y="532"/>
                    <a:pt x="142" y="532"/>
                  </a:cubicBezTo>
                  <a:cubicBezTo>
                    <a:pt x="143" y="532"/>
                    <a:pt x="144" y="533"/>
                    <a:pt x="145" y="533"/>
                  </a:cubicBezTo>
                  <a:cubicBezTo>
                    <a:pt x="145" y="533"/>
                    <a:pt x="145" y="533"/>
                    <a:pt x="145" y="533"/>
                  </a:cubicBezTo>
                  <a:cubicBezTo>
                    <a:pt x="146" y="534"/>
                    <a:pt x="146" y="534"/>
                    <a:pt x="146" y="534"/>
                  </a:cubicBezTo>
                  <a:cubicBezTo>
                    <a:pt x="146" y="534"/>
                    <a:pt x="146" y="534"/>
                    <a:pt x="146" y="534"/>
                  </a:cubicBezTo>
                  <a:cubicBezTo>
                    <a:pt x="147" y="534"/>
                    <a:pt x="148" y="535"/>
                    <a:pt x="149" y="536"/>
                  </a:cubicBezTo>
                  <a:cubicBezTo>
                    <a:pt x="149" y="536"/>
                    <a:pt x="149" y="536"/>
                    <a:pt x="149" y="536"/>
                  </a:cubicBezTo>
                  <a:cubicBezTo>
                    <a:pt x="150" y="536"/>
                    <a:pt x="150" y="536"/>
                    <a:pt x="150" y="536"/>
                  </a:cubicBezTo>
                  <a:cubicBezTo>
                    <a:pt x="150" y="536"/>
                    <a:pt x="150" y="536"/>
                    <a:pt x="150" y="536"/>
                  </a:cubicBezTo>
                  <a:cubicBezTo>
                    <a:pt x="159" y="501"/>
                    <a:pt x="166" y="462"/>
                    <a:pt x="159" y="425"/>
                  </a:cubicBezTo>
                  <a:cubicBezTo>
                    <a:pt x="151" y="386"/>
                    <a:pt x="124" y="354"/>
                    <a:pt x="106" y="319"/>
                  </a:cubicBezTo>
                  <a:cubicBezTo>
                    <a:pt x="102" y="313"/>
                    <a:pt x="176" y="283"/>
                    <a:pt x="181" y="282"/>
                  </a:cubicBezTo>
                  <a:cubicBezTo>
                    <a:pt x="204" y="275"/>
                    <a:pt x="231" y="272"/>
                    <a:pt x="256" y="277"/>
                  </a:cubicBezTo>
                  <a:cubicBezTo>
                    <a:pt x="281" y="282"/>
                    <a:pt x="303" y="303"/>
                    <a:pt x="330" y="304"/>
                  </a:cubicBezTo>
                  <a:cubicBezTo>
                    <a:pt x="391" y="305"/>
                    <a:pt x="453" y="305"/>
                    <a:pt x="515" y="302"/>
                  </a:cubicBezTo>
                  <a:cubicBezTo>
                    <a:pt x="518" y="302"/>
                    <a:pt x="521" y="302"/>
                    <a:pt x="525" y="301"/>
                  </a:cubicBezTo>
                  <a:cubicBezTo>
                    <a:pt x="532" y="301"/>
                    <a:pt x="539" y="301"/>
                    <a:pt x="546" y="300"/>
                  </a:cubicBezTo>
                  <a:cubicBezTo>
                    <a:pt x="547" y="300"/>
                    <a:pt x="548" y="300"/>
                    <a:pt x="549" y="300"/>
                  </a:cubicBezTo>
                  <a:cubicBezTo>
                    <a:pt x="554" y="299"/>
                    <a:pt x="559" y="299"/>
                    <a:pt x="563" y="299"/>
                  </a:cubicBezTo>
                  <a:cubicBezTo>
                    <a:pt x="700" y="235"/>
                    <a:pt x="671" y="53"/>
                    <a:pt x="671" y="53"/>
                  </a:cubicBezTo>
                </a:path>
              </a:pathLst>
            </a:custGeom>
            <a:solidFill>
              <a:srgbClr val="8048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îś1ide"/>
            <p:cNvSpPr/>
            <p:nvPr/>
          </p:nvSpPr>
          <p:spPr bwMode="auto">
            <a:xfrm>
              <a:off x="5080665" y="1702357"/>
              <a:ext cx="192803" cy="339833"/>
            </a:xfrm>
            <a:custGeom>
              <a:avLst/>
              <a:gdLst>
                <a:gd name="T0" fmla="*/ 98 w 104"/>
                <a:gd name="T1" fmla="*/ 0 h 184"/>
                <a:gd name="T2" fmla="*/ 104 w 104"/>
                <a:gd name="T3" fmla="*/ 184 h 184"/>
                <a:gd name="T4" fmla="*/ 98 w 104"/>
                <a:gd name="T5" fmla="*/ 0 h 184"/>
              </a:gdLst>
              <a:ahLst/>
              <a:cxnLst>
                <a:cxn ang="0">
                  <a:pos x="T0" y="T1"/>
                </a:cxn>
                <a:cxn ang="0">
                  <a:pos x="T2" y="T3"/>
                </a:cxn>
                <a:cxn ang="0">
                  <a:pos x="T4" y="T5"/>
                </a:cxn>
              </a:cxnLst>
              <a:rect l="0" t="0" r="r" b="b"/>
              <a:pathLst>
                <a:path w="104" h="184">
                  <a:moveTo>
                    <a:pt x="98" y="0"/>
                  </a:moveTo>
                  <a:cubicBezTo>
                    <a:pt x="98" y="0"/>
                    <a:pt x="83" y="77"/>
                    <a:pt x="104" y="184"/>
                  </a:cubicBezTo>
                  <a:cubicBezTo>
                    <a:pt x="104" y="184"/>
                    <a:pt x="0" y="68"/>
                    <a:pt x="98" y="0"/>
                  </a:cubicBezTo>
                </a:path>
              </a:pathLst>
            </a:custGeom>
            <a:solidFill>
              <a:srgbClr val="8B58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íṩľídê"/>
            <p:cNvSpPr/>
            <p:nvPr/>
          </p:nvSpPr>
          <p:spPr bwMode="auto">
            <a:xfrm>
              <a:off x="5383046" y="1352815"/>
              <a:ext cx="363412" cy="244124"/>
            </a:xfrm>
            <a:custGeom>
              <a:avLst/>
              <a:gdLst>
                <a:gd name="T0" fmla="*/ 0 w 196"/>
                <a:gd name="T1" fmla="*/ 133 h 133"/>
                <a:gd name="T2" fmla="*/ 196 w 196"/>
                <a:gd name="T3" fmla="*/ 43 h 133"/>
                <a:gd name="T4" fmla="*/ 0 w 196"/>
                <a:gd name="T5" fmla="*/ 133 h 133"/>
              </a:gdLst>
              <a:ahLst/>
              <a:cxnLst>
                <a:cxn ang="0">
                  <a:pos x="T0" y="T1"/>
                </a:cxn>
                <a:cxn ang="0">
                  <a:pos x="T2" y="T3"/>
                </a:cxn>
                <a:cxn ang="0">
                  <a:pos x="T4" y="T5"/>
                </a:cxn>
              </a:cxnLst>
              <a:rect l="0" t="0" r="r" b="b"/>
              <a:pathLst>
                <a:path w="196" h="133">
                  <a:moveTo>
                    <a:pt x="0" y="133"/>
                  </a:moveTo>
                  <a:cubicBezTo>
                    <a:pt x="0" y="133"/>
                    <a:pt x="119" y="51"/>
                    <a:pt x="196" y="43"/>
                  </a:cubicBezTo>
                  <a:cubicBezTo>
                    <a:pt x="196" y="43"/>
                    <a:pt x="24" y="0"/>
                    <a:pt x="0" y="133"/>
                  </a:cubicBezTo>
                </a:path>
              </a:pathLst>
            </a:custGeom>
            <a:solidFill>
              <a:srgbClr val="8B58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íṣlîḍé"/>
            <p:cNvSpPr/>
            <p:nvPr/>
          </p:nvSpPr>
          <p:spPr bwMode="auto">
            <a:xfrm>
              <a:off x="5510657" y="1426330"/>
              <a:ext cx="472991" cy="163674"/>
            </a:xfrm>
            <a:custGeom>
              <a:avLst/>
              <a:gdLst>
                <a:gd name="T0" fmla="*/ 0 w 256"/>
                <a:gd name="T1" fmla="*/ 89 h 89"/>
                <a:gd name="T2" fmla="*/ 256 w 256"/>
                <a:gd name="T3" fmla="*/ 13 h 89"/>
                <a:gd name="T4" fmla="*/ 0 w 256"/>
                <a:gd name="T5" fmla="*/ 89 h 89"/>
              </a:gdLst>
              <a:ahLst/>
              <a:cxnLst>
                <a:cxn ang="0">
                  <a:pos x="T0" y="T1"/>
                </a:cxn>
                <a:cxn ang="0">
                  <a:pos x="T2" y="T3"/>
                </a:cxn>
                <a:cxn ang="0">
                  <a:pos x="T4" y="T5"/>
                </a:cxn>
              </a:cxnLst>
              <a:rect l="0" t="0" r="r" b="b"/>
              <a:pathLst>
                <a:path w="256" h="89">
                  <a:moveTo>
                    <a:pt x="0" y="89"/>
                  </a:moveTo>
                  <a:cubicBezTo>
                    <a:pt x="0" y="89"/>
                    <a:pt x="28" y="0"/>
                    <a:pt x="256" y="13"/>
                  </a:cubicBezTo>
                  <a:cubicBezTo>
                    <a:pt x="256" y="13"/>
                    <a:pt x="166" y="77"/>
                    <a:pt x="0" y="89"/>
                  </a:cubicBezTo>
                </a:path>
              </a:pathLst>
            </a:custGeom>
            <a:solidFill>
              <a:srgbClr val="8B58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iṥḻidé"/>
            <p:cNvSpPr/>
            <p:nvPr/>
          </p:nvSpPr>
          <p:spPr bwMode="auto">
            <a:xfrm>
              <a:off x="5613300" y="1438814"/>
              <a:ext cx="539571" cy="324574"/>
            </a:xfrm>
            <a:custGeom>
              <a:avLst/>
              <a:gdLst>
                <a:gd name="T0" fmla="*/ 0 w 292"/>
                <a:gd name="T1" fmla="*/ 99 h 176"/>
                <a:gd name="T2" fmla="*/ 292 w 292"/>
                <a:gd name="T3" fmla="*/ 0 h 176"/>
                <a:gd name="T4" fmla="*/ 0 w 292"/>
                <a:gd name="T5" fmla="*/ 99 h 176"/>
              </a:gdLst>
              <a:ahLst/>
              <a:cxnLst>
                <a:cxn ang="0">
                  <a:pos x="T0" y="T1"/>
                </a:cxn>
                <a:cxn ang="0">
                  <a:pos x="T2" y="T3"/>
                </a:cxn>
                <a:cxn ang="0">
                  <a:pos x="T4" y="T5"/>
                </a:cxn>
              </a:cxnLst>
              <a:rect l="0" t="0" r="r" b="b"/>
              <a:pathLst>
                <a:path w="292" h="176">
                  <a:moveTo>
                    <a:pt x="0" y="99"/>
                  </a:moveTo>
                  <a:cubicBezTo>
                    <a:pt x="0" y="99"/>
                    <a:pt x="209" y="94"/>
                    <a:pt x="292" y="0"/>
                  </a:cubicBezTo>
                  <a:cubicBezTo>
                    <a:pt x="292" y="0"/>
                    <a:pt x="266" y="176"/>
                    <a:pt x="0" y="99"/>
                  </a:cubicBezTo>
                </a:path>
              </a:pathLst>
            </a:custGeom>
            <a:solidFill>
              <a:srgbClr val="8B58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ïṡļíḍê"/>
            <p:cNvSpPr/>
            <p:nvPr/>
          </p:nvSpPr>
          <p:spPr bwMode="auto">
            <a:xfrm>
              <a:off x="6033582" y="2201702"/>
              <a:ext cx="2774" cy="277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lnTo>
                    <a:pt x="0" y="0"/>
                  </a:lnTo>
                  <a:lnTo>
                    <a:pt x="2" y="2"/>
                  </a:lnTo>
                  <a:close/>
                </a:path>
              </a:pathLst>
            </a:custGeom>
            <a:solidFill>
              <a:srgbClr val="F3CD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iŝļiďe"/>
            <p:cNvSpPr/>
            <p:nvPr/>
          </p:nvSpPr>
          <p:spPr bwMode="auto">
            <a:xfrm>
              <a:off x="6138999" y="2261347"/>
              <a:ext cx="19419" cy="6936"/>
            </a:xfrm>
            <a:custGeom>
              <a:avLst/>
              <a:gdLst>
                <a:gd name="T0" fmla="*/ 10 w 10"/>
                <a:gd name="T1" fmla="*/ 4 h 4"/>
                <a:gd name="T2" fmla="*/ 0 w 10"/>
                <a:gd name="T3" fmla="*/ 0 h 4"/>
                <a:gd name="T4" fmla="*/ 10 w 10"/>
                <a:gd name="T5" fmla="*/ 4 h 4"/>
              </a:gdLst>
              <a:ahLst/>
              <a:cxnLst>
                <a:cxn ang="0">
                  <a:pos x="T0" y="T1"/>
                </a:cxn>
                <a:cxn ang="0">
                  <a:pos x="T2" y="T3"/>
                </a:cxn>
                <a:cxn ang="0">
                  <a:pos x="T4" y="T5"/>
                </a:cxn>
              </a:cxnLst>
              <a:rect l="0" t="0" r="r" b="b"/>
              <a:pathLst>
                <a:path w="10" h="4">
                  <a:moveTo>
                    <a:pt x="10" y="4"/>
                  </a:moveTo>
                  <a:cubicBezTo>
                    <a:pt x="7" y="3"/>
                    <a:pt x="3" y="2"/>
                    <a:pt x="0" y="0"/>
                  </a:cubicBezTo>
                  <a:cubicBezTo>
                    <a:pt x="3" y="2"/>
                    <a:pt x="7" y="3"/>
                    <a:pt x="10" y="4"/>
                  </a:cubicBezTo>
                  <a:close/>
                </a:path>
              </a:pathLst>
            </a:custGeom>
            <a:solidFill>
              <a:srgbClr val="F3CD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ïŝľíḓê"/>
            <p:cNvSpPr/>
            <p:nvPr/>
          </p:nvSpPr>
          <p:spPr bwMode="auto">
            <a:xfrm>
              <a:off x="6176451" y="2273830"/>
              <a:ext cx="11097" cy="4162"/>
            </a:xfrm>
            <a:custGeom>
              <a:avLst/>
              <a:gdLst>
                <a:gd name="T0" fmla="*/ 4 w 6"/>
                <a:gd name="T1" fmla="*/ 2 h 2"/>
                <a:gd name="T2" fmla="*/ 6 w 6"/>
                <a:gd name="T3" fmla="*/ 1 h 2"/>
                <a:gd name="T4" fmla="*/ 0 w 6"/>
                <a:gd name="T5" fmla="*/ 0 h 2"/>
                <a:gd name="T6" fmla="*/ 4 w 6"/>
                <a:gd name="T7" fmla="*/ 2 h 2"/>
              </a:gdLst>
              <a:ahLst/>
              <a:cxnLst>
                <a:cxn ang="0">
                  <a:pos x="T0" y="T1"/>
                </a:cxn>
                <a:cxn ang="0">
                  <a:pos x="T2" y="T3"/>
                </a:cxn>
                <a:cxn ang="0">
                  <a:pos x="T4" y="T5"/>
                </a:cxn>
                <a:cxn ang="0">
                  <a:pos x="T6" y="T7"/>
                </a:cxn>
              </a:cxnLst>
              <a:rect l="0" t="0" r="r" b="b"/>
              <a:pathLst>
                <a:path w="6" h="2">
                  <a:moveTo>
                    <a:pt x="4" y="2"/>
                  </a:moveTo>
                  <a:cubicBezTo>
                    <a:pt x="6" y="1"/>
                    <a:pt x="6" y="1"/>
                    <a:pt x="6" y="1"/>
                  </a:cubicBezTo>
                  <a:cubicBezTo>
                    <a:pt x="0" y="0"/>
                    <a:pt x="0" y="0"/>
                    <a:pt x="0" y="0"/>
                  </a:cubicBezTo>
                  <a:cubicBezTo>
                    <a:pt x="1" y="1"/>
                    <a:pt x="3" y="1"/>
                    <a:pt x="4" y="2"/>
                  </a:cubicBezTo>
                  <a:close/>
                </a:path>
              </a:pathLst>
            </a:custGeom>
            <a:solidFill>
              <a:srgbClr val="F3CD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ïṩ1ïḓé"/>
            <p:cNvSpPr/>
            <p:nvPr/>
          </p:nvSpPr>
          <p:spPr bwMode="auto">
            <a:xfrm>
              <a:off x="6158418" y="2268282"/>
              <a:ext cx="18032" cy="5548"/>
            </a:xfrm>
            <a:custGeom>
              <a:avLst/>
              <a:gdLst>
                <a:gd name="T0" fmla="*/ 10 w 10"/>
                <a:gd name="T1" fmla="*/ 3 h 3"/>
                <a:gd name="T2" fmla="*/ 0 w 10"/>
                <a:gd name="T3" fmla="*/ 0 h 3"/>
                <a:gd name="T4" fmla="*/ 10 w 10"/>
                <a:gd name="T5" fmla="*/ 3 h 3"/>
              </a:gdLst>
              <a:ahLst/>
              <a:cxnLst>
                <a:cxn ang="0">
                  <a:pos x="T0" y="T1"/>
                </a:cxn>
                <a:cxn ang="0">
                  <a:pos x="T2" y="T3"/>
                </a:cxn>
                <a:cxn ang="0">
                  <a:pos x="T4" y="T5"/>
                </a:cxn>
              </a:cxnLst>
              <a:rect l="0" t="0" r="r" b="b"/>
              <a:pathLst>
                <a:path w="10" h="3">
                  <a:moveTo>
                    <a:pt x="10" y="3"/>
                  </a:moveTo>
                  <a:cubicBezTo>
                    <a:pt x="6" y="2"/>
                    <a:pt x="3" y="1"/>
                    <a:pt x="0" y="0"/>
                  </a:cubicBezTo>
                  <a:cubicBezTo>
                    <a:pt x="3" y="1"/>
                    <a:pt x="6" y="2"/>
                    <a:pt x="10" y="3"/>
                  </a:cubicBezTo>
                  <a:close/>
                </a:path>
              </a:pathLst>
            </a:custGeom>
            <a:solidFill>
              <a:srgbClr val="F3CD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iṥ1ïḓe"/>
            <p:cNvSpPr/>
            <p:nvPr/>
          </p:nvSpPr>
          <p:spPr bwMode="auto">
            <a:xfrm>
              <a:off x="6122354" y="2255798"/>
              <a:ext cx="16645" cy="5548"/>
            </a:xfrm>
            <a:custGeom>
              <a:avLst/>
              <a:gdLst>
                <a:gd name="T0" fmla="*/ 9 w 9"/>
                <a:gd name="T1" fmla="*/ 3 h 3"/>
                <a:gd name="T2" fmla="*/ 0 w 9"/>
                <a:gd name="T3" fmla="*/ 0 h 3"/>
                <a:gd name="T4" fmla="*/ 9 w 9"/>
                <a:gd name="T5" fmla="*/ 3 h 3"/>
              </a:gdLst>
              <a:ahLst/>
              <a:cxnLst>
                <a:cxn ang="0">
                  <a:pos x="T0" y="T1"/>
                </a:cxn>
                <a:cxn ang="0">
                  <a:pos x="T2" y="T3"/>
                </a:cxn>
                <a:cxn ang="0">
                  <a:pos x="T4" y="T5"/>
                </a:cxn>
              </a:cxnLst>
              <a:rect l="0" t="0" r="r" b="b"/>
              <a:pathLst>
                <a:path w="9" h="3">
                  <a:moveTo>
                    <a:pt x="9" y="3"/>
                  </a:moveTo>
                  <a:cubicBezTo>
                    <a:pt x="6" y="2"/>
                    <a:pt x="3" y="1"/>
                    <a:pt x="0" y="0"/>
                  </a:cubicBezTo>
                  <a:cubicBezTo>
                    <a:pt x="3" y="1"/>
                    <a:pt x="6" y="2"/>
                    <a:pt x="9" y="3"/>
                  </a:cubicBezTo>
                  <a:close/>
                </a:path>
              </a:pathLst>
            </a:custGeom>
            <a:solidFill>
              <a:srgbClr val="F3CD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íṥlíḋê"/>
            <p:cNvSpPr/>
            <p:nvPr/>
          </p:nvSpPr>
          <p:spPr bwMode="auto">
            <a:xfrm>
              <a:off x="6072420" y="2228057"/>
              <a:ext cx="9710" cy="6936"/>
            </a:xfrm>
            <a:custGeom>
              <a:avLst/>
              <a:gdLst>
                <a:gd name="T0" fmla="*/ 5 w 5"/>
                <a:gd name="T1" fmla="*/ 4 h 4"/>
                <a:gd name="T2" fmla="*/ 0 w 5"/>
                <a:gd name="T3" fmla="*/ 0 h 4"/>
                <a:gd name="T4" fmla="*/ 5 w 5"/>
                <a:gd name="T5" fmla="*/ 4 h 4"/>
              </a:gdLst>
              <a:ahLst/>
              <a:cxnLst>
                <a:cxn ang="0">
                  <a:pos x="T0" y="T1"/>
                </a:cxn>
                <a:cxn ang="0">
                  <a:pos x="T2" y="T3"/>
                </a:cxn>
                <a:cxn ang="0">
                  <a:pos x="T4" y="T5"/>
                </a:cxn>
              </a:cxnLst>
              <a:rect l="0" t="0" r="r" b="b"/>
              <a:pathLst>
                <a:path w="5" h="4">
                  <a:moveTo>
                    <a:pt x="5" y="4"/>
                  </a:moveTo>
                  <a:cubicBezTo>
                    <a:pt x="4" y="3"/>
                    <a:pt x="2" y="2"/>
                    <a:pt x="0" y="0"/>
                  </a:cubicBezTo>
                  <a:cubicBezTo>
                    <a:pt x="2" y="2"/>
                    <a:pt x="4" y="3"/>
                    <a:pt x="5" y="4"/>
                  </a:cubicBezTo>
                  <a:close/>
                </a:path>
              </a:pathLst>
            </a:custGeom>
            <a:solidFill>
              <a:srgbClr val="F3CD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îS1ídè"/>
            <p:cNvSpPr/>
            <p:nvPr/>
          </p:nvSpPr>
          <p:spPr bwMode="auto">
            <a:xfrm>
              <a:off x="6055775" y="2218347"/>
              <a:ext cx="8322" cy="4162"/>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1"/>
                    <a:pt x="2" y="1"/>
                    <a:pt x="4" y="2"/>
                  </a:cubicBezTo>
                  <a:close/>
                </a:path>
              </a:pathLst>
            </a:custGeom>
            <a:solidFill>
              <a:srgbClr val="F3CD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íṡļiḓé"/>
            <p:cNvSpPr/>
            <p:nvPr/>
          </p:nvSpPr>
          <p:spPr bwMode="auto">
            <a:xfrm>
              <a:off x="6032195" y="2200316"/>
              <a:ext cx="1388" cy="1388"/>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F3CD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iṣḻiḋé"/>
            <p:cNvSpPr/>
            <p:nvPr/>
          </p:nvSpPr>
          <p:spPr bwMode="auto">
            <a:xfrm>
              <a:off x="6105710" y="2246089"/>
              <a:ext cx="15258" cy="6936"/>
            </a:xfrm>
            <a:custGeom>
              <a:avLst/>
              <a:gdLst>
                <a:gd name="T0" fmla="*/ 8 w 8"/>
                <a:gd name="T1" fmla="*/ 4 h 4"/>
                <a:gd name="T2" fmla="*/ 0 w 8"/>
                <a:gd name="T3" fmla="*/ 0 h 4"/>
                <a:gd name="T4" fmla="*/ 8 w 8"/>
                <a:gd name="T5" fmla="*/ 4 h 4"/>
              </a:gdLst>
              <a:ahLst/>
              <a:cxnLst>
                <a:cxn ang="0">
                  <a:pos x="T0" y="T1"/>
                </a:cxn>
                <a:cxn ang="0">
                  <a:pos x="T2" y="T3"/>
                </a:cxn>
                <a:cxn ang="0">
                  <a:pos x="T4" y="T5"/>
                </a:cxn>
              </a:cxnLst>
              <a:rect l="0" t="0" r="r" b="b"/>
              <a:pathLst>
                <a:path w="8" h="4">
                  <a:moveTo>
                    <a:pt x="8" y="4"/>
                  </a:moveTo>
                  <a:cubicBezTo>
                    <a:pt x="5" y="3"/>
                    <a:pt x="2" y="2"/>
                    <a:pt x="0" y="0"/>
                  </a:cubicBezTo>
                  <a:cubicBezTo>
                    <a:pt x="2" y="2"/>
                    <a:pt x="5" y="3"/>
                    <a:pt x="8" y="4"/>
                  </a:cubicBezTo>
                  <a:close/>
                </a:path>
              </a:pathLst>
            </a:custGeom>
            <a:solidFill>
              <a:srgbClr val="F3CD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îşļïḋê"/>
            <p:cNvSpPr/>
            <p:nvPr/>
          </p:nvSpPr>
          <p:spPr bwMode="auto">
            <a:xfrm>
              <a:off x="6089065" y="2239154"/>
              <a:ext cx="13871" cy="5548"/>
            </a:xfrm>
            <a:custGeom>
              <a:avLst/>
              <a:gdLst>
                <a:gd name="T0" fmla="*/ 7 w 7"/>
                <a:gd name="T1" fmla="*/ 3 h 3"/>
                <a:gd name="T2" fmla="*/ 0 w 7"/>
                <a:gd name="T3" fmla="*/ 0 h 3"/>
                <a:gd name="T4" fmla="*/ 7 w 7"/>
                <a:gd name="T5" fmla="*/ 3 h 3"/>
              </a:gdLst>
              <a:ahLst/>
              <a:cxnLst>
                <a:cxn ang="0">
                  <a:pos x="T0" y="T1"/>
                </a:cxn>
                <a:cxn ang="0">
                  <a:pos x="T2" y="T3"/>
                </a:cxn>
                <a:cxn ang="0">
                  <a:pos x="T4" y="T5"/>
                </a:cxn>
              </a:cxnLst>
              <a:rect l="0" t="0" r="r" b="b"/>
              <a:pathLst>
                <a:path w="7" h="3">
                  <a:moveTo>
                    <a:pt x="7" y="3"/>
                  </a:moveTo>
                  <a:cubicBezTo>
                    <a:pt x="4" y="2"/>
                    <a:pt x="2" y="1"/>
                    <a:pt x="0" y="0"/>
                  </a:cubicBezTo>
                  <a:cubicBezTo>
                    <a:pt x="2" y="1"/>
                    <a:pt x="4" y="2"/>
                    <a:pt x="7" y="3"/>
                  </a:cubicBezTo>
                  <a:close/>
                </a:path>
              </a:pathLst>
            </a:custGeom>
            <a:solidFill>
              <a:srgbClr val="F3CD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ï$ḻíḓè"/>
            <p:cNvSpPr/>
            <p:nvPr/>
          </p:nvSpPr>
          <p:spPr bwMode="auto">
            <a:xfrm>
              <a:off x="5285952" y="1624681"/>
              <a:ext cx="851661" cy="546506"/>
            </a:xfrm>
            <a:custGeom>
              <a:avLst/>
              <a:gdLst>
                <a:gd name="T0" fmla="*/ 413 w 461"/>
                <a:gd name="T1" fmla="*/ 30 h 296"/>
                <a:gd name="T2" fmla="*/ 154 w 461"/>
                <a:gd name="T3" fmla="*/ 5 h 296"/>
                <a:gd name="T4" fmla="*/ 4 w 461"/>
                <a:gd name="T5" fmla="*/ 47 h 296"/>
                <a:gd name="T6" fmla="*/ 48 w 461"/>
                <a:gd name="T7" fmla="*/ 264 h 296"/>
                <a:gd name="T8" fmla="*/ 48 w 461"/>
                <a:gd name="T9" fmla="*/ 265 h 296"/>
                <a:gd name="T10" fmla="*/ 51 w 461"/>
                <a:gd name="T11" fmla="*/ 267 h 296"/>
                <a:gd name="T12" fmla="*/ 53 w 461"/>
                <a:gd name="T13" fmla="*/ 268 h 296"/>
                <a:gd name="T14" fmla="*/ 55 w 461"/>
                <a:gd name="T15" fmla="*/ 270 h 296"/>
                <a:gd name="T16" fmla="*/ 57 w 461"/>
                <a:gd name="T17" fmla="*/ 271 h 296"/>
                <a:gd name="T18" fmla="*/ 59 w 461"/>
                <a:gd name="T19" fmla="*/ 273 h 296"/>
                <a:gd name="T20" fmla="*/ 61 w 461"/>
                <a:gd name="T21" fmla="*/ 275 h 296"/>
                <a:gd name="T22" fmla="*/ 63 w 461"/>
                <a:gd name="T23" fmla="*/ 277 h 296"/>
                <a:gd name="T24" fmla="*/ 64 w 461"/>
                <a:gd name="T25" fmla="*/ 279 h 296"/>
                <a:gd name="T26" fmla="*/ 66 w 461"/>
                <a:gd name="T27" fmla="*/ 282 h 296"/>
                <a:gd name="T28" fmla="*/ 68 w 461"/>
                <a:gd name="T29" fmla="*/ 284 h 296"/>
                <a:gd name="T30" fmla="*/ 70 w 461"/>
                <a:gd name="T31" fmla="*/ 286 h 296"/>
                <a:gd name="T32" fmla="*/ 72 w 461"/>
                <a:gd name="T33" fmla="*/ 289 h 296"/>
                <a:gd name="T34" fmla="*/ 73 w 461"/>
                <a:gd name="T35" fmla="*/ 291 h 296"/>
                <a:gd name="T36" fmla="*/ 76 w 461"/>
                <a:gd name="T37" fmla="*/ 296 h 296"/>
                <a:gd name="T38" fmla="*/ 28 w 461"/>
                <a:gd name="T39" fmla="*/ 50 h 296"/>
                <a:gd name="T40" fmla="*/ 228 w 461"/>
                <a:gd name="T41" fmla="*/ 81 h 296"/>
                <a:gd name="T42" fmla="*/ 230 w 461"/>
                <a:gd name="T43" fmla="*/ 79 h 296"/>
                <a:gd name="T44" fmla="*/ 233 w 461"/>
                <a:gd name="T45" fmla="*/ 77 h 296"/>
                <a:gd name="T46" fmla="*/ 237 w 461"/>
                <a:gd name="T47" fmla="*/ 75 h 296"/>
                <a:gd name="T48" fmla="*/ 240 w 461"/>
                <a:gd name="T49" fmla="*/ 73 h 296"/>
                <a:gd name="T50" fmla="*/ 245 w 461"/>
                <a:gd name="T51" fmla="*/ 71 h 296"/>
                <a:gd name="T52" fmla="*/ 250 w 461"/>
                <a:gd name="T53" fmla="*/ 69 h 296"/>
                <a:gd name="T54" fmla="*/ 255 w 461"/>
                <a:gd name="T55" fmla="*/ 68 h 296"/>
                <a:gd name="T56" fmla="*/ 261 w 461"/>
                <a:gd name="T57" fmla="*/ 66 h 296"/>
                <a:gd name="T58" fmla="*/ 267 w 461"/>
                <a:gd name="T59" fmla="*/ 64 h 296"/>
                <a:gd name="T60" fmla="*/ 273 w 461"/>
                <a:gd name="T61" fmla="*/ 62 h 296"/>
                <a:gd name="T62" fmla="*/ 279 w 461"/>
                <a:gd name="T63" fmla="*/ 60 h 296"/>
                <a:gd name="T64" fmla="*/ 287 w 461"/>
                <a:gd name="T65" fmla="*/ 58 h 296"/>
                <a:gd name="T66" fmla="*/ 294 w 461"/>
                <a:gd name="T67" fmla="*/ 56 h 296"/>
                <a:gd name="T68" fmla="*/ 301 w 461"/>
                <a:gd name="T69" fmla="*/ 55 h 296"/>
                <a:gd name="T70" fmla="*/ 308 w 461"/>
                <a:gd name="T71" fmla="*/ 53 h 296"/>
                <a:gd name="T72" fmla="*/ 315 w 461"/>
                <a:gd name="T73" fmla="*/ 51 h 296"/>
                <a:gd name="T74" fmla="*/ 323 w 461"/>
                <a:gd name="T75" fmla="*/ 50 h 296"/>
                <a:gd name="T76" fmla="*/ 330 w 461"/>
                <a:gd name="T77" fmla="*/ 48 h 296"/>
                <a:gd name="T78" fmla="*/ 337 w 461"/>
                <a:gd name="T79" fmla="*/ 46 h 296"/>
                <a:gd name="T80" fmla="*/ 345 w 461"/>
                <a:gd name="T81" fmla="*/ 45 h 296"/>
                <a:gd name="T82" fmla="*/ 352 w 461"/>
                <a:gd name="T83" fmla="*/ 43 h 296"/>
                <a:gd name="T84" fmla="*/ 358 w 461"/>
                <a:gd name="T85" fmla="*/ 42 h 296"/>
                <a:gd name="T86" fmla="*/ 366 w 461"/>
                <a:gd name="T87" fmla="*/ 41 h 296"/>
                <a:gd name="T88" fmla="*/ 372 w 461"/>
                <a:gd name="T89" fmla="*/ 39 h 296"/>
                <a:gd name="T90" fmla="*/ 384 w 461"/>
                <a:gd name="T91" fmla="*/ 37 h 296"/>
                <a:gd name="T92" fmla="*/ 390 w 461"/>
                <a:gd name="T93" fmla="*/ 36 h 296"/>
                <a:gd name="T94" fmla="*/ 396 w 461"/>
                <a:gd name="T95" fmla="*/ 35 h 296"/>
                <a:gd name="T96" fmla="*/ 401 w 461"/>
                <a:gd name="T97" fmla="*/ 34 h 296"/>
                <a:gd name="T98" fmla="*/ 405 w 461"/>
                <a:gd name="T99" fmla="*/ 33 h 296"/>
                <a:gd name="T100" fmla="*/ 409 w 461"/>
                <a:gd name="T101" fmla="*/ 33 h 296"/>
                <a:gd name="T102" fmla="*/ 413 w 461"/>
                <a:gd name="T103" fmla="*/ 32 h 296"/>
                <a:gd name="T104" fmla="*/ 415 w 461"/>
                <a:gd name="T105" fmla="*/ 32 h 296"/>
                <a:gd name="T106" fmla="*/ 416 w 461"/>
                <a:gd name="T107" fmla="*/ 31 h 296"/>
                <a:gd name="T108" fmla="*/ 419 w 461"/>
                <a:gd name="T109" fmla="*/ 31 h 296"/>
                <a:gd name="T110" fmla="*/ 420 w 461"/>
                <a:gd name="T111" fmla="*/ 31 h 296"/>
                <a:gd name="T112" fmla="*/ 422 w 461"/>
                <a:gd name="T113" fmla="*/ 31 h 296"/>
                <a:gd name="T114" fmla="*/ 422 w 461"/>
                <a:gd name="T115" fmla="*/ 30 h 296"/>
                <a:gd name="T116" fmla="*/ 449 w 461"/>
                <a:gd name="T117" fmla="*/ 30 h 296"/>
                <a:gd name="T118" fmla="*/ 461 w 461"/>
                <a:gd name="T119" fmla="*/ 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1" h="296">
                  <a:moveTo>
                    <a:pt x="447" y="28"/>
                  </a:moveTo>
                  <a:cubicBezTo>
                    <a:pt x="436" y="29"/>
                    <a:pt x="424" y="29"/>
                    <a:pt x="413" y="30"/>
                  </a:cubicBezTo>
                  <a:cubicBezTo>
                    <a:pt x="351" y="34"/>
                    <a:pt x="289" y="33"/>
                    <a:pt x="228" y="32"/>
                  </a:cubicBezTo>
                  <a:cubicBezTo>
                    <a:pt x="201" y="31"/>
                    <a:pt x="179" y="10"/>
                    <a:pt x="154" y="5"/>
                  </a:cubicBezTo>
                  <a:cubicBezTo>
                    <a:pt x="129" y="0"/>
                    <a:pt x="102" y="3"/>
                    <a:pt x="79" y="10"/>
                  </a:cubicBezTo>
                  <a:cubicBezTo>
                    <a:pt x="74" y="11"/>
                    <a:pt x="0" y="41"/>
                    <a:pt x="4" y="47"/>
                  </a:cubicBezTo>
                  <a:cubicBezTo>
                    <a:pt x="22" y="82"/>
                    <a:pt x="49" y="114"/>
                    <a:pt x="57" y="153"/>
                  </a:cubicBezTo>
                  <a:cubicBezTo>
                    <a:pt x="64" y="190"/>
                    <a:pt x="57" y="229"/>
                    <a:pt x="48" y="264"/>
                  </a:cubicBezTo>
                  <a:cubicBezTo>
                    <a:pt x="48" y="264"/>
                    <a:pt x="48" y="264"/>
                    <a:pt x="48" y="264"/>
                  </a:cubicBezTo>
                  <a:cubicBezTo>
                    <a:pt x="48" y="265"/>
                    <a:pt x="48" y="265"/>
                    <a:pt x="48" y="265"/>
                  </a:cubicBezTo>
                  <a:cubicBezTo>
                    <a:pt x="49" y="265"/>
                    <a:pt x="49" y="265"/>
                    <a:pt x="49" y="265"/>
                  </a:cubicBezTo>
                  <a:cubicBezTo>
                    <a:pt x="49" y="265"/>
                    <a:pt x="50" y="266"/>
                    <a:pt x="51" y="267"/>
                  </a:cubicBezTo>
                  <a:cubicBezTo>
                    <a:pt x="51" y="267"/>
                    <a:pt x="51" y="267"/>
                    <a:pt x="51" y="267"/>
                  </a:cubicBezTo>
                  <a:cubicBezTo>
                    <a:pt x="52" y="267"/>
                    <a:pt x="52" y="267"/>
                    <a:pt x="53" y="268"/>
                  </a:cubicBezTo>
                  <a:cubicBezTo>
                    <a:pt x="53" y="268"/>
                    <a:pt x="53" y="268"/>
                    <a:pt x="53" y="268"/>
                  </a:cubicBezTo>
                  <a:cubicBezTo>
                    <a:pt x="54" y="268"/>
                    <a:pt x="54" y="269"/>
                    <a:pt x="55" y="270"/>
                  </a:cubicBezTo>
                  <a:cubicBezTo>
                    <a:pt x="55" y="270"/>
                    <a:pt x="55" y="270"/>
                    <a:pt x="55" y="270"/>
                  </a:cubicBezTo>
                  <a:cubicBezTo>
                    <a:pt x="56" y="270"/>
                    <a:pt x="56" y="271"/>
                    <a:pt x="57" y="271"/>
                  </a:cubicBezTo>
                  <a:cubicBezTo>
                    <a:pt x="57" y="271"/>
                    <a:pt x="57" y="271"/>
                    <a:pt x="57" y="271"/>
                  </a:cubicBezTo>
                  <a:cubicBezTo>
                    <a:pt x="58" y="272"/>
                    <a:pt x="58" y="273"/>
                    <a:pt x="59" y="273"/>
                  </a:cubicBezTo>
                  <a:cubicBezTo>
                    <a:pt x="59" y="274"/>
                    <a:pt x="59" y="274"/>
                    <a:pt x="59" y="274"/>
                  </a:cubicBezTo>
                  <a:cubicBezTo>
                    <a:pt x="60" y="274"/>
                    <a:pt x="60" y="275"/>
                    <a:pt x="61" y="275"/>
                  </a:cubicBezTo>
                  <a:cubicBezTo>
                    <a:pt x="61" y="275"/>
                    <a:pt x="61" y="275"/>
                    <a:pt x="61" y="275"/>
                  </a:cubicBezTo>
                  <a:cubicBezTo>
                    <a:pt x="61" y="276"/>
                    <a:pt x="62" y="277"/>
                    <a:pt x="63" y="277"/>
                  </a:cubicBezTo>
                  <a:cubicBezTo>
                    <a:pt x="63" y="278"/>
                    <a:pt x="63" y="278"/>
                    <a:pt x="63" y="278"/>
                  </a:cubicBezTo>
                  <a:cubicBezTo>
                    <a:pt x="63" y="278"/>
                    <a:pt x="64" y="279"/>
                    <a:pt x="64" y="279"/>
                  </a:cubicBezTo>
                  <a:cubicBezTo>
                    <a:pt x="64" y="280"/>
                    <a:pt x="64" y="280"/>
                    <a:pt x="64" y="280"/>
                  </a:cubicBezTo>
                  <a:cubicBezTo>
                    <a:pt x="65" y="280"/>
                    <a:pt x="66" y="281"/>
                    <a:pt x="66" y="282"/>
                  </a:cubicBezTo>
                  <a:cubicBezTo>
                    <a:pt x="66" y="282"/>
                    <a:pt x="66" y="282"/>
                    <a:pt x="66" y="282"/>
                  </a:cubicBezTo>
                  <a:cubicBezTo>
                    <a:pt x="67" y="283"/>
                    <a:pt x="68" y="283"/>
                    <a:pt x="68" y="284"/>
                  </a:cubicBezTo>
                  <a:cubicBezTo>
                    <a:pt x="68" y="284"/>
                    <a:pt x="68" y="284"/>
                    <a:pt x="68" y="284"/>
                  </a:cubicBezTo>
                  <a:cubicBezTo>
                    <a:pt x="69" y="285"/>
                    <a:pt x="69" y="286"/>
                    <a:pt x="70" y="286"/>
                  </a:cubicBezTo>
                  <a:cubicBezTo>
                    <a:pt x="70" y="286"/>
                    <a:pt x="70" y="286"/>
                    <a:pt x="70" y="286"/>
                  </a:cubicBezTo>
                  <a:cubicBezTo>
                    <a:pt x="70" y="287"/>
                    <a:pt x="71" y="288"/>
                    <a:pt x="72" y="289"/>
                  </a:cubicBezTo>
                  <a:cubicBezTo>
                    <a:pt x="72" y="289"/>
                    <a:pt x="72" y="289"/>
                    <a:pt x="72" y="289"/>
                  </a:cubicBezTo>
                  <a:cubicBezTo>
                    <a:pt x="72" y="290"/>
                    <a:pt x="73" y="291"/>
                    <a:pt x="73" y="291"/>
                  </a:cubicBezTo>
                  <a:cubicBezTo>
                    <a:pt x="73" y="291"/>
                    <a:pt x="73" y="291"/>
                    <a:pt x="73" y="291"/>
                  </a:cubicBezTo>
                  <a:cubicBezTo>
                    <a:pt x="74" y="293"/>
                    <a:pt x="75" y="295"/>
                    <a:pt x="76" y="296"/>
                  </a:cubicBezTo>
                  <a:cubicBezTo>
                    <a:pt x="95" y="219"/>
                    <a:pt x="108" y="157"/>
                    <a:pt x="108" y="157"/>
                  </a:cubicBezTo>
                  <a:cubicBezTo>
                    <a:pt x="106" y="105"/>
                    <a:pt x="28" y="50"/>
                    <a:pt x="28" y="50"/>
                  </a:cubicBezTo>
                  <a:cubicBezTo>
                    <a:pt x="28" y="50"/>
                    <a:pt x="167" y="34"/>
                    <a:pt x="223" y="74"/>
                  </a:cubicBezTo>
                  <a:cubicBezTo>
                    <a:pt x="226" y="78"/>
                    <a:pt x="228" y="81"/>
                    <a:pt x="228" y="81"/>
                  </a:cubicBezTo>
                  <a:cubicBezTo>
                    <a:pt x="228" y="80"/>
                    <a:pt x="229" y="80"/>
                    <a:pt x="230" y="79"/>
                  </a:cubicBezTo>
                  <a:cubicBezTo>
                    <a:pt x="230" y="79"/>
                    <a:pt x="230" y="79"/>
                    <a:pt x="230" y="79"/>
                  </a:cubicBezTo>
                  <a:cubicBezTo>
                    <a:pt x="231" y="78"/>
                    <a:pt x="232" y="78"/>
                    <a:pt x="233" y="77"/>
                  </a:cubicBezTo>
                  <a:cubicBezTo>
                    <a:pt x="233" y="77"/>
                    <a:pt x="233" y="77"/>
                    <a:pt x="233" y="77"/>
                  </a:cubicBezTo>
                  <a:cubicBezTo>
                    <a:pt x="234" y="76"/>
                    <a:pt x="235" y="76"/>
                    <a:pt x="236" y="75"/>
                  </a:cubicBezTo>
                  <a:cubicBezTo>
                    <a:pt x="237" y="75"/>
                    <a:pt x="237" y="75"/>
                    <a:pt x="237" y="75"/>
                  </a:cubicBezTo>
                  <a:cubicBezTo>
                    <a:pt x="238" y="74"/>
                    <a:pt x="239" y="74"/>
                    <a:pt x="240" y="73"/>
                  </a:cubicBezTo>
                  <a:cubicBezTo>
                    <a:pt x="240" y="73"/>
                    <a:pt x="240" y="73"/>
                    <a:pt x="240" y="73"/>
                  </a:cubicBezTo>
                  <a:cubicBezTo>
                    <a:pt x="242" y="73"/>
                    <a:pt x="243" y="72"/>
                    <a:pt x="244" y="71"/>
                  </a:cubicBezTo>
                  <a:cubicBezTo>
                    <a:pt x="245" y="71"/>
                    <a:pt x="245" y="71"/>
                    <a:pt x="245" y="71"/>
                  </a:cubicBezTo>
                  <a:cubicBezTo>
                    <a:pt x="246" y="71"/>
                    <a:pt x="248" y="70"/>
                    <a:pt x="249" y="70"/>
                  </a:cubicBezTo>
                  <a:cubicBezTo>
                    <a:pt x="250" y="69"/>
                    <a:pt x="250" y="69"/>
                    <a:pt x="250" y="69"/>
                  </a:cubicBezTo>
                  <a:cubicBezTo>
                    <a:pt x="252" y="69"/>
                    <a:pt x="253" y="68"/>
                    <a:pt x="255" y="68"/>
                  </a:cubicBezTo>
                  <a:cubicBezTo>
                    <a:pt x="255" y="68"/>
                    <a:pt x="255" y="68"/>
                    <a:pt x="255" y="68"/>
                  </a:cubicBezTo>
                  <a:cubicBezTo>
                    <a:pt x="257" y="67"/>
                    <a:pt x="258" y="66"/>
                    <a:pt x="260" y="66"/>
                  </a:cubicBezTo>
                  <a:cubicBezTo>
                    <a:pt x="261" y="66"/>
                    <a:pt x="261" y="66"/>
                    <a:pt x="261" y="66"/>
                  </a:cubicBezTo>
                  <a:cubicBezTo>
                    <a:pt x="263" y="65"/>
                    <a:pt x="264" y="65"/>
                    <a:pt x="266" y="64"/>
                  </a:cubicBezTo>
                  <a:cubicBezTo>
                    <a:pt x="267" y="64"/>
                    <a:pt x="267" y="64"/>
                    <a:pt x="267" y="64"/>
                  </a:cubicBezTo>
                  <a:cubicBezTo>
                    <a:pt x="269" y="63"/>
                    <a:pt x="271" y="63"/>
                    <a:pt x="273" y="62"/>
                  </a:cubicBezTo>
                  <a:cubicBezTo>
                    <a:pt x="273" y="62"/>
                    <a:pt x="273" y="62"/>
                    <a:pt x="273" y="62"/>
                  </a:cubicBezTo>
                  <a:cubicBezTo>
                    <a:pt x="275" y="61"/>
                    <a:pt x="277" y="61"/>
                    <a:pt x="279" y="60"/>
                  </a:cubicBezTo>
                  <a:cubicBezTo>
                    <a:pt x="279" y="60"/>
                    <a:pt x="279" y="60"/>
                    <a:pt x="279" y="60"/>
                  </a:cubicBezTo>
                  <a:cubicBezTo>
                    <a:pt x="281" y="60"/>
                    <a:pt x="283" y="59"/>
                    <a:pt x="286" y="58"/>
                  </a:cubicBezTo>
                  <a:cubicBezTo>
                    <a:pt x="286" y="58"/>
                    <a:pt x="286" y="58"/>
                    <a:pt x="287" y="58"/>
                  </a:cubicBezTo>
                  <a:cubicBezTo>
                    <a:pt x="289" y="58"/>
                    <a:pt x="291" y="57"/>
                    <a:pt x="293" y="57"/>
                  </a:cubicBezTo>
                  <a:cubicBezTo>
                    <a:pt x="293" y="57"/>
                    <a:pt x="293" y="56"/>
                    <a:pt x="294" y="56"/>
                  </a:cubicBezTo>
                  <a:cubicBezTo>
                    <a:pt x="296" y="56"/>
                    <a:pt x="298" y="55"/>
                    <a:pt x="300" y="55"/>
                  </a:cubicBezTo>
                  <a:cubicBezTo>
                    <a:pt x="301" y="55"/>
                    <a:pt x="301" y="55"/>
                    <a:pt x="301" y="55"/>
                  </a:cubicBezTo>
                  <a:cubicBezTo>
                    <a:pt x="303" y="54"/>
                    <a:pt x="305" y="54"/>
                    <a:pt x="307" y="53"/>
                  </a:cubicBezTo>
                  <a:cubicBezTo>
                    <a:pt x="308" y="53"/>
                    <a:pt x="308" y="53"/>
                    <a:pt x="308" y="53"/>
                  </a:cubicBezTo>
                  <a:cubicBezTo>
                    <a:pt x="310" y="52"/>
                    <a:pt x="312" y="52"/>
                    <a:pt x="314" y="51"/>
                  </a:cubicBezTo>
                  <a:cubicBezTo>
                    <a:pt x="315" y="51"/>
                    <a:pt x="315" y="51"/>
                    <a:pt x="315" y="51"/>
                  </a:cubicBezTo>
                  <a:cubicBezTo>
                    <a:pt x="318" y="51"/>
                    <a:pt x="320" y="50"/>
                    <a:pt x="322" y="50"/>
                  </a:cubicBezTo>
                  <a:cubicBezTo>
                    <a:pt x="323" y="50"/>
                    <a:pt x="323" y="50"/>
                    <a:pt x="323" y="50"/>
                  </a:cubicBezTo>
                  <a:cubicBezTo>
                    <a:pt x="325" y="49"/>
                    <a:pt x="327" y="49"/>
                    <a:pt x="329" y="48"/>
                  </a:cubicBezTo>
                  <a:cubicBezTo>
                    <a:pt x="330" y="48"/>
                    <a:pt x="330" y="48"/>
                    <a:pt x="330" y="48"/>
                  </a:cubicBezTo>
                  <a:cubicBezTo>
                    <a:pt x="332" y="48"/>
                    <a:pt x="334" y="47"/>
                    <a:pt x="336" y="47"/>
                  </a:cubicBezTo>
                  <a:cubicBezTo>
                    <a:pt x="336" y="47"/>
                    <a:pt x="337" y="46"/>
                    <a:pt x="337" y="46"/>
                  </a:cubicBezTo>
                  <a:cubicBezTo>
                    <a:pt x="339" y="46"/>
                    <a:pt x="341" y="46"/>
                    <a:pt x="344" y="45"/>
                  </a:cubicBezTo>
                  <a:cubicBezTo>
                    <a:pt x="344" y="45"/>
                    <a:pt x="344" y="45"/>
                    <a:pt x="345" y="45"/>
                  </a:cubicBezTo>
                  <a:cubicBezTo>
                    <a:pt x="347" y="44"/>
                    <a:pt x="349" y="44"/>
                    <a:pt x="351" y="44"/>
                  </a:cubicBezTo>
                  <a:cubicBezTo>
                    <a:pt x="352" y="43"/>
                    <a:pt x="352" y="43"/>
                    <a:pt x="352" y="43"/>
                  </a:cubicBezTo>
                  <a:cubicBezTo>
                    <a:pt x="354" y="43"/>
                    <a:pt x="356" y="43"/>
                    <a:pt x="358" y="42"/>
                  </a:cubicBezTo>
                  <a:cubicBezTo>
                    <a:pt x="358" y="42"/>
                    <a:pt x="358" y="42"/>
                    <a:pt x="358" y="42"/>
                  </a:cubicBezTo>
                  <a:cubicBezTo>
                    <a:pt x="360" y="42"/>
                    <a:pt x="362" y="41"/>
                    <a:pt x="364" y="41"/>
                  </a:cubicBezTo>
                  <a:cubicBezTo>
                    <a:pt x="365" y="41"/>
                    <a:pt x="365" y="41"/>
                    <a:pt x="366" y="41"/>
                  </a:cubicBezTo>
                  <a:cubicBezTo>
                    <a:pt x="368" y="40"/>
                    <a:pt x="369" y="40"/>
                    <a:pt x="371" y="40"/>
                  </a:cubicBezTo>
                  <a:cubicBezTo>
                    <a:pt x="372" y="39"/>
                    <a:pt x="372" y="39"/>
                    <a:pt x="372" y="39"/>
                  </a:cubicBezTo>
                  <a:cubicBezTo>
                    <a:pt x="376" y="39"/>
                    <a:pt x="380" y="38"/>
                    <a:pt x="384" y="37"/>
                  </a:cubicBezTo>
                  <a:cubicBezTo>
                    <a:pt x="384" y="37"/>
                    <a:pt x="384" y="37"/>
                    <a:pt x="384" y="37"/>
                  </a:cubicBezTo>
                  <a:cubicBezTo>
                    <a:pt x="386" y="37"/>
                    <a:pt x="388" y="36"/>
                    <a:pt x="389" y="36"/>
                  </a:cubicBezTo>
                  <a:cubicBezTo>
                    <a:pt x="390" y="36"/>
                    <a:pt x="390" y="36"/>
                    <a:pt x="390" y="36"/>
                  </a:cubicBezTo>
                  <a:cubicBezTo>
                    <a:pt x="392" y="36"/>
                    <a:pt x="394" y="35"/>
                    <a:pt x="395" y="35"/>
                  </a:cubicBezTo>
                  <a:cubicBezTo>
                    <a:pt x="396" y="35"/>
                    <a:pt x="396" y="35"/>
                    <a:pt x="396" y="35"/>
                  </a:cubicBezTo>
                  <a:cubicBezTo>
                    <a:pt x="397" y="35"/>
                    <a:pt x="398" y="35"/>
                    <a:pt x="400" y="34"/>
                  </a:cubicBezTo>
                  <a:cubicBezTo>
                    <a:pt x="401" y="34"/>
                    <a:pt x="401" y="34"/>
                    <a:pt x="401" y="34"/>
                  </a:cubicBezTo>
                  <a:cubicBezTo>
                    <a:pt x="402" y="34"/>
                    <a:pt x="403" y="34"/>
                    <a:pt x="404" y="33"/>
                  </a:cubicBezTo>
                  <a:cubicBezTo>
                    <a:pt x="405" y="33"/>
                    <a:pt x="405" y="33"/>
                    <a:pt x="405" y="33"/>
                  </a:cubicBezTo>
                  <a:cubicBezTo>
                    <a:pt x="406" y="33"/>
                    <a:pt x="408" y="33"/>
                    <a:pt x="409" y="33"/>
                  </a:cubicBezTo>
                  <a:cubicBezTo>
                    <a:pt x="409" y="33"/>
                    <a:pt x="409" y="33"/>
                    <a:pt x="409" y="33"/>
                  </a:cubicBezTo>
                  <a:cubicBezTo>
                    <a:pt x="410" y="32"/>
                    <a:pt x="412" y="32"/>
                    <a:pt x="413" y="32"/>
                  </a:cubicBezTo>
                  <a:cubicBezTo>
                    <a:pt x="413" y="32"/>
                    <a:pt x="413" y="32"/>
                    <a:pt x="413" y="32"/>
                  </a:cubicBezTo>
                  <a:cubicBezTo>
                    <a:pt x="413" y="32"/>
                    <a:pt x="413" y="32"/>
                    <a:pt x="413" y="32"/>
                  </a:cubicBezTo>
                  <a:cubicBezTo>
                    <a:pt x="413" y="32"/>
                    <a:pt x="414" y="32"/>
                    <a:pt x="415" y="32"/>
                  </a:cubicBezTo>
                  <a:cubicBezTo>
                    <a:pt x="415" y="32"/>
                    <a:pt x="415" y="32"/>
                    <a:pt x="415" y="32"/>
                  </a:cubicBezTo>
                  <a:cubicBezTo>
                    <a:pt x="415" y="32"/>
                    <a:pt x="416" y="31"/>
                    <a:pt x="416" y="31"/>
                  </a:cubicBezTo>
                  <a:cubicBezTo>
                    <a:pt x="416" y="31"/>
                    <a:pt x="416" y="31"/>
                    <a:pt x="416" y="31"/>
                  </a:cubicBezTo>
                  <a:cubicBezTo>
                    <a:pt x="418" y="31"/>
                    <a:pt x="418" y="31"/>
                    <a:pt x="419" y="31"/>
                  </a:cubicBezTo>
                  <a:cubicBezTo>
                    <a:pt x="419" y="31"/>
                    <a:pt x="419" y="31"/>
                    <a:pt x="419" y="31"/>
                  </a:cubicBezTo>
                  <a:cubicBezTo>
                    <a:pt x="420" y="31"/>
                    <a:pt x="420" y="31"/>
                    <a:pt x="420" y="31"/>
                  </a:cubicBezTo>
                  <a:cubicBezTo>
                    <a:pt x="420" y="31"/>
                    <a:pt x="420" y="31"/>
                    <a:pt x="420" y="31"/>
                  </a:cubicBezTo>
                  <a:cubicBezTo>
                    <a:pt x="421" y="31"/>
                    <a:pt x="421" y="31"/>
                    <a:pt x="422" y="31"/>
                  </a:cubicBezTo>
                  <a:cubicBezTo>
                    <a:pt x="422" y="31"/>
                    <a:pt x="422" y="31"/>
                    <a:pt x="422" y="31"/>
                  </a:cubicBezTo>
                  <a:cubicBezTo>
                    <a:pt x="422" y="30"/>
                    <a:pt x="422" y="30"/>
                    <a:pt x="422" y="30"/>
                  </a:cubicBezTo>
                  <a:cubicBezTo>
                    <a:pt x="431" y="30"/>
                    <a:pt x="439" y="30"/>
                    <a:pt x="444" y="30"/>
                  </a:cubicBezTo>
                  <a:cubicBezTo>
                    <a:pt x="446" y="30"/>
                    <a:pt x="448" y="30"/>
                    <a:pt x="449" y="30"/>
                  </a:cubicBezTo>
                  <a:cubicBezTo>
                    <a:pt x="451" y="30"/>
                    <a:pt x="452" y="31"/>
                    <a:pt x="452" y="31"/>
                  </a:cubicBezTo>
                  <a:cubicBezTo>
                    <a:pt x="455" y="29"/>
                    <a:pt x="458" y="28"/>
                    <a:pt x="461" y="27"/>
                  </a:cubicBezTo>
                  <a:cubicBezTo>
                    <a:pt x="457" y="27"/>
                    <a:pt x="452" y="27"/>
                    <a:pt x="447" y="28"/>
                  </a:cubicBezTo>
                  <a:close/>
                </a:path>
              </a:pathLst>
            </a:custGeom>
            <a:solidFill>
              <a:srgbClr val="6038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ïṩļîḓé"/>
            <p:cNvSpPr/>
            <p:nvPr/>
          </p:nvSpPr>
          <p:spPr bwMode="auto">
            <a:xfrm>
              <a:off x="4779670" y="2823110"/>
              <a:ext cx="549280" cy="1260847"/>
            </a:xfrm>
            <a:custGeom>
              <a:avLst/>
              <a:gdLst>
                <a:gd name="T0" fmla="*/ 209 w 297"/>
                <a:gd name="T1" fmla="*/ 22 h 684"/>
                <a:gd name="T2" fmla="*/ 175 w 297"/>
                <a:gd name="T3" fmla="*/ 0 h 684"/>
                <a:gd name="T4" fmla="*/ 100 w 297"/>
                <a:gd name="T5" fmla="*/ 131 h 684"/>
                <a:gd name="T6" fmla="*/ 6 w 297"/>
                <a:gd name="T7" fmla="*/ 423 h 684"/>
                <a:gd name="T8" fmla="*/ 54 w 297"/>
                <a:gd name="T9" fmla="*/ 620 h 684"/>
                <a:gd name="T10" fmla="*/ 297 w 297"/>
                <a:gd name="T11" fmla="*/ 665 h 684"/>
                <a:gd name="T12" fmla="*/ 297 w 297"/>
                <a:gd name="T13" fmla="*/ 526 h 684"/>
                <a:gd name="T14" fmla="*/ 199 w 297"/>
                <a:gd name="T15" fmla="*/ 520 h 684"/>
                <a:gd name="T16" fmla="*/ 167 w 297"/>
                <a:gd name="T17" fmla="*/ 343 h 684"/>
                <a:gd name="T18" fmla="*/ 264 w 297"/>
                <a:gd name="T19" fmla="*/ 123 h 684"/>
                <a:gd name="T20" fmla="*/ 209 w 297"/>
                <a:gd name="T21" fmla="*/ 22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684">
                  <a:moveTo>
                    <a:pt x="209" y="22"/>
                  </a:moveTo>
                  <a:cubicBezTo>
                    <a:pt x="175" y="0"/>
                    <a:pt x="175" y="0"/>
                    <a:pt x="175" y="0"/>
                  </a:cubicBezTo>
                  <a:cubicBezTo>
                    <a:pt x="176" y="1"/>
                    <a:pt x="105" y="121"/>
                    <a:pt x="100" y="131"/>
                  </a:cubicBezTo>
                  <a:cubicBezTo>
                    <a:pt x="55" y="221"/>
                    <a:pt x="15" y="321"/>
                    <a:pt x="6" y="423"/>
                  </a:cubicBezTo>
                  <a:cubicBezTo>
                    <a:pt x="0" y="490"/>
                    <a:pt x="7" y="568"/>
                    <a:pt x="54" y="620"/>
                  </a:cubicBezTo>
                  <a:cubicBezTo>
                    <a:pt x="112" y="684"/>
                    <a:pt x="219" y="677"/>
                    <a:pt x="297" y="665"/>
                  </a:cubicBezTo>
                  <a:cubicBezTo>
                    <a:pt x="297" y="526"/>
                    <a:pt x="297" y="526"/>
                    <a:pt x="297" y="526"/>
                  </a:cubicBezTo>
                  <a:cubicBezTo>
                    <a:pt x="297" y="535"/>
                    <a:pt x="205" y="522"/>
                    <a:pt x="199" y="520"/>
                  </a:cubicBezTo>
                  <a:cubicBezTo>
                    <a:pt x="110" y="491"/>
                    <a:pt x="145" y="405"/>
                    <a:pt x="167" y="343"/>
                  </a:cubicBezTo>
                  <a:cubicBezTo>
                    <a:pt x="192" y="270"/>
                    <a:pt x="218" y="186"/>
                    <a:pt x="264" y="123"/>
                  </a:cubicBezTo>
                  <a:lnTo>
                    <a:pt x="209" y="22"/>
                  </a:lnTo>
                  <a:close/>
                </a:path>
              </a:pathLst>
            </a:custGeom>
            <a:solidFill>
              <a:srgbClr val="2734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ïṡlîḑè"/>
            <p:cNvSpPr/>
            <p:nvPr/>
          </p:nvSpPr>
          <p:spPr bwMode="auto">
            <a:xfrm>
              <a:off x="6233320" y="2691339"/>
              <a:ext cx="685213" cy="753180"/>
            </a:xfrm>
            <a:custGeom>
              <a:avLst/>
              <a:gdLst>
                <a:gd name="T0" fmla="*/ 211 w 371"/>
                <a:gd name="T1" fmla="*/ 0 h 409"/>
                <a:gd name="T2" fmla="*/ 198 w 371"/>
                <a:gd name="T3" fmla="*/ 101 h 409"/>
                <a:gd name="T4" fmla="*/ 117 w 371"/>
                <a:gd name="T5" fmla="*/ 231 h 409"/>
                <a:gd name="T6" fmla="*/ 8 w 371"/>
                <a:gd name="T7" fmla="*/ 89 h 409"/>
                <a:gd name="T8" fmla="*/ 0 w 371"/>
                <a:gd name="T9" fmla="*/ 318 h 409"/>
                <a:gd name="T10" fmla="*/ 70 w 371"/>
                <a:gd name="T11" fmla="*/ 371 h 409"/>
                <a:gd name="T12" fmla="*/ 279 w 371"/>
                <a:gd name="T13" fmla="*/ 278 h 409"/>
                <a:gd name="T14" fmla="*/ 347 w 371"/>
                <a:gd name="T15" fmla="*/ 110 h 409"/>
                <a:gd name="T16" fmla="*/ 371 w 371"/>
                <a:gd name="T17" fmla="*/ 18 h 409"/>
                <a:gd name="T18" fmla="*/ 368 w 371"/>
                <a:gd name="T19" fmla="*/ 18 h 409"/>
                <a:gd name="T20" fmla="*/ 217 w 371"/>
                <a:gd name="T21" fmla="*/ 1 h 409"/>
                <a:gd name="T22" fmla="*/ 211 w 371"/>
                <a:gd name="T23"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409">
                  <a:moveTo>
                    <a:pt x="211" y="0"/>
                  </a:moveTo>
                  <a:cubicBezTo>
                    <a:pt x="215" y="1"/>
                    <a:pt x="199" y="95"/>
                    <a:pt x="198" y="101"/>
                  </a:cubicBezTo>
                  <a:cubicBezTo>
                    <a:pt x="187" y="148"/>
                    <a:pt x="167" y="210"/>
                    <a:pt x="117" y="231"/>
                  </a:cubicBezTo>
                  <a:cubicBezTo>
                    <a:pt x="55" y="256"/>
                    <a:pt x="24" y="160"/>
                    <a:pt x="8" y="89"/>
                  </a:cubicBezTo>
                  <a:cubicBezTo>
                    <a:pt x="8" y="144"/>
                    <a:pt x="5" y="227"/>
                    <a:pt x="0" y="318"/>
                  </a:cubicBezTo>
                  <a:cubicBezTo>
                    <a:pt x="20" y="339"/>
                    <a:pt x="43" y="358"/>
                    <a:pt x="70" y="371"/>
                  </a:cubicBezTo>
                  <a:cubicBezTo>
                    <a:pt x="149" y="409"/>
                    <a:pt x="240" y="345"/>
                    <a:pt x="279" y="278"/>
                  </a:cubicBezTo>
                  <a:cubicBezTo>
                    <a:pt x="309" y="226"/>
                    <a:pt x="330" y="167"/>
                    <a:pt x="347" y="110"/>
                  </a:cubicBezTo>
                  <a:cubicBezTo>
                    <a:pt x="350" y="102"/>
                    <a:pt x="371" y="18"/>
                    <a:pt x="371" y="18"/>
                  </a:cubicBezTo>
                  <a:cubicBezTo>
                    <a:pt x="371" y="18"/>
                    <a:pt x="370" y="18"/>
                    <a:pt x="368" y="18"/>
                  </a:cubicBezTo>
                  <a:cubicBezTo>
                    <a:pt x="348" y="16"/>
                    <a:pt x="244" y="4"/>
                    <a:pt x="217" y="1"/>
                  </a:cubicBezTo>
                  <a:cubicBezTo>
                    <a:pt x="213" y="0"/>
                    <a:pt x="211" y="0"/>
                    <a:pt x="211" y="0"/>
                  </a:cubicBezTo>
                  <a:close/>
                </a:path>
              </a:pathLst>
            </a:custGeom>
            <a:solidFill>
              <a:srgbClr val="2734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ïşḻíḓe"/>
            <p:cNvSpPr/>
            <p:nvPr/>
          </p:nvSpPr>
          <p:spPr bwMode="auto">
            <a:xfrm>
              <a:off x="6632796" y="2000578"/>
              <a:ext cx="385606" cy="722664"/>
            </a:xfrm>
            <a:custGeom>
              <a:avLst/>
              <a:gdLst>
                <a:gd name="T0" fmla="*/ 206 w 209"/>
                <a:gd name="T1" fmla="*/ 196 h 392"/>
                <a:gd name="T2" fmla="*/ 81 w 209"/>
                <a:gd name="T3" fmla="*/ 180 h 392"/>
                <a:gd name="T4" fmla="*/ 111 w 209"/>
                <a:gd name="T5" fmla="*/ 42 h 392"/>
                <a:gd name="T6" fmla="*/ 60 w 209"/>
                <a:gd name="T7" fmla="*/ 79 h 392"/>
                <a:gd name="T8" fmla="*/ 61 w 209"/>
                <a:gd name="T9" fmla="*/ 87 h 392"/>
                <a:gd name="T10" fmla="*/ 28 w 209"/>
                <a:gd name="T11" fmla="*/ 199 h 392"/>
                <a:gd name="T12" fmla="*/ 98 w 209"/>
                <a:gd name="T13" fmla="*/ 212 h 392"/>
                <a:gd name="T14" fmla="*/ 83 w 209"/>
                <a:gd name="T15" fmla="*/ 314 h 392"/>
                <a:gd name="T16" fmla="*/ 74 w 209"/>
                <a:gd name="T17" fmla="*/ 319 h 392"/>
                <a:gd name="T18" fmla="*/ 5 w 209"/>
                <a:gd name="T19" fmla="*/ 279 h 392"/>
                <a:gd name="T20" fmla="*/ 6 w 209"/>
                <a:gd name="T21" fmla="*/ 373 h 392"/>
                <a:gd name="T22" fmla="*/ 4 w 209"/>
                <a:gd name="T23" fmla="*/ 372 h 392"/>
                <a:gd name="T24" fmla="*/ 0 w 209"/>
                <a:gd name="T25" fmla="*/ 337 h 392"/>
                <a:gd name="T26" fmla="*/ 1 w 209"/>
                <a:gd name="T27" fmla="*/ 375 h 392"/>
                <a:gd name="T28" fmla="*/ 152 w 209"/>
                <a:gd name="T29" fmla="*/ 392 h 392"/>
                <a:gd name="T30" fmla="*/ 158 w 209"/>
                <a:gd name="T31" fmla="*/ 375 h 392"/>
                <a:gd name="T32" fmla="*/ 191 w 209"/>
                <a:gd name="T33" fmla="*/ 310 h 392"/>
                <a:gd name="T34" fmla="*/ 208 w 209"/>
                <a:gd name="T35" fmla="*/ 247 h 392"/>
                <a:gd name="T36" fmla="*/ 206 w 209"/>
                <a:gd name="T37" fmla="*/ 1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392">
                  <a:moveTo>
                    <a:pt x="206" y="196"/>
                  </a:moveTo>
                  <a:cubicBezTo>
                    <a:pt x="208" y="172"/>
                    <a:pt x="81" y="180"/>
                    <a:pt x="81" y="180"/>
                  </a:cubicBezTo>
                  <a:cubicBezTo>
                    <a:pt x="130" y="149"/>
                    <a:pt x="126" y="72"/>
                    <a:pt x="111" y="42"/>
                  </a:cubicBezTo>
                  <a:cubicBezTo>
                    <a:pt x="96" y="12"/>
                    <a:pt x="54" y="0"/>
                    <a:pt x="60" y="79"/>
                  </a:cubicBezTo>
                  <a:cubicBezTo>
                    <a:pt x="60" y="81"/>
                    <a:pt x="61" y="84"/>
                    <a:pt x="61" y="87"/>
                  </a:cubicBezTo>
                  <a:cubicBezTo>
                    <a:pt x="61" y="127"/>
                    <a:pt x="44" y="168"/>
                    <a:pt x="28" y="199"/>
                  </a:cubicBezTo>
                  <a:cubicBezTo>
                    <a:pt x="55" y="200"/>
                    <a:pt x="91" y="203"/>
                    <a:pt x="98" y="212"/>
                  </a:cubicBezTo>
                  <a:cubicBezTo>
                    <a:pt x="98" y="212"/>
                    <a:pt x="124" y="291"/>
                    <a:pt x="83" y="314"/>
                  </a:cubicBezTo>
                  <a:cubicBezTo>
                    <a:pt x="79" y="316"/>
                    <a:pt x="76" y="318"/>
                    <a:pt x="74" y="319"/>
                  </a:cubicBezTo>
                  <a:cubicBezTo>
                    <a:pt x="54" y="324"/>
                    <a:pt x="21" y="323"/>
                    <a:pt x="5" y="279"/>
                  </a:cubicBezTo>
                  <a:cubicBezTo>
                    <a:pt x="6" y="373"/>
                    <a:pt x="6" y="373"/>
                    <a:pt x="6" y="373"/>
                  </a:cubicBezTo>
                  <a:cubicBezTo>
                    <a:pt x="5" y="372"/>
                    <a:pt x="5" y="372"/>
                    <a:pt x="4" y="372"/>
                  </a:cubicBezTo>
                  <a:cubicBezTo>
                    <a:pt x="3" y="362"/>
                    <a:pt x="2" y="350"/>
                    <a:pt x="0" y="337"/>
                  </a:cubicBezTo>
                  <a:cubicBezTo>
                    <a:pt x="1" y="375"/>
                    <a:pt x="1" y="375"/>
                    <a:pt x="1" y="375"/>
                  </a:cubicBezTo>
                  <a:cubicBezTo>
                    <a:pt x="28" y="378"/>
                    <a:pt x="132" y="390"/>
                    <a:pt x="152" y="392"/>
                  </a:cubicBezTo>
                  <a:cubicBezTo>
                    <a:pt x="155" y="384"/>
                    <a:pt x="157" y="377"/>
                    <a:pt x="158" y="375"/>
                  </a:cubicBezTo>
                  <a:cubicBezTo>
                    <a:pt x="168" y="354"/>
                    <a:pt x="182" y="331"/>
                    <a:pt x="191" y="310"/>
                  </a:cubicBezTo>
                  <a:cubicBezTo>
                    <a:pt x="199" y="290"/>
                    <a:pt x="209" y="269"/>
                    <a:pt x="208" y="247"/>
                  </a:cubicBezTo>
                  <a:cubicBezTo>
                    <a:pt x="208" y="230"/>
                    <a:pt x="204" y="213"/>
                    <a:pt x="206" y="196"/>
                  </a:cubicBezTo>
                  <a:close/>
                </a:path>
              </a:pathLst>
            </a:custGeom>
            <a:solidFill>
              <a:srgbClr val="F1C2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íślîďe"/>
            <p:cNvSpPr/>
            <p:nvPr/>
          </p:nvSpPr>
          <p:spPr bwMode="auto">
            <a:xfrm>
              <a:off x="6614765" y="2366764"/>
              <a:ext cx="246898" cy="321800"/>
            </a:xfrm>
            <a:custGeom>
              <a:avLst/>
              <a:gdLst>
                <a:gd name="T0" fmla="*/ 16 w 134"/>
                <a:gd name="T1" fmla="*/ 175 h 175"/>
                <a:gd name="T2" fmla="*/ 15 w 134"/>
                <a:gd name="T3" fmla="*/ 81 h 175"/>
                <a:gd name="T4" fmla="*/ 84 w 134"/>
                <a:gd name="T5" fmla="*/ 121 h 175"/>
                <a:gd name="T6" fmla="*/ 93 w 134"/>
                <a:gd name="T7" fmla="*/ 116 h 175"/>
                <a:gd name="T8" fmla="*/ 108 w 134"/>
                <a:gd name="T9" fmla="*/ 14 h 175"/>
                <a:gd name="T10" fmla="*/ 38 w 134"/>
                <a:gd name="T11" fmla="*/ 1 h 175"/>
                <a:gd name="T12" fmla="*/ 6 w 134"/>
                <a:gd name="T13" fmla="*/ 1 h 175"/>
                <a:gd name="T14" fmla="*/ 2 w 134"/>
                <a:gd name="T15" fmla="*/ 2 h 175"/>
                <a:gd name="T16" fmla="*/ 10 w 134"/>
                <a:gd name="T17" fmla="*/ 139 h 175"/>
                <a:gd name="T18" fmla="*/ 14 w 134"/>
                <a:gd name="T19" fmla="*/ 174 h 175"/>
                <a:gd name="T20" fmla="*/ 16 w 134"/>
                <a:gd name="T21"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75">
                  <a:moveTo>
                    <a:pt x="16" y="175"/>
                  </a:moveTo>
                  <a:cubicBezTo>
                    <a:pt x="15" y="81"/>
                    <a:pt x="15" y="81"/>
                    <a:pt x="15" y="81"/>
                  </a:cubicBezTo>
                  <a:cubicBezTo>
                    <a:pt x="31" y="125"/>
                    <a:pt x="64" y="126"/>
                    <a:pt x="84" y="121"/>
                  </a:cubicBezTo>
                  <a:cubicBezTo>
                    <a:pt x="86" y="120"/>
                    <a:pt x="89" y="118"/>
                    <a:pt x="93" y="116"/>
                  </a:cubicBezTo>
                  <a:cubicBezTo>
                    <a:pt x="134" y="93"/>
                    <a:pt x="108" y="14"/>
                    <a:pt x="108" y="14"/>
                  </a:cubicBezTo>
                  <a:cubicBezTo>
                    <a:pt x="101" y="5"/>
                    <a:pt x="65" y="2"/>
                    <a:pt x="38" y="1"/>
                  </a:cubicBezTo>
                  <a:cubicBezTo>
                    <a:pt x="20" y="0"/>
                    <a:pt x="6" y="1"/>
                    <a:pt x="6" y="1"/>
                  </a:cubicBezTo>
                  <a:cubicBezTo>
                    <a:pt x="4" y="1"/>
                    <a:pt x="2" y="2"/>
                    <a:pt x="2" y="2"/>
                  </a:cubicBezTo>
                  <a:cubicBezTo>
                    <a:pt x="0" y="20"/>
                    <a:pt x="5" y="88"/>
                    <a:pt x="10" y="139"/>
                  </a:cubicBezTo>
                  <a:cubicBezTo>
                    <a:pt x="12" y="152"/>
                    <a:pt x="13" y="164"/>
                    <a:pt x="14" y="174"/>
                  </a:cubicBezTo>
                  <a:cubicBezTo>
                    <a:pt x="15" y="174"/>
                    <a:pt x="15" y="174"/>
                    <a:pt x="16" y="175"/>
                  </a:cubicBezTo>
                  <a:close/>
                </a:path>
              </a:pathLst>
            </a:custGeom>
            <a:solidFill>
              <a:srgbClr val="F2CC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iŝḷíḍê"/>
            <p:cNvSpPr/>
            <p:nvPr/>
          </p:nvSpPr>
          <p:spPr bwMode="auto">
            <a:xfrm>
              <a:off x="6799245" y="3000655"/>
              <a:ext cx="285736" cy="296833"/>
            </a:xfrm>
            <a:custGeom>
              <a:avLst/>
              <a:gdLst>
                <a:gd name="T0" fmla="*/ 126 w 155"/>
                <a:gd name="T1" fmla="*/ 38 h 161"/>
                <a:gd name="T2" fmla="*/ 128 w 155"/>
                <a:gd name="T3" fmla="*/ 138 h 161"/>
                <a:gd name="T4" fmla="*/ 29 w 155"/>
                <a:gd name="T5" fmla="*/ 123 h 161"/>
                <a:gd name="T6" fmla="*/ 27 w 155"/>
                <a:gd name="T7" fmla="*/ 23 h 161"/>
                <a:gd name="T8" fmla="*/ 126 w 155"/>
                <a:gd name="T9" fmla="*/ 38 h 161"/>
              </a:gdLst>
              <a:ahLst/>
              <a:cxnLst>
                <a:cxn ang="0">
                  <a:pos x="T0" y="T1"/>
                </a:cxn>
                <a:cxn ang="0">
                  <a:pos x="T2" y="T3"/>
                </a:cxn>
                <a:cxn ang="0">
                  <a:pos x="T4" y="T5"/>
                </a:cxn>
                <a:cxn ang="0">
                  <a:pos x="T6" y="T7"/>
                </a:cxn>
                <a:cxn ang="0">
                  <a:pos x="T8" y="T9"/>
                </a:cxn>
              </a:cxnLst>
              <a:rect l="0" t="0" r="r" b="b"/>
              <a:pathLst>
                <a:path w="155" h="161">
                  <a:moveTo>
                    <a:pt x="126" y="38"/>
                  </a:moveTo>
                  <a:cubicBezTo>
                    <a:pt x="154" y="69"/>
                    <a:pt x="155" y="114"/>
                    <a:pt x="128" y="138"/>
                  </a:cubicBezTo>
                  <a:cubicBezTo>
                    <a:pt x="102" y="161"/>
                    <a:pt x="57" y="155"/>
                    <a:pt x="29" y="123"/>
                  </a:cubicBezTo>
                  <a:cubicBezTo>
                    <a:pt x="1" y="92"/>
                    <a:pt x="0" y="47"/>
                    <a:pt x="27" y="23"/>
                  </a:cubicBezTo>
                  <a:cubicBezTo>
                    <a:pt x="54" y="0"/>
                    <a:pt x="98" y="6"/>
                    <a:pt x="126" y="38"/>
                  </a:cubicBezTo>
                  <a:close/>
                </a:path>
              </a:pathLst>
            </a:custGeom>
            <a:solidFill>
              <a:srgbClr val="4747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íšļiḋè"/>
            <p:cNvSpPr/>
            <p:nvPr/>
          </p:nvSpPr>
          <p:spPr bwMode="auto">
            <a:xfrm>
              <a:off x="6467735" y="2985397"/>
              <a:ext cx="282962" cy="312091"/>
            </a:xfrm>
            <a:custGeom>
              <a:avLst/>
              <a:gdLst>
                <a:gd name="T0" fmla="*/ 133 w 153"/>
                <a:gd name="T1" fmla="*/ 54 h 169"/>
                <a:gd name="T2" fmla="*/ 113 w 153"/>
                <a:gd name="T3" fmla="*/ 152 h 169"/>
                <a:gd name="T4" fmla="*/ 20 w 153"/>
                <a:gd name="T5" fmla="*/ 115 h 169"/>
                <a:gd name="T6" fmla="*/ 40 w 153"/>
                <a:gd name="T7" fmla="*/ 17 h 169"/>
                <a:gd name="T8" fmla="*/ 133 w 153"/>
                <a:gd name="T9" fmla="*/ 54 h 169"/>
              </a:gdLst>
              <a:ahLst/>
              <a:cxnLst>
                <a:cxn ang="0">
                  <a:pos x="T0" y="T1"/>
                </a:cxn>
                <a:cxn ang="0">
                  <a:pos x="T2" y="T3"/>
                </a:cxn>
                <a:cxn ang="0">
                  <a:pos x="T4" y="T5"/>
                </a:cxn>
                <a:cxn ang="0">
                  <a:pos x="T6" y="T7"/>
                </a:cxn>
                <a:cxn ang="0">
                  <a:pos x="T8" y="T9"/>
                </a:cxn>
              </a:cxnLst>
              <a:rect l="0" t="0" r="r" b="b"/>
              <a:pathLst>
                <a:path w="153" h="169">
                  <a:moveTo>
                    <a:pt x="133" y="54"/>
                  </a:moveTo>
                  <a:cubicBezTo>
                    <a:pt x="153" y="91"/>
                    <a:pt x="144" y="135"/>
                    <a:pt x="113" y="152"/>
                  </a:cubicBezTo>
                  <a:cubicBezTo>
                    <a:pt x="81" y="169"/>
                    <a:pt x="40" y="152"/>
                    <a:pt x="20" y="115"/>
                  </a:cubicBezTo>
                  <a:cubicBezTo>
                    <a:pt x="0" y="78"/>
                    <a:pt x="9" y="34"/>
                    <a:pt x="40" y="17"/>
                  </a:cubicBezTo>
                  <a:cubicBezTo>
                    <a:pt x="71" y="0"/>
                    <a:pt x="113" y="17"/>
                    <a:pt x="133" y="54"/>
                  </a:cubicBezTo>
                  <a:close/>
                </a:path>
              </a:pathLst>
            </a:custGeom>
            <a:solidFill>
              <a:srgbClr val="4747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iṩḷiḋê"/>
            <p:cNvSpPr/>
            <p:nvPr/>
          </p:nvSpPr>
          <p:spPr bwMode="auto">
            <a:xfrm>
              <a:off x="6584249" y="3207329"/>
              <a:ext cx="109579" cy="292672"/>
            </a:xfrm>
            <a:custGeom>
              <a:avLst/>
              <a:gdLst>
                <a:gd name="T0" fmla="*/ 79 w 79"/>
                <a:gd name="T1" fmla="*/ 107 h 211"/>
                <a:gd name="T2" fmla="*/ 75 w 79"/>
                <a:gd name="T3" fmla="*/ 211 h 211"/>
                <a:gd name="T4" fmla="*/ 0 w 79"/>
                <a:gd name="T5" fmla="*/ 110 h 211"/>
                <a:gd name="T6" fmla="*/ 10 w 79"/>
                <a:gd name="T7" fmla="*/ 0 h 211"/>
                <a:gd name="T8" fmla="*/ 79 w 79"/>
                <a:gd name="T9" fmla="*/ 107 h 211"/>
              </a:gdLst>
              <a:ahLst/>
              <a:cxnLst>
                <a:cxn ang="0">
                  <a:pos x="T0" y="T1"/>
                </a:cxn>
                <a:cxn ang="0">
                  <a:pos x="T2" y="T3"/>
                </a:cxn>
                <a:cxn ang="0">
                  <a:pos x="T4" y="T5"/>
                </a:cxn>
                <a:cxn ang="0">
                  <a:pos x="T6" y="T7"/>
                </a:cxn>
                <a:cxn ang="0">
                  <a:pos x="T8" y="T9"/>
                </a:cxn>
              </a:cxnLst>
              <a:rect l="0" t="0" r="r" b="b"/>
              <a:pathLst>
                <a:path w="79" h="211">
                  <a:moveTo>
                    <a:pt x="79" y="107"/>
                  </a:moveTo>
                  <a:lnTo>
                    <a:pt x="75" y="211"/>
                  </a:lnTo>
                  <a:lnTo>
                    <a:pt x="0" y="110"/>
                  </a:lnTo>
                  <a:lnTo>
                    <a:pt x="10" y="0"/>
                  </a:lnTo>
                  <a:lnTo>
                    <a:pt x="79" y="107"/>
                  </a:lnTo>
                  <a:close/>
                </a:path>
              </a:pathLst>
            </a:custGeom>
            <a:solidFill>
              <a:srgbClr val="807E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íşľiďè"/>
            <p:cNvSpPr/>
            <p:nvPr/>
          </p:nvSpPr>
          <p:spPr bwMode="auto">
            <a:xfrm>
              <a:off x="6688279" y="3290553"/>
              <a:ext cx="195577" cy="209448"/>
            </a:xfrm>
            <a:custGeom>
              <a:avLst/>
              <a:gdLst>
                <a:gd name="T0" fmla="*/ 0 w 141"/>
                <a:gd name="T1" fmla="*/ 151 h 151"/>
                <a:gd name="T2" fmla="*/ 140 w 141"/>
                <a:gd name="T3" fmla="*/ 90 h 151"/>
                <a:gd name="T4" fmla="*/ 141 w 141"/>
                <a:gd name="T5" fmla="*/ 0 h 151"/>
                <a:gd name="T6" fmla="*/ 4 w 141"/>
                <a:gd name="T7" fmla="*/ 47 h 151"/>
                <a:gd name="T8" fmla="*/ 0 w 141"/>
                <a:gd name="T9" fmla="*/ 151 h 151"/>
              </a:gdLst>
              <a:ahLst/>
              <a:cxnLst>
                <a:cxn ang="0">
                  <a:pos x="T0" y="T1"/>
                </a:cxn>
                <a:cxn ang="0">
                  <a:pos x="T2" y="T3"/>
                </a:cxn>
                <a:cxn ang="0">
                  <a:pos x="T4" y="T5"/>
                </a:cxn>
                <a:cxn ang="0">
                  <a:pos x="T6" y="T7"/>
                </a:cxn>
                <a:cxn ang="0">
                  <a:pos x="T8" y="T9"/>
                </a:cxn>
              </a:cxnLst>
              <a:rect l="0" t="0" r="r" b="b"/>
              <a:pathLst>
                <a:path w="141" h="151">
                  <a:moveTo>
                    <a:pt x="0" y="151"/>
                  </a:moveTo>
                  <a:lnTo>
                    <a:pt x="140" y="90"/>
                  </a:lnTo>
                  <a:lnTo>
                    <a:pt x="141" y="0"/>
                  </a:lnTo>
                  <a:lnTo>
                    <a:pt x="4" y="47"/>
                  </a:lnTo>
                  <a:lnTo>
                    <a:pt x="0" y="151"/>
                  </a:lnTo>
                  <a:close/>
                </a:path>
              </a:pathLst>
            </a:custGeom>
            <a:solidFill>
              <a:srgbClr val="8A91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ṥľïdé"/>
            <p:cNvSpPr/>
            <p:nvPr/>
          </p:nvSpPr>
          <p:spPr bwMode="auto">
            <a:xfrm>
              <a:off x="6598120" y="3147684"/>
              <a:ext cx="285736" cy="208061"/>
            </a:xfrm>
            <a:custGeom>
              <a:avLst/>
              <a:gdLst>
                <a:gd name="T0" fmla="*/ 0 w 206"/>
                <a:gd name="T1" fmla="*/ 43 h 150"/>
                <a:gd name="T2" fmla="*/ 69 w 206"/>
                <a:gd name="T3" fmla="*/ 150 h 150"/>
                <a:gd name="T4" fmla="*/ 206 w 206"/>
                <a:gd name="T5" fmla="*/ 103 h 150"/>
                <a:gd name="T6" fmla="*/ 134 w 206"/>
                <a:gd name="T7" fmla="*/ 0 h 150"/>
                <a:gd name="T8" fmla="*/ 0 w 206"/>
                <a:gd name="T9" fmla="*/ 43 h 150"/>
              </a:gdLst>
              <a:ahLst/>
              <a:cxnLst>
                <a:cxn ang="0">
                  <a:pos x="T0" y="T1"/>
                </a:cxn>
                <a:cxn ang="0">
                  <a:pos x="T2" y="T3"/>
                </a:cxn>
                <a:cxn ang="0">
                  <a:pos x="T4" y="T5"/>
                </a:cxn>
                <a:cxn ang="0">
                  <a:pos x="T6" y="T7"/>
                </a:cxn>
                <a:cxn ang="0">
                  <a:pos x="T8" y="T9"/>
                </a:cxn>
              </a:cxnLst>
              <a:rect l="0" t="0" r="r" b="b"/>
              <a:pathLst>
                <a:path w="206" h="150">
                  <a:moveTo>
                    <a:pt x="0" y="43"/>
                  </a:moveTo>
                  <a:lnTo>
                    <a:pt x="69" y="150"/>
                  </a:lnTo>
                  <a:lnTo>
                    <a:pt x="206" y="103"/>
                  </a:lnTo>
                  <a:lnTo>
                    <a:pt x="134" y="0"/>
                  </a:lnTo>
                  <a:lnTo>
                    <a:pt x="0" y="43"/>
                  </a:lnTo>
                  <a:close/>
                </a:path>
              </a:pathLst>
            </a:custGeom>
            <a:solidFill>
              <a:srgbClr val="F2F1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i$ļíḑe"/>
            <p:cNvSpPr/>
            <p:nvPr/>
          </p:nvSpPr>
          <p:spPr bwMode="auto">
            <a:xfrm>
              <a:off x="6750698" y="3365455"/>
              <a:ext cx="245512" cy="306543"/>
            </a:xfrm>
            <a:custGeom>
              <a:avLst/>
              <a:gdLst>
                <a:gd name="T0" fmla="*/ 133 w 133"/>
                <a:gd name="T1" fmla="*/ 143 h 166"/>
                <a:gd name="T2" fmla="*/ 48 w 133"/>
                <a:gd name="T3" fmla="*/ 16 h 166"/>
                <a:gd name="T4" fmla="*/ 44 w 133"/>
                <a:gd name="T5" fmla="*/ 10 h 166"/>
                <a:gd name="T6" fmla="*/ 44 w 133"/>
                <a:gd name="T7" fmla="*/ 10 h 166"/>
                <a:gd name="T8" fmla="*/ 44 w 133"/>
                <a:gd name="T9" fmla="*/ 10 h 166"/>
                <a:gd name="T10" fmla="*/ 24 w 133"/>
                <a:gd name="T11" fmla="*/ 1 h 166"/>
                <a:gd name="T12" fmla="*/ 0 w 133"/>
                <a:gd name="T13" fmla="*/ 24 h 166"/>
                <a:gd name="T14" fmla="*/ 4 w 133"/>
                <a:gd name="T15" fmla="*/ 35 h 166"/>
                <a:gd name="T16" fmla="*/ 90 w 133"/>
                <a:gd name="T17" fmla="*/ 166 h 166"/>
                <a:gd name="T18" fmla="*/ 125 w 133"/>
                <a:gd name="T19" fmla="*/ 147 h 166"/>
                <a:gd name="T20" fmla="*/ 133 w 133"/>
                <a:gd name="T21"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66">
                  <a:moveTo>
                    <a:pt x="133" y="143"/>
                  </a:moveTo>
                  <a:cubicBezTo>
                    <a:pt x="48" y="16"/>
                    <a:pt x="48" y="16"/>
                    <a:pt x="48" y="16"/>
                  </a:cubicBezTo>
                  <a:cubicBezTo>
                    <a:pt x="46" y="14"/>
                    <a:pt x="45" y="12"/>
                    <a:pt x="44" y="10"/>
                  </a:cubicBezTo>
                  <a:cubicBezTo>
                    <a:pt x="44" y="10"/>
                    <a:pt x="44" y="10"/>
                    <a:pt x="44" y="10"/>
                  </a:cubicBezTo>
                  <a:cubicBezTo>
                    <a:pt x="44" y="10"/>
                    <a:pt x="44" y="10"/>
                    <a:pt x="44" y="10"/>
                  </a:cubicBezTo>
                  <a:cubicBezTo>
                    <a:pt x="39" y="4"/>
                    <a:pt x="32" y="0"/>
                    <a:pt x="24" y="1"/>
                  </a:cubicBezTo>
                  <a:cubicBezTo>
                    <a:pt x="10" y="1"/>
                    <a:pt x="0" y="12"/>
                    <a:pt x="0" y="24"/>
                  </a:cubicBezTo>
                  <a:cubicBezTo>
                    <a:pt x="0" y="28"/>
                    <a:pt x="2" y="32"/>
                    <a:pt x="4" y="35"/>
                  </a:cubicBezTo>
                  <a:cubicBezTo>
                    <a:pt x="90" y="166"/>
                    <a:pt x="90" y="166"/>
                    <a:pt x="90" y="166"/>
                  </a:cubicBezTo>
                  <a:cubicBezTo>
                    <a:pt x="90" y="166"/>
                    <a:pt x="121" y="151"/>
                    <a:pt x="125" y="147"/>
                  </a:cubicBezTo>
                  <a:lnTo>
                    <a:pt x="133" y="143"/>
                  </a:lnTo>
                  <a:close/>
                </a:path>
              </a:pathLst>
            </a:custGeom>
            <a:solidFill>
              <a:srgbClr val="807E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ïṥ1íḋé"/>
            <p:cNvSpPr/>
            <p:nvPr/>
          </p:nvSpPr>
          <p:spPr bwMode="auto">
            <a:xfrm>
              <a:off x="5724266" y="2977075"/>
              <a:ext cx="312091" cy="348155"/>
            </a:xfrm>
            <a:custGeom>
              <a:avLst/>
              <a:gdLst>
                <a:gd name="T0" fmla="*/ 153 w 169"/>
                <a:gd name="T1" fmla="*/ 69 h 189"/>
                <a:gd name="T2" fmla="*/ 115 w 169"/>
                <a:gd name="T3" fmla="*/ 175 h 189"/>
                <a:gd name="T4" fmla="*/ 16 w 169"/>
                <a:gd name="T5" fmla="*/ 120 h 189"/>
                <a:gd name="T6" fmla="*/ 54 w 169"/>
                <a:gd name="T7" fmla="*/ 14 h 189"/>
                <a:gd name="T8" fmla="*/ 153 w 169"/>
                <a:gd name="T9" fmla="*/ 69 h 189"/>
              </a:gdLst>
              <a:ahLst/>
              <a:cxnLst>
                <a:cxn ang="0">
                  <a:pos x="T0" y="T1"/>
                </a:cxn>
                <a:cxn ang="0">
                  <a:pos x="T2" y="T3"/>
                </a:cxn>
                <a:cxn ang="0">
                  <a:pos x="T4" y="T5"/>
                </a:cxn>
                <a:cxn ang="0">
                  <a:pos x="T6" y="T7"/>
                </a:cxn>
                <a:cxn ang="0">
                  <a:pos x="T8" y="T9"/>
                </a:cxn>
              </a:cxnLst>
              <a:rect l="0" t="0" r="r" b="b"/>
              <a:pathLst>
                <a:path w="169" h="189">
                  <a:moveTo>
                    <a:pt x="153" y="69"/>
                  </a:moveTo>
                  <a:cubicBezTo>
                    <a:pt x="169" y="114"/>
                    <a:pt x="152" y="161"/>
                    <a:pt x="115" y="175"/>
                  </a:cubicBezTo>
                  <a:cubicBezTo>
                    <a:pt x="77" y="189"/>
                    <a:pt x="33" y="165"/>
                    <a:pt x="16" y="120"/>
                  </a:cubicBezTo>
                  <a:cubicBezTo>
                    <a:pt x="0" y="76"/>
                    <a:pt x="17" y="28"/>
                    <a:pt x="54" y="14"/>
                  </a:cubicBezTo>
                  <a:cubicBezTo>
                    <a:pt x="92" y="0"/>
                    <a:pt x="136" y="25"/>
                    <a:pt x="153" y="69"/>
                  </a:cubicBezTo>
                  <a:close/>
                </a:path>
              </a:pathLst>
            </a:custGeom>
            <a:solidFill>
              <a:srgbClr val="4747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ïṧļîḋè"/>
            <p:cNvSpPr/>
            <p:nvPr/>
          </p:nvSpPr>
          <p:spPr bwMode="auto">
            <a:xfrm>
              <a:off x="5818586" y="3221199"/>
              <a:ext cx="123450" cy="341219"/>
            </a:xfrm>
            <a:custGeom>
              <a:avLst/>
              <a:gdLst>
                <a:gd name="T0" fmla="*/ 89 w 89"/>
                <a:gd name="T1" fmla="*/ 132 h 246"/>
                <a:gd name="T2" fmla="*/ 67 w 89"/>
                <a:gd name="T3" fmla="*/ 246 h 246"/>
                <a:gd name="T4" fmla="*/ 0 w 89"/>
                <a:gd name="T5" fmla="*/ 123 h 246"/>
                <a:gd name="T6" fmla="*/ 27 w 89"/>
                <a:gd name="T7" fmla="*/ 0 h 246"/>
                <a:gd name="T8" fmla="*/ 89 w 89"/>
                <a:gd name="T9" fmla="*/ 132 h 246"/>
              </a:gdLst>
              <a:ahLst/>
              <a:cxnLst>
                <a:cxn ang="0">
                  <a:pos x="T0" y="T1"/>
                </a:cxn>
                <a:cxn ang="0">
                  <a:pos x="T2" y="T3"/>
                </a:cxn>
                <a:cxn ang="0">
                  <a:pos x="T4" y="T5"/>
                </a:cxn>
                <a:cxn ang="0">
                  <a:pos x="T6" y="T7"/>
                </a:cxn>
                <a:cxn ang="0">
                  <a:pos x="T8" y="T9"/>
                </a:cxn>
              </a:cxnLst>
              <a:rect l="0" t="0" r="r" b="b"/>
              <a:pathLst>
                <a:path w="89" h="246">
                  <a:moveTo>
                    <a:pt x="89" y="132"/>
                  </a:moveTo>
                  <a:lnTo>
                    <a:pt x="67" y="246"/>
                  </a:lnTo>
                  <a:lnTo>
                    <a:pt x="0" y="123"/>
                  </a:lnTo>
                  <a:lnTo>
                    <a:pt x="27" y="0"/>
                  </a:lnTo>
                  <a:lnTo>
                    <a:pt x="89" y="132"/>
                  </a:lnTo>
                  <a:close/>
                </a:path>
              </a:pathLst>
            </a:custGeom>
            <a:solidFill>
              <a:srgbClr val="807E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ís1íḍê"/>
            <p:cNvSpPr/>
            <p:nvPr/>
          </p:nvSpPr>
          <p:spPr bwMode="auto">
            <a:xfrm>
              <a:off x="5911520" y="3359907"/>
              <a:ext cx="252447" cy="202512"/>
            </a:xfrm>
            <a:custGeom>
              <a:avLst/>
              <a:gdLst>
                <a:gd name="T0" fmla="*/ 0 w 182"/>
                <a:gd name="T1" fmla="*/ 146 h 146"/>
                <a:gd name="T2" fmla="*/ 166 w 182"/>
                <a:gd name="T3" fmla="*/ 101 h 146"/>
                <a:gd name="T4" fmla="*/ 182 w 182"/>
                <a:gd name="T5" fmla="*/ 0 h 146"/>
                <a:gd name="T6" fmla="*/ 22 w 182"/>
                <a:gd name="T7" fmla="*/ 32 h 146"/>
                <a:gd name="T8" fmla="*/ 0 w 182"/>
                <a:gd name="T9" fmla="*/ 146 h 146"/>
              </a:gdLst>
              <a:ahLst/>
              <a:cxnLst>
                <a:cxn ang="0">
                  <a:pos x="T0" y="T1"/>
                </a:cxn>
                <a:cxn ang="0">
                  <a:pos x="T2" y="T3"/>
                </a:cxn>
                <a:cxn ang="0">
                  <a:pos x="T4" y="T5"/>
                </a:cxn>
                <a:cxn ang="0">
                  <a:pos x="T6" y="T7"/>
                </a:cxn>
                <a:cxn ang="0">
                  <a:pos x="T8" y="T9"/>
                </a:cxn>
              </a:cxnLst>
              <a:rect l="0" t="0" r="r" b="b"/>
              <a:pathLst>
                <a:path w="182" h="146">
                  <a:moveTo>
                    <a:pt x="0" y="146"/>
                  </a:moveTo>
                  <a:lnTo>
                    <a:pt x="166" y="101"/>
                  </a:lnTo>
                  <a:lnTo>
                    <a:pt x="182" y="0"/>
                  </a:lnTo>
                  <a:lnTo>
                    <a:pt x="22" y="32"/>
                  </a:lnTo>
                  <a:lnTo>
                    <a:pt x="0" y="146"/>
                  </a:lnTo>
                  <a:close/>
                </a:path>
              </a:pathLst>
            </a:custGeom>
            <a:solidFill>
              <a:srgbClr val="8A91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sḷíḍê"/>
            <p:cNvSpPr/>
            <p:nvPr/>
          </p:nvSpPr>
          <p:spPr bwMode="auto">
            <a:xfrm>
              <a:off x="5856037" y="3186522"/>
              <a:ext cx="307930" cy="217770"/>
            </a:xfrm>
            <a:custGeom>
              <a:avLst/>
              <a:gdLst>
                <a:gd name="T0" fmla="*/ 0 w 222"/>
                <a:gd name="T1" fmla="*/ 25 h 157"/>
                <a:gd name="T2" fmla="*/ 62 w 222"/>
                <a:gd name="T3" fmla="*/ 157 h 157"/>
                <a:gd name="T4" fmla="*/ 222 w 222"/>
                <a:gd name="T5" fmla="*/ 125 h 157"/>
                <a:gd name="T6" fmla="*/ 156 w 222"/>
                <a:gd name="T7" fmla="*/ 0 h 157"/>
                <a:gd name="T8" fmla="*/ 0 w 222"/>
                <a:gd name="T9" fmla="*/ 25 h 157"/>
              </a:gdLst>
              <a:ahLst/>
              <a:cxnLst>
                <a:cxn ang="0">
                  <a:pos x="T0" y="T1"/>
                </a:cxn>
                <a:cxn ang="0">
                  <a:pos x="T2" y="T3"/>
                </a:cxn>
                <a:cxn ang="0">
                  <a:pos x="T4" y="T5"/>
                </a:cxn>
                <a:cxn ang="0">
                  <a:pos x="T6" y="T7"/>
                </a:cxn>
                <a:cxn ang="0">
                  <a:pos x="T8" y="T9"/>
                </a:cxn>
              </a:cxnLst>
              <a:rect l="0" t="0" r="r" b="b"/>
              <a:pathLst>
                <a:path w="222" h="157">
                  <a:moveTo>
                    <a:pt x="0" y="25"/>
                  </a:moveTo>
                  <a:lnTo>
                    <a:pt x="62" y="157"/>
                  </a:lnTo>
                  <a:lnTo>
                    <a:pt x="222" y="125"/>
                  </a:lnTo>
                  <a:lnTo>
                    <a:pt x="156" y="0"/>
                  </a:lnTo>
                  <a:lnTo>
                    <a:pt x="0" y="25"/>
                  </a:lnTo>
                  <a:close/>
                </a:path>
              </a:pathLst>
            </a:custGeom>
            <a:solidFill>
              <a:srgbClr val="F2F1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íṥḷïďe"/>
            <p:cNvSpPr/>
            <p:nvPr/>
          </p:nvSpPr>
          <p:spPr bwMode="auto">
            <a:xfrm>
              <a:off x="6003066" y="3427873"/>
              <a:ext cx="221931" cy="374509"/>
            </a:xfrm>
            <a:custGeom>
              <a:avLst/>
              <a:gdLst>
                <a:gd name="T0" fmla="*/ 120 w 120"/>
                <a:gd name="T1" fmla="*/ 187 h 203"/>
                <a:gd name="T2" fmla="*/ 56 w 120"/>
                <a:gd name="T3" fmla="*/ 25 h 203"/>
                <a:gd name="T4" fmla="*/ 53 w 120"/>
                <a:gd name="T5" fmla="*/ 18 h 203"/>
                <a:gd name="T6" fmla="*/ 53 w 120"/>
                <a:gd name="T7" fmla="*/ 18 h 203"/>
                <a:gd name="T8" fmla="*/ 53 w 120"/>
                <a:gd name="T9" fmla="*/ 18 h 203"/>
                <a:gd name="T10" fmla="*/ 33 w 120"/>
                <a:gd name="T11" fmla="*/ 3 h 203"/>
                <a:gd name="T12" fmla="*/ 1 w 120"/>
                <a:gd name="T13" fmla="*/ 23 h 203"/>
                <a:gd name="T14" fmla="*/ 3 w 120"/>
                <a:gd name="T15" fmla="*/ 36 h 203"/>
                <a:gd name="T16" fmla="*/ 67 w 120"/>
                <a:gd name="T17" fmla="*/ 203 h 203"/>
                <a:gd name="T18" fmla="*/ 111 w 120"/>
                <a:gd name="T19" fmla="*/ 190 h 203"/>
                <a:gd name="T20" fmla="*/ 120 w 120"/>
                <a:gd name="T21" fmla="*/ 18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203">
                  <a:moveTo>
                    <a:pt x="120" y="187"/>
                  </a:moveTo>
                  <a:cubicBezTo>
                    <a:pt x="56" y="25"/>
                    <a:pt x="56" y="25"/>
                    <a:pt x="56" y="25"/>
                  </a:cubicBezTo>
                  <a:cubicBezTo>
                    <a:pt x="55" y="23"/>
                    <a:pt x="54" y="20"/>
                    <a:pt x="53" y="18"/>
                  </a:cubicBezTo>
                  <a:cubicBezTo>
                    <a:pt x="53" y="18"/>
                    <a:pt x="53" y="18"/>
                    <a:pt x="53" y="18"/>
                  </a:cubicBezTo>
                  <a:cubicBezTo>
                    <a:pt x="53" y="18"/>
                    <a:pt x="53" y="18"/>
                    <a:pt x="53" y="18"/>
                  </a:cubicBezTo>
                  <a:cubicBezTo>
                    <a:pt x="49" y="10"/>
                    <a:pt x="42" y="4"/>
                    <a:pt x="33" y="3"/>
                  </a:cubicBezTo>
                  <a:cubicBezTo>
                    <a:pt x="17" y="0"/>
                    <a:pt x="3" y="9"/>
                    <a:pt x="1" y="23"/>
                  </a:cubicBezTo>
                  <a:cubicBezTo>
                    <a:pt x="0" y="28"/>
                    <a:pt x="1" y="32"/>
                    <a:pt x="3" y="36"/>
                  </a:cubicBezTo>
                  <a:cubicBezTo>
                    <a:pt x="67" y="203"/>
                    <a:pt x="67" y="203"/>
                    <a:pt x="67" y="203"/>
                  </a:cubicBezTo>
                  <a:cubicBezTo>
                    <a:pt x="67" y="203"/>
                    <a:pt x="105" y="194"/>
                    <a:pt x="111" y="190"/>
                  </a:cubicBezTo>
                  <a:lnTo>
                    <a:pt x="120" y="187"/>
                  </a:lnTo>
                  <a:close/>
                </a:path>
              </a:pathLst>
            </a:custGeom>
            <a:solidFill>
              <a:srgbClr val="807E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îṧḻîḋé"/>
            <p:cNvSpPr/>
            <p:nvPr/>
          </p:nvSpPr>
          <p:spPr bwMode="auto">
            <a:xfrm>
              <a:off x="6136225" y="2997881"/>
              <a:ext cx="287124" cy="317640"/>
            </a:xfrm>
            <a:custGeom>
              <a:avLst/>
              <a:gdLst>
                <a:gd name="T0" fmla="*/ 138 w 156"/>
                <a:gd name="T1" fmla="*/ 59 h 172"/>
                <a:gd name="T2" fmla="*/ 110 w 156"/>
                <a:gd name="T3" fmla="*/ 157 h 172"/>
                <a:gd name="T4" fmla="*/ 18 w 156"/>
                <a:gd name="T5" fmla="*/ 113 h 172"/>
                <a:gd name="T6" fmla="*/ 45 w 156"/>
                <a:gd name="T7" fmla="*/ 15 h 172"/>
                <a:gd name="T8" fmla="*/ 138 w 156"/>
                <a:gd name="T9" fmla="*/ 59 h 172"/>
              </a:gdLst>
              <a:ahLst/>
              <a:cxnLst>
                <a:cxn ang="0">
                  <a:pos x="T0" y="T1"/>
                </a:cxn>
                <a:cxn ang="0">
                  <a:pos x="T2" y="T3"/>
                </a:cxn>
                <a:cxn ang="0">
                  <a:pos x="T4" y="T5"/>
                </a:cxn>
                <a:cxn ang="0">
                  <a:pos x="T6" y="T7"/>
                </a:cxn>
                <a:cxn ang="0">
                  <a:pos x="T8" y="T9"/>
                </a:cxn>
              </a:cxnLst>
              <a:rect l="0" t="0" r="r" b="b"/>
              <a:pathLst>
                <a:path w="156" h="172">
                  <a:moveTo>
                    <a:pt x="138" y="59"/>
                  </a:moveTo>
                  <a:cubicBezTo>
                    <a:pt x="156" y="98"/>
                    <a:pt x="143" y="142"/>
                    <a:pt x="110" y="157"/>
                  </a:cubicBezTo>
                  <a:cubicBezTo>
                    <a:pt x="77" y="172"/>
                    <a:pt x="35" y="153"/>
                    <a:pt x="18" y="113"/>
                  </a:cubicBezTo>
                  <a:cubicBezTo>
                    <a:pt x="0" y="74"/>
                    <a:pt x="12" y="30"/>
                    <a:pt x="45" y="15"/>
                  </a:cubicBezTo>
                  <a:cubicBezTo>
                    <a:pt x="79" y="0"/>
                    <a:pt x="120" y="19"/>
                    <a:pt x="138" y="59"/>
                  </a:cubicBezTo>
                  <a:close/>
                </a:path>
              </a:pathLst>
            </a:custGeom>
            <a:solidFill>
              <a:srgbClr val="4747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ïšļîḋe"/>
            <p:cNvSpPr/>
            <p:nvPr/>
          </p:nvSpPr>
          <p:spPr bwMode="auto">
            <a:xfrm>
              <a:off x="6238868" y="3223974"/>
              <a:ext cx="112353" cy="305155"/>
            </a:xfrm>
            <a:custGeom>
              <a:avLst/>
              <a:gdLst>
                <a:gd name="T0" fmla="*/ 81 w 81"/>
                <a:gd name="T1" fmla="*/ 114 h 220"/>
                <a:gd name="T2" fmla="*/ 70 w 81"/>
                <a:gd name="T3" fmla="*/ 220 h 220"/>
                <a:gd name="T4" fmla="*/ 0 w 81"/>
                <a:gd name="T5" fmla="*/ 113 h 220"/>
                <a:gd name="T6" fmla="*/ 18 w 81"/>
                <a:gd name="T7" fmla="*/ 0 h 220"/>
                <a:gd name="T8" fmla="*/ 81 w 81"/>
                <a:gd name="T9" fmla="*/ 114 h 220"/>
              </a:gdLst>
              <a:ahLst/>
              <a:cxnLst>
                <a:cxn ang="0">
                  <a:pos x="T0" y="T1"/>
                </a:cxn>
                <a:cxn ang="0">
                  <a:pos x="T2" y="T3"/>
                </a:cxn>
                <a:cxn ang="0">
                  <a:pos x="T4" y="T5"/>
                </a:cxn>
                <a:cxn ang="0">
                  <a:pos x="T6" y="T7"/>
                </a:cxn>
                <a:cxn ang="0">
                  <a:pos x="T8" y="T9"/>
                </a:cxn>
              </a:cxnLst>
              <a:rect l="0" t="0" r="r" b="b"/>
              <a:pathLst>
                <a:path w="81" h="220">
                  <a:moveTo>
                    <a:pt x="81" y="114"/>
                  </a:moveTo>
                  <a:lnTo>
                    <a:pt x="70" y="220"/>
                  </a:lnTo>
                  <a:lnTo>
                    <a:pt x="0" y="113"/>
                  </a:lnTo>
                  <a:lnTo>
                    <a:pt x="18" y="0"/>
                  </a:lnTo>
                  <a:lnTo>
                    <a:pt x="81" y="114"/>
                  </a:lnTo>
                  <a:close/>
                </a:path>
              </a:pathLst>
            </a:custGeom>
            <a:solidFill>
              <a:srgbClr val="807E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ïśliḑê"/>
            <p:cNvSpPr/>
            <p:nvPr/>
          </p:nvSpPr>
          <p:spPr bwMode="auto">
            <a:xfrm>
              <a:off x="6335963" y="3328003"/>
              <a:ext cx="213609" cy="201126"/>
            </a:xfrm>
            <a:custGeom>
              <a:avLst/>
              <a:gdLst>
                <a:gd name="T0" fmla="*/ 0 w 154"/>
                <a:gd name="T1" fmla="*/ 145 h 145"/>
                <a:gd name="T2" fmla="*/ 147 w 154"/>
                <a:gd name="T3" fmla="*/ 92 h 145"/>
                <a:gd name="T4" fmla="*/ 154 w 154"/>
                <a:gd name="T5" fmla="*/ 0 h 145"/>
                <a:gd name="T6" fmla="*/ 11 w 154"/>
                <a:gd name="T7" fmla="*/ 39 h 145"/>
                <a:gd name="T8" fmla="*/ 0 w 154"/>
                <a:gd name="T9" fmla="*/ 145 h 145"/>
              </a:gdLst>
              <a:ahLst/>
              <a:cxnLst>
                <a:cxn ang="0">
                  <a:pos x="T0" y="T1"/>
                </a:cxn>
                <a:cxn ang="0">
                  <a:pos x="T2" y="T3"/>
                </a:cxn>
                <a:cxn ang="0">
                  <a:pos x="T4" y="T5"/>
                </a:cxn>
                <a:cxn ang="0">
                  <a:pos x="T6" y="T7"/>
                </a:cxn>
                <a:cxn ang="0">
                  <a:pos x="T8" y="T9"/>
                </a:cxn>
              </a:cxnLst>
              <a:rect l="0" t="0" r="r" b="b"/>
              <a:pathLst>
                <a:path w="154" h="145">
                  <a:moveTo>
                    <a:pt x="0" y="145"/>
                  </a:moveTo>
                  <a:lnTo>
                    <a:pt x="147" y="92"/>
                  </a:lnTo>
                  <a:lnTo>
                    <a:pt x="154" y="0"/>
                  </a:lnTo>
                  <a:lnTo>
                    <a:pt x="11" y="39"/>
                  </a:lnTo>
                  <a:lnTo>
                    <a:pt x="0" y="145"/>
                  </a:lnTo>
                  <a:close/>
                </a:path>
              </a:pathLst>
            </a:custGeom>
            <a:solidFill>
              <a:srgbClr val="8A91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îšḷîḍè"/>
            <p:cNvSpPr/>
            <p:nvPr/>
          </p:nvSpPr>
          <p:spPr bwMode="auto">
            <a:xfrm>
              <a:off x="6263836" y="3176813"/>
              <a:ext cx="285736" cy="205286"/>
            </a:xfrm>
            <a:custGeom>
              <a:avLst/>
              <a:gdLst>
                <a:gd name="T0" fmla="*/ 0 w 206"/>
                <a:gd name="T1" fmla="*/ 34 h 148"/>
                <a:gd name="T2" fmla="*/ 63 w 206"/>
                <a:gd name="T3" fmla="*/ 148 h 148"/>
                <a:gd name="T4" fmla="*/ 206 w 206"/>
                <a:gd name="T5" fmla="*/ 109 h 148"/>
                <a:gd name="T6" fmla="*/ 139 w 206"/>
                <a:gd name="T7" fmla="*/ 0 h 148"/>
                <a:gd name="T8" fmla="*/ 0 w 206"/>
                <a:gd name="T9" fmla="*/ 34 h 148"/>
              </a:gdLst>
              <a:ahLst/>
              <a:cxnLst>
                <a:cxn ang="0">
                  <a:pos x="T0" y="T1"/>
                </a:cxn>
                <a:cxn ang="0">
                  <a:pos x="T2" y="T3"/>
                </a:cxn>
                <a:cxn ang="0">
                  <a:pos x="T4" y="T5"/>
                </a:cxn>
                <a:cxn ang="0">
                  <a:pos x="T6" y="T7"/>
                </a:cxn>
                <a:cxn ang="0">
                  <a:pos x="T8" y="T9"/>
                </a:cxn>
              </a:cxnLst>
              <a:rect l="0" t="0" r="r" b="b"/>
              <a:pathLst>
                <a:path w="206" h="148">
                  <a:moveTo>
                    <a:pt x="0" y="34"/>
                  </a:moveTo>
                  <a:lnTo>
                    <a:pt x="63" y="148"/>
                  </a:lnTo>
                  <a:lnTo>
                    <a:pt x="206" y="109"/>
                  </a:lnTo>
                  <a:lnTo>
                    <a:pt x="139" y="0"/>
                  </a:lnTo>
                  <a:lnTo>
                    <a:pt x="0" y="34"/>
                  </a:lnTo>
                  <a:close/>
                </a:path>
              </a:pathLst>
            </a:custGeom>
            <a:solidFill>
              <a:srgbClr val="F2F1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íṥliďé"/>
            <p:cNvSpPr/>
            <p:nvPr/>
          </p:nvSpPr>
          <p:spPr bwMode="auto">
            <a:xfrm>
              <a:off x="6405317" y="3402905"/>
              <a:ext cx="216383" cy="319026"/>
            </a:xfrm>
            <a:custGeom>
              <a:avLst/>
              <a:gdLst>
                <a:gd name="T0" fmla="*/ 117 w 117"/>
                <a:gd name="T1" fmla="*/ 156 h 173"/>
                <a:gd name="T2" fmla="*/ 48 w 117"/>
                <a:gd name="T3" fmla="*/ 20 h 173"/>
                <a:gd name="T4" fmla="*/ 45 w 117"/>
                <a:gd name="T5" fmla="*/ 13 h 173"/>
                <a:gd name="T6" fmla="*/ 45 w 117"/>
                <a:gd name="T7" fmla="*/ 13 h 173"/>
                <a:gd name="T8" fmla="*/ 45 w 117"/>
                <a:gd name="T9" fmla="*/ 13 h 173"/>
                <a:gd name="T10" fmla="*/ 26 w 117"/>
                <a:gd name="T11" fmla="*/ 1 h 173"/>
                <a:gd name="T12" fmla="*/ 0 w 117"/>
                <a:gd name="T13" fmla="*/ 22 h 173"/>
                <a:gd name="T14" fmla="*/ 3 w 117"/>
                <a:gd name="T15" fmla="*/ 33 h 173"/>
                <a:gd name="T16" fmla="*/ 72 w 117"/>
                <a:gd name="T17" fmla="*/ 173 h 173"/>
                <a:gd name="T18" fmla="*/ 109 w 117"/>
                <a:gd name="T19" fmla="*/ 159 h 173"/>
                <a:gd name="T20" fmla="*/ 117 w 117"/>
                <a:gd name="T21"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73">
                  <a:moveTo>
                    <a:pt x="117" y="156"/>
                  </a:moveTo>
                  <a:cubicBezTo>
                    <a:pt x="48" y="20"/>
                    <a:pt x="48" y="20"/>
                    <a:pt x="48" y="20"/>
                  </a:cubicBezTo>
                  <a:cubicBezTo>
                    <a:pt x="47" y="17"/>
                    <a:pt x="46" y="15"/>
                    <a:pt x="45" y="13"/>
                  </a:cubicBezTo>
                  <a:cubicBezTo>
                    <a:pt x="45" y="13"/>
                    <a:pt x="45" y="13"/>
                    <a:pt x="45" y="13"/>
                  </a:cubicBezTo>
                  <a:cubicBezTo>
                    <a:pt x="45" y="13"/>
                    <a:pt x="45" y="13"/>
                    <a:pt x="45" y="13"/>
                  </a:cubicBezTo>
                  <a:cubicBezTo>
                    <a:pt x="41" y="7"/>
                    <a:pt x="35" y="2"/>
                    <a:pt x="26" y="1"/>
                  </a:cubicBezTo>
                  <a:cubicBezTo>
                    <a:pt x="13" y="0"/>
                    <a:pt x="1" y="9"/>
                    <a:pt x="0" y="22"/>
                  </a:cubicBezTo>
                  <a:cubicBezTo>
                    <a:pt x="0" y="26"/>
                    <a:pt x="1" y="30"/>
                    <a:pt x="3" y="33"/>
                  </a:cubicBezTo>
                  <a:cubicBezTo>
                    <a:pt x="72" y="173"/>
                    <a:pt x="72" y="173"/>
                    <a:pt x="72" y="173"/>
                  </a:cubicBezTo>
                  <a:cubicBezTo>
                    <a:pt x="72" y="173"/>
                    <a:pt x="105" y="163"/>
                    <a:pt x="109" y="159"/>
                  </a:cubicBezTo>
                  <a:lnTo>
                    <a:pt x="117" y="156"/>
                  </a:lnTo>
                  <a:close/>
                </a:path>
              </a:pathLst>
            </a:custGeom>
            <a:solidFill>
              <a:srgbClr val="807E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ïşḻîďè"/>
            <p:cNvSpPr/>
            <p:nvPr/>
          </p:nvSpPr>
          <p:spPr bwMode="auto">
            <a:xfrm>
              <a:off x="6932403" y="3122717"/>
              <a:ext cx="106805" cy="294059"/>
            </a:xfrm>
            <a:custGeom>
              <a:avLst/>
              <a:gdLst>
                <a:gd name="T0" fmla="*/ 0 w 77"/>
                <a:gd name="T1" fmla="*/ 0 h 212"/>
                <a:gd name="T2" fmla="*/ 0 w 77"/>
                <a:gd name="T3" fmla="*/ 121 h 212"/>
                <a:gd name="T4" fmla="*/ 77 w 77"/>
                <a:gd name="T5" fmla="*/ 212 h 212"/>
                <a:gd name="T6" fmla="*/ 77 w 77"/>
                <a:gd name="T7" fmla="*/ 25 h 212"/>
                <a:gd name="T8" fmla="*/ 0 w 77"/>
                <a:gd name="T9" fmla="*/ 0 h 212"/>
              </a:gdLst>
              <a:ahLst/>
              <a:cxnLst>
                <a:cxn ang="0">
                  <a:pos x="T0" y="T1"/>
                </a:cxn>
                <a:cxn ang="0">
                  <a:pos x="T2" y="T3"/>
                </a:cxn>
                <a:cxn ang="0">
                  <a:pos x="T4" y="T5"/>
                </a:cxn>
                <a:cxn ang="0">
                  <a:pos x="T6" y="T7"/>
                </a:cxn>
                <a:cxn ang="0">
                  <a:pos x="T8" y="T9"/>
                </a:cxn>
              </a:cxnLst>
              <a:rect l="0" t="0" r="r" b="b"/>
              <a:pathLst>
                <a:path w="77" h="212">
                  <a:moveTo>
                    <a:pt x="0" y="0"/>
                  </a:moveTo>
                  <a:lnTo>
                    <a:pt x="0" y="121"/>
                  </a:lnTo>
                  <a:lnTo>
                    <a:pt x="77" y="212"/>
                  </a:lnTo>
                  <a:lnTo>
                    <a:pt x="77" y="25"/>
                  </a:lnTo>
                  <a:lnTo>
                    <a:pt x="0" y="0"/>
                  </a:lnTo>
                  <a:close/>
                </a:path>
              </a:pathLst>
            </a:custGeom>
            <a:solidFill>
              <a:srgbClr val="807E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ṥḷíḍé"/>
            <p:cNvSpPr/>
            <p:nvPr/>
          </p:nvSpPr>
          <p:spPr bwMode="auto">
            <a:xfrm>
              <a:off x="6932403" y="3108846"/>
              <a:ext cx="306543" cy="48548"/>
            </a:xfrm>
            <a:custGeom>
              <a:avLst/>
              <a:gdLst>
                <a:gd name="T0" fmla="*/ 221 w 221"/>
                <a:gd name="T1" fmla="*/ 24 h 35"/>
                <a:gd name="T2" fmla="*/ 77 w 221"/>
                <a:gd name="T3" fmla="*/ 35 h 35"/>
                <a:gd name="T4" fmla="*/ 0 w 221"/>
                <a:gd name="T5" fmla="*/ 10 h 35"/>
                <a:gd name="T6" fmla="*/ 120 w 221"/>
                <a:gd name="T7" fmla="*/ 0 h 35"/>
                <a:gd name="T8" fmla="*/ 221 w 221"/>
                <a:gd name="T9" fmla="*/ 24 h 35"/>
              </a:gdLst>
              <a:ahLst/>
              <a:cxnLst>
                <a:cxn ang="0">
                  <a:pos x="T0" y="T1"/>
                </a:cxn>
                <a:cxn ang="0">
                  <a:pos x="T2" y="T3"/>
                </a:cxn>
                <a:cxn ang="0">
                  <a:pos x="T4" y="T5"/>
                </a:cxn>
                <a:cxn ang="0">
                  <a:pos x="T6" y="T7"/>
                </a:cxn>
                <a:cxn ang="0">
                  <a:pos x="T8" y="T9"/>
                </a:cxn>
              </a:cxnLst>
              <a:rect l="0" t="0" r="r" b="b"/>
              <a:pathLst>
                <a:path w="221" h="35">
                  <a:moveTo>
                    <a:pt x="221" y="24"/>
                  </a:moveTo>
                  <a:lnTo>
                    <a:pt x="77" y="35"/>
                  </a:lnTo>
                  <a:lnTo>
                    <a:pt x="0" y="10"/>
                  </a:lnTo>
                  <a:lnTo>
                    <a:pt x="120" y="0"/>
                  </a:lnTo>
                  <a:lnTo>
                    <a:pt x="221" y="24"/>
                  </a:lnTo>
                  <a:close/>
                </a:path>
              </a:pathLst>
            </a:custGeom>
            <a:solidFill>
              <a:srgbClr val="F2F1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ísḻîḑe"/>
            <p:cNvSpPr/>
            <p:nvPr/>
          </p:nvSpPr>
          <p:spPr bwMode="auto">
            <a:xfrm>
              <a:off x="7039208" y="3142136"/>
              <a:ext cx="199738" cy="274640"/>
            </a:xfrm>
            <a:custGeom>
              <a:avLst/>
              <a:gdLst>
                <a:gd name="T0" fmla="*/ 0 w 144"/>
                <a:gd name="T1" fmla="*/ 11 h 198"/>
                <a:gd name="T2" fmla="*/ 0 w 144"/>
                <a:gd name="T3" fmla="*/ 198 h 198"/>
                <a:gd name="T4" fmla="*/ 144 w 144"/>
                <a:gd name="T5" fmla="*/ 182 h 198"/>
                <a:gd name="T6" fmla="*/ 144 w 144"/>
                <a:gd name="T7" fmla="*/ 0 h 198"/>
                <a:gd name="T8" fmla="*/ 0 w 144"/>
                <a:gd name="T9" fmla="*/ 11 h 198"/>
              </a:gdLst>
              <a:ahLst/>
              <a:cxnLst>
                <a:cxn ang="0">
                  <a:pos x="T0" y="T1"/>
                </a:cxn>
                <a:cxn ang="0">
                  <a:pos x="T2" y="T3"/>
                </a:cxn>
                <a:cxn ang="0">
                  <a:pos x="T4" y="T5"/>
                </a:cxn>
                <a:cxn ang="0">
                  <a:pos x="T6" y="T7"/>
                </a:cxn>
                <a:cxn ang="0">
                  <a:pos x="T8" y="T9"/>
                </a:cxn>
              </a:cxnLst>
              <a:rect l="0" t="0" r="r" b="b"/>
              <a:pathLst>
                <a:path w="144" h="198">
                  <a:moveTo>
                    <a:pt x="0" y="11"/>
                  </a:moveTo>
                  <a:lnTo>
                    <a:pt x="0" y="198"/>
                  </a:lnTo>
                  <a:lnTo>
                    <a:pt x="144" y="182"/>
                  </a:lnTo>
                  <a:lnTo>
                    <a:pt x="144" y="0"/>
                  </a:lnTo>
                  <a:lnTo>
                    <a:pt x="0" y="11"/>
                  </a:lnTo>
                  <a:close/>
                </a:path>
              </a:pathLst>
            </a:custGeom>
            <a:solidFill>
              <a:srgbClr val="8A91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îṩ1ïḍe"/>
            <p:cNvSpPr/>
            <p:nvPr/>
          </p:nvSpPr>
          <p:spPr bwMode="auto">
            <a:xfrm>
              <a:off x="7098852" y="3247553"/>
              <a:ext cx="337058" cy="317640"/>
            </a:xfrm>
            <a:custGeom>
              <a:avLst/>
              <a:gdLst>
                <a:gd name="T0" fmla="*/ 183 w 183"/>
                <a:gd name="T1" fmla="*/ 143 h 172"/>
                <a:gd name="T2" fmla="*/ 44 w 183"/>
                <a:gd name="T3" fmla="*/ 11 h 172"/>
                <a:gd name="T4" fmla="*/ 39 w 183"/>
                <a:gd name="T5" fmla="*/ 6 h 172"/>
                <a:gd name="T6" fmla="*/ 39 w 183"/>
                <a:gd name="T7" fmla="*/ 6 h 172"/>
                <a:gd name="T8" fmla="*/ 39 w 183"/>
                <a:gd name="T9" fmla="*/ 6 h 172"/>
                <a:gd name="T10" fmla="*/ 20 w 183"/>
                <a:gd name="T11" fmla="*/ 2 h 172"/>
                <a:gd name="T12" fmla="*/ 3 w 183"/>
                <a:gd name="T13" fmla="*/ 28 h 172"/>
                <a:gd name="T14" fmla="*/ 9 w 183"/>
                <a:gd name="T15" fmla="*/ 37 h 172"/>
                <a:gd name="T16" fmla="*/ 111 w 183"/>
                <a:gd name="T17" fmla="*/ 137 h 172"/>
                <a:gd name="T18" fmla="*/ 146 w 183"/>
                <a:gd name="T19" fmla="*/ 167 h 172"/>
                <a:gd name="T20" fmla="*/ 183 w 183"/>
                <a:gd name="T21" fmla="*/ 14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72">
                  <a:moveTo>
                    <a:pt x="183" y="143"/>
                  </a:moveTo>
                  <a:cubicBezTo>
                    <a:pt x="44" y="11"/>
                    <a:pt x="44" y="11"/>
                    <a:pt x="44" y="11"/>
                  </a:cubicBezTo>
                  <a:cubicBezTo>
                    <a:pt x="43" y="9"/>
                    <a:pt x="41" y="8"/>
                    <a:pt x="39" y="6"/>
                  </a:cubicBezTo>
                  <a:cubicBezTo>
                    <a:pt x="39" y="6"/>
                    <a:pt x="39" y="6"/>
                    <a:pt x="39" y="6"/>
                  </a:cubicBezTo>
                  <a:cubicBezTo>
                    <a:pt x="39" y="6"/>
                    <a:pt x="39" y="6"/>
                    <a:pt x="39" y="6"/>
                  </a:cubicBezTo>
                  <a:cubicBezTo>
                    <a:pt x="34" y="2"/>
                    <a:pt x="27" y="0"/>
                    <a:pt x="20" y="2"/>
                  </a:cubicBezTo>
                  <a:cubicBezTo>
                    <a:pt x="8" y="5"/>
                    <a:pt x="0" y="17"/>
                    <a:pt x="3" y="28"/>
                  </a:cubicBezTo>
                  <a:cubicBezTo>
                    <a:pt x="4" y="31"/>
                    <a:pt x="6" y="34"/>
                    <a:pt x="9" y="37"/>
                  </a:cubicBezTo>
                  <a:cubicBezTo>
                    <a:pt x="111" y="137"/>
                    <a:pt x="111" y="137"/>
                    <a:pt x="111" y="137"/>
                  </a:cubicBezTo>
                  <a:cubicBezTo>
                    <a:pt x="111" y="137"/>
                    <a:pt x="144" y="172"/>
                    <a:pt x="146" y="167"/>
                  </a:cubicBezTo>
                  <a:lnTo>
                    <a:pt x="183" y="143"/>
                  </a:lnTo>
                  <a:close/>
                </a:path>
              </a:pathLst>
            </a:custGeom>
            <a:solidFill>
              <a:srgbClr val="807E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şľíḍê"/>
            <p:cNvSpPr/>
            <p:nvPr/>
          </p:nvSpPr>
          <p:spPr bwMode="auto">
            <a:xfrm>
              <a:off x="6265223" y="3534677"/>
              <a:ext cx="67967" cy="728212"/>
            </a:xfrm>
            <a:custGeom>
              <a:avLst/>
              <a:gdLst>
                <a:gd name="T0" fmla="*/ 31 w 37"/>
                <a:gd name="T1" fmla="*/ 367 h 395"/>
                <a:gd name="T2" fmla="*/ 37 w 37"/>
                <a:gd name="T3" fmla="*/ 395 h 395"/>
                <a:gd name="T4" fmla="*/ 37 w 37"/>
                <a:gd name="T5" fmla="*/ 366 h 395"/>
                <a:gd name="T6" fmla="*/ 37 w 37"/>
                <a:gd name="T7" fmla="*/ 0 h 395"/>
                <a:gd name="T8" fmla="*/ 31 w 37"/>
                <a:gd name="T9" fmla="*/ 367 h 395"/>
              </a:gdLst>
              <a:ahLst/>
              <a:cxnLst>
                <a:cxn ang="0">
                  <a:pos x="T0" y="T1"/>
                </a:cxn>
                <a:cxn ang="0">
                  <a:pos x="T2" y="T3"/>
                </a:cxn>
                <a:cxn ang="0">
                  <a:pos x="T4" y="T5"/>
                </a:cxn>
                <a:cxn ang="0">
                  <a:pos x="T6" y="T7"/>
                </a:cxn>
                <a:cxn ang="0">
                  <a:pos x="T8" y="T9"/>
                </a:cxn>
              </a:cxnLst>
              <a:rect l="0" t="0" r="r" b="b"/>
              <a:pathLst>
                <a:path w="37" h="395">
                  <a:moveTo>
                    <a:pt x="31" y="367"/>
                  </a:moveTo>
                  <a:cubicBezTo>
                    <a:pt x="33" y="376"/>
                    <a:pt x="35" y="386"/>
                    <a:pt x="37" y="395"/>
                  </a:cubicBezTo>
                  <a:cubicBezTo>
                    <a:pt x="37" y="366"/>
                    <a:pt x="37" y="366"/>
                    <a:pt x="37" y="366"/>
                  </a:cubicBezTo>
                  <a:cubicBezTo>
                    <a:pt x="37" y="0"/>
                    <a:pt x="37" y="0"/>
                    <a:pt x="37" y="0"/>
                  </a:cubicBezTo>
                  <a:cubicBezTo>
                    <a:pt x="37" y="0"/>
                    <a:pt x="0" y="186"/>
                    <a:pt x="31" y="367"/>
                  </a:cubicBezTo>
                  <a:close/>
                </a:path>
              </a:pathLst>
            </a:custGeom>
            <a:solidFill>
              <a:srgbClr val="D58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îŝḻïḓe"/>
            <p:cNvSpPr/>
            <p:nvPr/>
          </p:nvSpPr>
          <p:spPr bwMode="auto">
            <a:xfrm>
              <a:off x="6333189" y="3461162"/>
              <a:ext cx="1294137" cy="801727"/>
            </a:xfrm>
            <a:custGeom>
              <a:avLst/>
              <a:gdLst>
                <a:gd name="T0" fmla="*/ 685 w 700"/>
                <a:gd name="T1" fmla="*/ 0 h 435"/>
                <a:gd name="T2" fmla="*/ 0 w 700"/>
                <a:gd name="T3" fmla="*/ 40 h 435"/>
                <a:gd name="T4" fmla="*/ 0 w 700"/>
                <a:gd name="T5" fmla="*/ 406 h 435"/>
                <a:gd name="T6" fmla="*/ 0 w 700"/>
                <a:gd name="T7" fmla="*/ 435 h 435"/>
                <a:gd name="T8" fmla="*/ 576 w 700"/>
                <a:gd name="T9" fmla="*/ 364 h 435"/>
                <a:gd name="T10" fmla="*/ 688 w 700"/>
                <a:gd name="T11" fmla="*/ 351 h 435"/>
                <a:gd name="T12" fmla="*/ 700 w 700"/>
                <a:gd name="T13" fmla="*/ 337 h 435"/>
                <a:gd name="T14" fmla="*/ 700 w 700"/>
                <a:gd name="T15" fmla="*/ 14 h 435"/>
                <a:gd name="T16" fmla="*/ 685 w 700"/>
                <a:gd name="T1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0" h="435">
                  <a:moveTo>
                    <a:pt x="685" y="0"/>
                  </a:moveTo>
                  <a:cubicBezTo>
                    <a:pt x="0" y="40"/>
                    <a:pt x="0" y="40"/>
                    <a:pt x="0" y="40"/>
                  </a:cubicBezTo>
                  <a:cubicBezTo>
                    <a:pt x="0" y="406"/>
                    <a:pt x="0" y="406"/>
                    <a:pt x="0" y="406"/>
                  </a:cubicBezTo>
                  <a:cubicBezTo>
                    <a:pt x="0" y="435"/>
                    <a:pt x="0" y="435"/>
                    <a:pt x="0" y="435"/>
                  </a:cubicBezTo>
                  <a:cubicBezTo>
                    <a:pt x="576" y="364"/>
                    <a:pt x="576" y="364"/>
                    <a:pt x="576" y="364"/>
                  </a:cubicBezTo>
                  <a:cubicBezTo>
                    <a:pt x="688" y="351"/>
                    <a:pt x="688" y="351"/>
                    <a:pt x="688" y="351"/>
                  </a:cubicBezTo>
                  <a:cubicBezTo>
                    <a:pt x="695" y="350"/>
                    <a:pt x="700" y="344"/>
                    <a:pt x="700" y="337"/>
                  </a:cubicBezTo>
                  <a:cubicBezTo>
                    <a:pt x="700" y="14"/>
                    <a:pt x="700" y="14"/>
                    <a:pt x="700" y="14"/>
                  </a:cubicBezTo>
                  <a:cubicBezTo>
                    <a:pt x="700" y="6"/>
                    <a:pt x="693" y="0"/>
                    <a:pt x="685" y="0"/>
                  </a:cubicBez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ľïḑê"/>
            <p:cNvSpPr/>
            <p:nvPr/>
          </p:nvSpPr>
          <p:spPr bwMode="auto">
            <a:xfrm>
              <a:off x="5555043" y="4178278"/>
              <a:ext cx="742083" cy="1812901"/>
            </a:xfrm>
            <a:custGeom>
              <a:avLst/>
              <a:gdLst>
                <a:gd name="T0" fmla="*/ 194 w 535"/>
                <a:gd name="T1" fmla="*/ 0 h 1307"/>
                <a:gd name="T2" fmla="*/ 229 w 535"/>
                <a:gd name="T3" fmla="*/ 235 h 1307"/>
                <a:gd name="T4" fmla="*/ 210 w 535"/>
                <a:gd name="T5" fmla="*/ 590 h 1307"/>
                <a:gd name="T6" fmla="*/ 0 w 535"/>
                <a:gd name="T7" fmla="*/ 1079 h 1307"/>
                <a:gd name="T8" fmla="*/ 467 w 535"/>
                <a:gd name="T9" fmla="*/ 1307 h 1307"/>
                <a:gd name="T10" fmla="*/ 535 w 535"/>
                <a:gd name="T11" fmla="*/ 57 h 1307"/>
                <a:gd name="T12" fmla="*/ 194 w 535"/>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535" h="1307">
                  <a:moveTo>
                    <a:pt x="194" y="0"/>
                  </a:moveTo>
                  <a:lnTo>
                    <a:pt x="229" y="235"/>
                  </a:lnTo>
                  <a:lnTo>
                    <a:pt x="210" y="590"/>
                  </a:lnTo>
                  <a:lnTo>
                    <a:pt x="0" y="1079"/>
                  </a:lnTo>
                  <a:lnTo>
                    <a:pt x="467" y="1307"/>
                  </a:lnTo>
                  <a:lnTo>
                    <a:pt x="535" y="57"/>
                  </a:lnTo>
                  <a:lnTo>
                    <a:pt x="194" y="0"/>
                  </a:ln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i$ľíḍè"/>
            <p:cNvSpPr/>
            <p:nvPr/>
          </p:nvSpPr>
          <p:spPr bwMode="auto">
            <a:xfrm>
              <a:off x="6202804" y="4132504"/>
              <a:ext cx="1280266" cy="1858674"/>
            </a:xfrm>
            <a:custGeom>
              <a:avLst/>
              <a:gdLst>
                <a:gd name="T0" fmla="*/ 861 w 923"/>
                <a:gd name="T1" fmla="*/ 0 h 1340"/>
                <a:gd name="T2" fmla="*/ 197 w 923"/>
                <a:gd name="T3" fmla="*/ 82 h 1340"/>
                <a:gd name="T4" fmla="*/ 94 w 923"/>
                <a:gd name="T5" fmla="*/ 94 h 1340"/>
                <a:gd name="T6" fmla="*/ 68 w 923"/>
                <a:gd name="T7" fmla="*/ 90 h 1340"/>
                <a:gd name="T8" fmla="*/ 0 w 923"/>
                <a:gd name="T9" fmla="*/ 1340 h 1340"/>
                <a:gd name="T10" fmla="*/ 923 w 923"/>
                <a:gd name="T11" fmla="*/ 1093 h 1340"/>
                <a:gd name="T12" fmla="*/ 861 w 923"/>
                <a:gd name="T13" fmla="*/ 0 h 1340"/>
              </a:gdLst>
              <a:ahLst/>
              <a:cxnLst>
                <a:cxn ang="0">
                  <a:pos x="T0" y="T1"/>
                </a:cxn>
                <a:cxn ang="0">
                  <a:pos x="T2" y="T3"/>
                </a:cxn>
                <a:cxn ang="0">
                  <a:pos x="T4" y="T5"/>
                </a:cxn>
                <a:cxn ang="0">
                  <a:pos x="T6" y="T7"/>
                </a:cxn>
                <a:cxn ang="0">
                  <a:pos x="T8" y="T9"/>
                </a:cxn>
                <a:cxn ang="0">
                  <a:pos x="T10" y="T11"/>
                </a:cxn>
                <a:cxn ang="0">
                  <a:pos x="T12" y="T13"/>
                </a:cxn>
              </a:cxnLst>
              <a:rect l="0" t="0" r="r" b="b"/>
              <a:pathLst>
                <a:path w="923" h="1340">
                  <a:moveTo>
                    <a:pt x="861" y="0"/>
                  </a:moveTo>
                  <a:lnTo>
                    <a:pt x="197" y="82"/>
                  </a:lnTo>
                  <a:lnTo>
                    <a:pt x="94" y="94"/>
                  </a:lnTo>
                  <a:lnTo>
                    <a:pt x="68" y="90"/>
                  </a:lnTo>
                  <a:lnTo>
                    <a:pt x="0" y="1340"/>
                  </a:lnTo>
                  <a:lnTo>
                    <a:pt x="923" y="1093"/>
                  </a:lnTo>
                  <a:lnTo>
                    <a:pt x="861" y="0"/>
                  </a:ln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îšḻiḑè"/>
            <p:cNvSpPr/>
            <p:nvPr/>
          </p:nvSpPr>
          <p:spPr bwMode="auto">
            <a:xfrm>
              <a:off x="5488464" y="3534677"/>
              <a:ext cx="844726" cy="728212"/>
            </a:xfrm>
            <a:custGeom>
              <a:avLst/>
              <a:gdLst>
                <a:gd name="T0" fmla="*/ 444 w 457"/>
                <a:gd name="T1" fmla="*/ 318 h 395"/>
                <a:gd name="T2" fmla="*/ 457 w 457"/>
                <a:gd name="T3" fmla="*/ 0 h 395"/>
                <a:gd name="T4" fmla="*/ 9 w 457"/>
                <a:gd name="T5" fmla="*/ 146 h 395"/>
                <a:gd name="T6" fmla="*/ 0 w 457"/>
                <a:gd name="T7" fmla="*/ 158 h 395"/>
                <a:gd name="T8" fmla="*/ 0 w 457"/>
                <a:gd name="T9" fmla="*/ 306 h 395"/>
                <a:gd name="T10" fmla="*/ 11 w 457"/>
                <a:gd name="T11" fmla="*/ 320 h 395"/>
                <a:gd name="T12" fmla="*/ 181 w 457"/>
                <a:gd name="T13" fmla="*/ 349 h 395"/>
                <a:gd name="T14" fmla="*/ 437 w 457"/>
                <a:gd name="T15" fmla="*/ 392 h 395"/>
                <a:gd name="T16" fmla="*/ 457 w 457"/>
                <a:gd name="T17" fmla="*/ 395 h 395"/>
                <a:gd name="T18" fmla="*/ 451 w 457"/>
                <a:gd name="T19" fmla="*/ 367 h 395"/>
                <a:gd name="T20" fmla="*/ 444 w 457"/>
                <a:gd name="T21" fmla="*/ 31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395">
                  <a:moveTo>
                    <a:pt x="444" y="318"/>
                  </a:moveTo>
                  <a:cubicBezTo>
                    <a:pt x="426" y="154"/>
                    <a:pt x="457" y="0"/>
                    <a:pt x="457" y="0"/>
                  </a:cubicBezTo>
                  <a:cubicBezTo>
                    <a:pt x="9" y="146"/>
                    <a:pt x="9" y="146"/>
                    <a:pt x="9" y="146"/>
                  </a:cubicBezTo>
                  <a:cubicBezTo>
                    <a:pt x="4" y="147"/>
                    <a:pt x="0" y="153"/>
                    <a:pt x="0" y="158"/>
                  </a:cubicBezTo>
                  <a:cubicBezTo>
                    <a:pt x="0" y="306"/>
                    <a:pt x="0" y="306"/>
                    <a:pt x="0" y="306"/>
                  </a:cubicBezTo>
                  <a:cubicBezTo>
                    <a:pt x="0" y="313"/>
                    <a:pt x="5" y="318"/>
                    <a:pt x="11" y="320"/>
                  </a:cubicBezTo>
                  <a:cubicBezTo>
                    <a:pt x="181" y="349"/>
                    <a:pt x="181" y="349"/>
                    <a:pt x="181" y="349"/>
                  </a:cubicBezTo>
                  <a:cubicBezTo>
                    <a:pt x="437" y="392"/>
                    <a:pt x="437" y="392"/>
                    <a:pt x="437" y="392"/>
                  </a:cubicBezTo>
                  <a:cubicBezTo>
                    <a:pt x="457" y="395"/>
                    <a:pt x="457" y="395"/>
                    <a:pt x="457" y="395"/>
                  </a:cubicBezTo>
                  <a:cubicBezTo>
                    <a:pt x="455" y="386"/>
                    <a:pt x="453" y="376"/>
                    <a:pt x="451" y="367"/>
                  </a:cubicBezTo>
                  <a:cubicBezTo>
                    <a:pt x="448" y="350"/>
                    <a:pt x="446" y="334"/>
                    <a:pt x="444" y="318"/>
                  </a:cubicBez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îsľïḋe"/>
            <p:cNvSpPr/>
            <p:nvPr/>
          </p:nvSpPr>
          <p:spPr bwMode="auto">
            <a:xfrm>
              <a:off x="5487076" y="5674927"/>
              <a:ext cx="715728" cy="399476"/>
            </a:xfrm>
            <a:custGeom>
              <a:avLst/>
              <a:gdLst>
                <a:gd name="T0" fmla="*/ 49 w 516"/>
                <a:gd name="T1" fmla="*/ 0 h 288"/>
                <a:gd name="T2" fmla="*/ 0 w 516"/>
                <a:gd name="T3" fmla="*/ 16 h 288"/>
                <a:gd name="T4" fmla="*/ 509 w 516"/>
                <a:gd name="T5" fmla="*/ 288 h 288"/>
                <a:gd name="T6" fmla="*/ 516 w 516"/>
                <a:gd name="T7" fmla="*/ 228 h 288"/>
                <a:gd name="T8" fmla="*/ 49 w 516"/>
                <a:gd name="T9" fmla="*/ 0 h 288"/>
              </a:gdLst>
              <a:ahLst/>
              <a:cxnLst>
                <a:cxn ang="0">
                  <a:pos x="T0" y="T1"/>
                </a:cxn>
                <a:cxn ang="0">
                  <a:pos x="T2" y="T3"/>
                </a:cxn>
                <a:cxn ang="0">
                  <a:pos x="T4" y="T5"/>
                </a:cxn>
                <a:cxn ang="0">
                  <a:pos x="T6" y="T7"/>
                </a:cxn>
                <a:cxn ang="0">
                  <a:pos x="T8" y="T9"/>
                </a:cxn>
              </a:cxnLst>
              <a:rect l="0" t="0" r="r" b="b"/>
              <a:pathLst>
                <a:path w="516" h="288">
                  <a:moveTo>
                    <a:pt x="49" y="0"/>
                  </a:moveTo>
                  <a:lnTo>
                    <a:pt x="0" y="16"/>
                  </a:lnTo>
                  <a:lnTo>
                    <a:pt x="509" y="288"/>
                  </a:lnTo>
                  <a:lnTo>
                    <a:pt x="516" y="228"/>
                  </a:lnTo>
                  <a:lnTo>
                    <a:pt x="49" y="0"/>
                  </a:lnTo>
                  <a:close/>
                </a:path>
              </a:pathLst>
            </a:custGeom>
            <a:solidFill>
              <a:srgbClr val="9166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işliḓê"/>
            <p:cNvSpPr/>
            <p:nvPr/>
          </p:nvSpPr>
          <p:spPr bwMode="auto">
            <a:xfrm>
              <a:off x="6193095" y="5648573"/>
              <a:ext cx="1396780" cy="425831"/>
            </a:xfrm>
            <a:custGeom>
              <a:avLst/>
              <a:gdLst>
                <a:gd name="T0" fmla="*/ 930 w 1007"/>
                <a:gd name="T1" fmla="*/ 0 h 307"/>
                <a:gd name="T2" fmla="*/ 1007 w 1007"/>
                <a:gd name="T3" fmla="*/ 26 h 307"/>
                <a:gd name="T4" fmla="*/ 0 w 1007"/>
                <a:gd name="T5" fmla="*/ 307 h 307"/>
                <a:gd name="T6" fmla="*/ 7 w 1007"/>
                <a:gd name="T7" fmla="*/ 247 h 307"/>
                <a:gd name="T8" fmla="*/ 930 w 1007"/>
                <a:gd name="T9" fmla="*/ 0 h 307"/>
              </a:gdLst>
              <a:ahLst/>
              <a:cxnLst>
                <a:cxn ang="0">
                  <a:pos x="T0" y="T1"/>
                </a:cxn>
                <a:cxn ang="0">
                  <a:pos x="T2" y="T3"/>
                </a:cxn>
                <a:cxn ang="0">
                  <a:pos x="T4" y="T5"/>
                </a:cxn>
                <a:cxn ang="0">
                  <a:pos x="T6" y="T7"/>
                </a:cxn>
                <a:cxn ang="0">
                  <a:pos x="T8" y="T9"/>
                </a:cxn>
              </a:cxnLst>
              <a:rect l="0" t="0" r="r" b="b"/>
              <a:pathLst>
                <a:path w="1007" h="307">
                  <a:moveTo>
                    <a:pt x="930" y="0"/>
                  </a:moveTo>
                  <a:lnTo>
                    <a:pt x="1007" y="26"/>
                  </a:lnTo>
                  <a:lnTo>
                    <a:pt x="0" y="307"/>
                  </a:lnTo>
                  <a:lnTo>
                    <a:pt x="7" y="247"/>
                  </a:lnTo>
                  <a:lnTo>
                    <a:pt x="930" y="0"/>
                  </a:lnTo>
                  <a:close/>
                </a:path>
              </a:pathLst>
            </a:custGeom>
            <a:solidFill>
              <a:srgbClr val="B684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ṡľîḋè"/>
            <p:cNvSpPr/>
            <p:nvPr/>
          </p:nvSpPr>
          <p:spPr bwMode="auto">
            <a:xfrm>
              <a:off x="5471819" y="5697120"/>
              <a:ext cx="721277" cy="815597"/>
            </a:xfrm>
            <a:custGeom>
              <a:avLst/>
              <a:gdLst>
                <a:gd name="T0" fmla="*/ 11 w 520"/>
                <a:gd name="T1" fmla="*/ 0 h 588"/>
                <a:gd name="T2" fmla="*/ 0 w 520"/>
                <a:gd name="T3" fmla="*/ 201 h 588"/>
                <a:gd name="T4" fmla="*/ 492 w 520"/>
                <a:gd name="T5" fmla="*/ 588 h 588"/>
                <a:gd name="T6" fmla="*/ 520 w 520"/>
                <a:gd name="T7" fmla="*/ 272 h 588"/>
                <a:gd name="T8" fmla="*/ 11 w 520"/>
                <a:gd name="T9" fmla="*/ 0 h 588"/>
              </a:gdLst>
              <a:ahLst/>
              <a:cxnLst>
                <a:cxn ang="0">
                  <a:pos x="T0" y="T1"/>
                </a:cxn>
                <a:cxn ang="0">
                  <a:pos x="T2" y="T3"/>
                </a:cxn>
                <a:cxn ang="0">
                  <a:pos x="T4" y="T5"/>
                </a:cxn>
                <a:cxn ang="0">
                  <a:pos x="T6" y="T7"/>
                </a:cxn>
                <a:cxn ang="0">
                  <a:pos x="T8" y="T9"/>
                </a:cxn>
              </a:cxnLst>
              <a:rect l="0" t="0" r="r" b="b"/>
              <a:pathLst>
                <a:path w="520" h="588">
                  <a:moveTo>
                    <a:pt x="11" y="0"/>
                  </a:moveTo>
                  <a:lnTo>
                    <a:pt x="0" y="201"/>
                  </a:lnTo>
                  <a:lnTo>
                    <a:pt x="492" y="588"/>
                  </a:lnTo>
                  <a:lnTo>
                    <a:pt x="520" y="272"/>
                  </a:lnTo>
                  <a:lnTo>
                    <a:pt x="11" y="0"/>
                  </a:ln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îṧḻiḓe"/>
            <p:cNvSpPr/>
            <p:nvPr/>
          </p:nvSpPr>
          <p:spPr bwMode="auto">
            <a:xfrm>
              <a:off x="6154257" y="5684637"/>
              <a:ext cx="1435618" cy="828081"/>
            </a:xfrm>
            <a:custGeom>
              <a:avLst/>
              <a:gdLst>
                <a:gd name="T0" fmla="*/ 1035 w 1035"/>
                <a:gd name="T1" fmla="*/ 0 h 597"/>
                <a:gd name="T2" fmla="*/ 1024 w 1035"/>
                <a:gd name="T3" fmla="*/ 263 h 597"/>
                <a:gd name="T4" fmla="*/ 0 w 1035"/>
                <a:gd name="T5" fmla="*/ 597 h 597"/>
                <a:gd name="T6" fmla="*/ 28 w 1035"/>
                <a:gd name="T7" fmla="*/ 281 h 597"/>
                <a:gd name="T8" fmla="*/ 1035 w 1035"/>
                <a:gd name="T9" fmla="*/ 0 h 597"/>
              </a:gdLst>
              <a:ahLst/>
              <a:cxnLst>
                <a:cxn ang="0">
                  <a:pos x="T0" y="T1"/>
                </a:cxn>
                <a:cxn ang="0">
                  <a:pos x="T2" y="T3"/>
                </a:cxn>
                <a:cxn ang="0">
                  <a:pos x="T4" y="T5"/>
                </a:cxn>
                <a:cxn ang="0">
                  <a:pos x="T6" y="T7"/>
                </a:cxn>
                <a:cxn ang="0">
                  <a:pos x="T8" y="T9"/>
                </a:cxn>
              </a:cxnLst>
              <a:rect l="0" t="0" r="r" b="b"/>
              <a:pathLst>
                <a:path w="1035" h="597">
                  <a:moveTo>
                    <a:pt x="1035" y="0"/>
                  </a:moveTo>
                  <a:lnTo>
                    <a:pt x="1024" y="263"/>
                  </a:lnTo>
                  <a:lnTo>
                    <a:pt x="0" y="597"/>
                  </a:lnTo>
                  <a:lnTo>
                    <a:pt x="28" y="281"/>
                  </a:lnTo>
                  <a:lnTo>
                    <a:pt x="1035" y="0"/>
                  </a:ln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îSļiďè"/>
            <p:cNvSpPr/>
            <p:nvPr/>
          </p:nvSpPr>
          <p:spPr bwMode="auto">
            <a:xfrm>
              <a:off x="5328950" y="3590160"/>
              <a:ext cx="527087" cy="636666"/>
            </a:xfrm>
            <a:custGeom>
              <a:avLst/>
              <a:gdLst>
                <a:gd name="T0" fmla="*/ 0 w 286"/>
                <a:gd name="T1" fmla="*/ 110 h 345"/>
                <a:gd name="T2" fmla="*/ 213 w 286"/>
                <a:gd name="T3" fmla="*/ 0 h 345"/>
                <a:gd name="T4" fmla="*/ 213 w 286"/>
                <a:gd name="T5" fmla="*/ 48 h 345"/>
                <a:gd name="T6" fmla="*/ 83 w 286"/>
                <a:gd name="T7" fmla="*/ 119 h 345"/>
                <a:gd name="T8" fmla="*/ 252 w 286"/>
                <a:gd name="T9" fmla="*/ 191 h 345"/>
                <a:gd name="T10" fmla="*/ 252 w 286"/>
                <a:gd name="T11" fmla="*/ 234 h 345"/>
                <a:gd name="T12" fmla="*/ 105 w 286"/>
                <a:gd name="T13" fmla="*/ 188 h 345"/>
                <a:gd name="T14" fmla="*/ 245 w 286"/>
                <a:gd name="T15" fmla="*/ 244 h 345"/>
                <a:gd name="T16" fmla="*/ 247 w 286"/>
                <a:gd name="T17" fmla="*/ 264 h 345"/>
                <a:gd name="T18" fmla="*/ 100 w 286"/>
                <a:gd name="T19" fmla="*/ 239 h 345"/>
                <a:gd name="T20" fmla="*/ 220 w 286"/>
                <a:gd name="T21" fmla="*/ 279 h 345"/>
                <a:gd name="T22" fmla="*/ 225 w 286"/>
                <a:gd name="T23" fmla="*/ 323 h 345"/>
                <a:gd name="T24" fmla="*/ 0 w 286"/>
                <a:gd name="T25" fmla="*/ 249 h 345"/>
                <a:gd name="T26" fmla="*/ 0 w 286"/>
                <a:gd name="T27" fmla="*/ 11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345">
                  <a:moveTo>
                    <a:pt x="0" y="110"/>
                  </a:moveTo>
                  <a:cubicBezTo>
                    <a:pt x="213" y="0"/>
                    <a:pt x="213" y="0"/>
                    <a:pt x="213" y="0"/>
                  </a:cubicBezTo>
                  <a:cubicBezTo>
                    <a:pt x="213" y="0"/>
                    <a:pt x="227" y="27"/>
                    <a:pt x="213" y="48"/>
                  </a:cubicBezTo>
                  <a:cubicBezTo>
                    <a:pt x="213" y="48"/>
                    <a:pt x="161" y="103"/>
                    <a:pt x="83" y="119"/>
                  </a:cubicBezTo>
                  <a:cubicBezTo>
                    <a:pt x="252" y="191"/>
                    <a:pt x="252" y="191"/>
                    <a:pt x="252" y="191"/>
                  </a:cubicBezTo>
                  <a:cubicBezTo>
                    <a:pt x="252" y="191"/>
                    <a:pt x="286" y="220"/>
                    <a:pt x="252" y="234"/>
                  </a:cubicBezTo>
                  <a:cubicBezTo>
                    <a:pt x="105" y="188"/>
                    <a:pt x="105" y="188"/>
                    <a:pt x="105" y="188"/>
                  </a:cubicBezTo>
                  <a:cubicBezTo>
                    <a:pt x="245" y="244"/>
                    <a:pt x="245" y="244"/>
                    <a:pt x="245" y="244"/>
                  </a:cubicBezTo>
                  <a:cubicBezTo>
                    <a:pt x="245" y="244"/>
                    <a:pt x="259" y="263"/>
                    <a:pt x="247" y="264"/>
                  </a:cubicBezTo>
                  <a:cubicBezTo>
                    <a:pt x="247" y="264"/>
                    <a:pt x="186" y="284"/>
                    <a:pt x="100" y="239"/>
                  </a:cubicBezTo>
                  <a:cubicBezTo>
                    <a:pt x="100" y="239"/>
                    <a:pt x="142" y="276"/>
                    <a:pt x="220" y="279"/>
                  </a:cubicBezTo>
                  <a:cubicBezTo>
                    <a:pt x="220" y="279"/>
                    <a:pt x="249" y="312"/>
                    <a:pt x="225" y="323"/>
                  </a:cubicBezTo>
                  <a:cubicBezTo>
                    <a:pt x="225" y="323"/>
                    <a:pt x="105" y="345"/>
                    <a:pt x="0" y="249"/>
                  </a:cubicBezTo>
                  <a:lnTo>
                    <a:pt x="0" y="110"/>
                  </a:lnTo>
                  <a:close/>
                </a:path>
              </a:pathLst>
            </a:custGeom>
            <a:solidFill>
              <a:srgbClr val="F3CD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52160" y="3111500"/>
            <a:ext cx="297688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888990" y="3373755"/>
            <a:ext cx="100457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05066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背景简介</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椭圆 6"/>
          <p:cNvSpPr/>
          <p:nvPr>
            <p:custDataLst>
              <p:tags r:id="rId1"/>
            </p:custDataLst>
          </p:nvPr>
        </p:nvSpPr>
        <p:spPr>
          <a:xfrm>
            <a:off x="6380959" y="2087727"/>
            <a:ext cx="612074" cy="1762358"/>
          </a:xfrm>
          <a:custGeom>
            <a:avLst/>
            <a:gdLst>
              <a:gd name="connsiteX0" fmla="*/ 936104 w 1065399"/>
              <a:gd name="connsiteY0" fmla="*/ 0 h 2695343"/>
              <a:gd name="connsiteX1" fmla="*/ 1065321 w 1065399"/>
              <a:gd name="connsiteY1" fmla="*/ 1381170 h 2695343"/>
              <a:gd name="connsiteX2" fmla="*/ 936104 w 1065399"/>
              <a:gd name="connsiteY2" fmla="*/ 2695343 h 2695343"/>
              <a:gd name="connsiteX3" fmla="*/ 0 w 1065399"/>
              <a:gd name="connsiteY3" fmla="*/ 1347671 h 2695343"/>
              <a:gd name="connsiteX4" fmla="*/ 936104 w 1065399"/>
              <a:gd name="connsiteY4" fmla="*/ 0 h 2695343"/>
              <a:gd name="connsiteX0-1" fmla="*/ 1065321 w 1156761"/>
              <a:gd name="connsiteY0-2" fmla="*/ 1381170 h 2695343"/>
              <a:gd name="connsiteX1-3" fmla="*/ 936104 w 1156761"/>
              <a:gd name="connsiteY1-4" fmla="*/ 2695343 h 2695343"/>
              <a:gd name="connsiteX2-5" fmla="*/ 0 w 1156761"/>
              <a:gd name="connsiteY2-6" fmla="*/ 1347671 h 2695343"/>
              <a:gd name="connsiteX3-7" fmla="*/ 936104 w 1156761"/>
              <a:gd name="connsiteY3-8" fmla="*/ 0 h 2695343"/>
              <a:gd name="connsiteX4-9" fmla="*/ 1156761 w 1156761"/>
              <a:gd name="connsiteY4-10" fmla="*/ 1472610 h 2695343"/>
              <a:gd name="connsiteX0-11" fmla="*/ 1065321 w 1065399"/>
              <a:gd name="connsiteY0-12" fmla="*/ 1381170 h 2695343"/>
              <a:gd name="connsiteX1-13" fmla="*/ 936104 w 1065399"/>
              <a:gd name="connsiteY1-14" fmla="*/ 2695343 h 2695343"/>
              <a:gd name="connsiteX2-15" fmla="*/ 0 w 1065399"/>
              <a:gd name="connsiteY2-16" fmla="*/ 1347671 h 2695343"/>
              <a:gd name="connsiteX3-17" fmla="*/ 936104 w 1065399"/>
              <a:gd name="connsiteY3-18" fmla="*/ 0 h 2695343"/>
              <a:gd name="connsiteX0-19" fmla="*/ 936104 w 936104"/>
              <a:gd name="connsiteY0-20" fmla="*/ 2695343 h 2695343"/>
              <a:gd name="connsiteX1-21" fmla="*/ 0 w 936104"/>
              <a:gd name="connsiteY1-22" fmla="*/ 1347671 h 2695343"/>
              <a:gd name="connsiteX2-23" fmla="*/ 936104 w 936104"/>
              <a:gd name="connsiteY2-24" fmla="*/ 0 h 2695343"/>
            </a:gdLst>
            <a:ahLst/>
            <a:cxnLst>
              <a:cxn ang="0">
                <a:pos x="connsiteX0-19" y="connsiteY0-20"/>
              </a:cxn>
              <a:cxn ang="0">
                <a:pos x="connsiteX1-21" y="connsiteY1-22"/>
              </a:cxn>
              <a:cxn ang="0">
                <a:pos x="connsiteX2-23" y="connsiteY2-24"/>
              </a:cxn>
            </a:cxnLst>
            <a:rect l="l" t="t" r="r" b="b"/>
            <a:pathLst>
              <a:path w="936104" h="2695343">
                <a:moveTo>
                  <a:pt x="936104" y="2695343"/>
                </a:moveTo>
                <a:cubicBezTo>
                  <a:pt x="389041" y="2492454"/>
                  <a:pt x="0" y="1965495"/>
                  <a:pt x="0" y="1347671"/>
                </a:cubicBezTo>
                <a:cubicBezTo>
                  <a:pt x="0" y="729848"/>
                  <a:pt x="389041" y="202889"/>
                  <a:pt x="936104" y="0"/>
                </a:cubicBezTo>
              </a:path>
            </a:pathLst>
          </a:custGeom>
          <a:noFill/>
          <a:ln w="38100">
            <a:solidFill>
              <a:srgbClr val="D9D9D9"/>
            </a:solidFill>
            <a:headEnd type="oval"/>
            <a:tailEnd type="oval"/>
          </a:ln>
        </p:spPr>
        <p:style>
          <a:lnRef idx="2">
            <a:srgbClr val="47B6E7">
              <a:shade val="50000"/>
            </a:srgbClr>
          </a:lnRef>
          <a:fillRef idx="1">
            <a:srgbClr val="47B6E7"/>
          </a:fillRef>
          <a:effectRef idx="0">
            <a:srgbClr val="47B6E7"/>
          </a:effectRef>
          <a:fontRef idx="minor">
            <a:srgbClr val="FFFFFF"/>
          </a:fontRef>
        </p:style>
        <p:txBody>
          <a:bodyPr rot="0" spcFirstLastPara="0" vert="horz" wrap="square" lIns="68580" tIns="34290" rIns="68580" bIns="34290" numCol="1" spcCol="0" rtlCol="0" fromWordArt="0" anchor="ctr" anchorCtr="0" forceAA="0" compatLnSpc="1">
            <a:normAutofit/>
          </a:bodyPr>
          <a:lstStyle>
            <a:defPPr>
              <a:defRPr lang="zh-CN"/>
            </a:defPPr>
            <a:lvl1pPr marL="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1pPr>
            <a:lvl2pPr marL="4572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2pPr>
            <a:lvl3pPr marL="9144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3pPr>
            <a:lvl4pPr marL="13716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4pPr>
            <a:lvl5pPr marL="18288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5pPr>
            <a:lvl6pPr marL="22860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6pPr>
            <a:lvl7pPr marL="27432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7pPr>
            <a:lvl8pPr marL="32004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8pPr>
            <a:lvl9pPr marL="36576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9pPr>
          </a:lstStyle>
          <a:p>
            <a:pPr algn="ctr"/>
            <a:endParaRPr lang="zh-CN" altLang="en-US" sz="135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椭圆 6"/>
          <p:cNvSpPr/>
          <p:nvPr>
            <p:custDataLst>
              <p:tags r:id="rId2"/>
            </p:custDataLst>
          </p:nvPr>
        </p:nvSpPr>
        <p:spPr>
          <a:xfrm>
            <a:off x="4857714" y="1958152"/>
            <a:ext cx="702078" cy="2021507"/>
          </a:xfrm>
          <a:custGeom>
            <a:avLst/>
            <a:gdLst>
              <a:gd name="connsiteX0" fmla="*/ 936104 w 1065399"/>
              <a:gd name="connsiteY0" fmla="*/ 0 h 2695343"/>
              <a:gd name="connsiteX1" fmla="*/ 1065321 w 1065399"/>
              <a:gd name="connsiteY1" fmla="*/ 1381170 h 2695343"/>
              <a:gd name="connsiteX2" fmla="*/ 936104 w 1065399"/>
              <a:gd name="connsiteY2" fmla="*/ 2695343 h 2695343"/>
              <a:gd name="connsiteX3" fmla="*/ 0 w 1065399"/>
              <a:gd name="connsiteY3" fmla="*/ 1347671 h 2695343"/>
              <a:gd name="connsiteX4" fmla="*/ 936104 w 1065399"/>
              <a:gd name="connsiteY4" fmla="*/ 0 h 2695343"/>
              <a:gd name="connsiteX0-1" fmla="*/ 1065321 w 1156761"/>
              <a:gd name="connsiteY0-2" fmla="*/ 1381170 h 2695343"/>
              <a:gd name="connsiteX1-3" fmla="*/ 936104 w 1156761"/>
              <a:gd name="connsiteY1-4" fmla="*/ 2695343 h 2695343"/>
              <a:gd name="connsiteX2-5" fmla="*/ 0 w 1156761"/>
              <a:gd name="connsiteY2-6" fmla="*/ 1347671 h 2695343"/>
              <a:gd name="connsiteX3-7" fmla="*/ 936104 w 1156761"/>
              <a:gd name="connsiteY3-8" fmla="*/ 0 h 2695343"/>
              <a:gd name="connsiteX4-9" fmla="*/ 1156761 w 1156761"/>
              <a:gd name="connsiteY4-10" fmla="*/ 1472610 h 2695343"/>
              <a:gd name="connsiteX0-11" fmla="*/ 1065321 w 1065399"/>
              <a:gd name="connsiteY0-12" fmla="*/ 1381170 h 2695343"/>
              <a:gd name="connsiteX1-13" fmla="*/ 936104 w 1065399"/>
              <a:gd name="connsiteY1-14" fmla="*/ 2695343 h 2695343"/>
              <a:gd name="connsiteX2-15" fmla="*/ 0 w 1065399"/>
              <a:gd name="connsiteY2-16" fmla="*/ 1347671 h 2695343"/>
              <a:gd name="connsiteX3-17" fmla="*/ 936104 w 1065399"/>
              <a:gd name="connsiteY3-18" fmla="*/ 0 h 2695343"/>
              <a:gd name="connsiteX0-19" fmla="*/ 936104 w 936104"/>
              <a:gd name="connsiteY0-20" fmla="*/ 2695343 h 2695343"/>
              <a:gd name="connsiteX1-21" fmla="*/ 0 w 936104"/>
              <a:gd name="connsiteY1-22" fmla="*/ 1347671 h 2695343"/>
              <a:gd name="connsiteX2-23" fmla="*/ 936104 w 936104"/>
              <a:gd name="connsiteY2-24" fmla="*/ 0 h 2695343"/>
            </a:gdLst>
            <a:ahLst/>
            <a:cxnLst>
              <a:cxn ang="0">
                <a:pos x="connsiteX0-19" y="connsiteY0-20"/>
              </a:cxn>
              <a:cxn ang="0">
                <a:pos x="connsiteX1-21" y="connsiteY1-22"/>
              </a:cxn>
              <a:cxn ang="0">
                <a:pos x="connsiteX2-23" y="connsiteY2-24"/>
              </a:cxn>
            </a:cxnLst>
            <a:rect l="l" t="t" r="r" b="b"/>
            <a:pathLst>
              <a:path w="936104" h="2695343">
                <a:moveTo>
                  <a:pt x="936104" y="2695343"/>
                </a:moveTo>
                <a:cubicBezTo>
                  <a:pt x="389041" y="2492454"/>
                  <a:pt x="0" y="1965495"/>
                  <a:pt x="0" y="1347671"/>
                </a:cubicBezTo>
                <a:cubicBezTo>
                  <a:pt x="0" y="729848"/>
                  <a:pt x="389041" y="202889"/>
                  <a:pt x="936104" y="0"/>
                </a:cubicBezTo>
              </a:path>
            </a:pathLst>
          </a:custGeom>
          <a:noFill/>
          <a:ln w="38100">
            <a:solidFill>
              <a:srgbClr val="D9D9D9"/>
            </a:solidFill>
            <a:headEnd type="oval"/>
            <a:tailEnd type="oval"/>
          </a:ln>
        </p:spPr>
        <p:style>
          <a:lnRef idx="2">
            <a:srgbClr val="47B6E7">
              <a:shade val="50000"/>
            </a:srgbClr>
          </a:lnRef>
          <a:fillRef idx="1">
            <a:srgbClr val="47B6E7"/>
          </a:fillRef>
          <a:effectRef idx="0">
            <a:srgbClr val="47B6E7"/>
          </a:effectRef>
          <a:fontRef idx="minor">
            <a:srgbClr val="FFFFFF"/>
          </a:fontRef>
        </p:style>
        <p:txBody>
          <a:bodyPr rot="0" spcFirstLastPara="0" vert="horz" wrap="square" lIns="68580" tIns="34290" rIns="68580" bIns="34290" numCol="1" spcCol="0" rtlCol="0" fromWordArt="0" anchor="ctr" anchorCtr="0" forceAA="0" compatLnSpc="1">
            <a:normAutofit/>
          </a:bodyPr>
          <a:lstStyle>
            <a:defPPr>
              <a:defRPr lang="zh-CN"/>
            </a:defPPr>
            <a:lvl1pPr marL="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1pPr>
            <a:lvl2pPr marL="4572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2pPr>
            <a:lvl3pPr marL="9144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3pPr>
            <a:lvl4pPr marL="13716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4pPr>
            <a:lvl5pPr marL="18288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5pPr>
            <a:lvl6pPr marL="22860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6pPr>
            <a:lvl7pPr marL="27432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7pPr>
            <a:lvl8pPr marL="32004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8pPr>
            <a:lvl9pPr marL="36576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9pPr>
          </a:lstStyle>
          <a:p>
            <a:pPr algn="ctr"/>
            <a:endParaRPr lang="zh-CN" altLang="en-US" sz="135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椭圆 6"/>
          <p:cNvSpPr/>
          <p:nvPr>
            <p:custDataLst>
              <p:tags r:id="rId3"/>
            </p:custDataLst>
          </p:nvPr>
        </p:nvSpPr>
        <p:spPr>
          <a:xfrm>
            <a:off x="3332839" y="1958152"/>
            <a:ext cx="702078" cy="2021507"/>
          </a:xfrm>
          <a:custGeom>
            <a:avLst/>
            <a:gdLst>
              <a:gd name="connsiteX0" fmla="*/ 936104 w 1065399"/>
              <a:gd name="connsiteY0" fmla="*/ 0 h 2695343"/>
              <a:gd name="connsiteX1" fmla="*/ 1065321 w 1065399"/>
              <a:gd name="connsiteY1" fmla="*/ 1381170 h 2695343"/>
              <a:gd name="connsiteX2" fmla="*/ 936104 w 1065399"/>
              <a:gd name="connsiteY2" fmla="*/ 2695343 h 2695343"/>
              <a:gd name="connsiteX3" fmla="*/ 0 w 1065399"/>
              <a:gd name="connsiteY3" fmla="*/ 1347671 h 2695343"/>
              <a:gd name="connsiteX4" fmla="*/ 936104 w 1065399"/>
              <a:gd name="connsiteY4" fmla="*/ 0 h 2695343"/>
              <a:gd name="connsiteX0-1" fmla="*/ 1065321 w 1156761"/>
              <a:gd name="connsiteY0-2" fmla="*/ 1381170 h 2695343"/>
              <a:gd name="connsiteX1-3" fmla="*/ 936104 w 1156761"/>
              <a:gd name="connsiteY1-4" fmla="*/ 2695343 h 2695343"/>
              <a:gd name="connsiteX2-5" fmla="*/ 0 w 1156761"/>
              <a:gd name="connsiteY2-6" fmla="*/ 1347671 h 2695343"/>
              <a:gd name="connsiteX3-7" fmla="*/ 936104 w 1156761"/>
              <a:gd name="connsiteY3-8" fmla="*/ 0 h 2695343"/>
              <a:gd name="connsiteX4-9" fmla="*/ 1156761 w 1156761"/>
              <a:gd name="connsiteY4-10" fmla="*/ 1472610 h 2695343"/>
              <a:gd name="connsiteX0-11" fmla="*/ 1065321 w 1065399"/>
              <a:gd name="connsiteY0-12" fmla="*/ 1381170 h 2695343"/>
              <a:gd name="connsiteX1-13" fmla="*/ 936104 w 1065399"/>
              <a:gd name="connsiteY1-14" fmla="*/ 2695343 h 2695343"/>
              <a:gd name="connsiteX2-15" fmla="*/ 0 w 1065399"/>
              <a:gd name="connsiteY2-16" fmla="*/ 1347671 h 2695343"/>
              <a:gd name="connsiteX3-17" fmla="*/ 936104 w 1065399"/>
              <a:gd name="connsiteY3-18" fmla="*/ 0 h 2695343"/>
              <a:gd name="connsiteX0-19" fmla="*/ 936104 w 936104"/>
              <a:gd name="connsiteY0-20" fmla="*/ 2695343 h 2695343"/>
              <a:gd name="connsiteX1-21" fmla="*/ 0 w 936104"/>
              <a:gd name="connsiteY1-22" fmla="*/ 1347671 h 2695343"/>
              <a:gd name="connsiteX2-23" fmla="*/ 936104 w 936104"/>
              <a:gd name="connsiteY2-24" fmla="*/ 0 h 2695343"/>
            </a:gdLst>
            <a:ahLst/>
            <a:cxnLst>
              <a:cxn ang="0">
                <a:pos x="connsiteX0-19" y="connsiteY0-20"/>
              </a:cxn>
              <a:cxn ang="0">
                <a:pos x="connsiteX1-21" y="connsiteY1-22"/>
              </a:cxn>
              <a:cxn ang="0">
                <a:pos x="connsiteX2-23" y="connsiteY2-24"/>
              </a:cxn>
            </a:cxnLst>
            <a:rect l="l" t="t" r="r" b="b"/>
            <a:pathLst>
              <a:path w="936104" h="2695343">
                <a:moveTo>
                  <a:pt x="936104" y="2695343"/>
                </a:moveTo>
                <a:cubicBezTo>
                  <a:pt x="389041" y="2492454"/>
                  <a:pt x="0" y="1965495"/>
                  <a:pt x="0" y="1347671"/>
                </a:cubicBezTo>
                <a:cubicBezTo>
                  <a:pt x="0" y="729848"/>
                  <a:pt x="389041" y="202889"/>
                  <a:pt x="936104" y="0"/>
                </a:cubicBezTo>
              </a:path>
            </a:pathLst>
          </a:custGeom>
          <a:noFill/>
          <a:ln w="38100">
            <a:solidFill>
              <a:srgbClr val="D9D9D9"/>
            </a:solidFill>
            <a:headEnd type="oval"/>
            <a:tailEnd type="oval"/>
          </a:ln>
        </p:spPr>
        <p:style>
          <a:lnRef idx="2">
            <a:srgbClr val="47B6E7">
              <a:shade val="50000"/>
            </a:srgbClr>
          </a:lnRef>
          <a:fillRef idx="1">
            <a:srgbClr val="47B6E7"/>
          </a:fillRef>
          <a:effectRef idx="0">
            <a:srgbClr val="47B6E7"/>
          </a:effectRef>
          <a:fontRef idx="minor">
            <a:srgbClr val="FFFFFF"/>
          </a:fontRef>
        </p:style>
        <p:txBody>
          <a:bodyPr rot="0" spcFirstLastPara="0" vert="horz" wrap="square" lIns="68580" tIns="34290" rIns="68580" bIns="34290" numCol="1" spcCol="0" rtlCol="0" fromWordArt="0" anchor="ctr" anchorCtr="0" forceAA="0" compatLnSpc="1">
            <a:normAutofit/>
          </a:bodyPr>
          <a:lstStyle>
            <a:defPPr>
              <a:defRPr lang="zh-CN"/>
            </a:defPPr>
            <a:lvl1pPr marL="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1pPr>
            <a:lvl2pPr marL="4572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2pPr>
            <a:lvl3pPr marL="9144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3pPr>
            <a:lvl4pPr marL="13716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4pPr>
            <a:lvl5pPr marL="18288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5pPr>
            <a:lvl6pPr marL="22860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6pPr>
            <a:lvl7pPr marL="27432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7pPr>
            <a:lvl8pPr marL="32004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8pPr>
            <a:lvl9pPr marL="36576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9pPr>
          </a:lstStyle>
          <a:p>
            <a:pPr algn="ctr"/>
            <a:endParaRPr lang="zh-CN" altLang="en-US" sz="135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椭圆 6"/>
          <p:cNvSpPr/>
          <p:nvPr>
            <p:custDataLst>
              <p:tags r:id="rId4"/>
            </p:custDataLst>
          </p:nvPr>
        </p:nvSpPr>
        <p:spPr>
          <a:xfrm>
            <a:off x="1897967" y="2087727"/>
            <a:ext cx="612074" cy="1762358"/>
          </a:xfrm>
          <a:custGeom>
            <a:avLst/>
            <a:gdLst>
              <a:gd name="connsiteX0" fmla="*/ 936104 w 1065399"/>
              <a:gd name="connsiteY0" fmla="*/ 0 h 2695343"/>
              <a:gd name="connsiteX1" fmla="*/ 1065321 w 1065399"/>
              <a:gd name="connsiteY1" fmla="*/ 1381170 h 2695343"/>
              <a:gd name="connsiteX2" fmla="*/ 936104 w 1065399"/>
              <a:gd name="connsiteY2" fmla="*/ 2695343 h 2695343"/>
              <a:gd name="connsiteX3" fmla="*/ 0 w 1065399"/>
              <a:gd name="connsiteY3" fmla="*/ 1347671 h 2695343"/>
              <a:gd name="connsiteX4" fmla="*/ 936104 w 1065399"/>
              <a:gd name="connsiteY4" fmla="*/ 0 h 2695343"/>
              <a:gd name="connsiteX0-1" fmla="*/ 1065321 w 1156761"/>
              <a:gd name="connsiteY0-2" fmla="*/ 1381170 h 2695343"/>
              <a:gd name="connsiteX1-3" fmla="*/ 936104 w 1156761"/>
              <a:gd name="connsiteY1-4" fmla="*/ 2695343 h 2695343"/>
              <a:gd name="connsiteX2-5" fmla="*/ 0 w 1156761"/>
              <a:gd name="connsiteY2-6" fmla="*/ 1347671 h 2695343"/>
              <a:gd name="connsiteX3-7" fmla="*/ 936104 w 1156761"/>
              <a:gd name="connsiteY3-8" fmla="*/ 0 h 2695343"/>
              <a:gd name="connsiteX4-9" fmla="*/ 1156761 w 1156761"/>
              <a:gd name="connsiteY4-10" fmla="*/ 1472610 h 2695343"/>
              <a:gd name="connsiteX0-11" fmla="*/ 1065321 w 1065399"/>
              <a:gd name="connsiteY0-12" fmla="*/ 1381170 h 2695343"/>
              <a:gd name="connsiteX1-13" fmla="*/ 936104 w 1065399"/>
              <a:gd name="connsiteY1-14" fmla="*/ 2695343 h 2695343"/>
              <a:gd name="connsiteX2-15" fmla="*/ 0 w 1065399"/>
              <a:gd name="connsiteY2-16" fmla="*/ 1347671 h 2695343"/>
              <a:gd name="connsiteX3-17" fmla="*/ 936104 w 1065399"/>
              <a:gd name="connsiteY3-18" fmla="*/ 0 h 2695343"/>
              <a:gd name="connsiteX0-19" fmla="*/ 936104 w 936104"/>
              <a:gd name="connsiteY0-20" fmla="*/ 2695343 h 2695343"/>
              <a:gd name="connsiteX1-21" fmla="*/ 0 w 936104"/>
              <a:gd name="connsiteY1-22" fmla="*/ 1347671 h 2695343"/>
              <a:gd name="connsiteX2-23" fmla="*/ 936104 w 936104"/>
              <a:gd name="connsiteY2-24" fmla="*/ 0 h 2695343"/>
            </a:gdLst>
            <a:ahLst/>
            <a:cxnLst>
              <a:cxn ang="0">
                <a:pos x="connsiteX0-19" y="connsiteY0-20"/>
              </a:cxn>
              <a:cxn ang="0">
                <a:pos x="connsiteX1-21" y="connsiteY1-22"/>
              </a:cxn>
              <a:cxn ang="0">
                <a:pos x="connsiteX2-23" y="connsiteY2-24"/>
              </a:cxn>
            </a:cxnLst>
            <a:rect l="l" t="t" r="r" b="b"/>
            <a:pathLst>
              <a:path w="936104" h="2695343">
                <a:moveTo>
                  <a:pt x="936104" y="2695343"/>
                </a:moveTo>
                <a:cubicBezTo>
                  <a:pt x="389041" y="2492454"/>
                  <a:pt x="0" y="1965495"/>
                  <a:pt x="0" y="1347671"/>
                </a:cubicBezTo>
                <a:cubicBezTo>
                  <a:pt x="0" y="729848"/>
                  <a:pt x="389041" y="202889"/>
                  <a:pt x="936104" y="0"/>
                </a:cubicBezTo>
              </a:path>
            </a:pathLst>
          </a:custGeom>
          <a:noFill/>
          <a:ln w="38100">
            <a:solidFill>
              <a:srgbClr val="D9D9D9"/>
            </a:solidFill>
            <a:headEnd type="oval"/>
            <a:tailEnd type="oval"/>
          </a:ln>
        </p:spPr>
        <p:style>
          <a:lnRef idx="2">
            <a:srgbClr val="47B6E7">
              <a:shade val="50000"/>
            </a:srgbClr>
          </a:lnRef>
          <a:fillRef idx="1">
            <a:srgbClr val="47B6E7"/>
          </a:fillRef>
          <a:effectRef idx="0">
            <a:srgbClr val="47B6E7"/>
          </a:effectRef>
          <a:fontRef idx="minor">
            <a:srgbClr val="FFFFFF"/>
          </a:fontRef>
        </p:style>
        <p:txBody>
          <a:bodyPr rot="0" spcFirstLastPara="0" vert="horz" wrap="square" lIns="68580" tIns="34290" rIns="68580" bIns="34290" numCol="1" spcCol="0" rtlCol="0" fromWordArt="0" anchor="ctr" anchorCtr="0" forceAA="0" compatLnSpc="1">
            <a:normAutofit/>
          </a:bodyPr>
          <a:lstStyle>
            <a:defPPr>
              <a:defRPr lang="zh-CN"/>
            </a:defPPr>
            <a:lvl1pPr marL="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1pPr>
            <a:lvl2pPr marL="4572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2pPr>
            <a:lvl3pPr marL="9144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3pPr>
            <a:lvl4pPr marL="13716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4pPr>
            <a:lvl5pPr marL="18288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5pPr>
            <a:lvl6pPr marL="22860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6pPr>
            <a:lvl7pPr marL="27432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7pPr>
            <a:lvl8pPr marL="32004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8pPr>
            <a:lvl9pPr marL="3657600" algn="l" defTabSz="914400" rtl="0" eaLnBrk="1" latinLnBrk="0" hangingPunct="1">
              <a:defRPr sz="1800" kern="1200">
                <a:solidFill>
                  <a:srgbClr val="FFFFFF"/>
                </a:solidFill>
                <a:latin typeface="Arial" panose="020B0604020202020204" pitchFamily="34" charset="0"/>
                <a:ea typeface="黑体" panose="02010609060101010101" pitchFamily="49" charset="-122"/>
                <a:cs typeface="+mn-ea"/>
              </a:defRPr>
            </a:lvl9pPr>
          </a:lstStyle>
          <a:p>
            <a:pPr algn="ctr"/>
            <a:endParaRPr lang="zh-CN" altLang="en-US" sz="135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等腰三角形 5"/>
          <p:cNvSpPr/>
          <p:nvPr>
            <p:custDataLst>
              <p:tags r:id="rId5"/>
            </p:custDataLst>
          </p:nvPr>
        </p:nvSpPr>
        <p:spPr>
          <a:xfrm rot="5400000">
            <a:off x="7498712" y="2564892"/>
            <a:ext cx="770274" cy="808031"/>
          </a:xfrm>
          <a:prstGeom prst="triangle">
            <a:avLst/>
          </a:prstGeom>
          <a:solidFill>
            <a:srgbClr val="D9D9D9"/>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30000"/>
              </a:lnSpc>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custDataLst>
              <p:tags r:id="rId6"/>
            </p:custDataLst>
          </p:nvPr>
        </p:nvSpPr>
        <p:spPr>
          <a:xfrm>
            <a:off x="856136" y="2849164"/>
            <a:ext cx="6623698" cy="239486"/>
          </a:xfrm>
          <a:prstGeom prst="rect">
            <a:avLst/>
          </a:prstGeom>
          <a:solidFill>
            <a:srgbClr val="163479"/>
          </a:solidFill>
        </p:spPr>
        <p:txBody>
          <a:bodyPr rot="0" spcFirstLastPara="0" vertOverflow="overflow" horzOverflow="overflow" vert="horz" wrap="square" lIns="68580" tIns="34290" rIns="68580" bIns="34290" numCol="1" spcCol="0" rtlCol="0" fromWordArt="0" anchor="ctr" anchorCtr="0" forceAA="0" compatLnSpc="1">
            <a:normAutofit fontScale="77500" lnSpcReduction="20000"/>
          </a:bodyPr>
          <a:lstStyle/>
          <a:p>
            <a:pPr algn="ctr">
              <a:lnSpc>
                <a:spcPct val="130000"/>
              </a:lnSpc>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等腰三角形 6"/>
          <p:cNvSpPr/>
          <p:nvPr>
            <p:custDataLst>
              <p:tags r:id="rId7"/>
            </p:custDataLst>
          </p:nvPr>
        </p:nvSpPr>
        <p:spPr>
          <a:xfrm rot="5400000">
            <a:off x="7381925" y="2681679"/>
            <a:ext cx="770274" cy="574456"/>
          </a:xfrm>
          <a:prstGeom prst="triangle">
            <a:avLst/>
          </a:prstGeom>
          <a:solidFill>
            <a:srgbClr val="163479"/>
          </a:solidFill>
        </p:spPr>
        <p:txBody>
          <a:bodyPr rot="0" spcFirstLastPara="0" vertOverflow="overflow" horzOverflow="overflow" vert="horz" wrap="square" lIns="68580" tIns="34290" rIns="68580" bIns="34290" numCol="1" spcCol="0" rtlCol="0" fromWordArt="0" anchor="ctr" anchorCtr="0" forceAA="0" compatLnSpc="1">
            <a:normAutofit fontScale="92500"/>
          </a:bodyPr>
          <a:lstStyle/>
          <a:p>
            <a:pPr algn="ctr">
              <a:lnSpc>
                <a:spcPct val="130000"/>
              </a:lnSpc>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等腰三角形 7"/>
          <p:cNvSpPr/>
          <p:nvPr>
            <p:custDataLst>
              <p:tags r:id="rId8"/>
            </p:custDataLst>
          </p:nvPr>
        </p:nvSpPr>
        <p:spPr>
          <a:xfrm rot="5400000">
            <a:off x="868511" y="2704093"/>
            <a:ext cx="504880" cy="529628"/>
          </a:xfrm>
          <a:prstGeom prst="triangle">
            <a:avLst/>
          </a:prstGeom>
          <a:solidFill>
            <a:srgbClr val="D9D9D9"/>
          </a:solidFill>
        </p:spPr>
        <p:txBody>
          <a:bodyPr rot="0" spcFirstLastPara="0" vertOverflow="overflow" horzOverflow="overflow" vert="horz" wrap="square" lIns="68580" tIns="34290" rIns="68580" bIns="34290" numCol="1" spcCol="0" rtlCol="0" fromWordArt="0" anchor="ctr" anchorCtr="0" forceAA="0" compatLnSpc="1">
            <a:normAutofit fontScale="92500" lnSpcReduction="20000"/>
          </a:bodyPr>
          <a:lstStyle/>
          <a:p>
            <a:pPr algn="ctr">
              <a:lnSpc>
                <a:spcPct val="130000"/>
              </a:lnSpc>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等腰三角形 8"/>
          <p:cNvSpPr/>
          <p:nvPr>
            <p:custDataLst>
              <p:tags r:id="rId9"/>
            </p:custDataLst>
          </p:nvPr>
        </p:nvSpPr>
        <p:spPr>
          <a:xfrm rot="5400000">
            <a:off x="791961" y="2780642"/>
            <a:ext cx="504880" cy="376529"/>
          </a:xfrm>
          <a:prstGeom prst="triangle">
            <a:avLst/>
          </a:prstGeom>
          <a:solidFill>
            <a:srgbClr val="163479"/>
          </a:solidFill>
        </p:spPr>
        <p:txBody>
          <a:bodyPr rot="0" spcFirstLastPara="0" vertOverflow="overflow" horzOverflow="overflow" vert="horz" wrap="square" lIns="68580" tIns="34290" rIns="68580" bIns="34290" numCol="1" spcCol="0" rtlCol="0" fromWordArt="0" anchor="ctr" anchorCtr="0" forceAA="0" compatLnSpc="1">
            <a:normAutofit fontScale="55000" lnSpcReduction="20000"/>
          </a:bodyPr>
          <a:lstStyle/>
          <a:p>
            <a:pPr algn="ctr">
              <a:lnSpc>
                <a:spcPct val="130000"/>
              </a:lnSpc>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椭圆 10"/>
          <p:cNvSpPr/>
          <p:nvPr>
            <p:custDataLst>
              <p:tags r:id="rId10"/>
            </p:custDataLst>
          </p:nvPr>
        </p:nvSpPr>
        <p:spPr>
          <a:xfrm>
            <a:off x="6314002" y="2892707"/>
            <a:ext cx="152400" cy="152400"/>
          </a:xfrm>
          <a:prstGeom prst="ellipse">
            <a:avLst/>
          </a:prstGeom>
          <a:solidFill>
            <a:srgbClr val="FFFFFF"/>
          </a:solidFill>
        </p:spPr>
        <p:txBody>
          <a:bodyPr rot="0" spcFirstLastPara="0" vertOverflow="overflow" horzOverflow="overflow" vert="horz" wrap="square" lIns="68580" tIns="34290" rIns="68580" bIns="34290" numCol="1" spcCol="0" rtlCol="0" fromWordArt="0" anchor="ctr" anchorCtr="0" forceAA="0" compatLnSpc="1">
            <a:normAutofit fontScale="25000" lnSpcReduction="20000"/>
          </a:bodyPr>
          <a:lstStyle/>
          <a:p>
            <a:pPr algn="ctr">
              <a:lnSpc>
                <a:spcPct val="130000"/>
              </a:lnSpc>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椭圆 11"/>
          <p:cNvSpPr/>
          <p:nvPr>
            <p:custDataLst>
              <p:tags r:id="rId11"/>
            </p:custDataLst>
          </p:nvPr>
        </p:nvSpPr>
        <p:spPr>
          <a:xfrm>
            <a:off x="4789127" y="2892707"/>
            <a:ext cx="152400" cy="152400"/>
          </a:xfrm>
          <a:prstGeom prst="ellipse">
            <a:avLst/>
          </a:prstGeom>
          <a:solidFill>
            <a:srgbClr val="FFFFFF"/>
          </a:solidFill>
        </p:spPr>
        <p:txBody>
          <a:bodyPr rot="0" spcFirstLastPara="0" vertOverflow="overflow" horzOverflow="overflow" vert="horz" wrap="square" lIns="68580" tIns="34290" rIns="68580" bIns="34290" numCol="1" spcCol="0" rtlCol="0" fromWordArt="0" anchor="ctr" anchorCtr="0" forceAA="0" compatLnSpc="1">
            <a:normAutofit fontScale="25000" lnSpcReduction="20000"/>
          </a:bodyPr>
          <a:lstStyle/>
          <a:p>
            <a:pPr algn="ctr">
              <a:lnSpc>
                <a:spcPct val="130000"/>
              </a:lnSpc>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椭圆 12"/>
          <p:cNvSpPr/>
          <p:nvPr>
            <p:custDataLst>
              <p:tags r:id="rId12"/>
            </p:custDataLst>
          </p:nvPr>
        </p:nvSpPr>
        <p:spPr>
          <a:xfrm>
            <a:off x="3264252" y="2892707"/>
            <a:ext cx="152400" cy="152400"/>
          </a:xfrm>
          <a:prstGeom prst="ellipse">
            <a:avLst/>
          </a:prstGeom>
          <a:solidFill>
            <a:srgbClr val="FFFFFF"/>
          </a:solidFill>
        </p:spPr>
        <p:txBody>
          <a:bodyPr rot="0" spcFirstLastPara="0" vertOverflow="overflow" horzOverflow="overflow" vert="horz" wrap="square" lIns="68580" tIns="34290" rIns="68580" bIns="34290" numCol="1" spcCol="0" rtlCol="0" fromWordArt="0" anchor="ctr" anchorCtr="0" forceAA="0" compatLnSpc="1">
            <a:normAutofit fontScale="25000" lnSpcReduction="20000"/>
          </a:bodyPr>
          <a:lstStyle/>
          <a:p>
            <a:pPr algn="ctr">
              <a:lnSpc>
                <a:spcPct val="130000"/>
              </a:lnSpc>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椭圆 13"/>
          <p:cNvSpPr/>
          <p:nvPr>
            <p:custDataLst>
              <p:tags r:id="rId13"/>
            </p:custDataLst>
          </p:nvPr>
        </p:nvSpPr>
        <p:spPr>
          <a:xfrm>
            <a:off x="1825571" y="2892707"/>
            <a:ext cx="152400" cy="152400"/>
          </a:xfrm>
          <a:prstGeom prst="ellipse">
            <a:avLst/>
          </a:prstGeom>
          <a:solidFill>
            <a:srgbClr val="FFFFFF"/>
          </a:solidFill>
        </p:spPr>
        <p:txBody>
          <a:bodyPr rot="0" spcFirstLastPara="0" vertOverflow="overflow" horzOverflow="overflow" vert="horz" wrap="square" lIns="68580" tIns="34290" rIns="68580" bIns="34290" numCol="1" spcCol="0" rtlCol="0" fromWordArt="0" anchor="ctr" anchorCtr="0" forceAA="0" compatLnSpc="1">
            <a:normAutofit fontScale="25000" lnSpcReduction="20000"/>
          </a:bodyPr>
          <a:lstStyle/>
          <a:p>
            <a:pPr algn="ctr">
              <a:lnSpc>
                <a:spcPct val="130000"/>
              </a:lnSpc>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矩形 23"/>
          <p:cNvSpPr/>
          <p:nvPr>
            <p:custDataLst>
              <p:tags r:id="rId14"/>
            </p:custDataLst>
          </p:nvPr>
        </p:nvSpPr>
        <p:spPr>
          <a:xfrm>
            <a:off x="3125932" y="4108927"/>
            <a:ext cx="1825121" cy="581313"/>
          </a:xfrm>
          <a:prstGeom prst="rect">
            <a:avLst/>
          </a:prstGeom>
        </p:spPr>
        <p:txBody>
          <a:bodyPr wrap="square" anchor="t">
            <a:normAutofit/>
          </a:bodyPr>
          <a:lstStyle/>
          <a:p>
            <a:pPr marL="0" lvl="0" indent="0" eaLnBrk="1" hangingPunct="1">
              <a:spcBef>
                <a:spcPct val="50000"/>
              </a:spcBef>
              <a:buClrTx/>
              <a:buSzTx/>
              <a:buFont typeface="Arial" panose="020B0604020202020204" pitchFamily="34" charset="0"/>
              <a:buNone/>
            </a:pPr>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态度</a:t>
            </a: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5" name="矩形 24"/>
          <p:cNvSpPr/>
          <p:nvPr>
            <p:custDataLst>
              <p:tags r:id="rId15"/>
            </p:custDataLst>
          </p:nvPr>
        </p:nvSpPr>
        <p:spPr>
          <a:xfrm>
            <a:off x="6097683" y="4016745"/>
            <a:ext cx="1825121" cy="581313"/>
          </a:xfrm>
          <a:prstGeom prst="rect">
            <a:avLst/>
          </a:prstGeom>
        </p:spPr>
        <p:txBody>
          <a:bodyPr wrap="square" anchor="t">
            <a:normAutofit/>
          </a:bodyPr>
          <a:lstStyle/>
          <a:p>
            <a:pPr algn="just">
              <a:lnSpc>
                <a:spcPct val="130000"/>
              </a:lnSpc>
            </a:pPr>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结果</a:t>
            </a: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30000"/>
              </a:lnSpc>
            </a:pP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矩形 25"/>
          <p:cNvSpPr/>
          <p:nvPr>
            <p:custDataLst>
              <p:tags r:id="rId16"/>
            </p:custDataLst>
          </p:nvPr>
        </p:nvSpPr>
        <p:spPr>
          <a:xfrm>
            <a:off x="1605364" y="1347390"/>
            <a:ext cx="1825121" cy="581313"/>
          </a:xfrm>
          <a:prstGeom prst="rect">
            <a:avLst/>
          </a:prstGeom>
        </p:spPr>
        <p:txBody>
          <a:bodyPr wrap="square" anchor="b">
            <a:normAutofit/>
          </a:bodyPr>
          <a:lstStyle/>
          <a:p>
            <a:pPr algn="just">
              <a:lnSpc>
                <a:spcPct val="130000"/>
              </a:lnSpc>
            </a:pPr>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信念</a:t>
            </a: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7" name="矩形 26"/>
          <p:cNvSpPr/>
          <p:nvPr>
            <p:custDataLst>
              <p:tags r:id="rId17"/>
            </p:custDataLst>
          </p:nvPr>
        </p:nvSpPr>
        <p:spPr>
          <a:xfrm>
            <a:off x="4685030" y="1241425"/>
            <a:ext cx="606425" cy="581025"/>
          </a:xfrm>
          <a:prstGeom prst="rect">
            <a:avLst/>
          </a:prstGeom>
        </p:spPr>
        <p:txBody>
          <a:bodyPr wrap="square" anchor="b">
            <a:normAutofit/>
          </a:bodyPr>
          <a:lstStyle/>
          <a:p>
            <a:pPr algn="just">
              <a:lnSpc>
                <a:spcPct val="130000"/>
              </a:lnSpc>
            </a:pPr>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行为</a:t>
            </a: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背景简介</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92125" y="753745"/>
            <a:ext cx="4968875" cy="368300"/>
          </a:xfrm>
          <a:prstGeom prst="rect">
            <a:avLst/>
          </a:prstGeom>
          <a:noFill/>
        </p:spPr>
        <p:txBody>
          <a:bodyPr wrap="square" rtlCol="0" anchor="t">
            <a:spAutoFit/>
          </a:bodyPr>
          <a:lstStyle/>
          <a:p>
            <a:r>
              <a:rPr lang="zh-CN" altLang="en-US"/>
              <a:t>HSE培训存在的主要问题及原因分析</a:t>
            </a:r>
            <a:endParaRPr lang="zh-CN" altLang="en-US"/>
          </a:p>
        </p:txBody>
      </p:sp>
      <p:grpSp>
        <p:nvGrpSpPr>
          <p:cNvPr id="5" name="组合 4"/>
          <p:cNvGrpSpPr/>
          <p:nvPr/>
        </p:nvGrpSpPr>
        <p:grpSpPr>
          <a:xfrm>
            <a:off x="283210" y="1520825"/>
            <a:ext cx="8455660" cy="2749550"/>
            <a:chOff x="581" y="1885"/>
            <a:chExt cx="13316" cy="4330"/>
          </a:xfrm>
        </p:grpSpPr>
        <p:sp>
          <p:nvSpPr>
            <p:cNvPr id="139" name="Freeform 1115"/>
            <p:cNvSpPr/>
            <p:nvPr>
              <p:custDataLst>
                <p:tags r:id="rId1"/>
              </p:custDataLst>
            </p:nvPr>
          </p:nvSpPr>
          <p:spPr bwMode="auto">
            <a:xfrm>
              <a:off x="3857" y="4638"/>
              <a:ext cx="1139" cy="911"/>
            </a:xfrm>
            <a:custGeom>
              <a:avLst/>
              <a:gdLst>
                <a:gd name="T0" fmla="*/ 222 w 554"/>
                <a:gd name="T1" fmla="*/ 0 h 443"/>
                <a:gd name="T2" fmla="*/ 178 w 554"/>
                <a:gd name="T3" fmla="*/ 4 h 443"/>
                <a:gd name="T4" fmla="*/ 136 w 554"/>
                <a:gd name="T5" fmla="*/ 16 h 443"/>
                <a:gd name="T6" fmla="*/ 98 w 554"/>
                <a:gd name="T7" fmla="*/ 36 h 443"/>
                <a:gd name="T8" fmla="*/ 66 w 554"/>
                <a:gd name="T9" fmla="*/ 64 h 443"/>
                <a:gd name="T10" fmla="*/ 38 w 554"/>
                <a:gd name="T11" fmla="*/ 96 h 443"/>
                <a:gd name="T12" fmla="*/ 18 w 554"/>
                <a:gd name="T13" fmla="*/ 134 h 443"/>
                <a:gd name="T14" fmla="*/ 4 w 554"/>
                <a:gd name="T15" fmla="*/ 176 h 443"/>
                <a:gd name="T16" fmla="*/ 0 w 554"/>
                <a:gd name="T17" fmla="*/ 220 h 443"/>
                <a:gd name="T18" fmla="*/ 2 w 554"/>
                <a:gd name="T19" fmla="*/ 244 h 443"/>
                <a:gd name="T20" fmla="*/ 10 w 554"/>
                <a:gd name="T21" fmla="*/ 286 h 443"/>
                <a:gd name="T22" fmla="*/ 28 w 554"/>
                <a:gd name="T23" fmla="*/ 326 h 443"/>
                <a:gd name="T24" fmla="*/ 50 w 554"/>
                <a:gd name="T25" fmla="*/ 362 h 443"/>
                <a:gd name="T26" fmla="*/ 80 w 554"/>
                <a:gd name="T27" fmla="*/ 393 h 443"/>
                <a:gd name="T28" fmla="*/ 116 w 554"/>
                <a:gd name="T29" fmla="*/ 417 h 443"/>
                <a:gd name="T30" fmla="*/ 156 w 554"/>
                <a:gd name="T31" fmla="*/ 433 h 443"/>
                <a:gd name="T32" fmla="*/ 200 w 554"/>
                <a:gd name="T33" fmla="*/ 443 h 443"/>
                <a:gd name="T34" fmla="*/ 222 w 554"/>
                <a:gd name="T35" fmla="*/ 443 h 443"/>
                <a:gd name="T36" fmla="*/ 262 w 554"/>
                <a:gd name="T37" fmla="*/ 439 h 443"/>
                <a:gd name="T38" fmla="*/ 298 w 554"/>
                <a:gd name="T39" fmla="*/ 429 h 443"/>
                <a:gd name="T40" fmla="*/ 332 w 554"/>
                <a:gd name="T41" fmla="*/ 413 h 443"/>
                <a:gd name="T42" fmla="*/ 364 w 554"/>
                <a:gd name="T43" fmla="*/ 391 h 443"/>
                <a:gd name="T44" fmla="*/ 390 w 554"/>
                <a:gd name="T45" fmla="*/ 364 h 443"/>
                <a:gd name="T46" fmla="*/ 412 w 554"/>
                <a:gd name="T47" fmla="*/ 334 h 443"/>
                <a:gd name="T48" fmla="*/ 428 w 554"/>
                <a:gd name="T49" fmla="*/ 300 h 443"/>
                <a:gd name="T50" fmla="*/ 440 w 554"/>
                <a:gd name="T51" fmla="*/ 264 h 443"/>
                <a:gd name="T52" fmla="*/ 440 w 554"/>
                <a:gd name="T53" fmla="*/ 178 h 443"/>
                <a:gd name="T54" fmla="*/ 434 w 554"/>
                <a:gd name="T55" fmla="*/ 160 h 443"/>
                <a:gd name="T56" fmla="*/ 422 w 554"/>
                <a:gd name="T57" fmla="*/ 124 h 443"/>
                <a:gd name="T58" fmla="*/ 402 w 554"/>
                <a:gd name="T59" fmla="*/ 92 h 443"/>
                <a:gd name="T60" fmla="*/ 378 w 554"/>
                <a:gd name="T61" fmla="*/ 64 h 443"/>
                <a:gd name="T62" fmla="*/ 348 w 554"/>
                <a:gd name="T63" fmla="*/ 40 h 443"/>
                <a:gd name="T64" fmla="*/ 316 w 554"/>
                <a:gd name="T65" fmla="*/ 20 h 443"/>
                <a:gd name="T66" fmla="*/ 280 w 554"/>
                <a:gd name="T67" fmla="*/ 6 h 443"/>
                <a:gd name="T68" fmla="*/ 242 w 554"/>
                <a:gd name="T69" fmla="*/ 0 h 443"/>
                <a:gd name="T70" fmla="*/ 222 w 554"/>
                <a:gd name="T71"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443">
                  <a:moveTo>
                    <a:pt x="222" y="0"/>
                  </a:moveTo>
                  <a:lnTo>
                    <a:pt x="222" y="0"/>
                  </a:lnTo>
                  <a:lnTo>
                    <a:pt x="200" y="0"/>
                  </a:lnTo>
                  <a:lnTo>
                    <a:pt x="178" y="4"/>
                  </a:lnTo>
                  <a:lnTo>
                    <a:pt x="156" y="10"/>
                  </a:lnTo>
                  <a:lnTo>
                    <a:pt x="136" y="16"/>
                  </a:lnTo>
                  <a:lnTo>
                    <a:pt x="116" y="26"/>
                  </a:lnTo>
                  <a:lnTo>
                    <a:pt x="98" y="36"/>
                  </a:lnTo>
                  <a:lnTo>
                    <a:pt x="80" y="50"/>
                  </a:lnTo>
                  <a:lnTo>
                    <a:pt x="66" y="64"/>
                  </a:lnTo>
                  <a:lnTo>
                    <a:pt x="50" y="80"/>
                  </a:lnTo>
                  <a:lnTo>
                    <a:pt x="38" y="96"/>
                  </a:lnTo>
                  <a:lnTo>
                    <a:pt x="28" y="116"/>
                  </a:lnTo>
                  <a:lnTo>
                    <a:pt x="18" y="134"/>
                  </a:lnTo>
                  <a:lnTo>
                    <a:pt x="10" y="154"/>
                  </a:lnTo>
                  <a:lnTo>
                    <a:pt x="4" y="176"/>
                  </a:lnTo>
                  <a:lnTo>
                    <a:pt x="2" y="198"/>
                  </a:lnTo>
                  <a:lnTo>
                    <a:pt x="0" y="220"/>
                  </a:lnTo>
                  <a:lnTo>
                    <a:pt x="0" y="220"/>
                  </a:lnTo>
                  <a:lnTo>
                    <a:pt x="2" y="244"/>
                  </a:lnTo>
                  <a:lnTo>
                    <a:pt x="4" y="266"/>
                  </a:lnTo>
                  <a:lnTo>
                    <a:pt x="10" y="286"/>
                  </a:lnTo>
                  <a:lnTo>
                    <a:pt x="18" y="306"/>
                  </a:lnTo>
                  <a:lnTo>
                    <a:pt x="28" y="326"/>
                  </a:lnTo>
                  <a:lnTo>
                    <a:pt x="38" y="344"/>
                  </a:lnTo>
                  <a:lnTo>
                    <a:pt x="50" y="362"/>
                  </a:lnTo>
                  <a:lnTo>
                    <a:pt x="66" y="379"/>
                  </a:lnTo>
                  <a:lnTo>
                    <a:pt x="80" y="393"/>
                  </a:lnTo>
                  <a:lnTo>
                    <a:pt x="98" y="405"/>
                  </a:lnTo>
                  <a:lnTo>
                    <a:pt x="116" y="417"/>
                  </a:lnTo>
                  <a:lnTo>
                    <a:pt x="136" y="425"/>
                  </a:lnTo>
                  <a:lnTo>
                    <a:pt x="156" y="433"/>
                  </a:lnTo>
                  <a:lnTo>
                    <a:pt x="178" y="439"/>
                  </a:lnTo>
                  <a:lnTo>
                    <a:pt x="200" y="443"/>
                  </a:lnTo>
                  <a:lnTo>
                    <a:pt x="222" y="443"/>
                  </a:lnTo>
                  <a:lnTo>
                    <a:pt x="222" y="443"/>
                  </a:lnTo>
                  <a:lnTo>
                    <a:pt x="242" y="443"/>
                  </a:lnTo>
                  <a:lnTo>
                    <a:pt x="262" y="439"/>
                  </a:lnTo>
                  <a:lnTo>
                    <a:pt x="280" y="435"/>
                  </a:lnTo>
                  <a:lnTo>
                    <a:pt x="298" y="429"/>
                  </a:lnTo>
                  <a:lnTo>
                    <a:pt x="316" y="423"/>
                  </a:lnTo>
                  <a:lnTo>
                    <a:pt x="332" y="413"/>
                  </a:lnTo>
                  <a:lnTo>
                    <a:pt x="348" y="403"/>
                  </a:lnTo>
                  <a:lnTo>
                    <a:pt x="364" y="391"/>
                  </a:lnTo>
                  <a:lnTo>
                    <a:pt x="378" y="379"/>
                  </a:lnTo>
                  <a:lnTo>
                    <a:pt x="390" y="364"/>
                  </a:lnTo>
                  <a:lnTo>
                    <a:pt x="402" y="350"/>
                  </a:lnTo>
                  <a:lnTo>
                    <a:pt x="412" y="334"/>
                  </a:lnTo>
                  <a:lnTo>
                    <a:pt x="422" y="318"/>
                  </a:lnTo>
                  <a:lnTo>
                    <a:pt x="428" y="300"/>
                  </a:lnTo>
                  <a:lnTo>
                    <a:pt x="434" y="282"/>
                  </a:lnTo>
                  <a:lnTo>
                    <a:pt x="440" y="264"/>
                  </a:lnTo>
                  <a:lnTo>
                    <a:pt x="554" y="220"/>
                  </a:lnTo>
                  <a:lnTo>
                    <a:pt x="440" y="178"/>
                  </a:lnTo>
                  <a:lnTo>
                    <a:pt x="440" y="178"/>
                  </a:lnTo>
                  <a:lnTo>
                    <a:pt x="434" y="160"/>
                  </a:lnTo>
                  <a:lnTo>
                    <a:pt x="428" y="142"/>
                  </a:lnTo>
                  <a:lnTo>
                    <a:pt x="422" y="124"/>
                  </a:lnTo>
                  <a:lnTo>
                    <a:pt x="412" y="108"/>
                  </a:lnTo>
                  <a:lnTo>
                    <a:pt x="402" y="92"/>
                  </a:lnTo>
                  <a:lnTo>
                    <a:pt x="390" y="76"/>
                  </a:lnTo>
                  <a:lnTo>
                    <a:pt x="378" y="64"/>
                  </a:lnTo>
                  <a:lnTo>
                    <a:pt x="364" y="50"/>
                  </a:lnTo>
                  <a:lnTo>
                    <a:pt x="348" y="40"/>
                  </a:lnTo>
                  <a:lnTo>
                    <a:pt x="332" y="28"/>
                  </a:lnTo>
                  <a:lnTo>
                    <a:pt x="316" y="20"/>
                  </a:lnTo>
                  <a:lnTo>
                    <a:pt x="298" y="12"/>
                  </a:lnTo>
                  <a:lnTo>
                    <a:pt x="280" y="6"/>
                  </a:lnTo>
                  <a:lnTo>
                    <a:pt x="262" y="2"/>
                  </a:lnTo>
                  <a:lnTo>
                    <a:pt x="242" y="0"/>
                  </a:lnTo>
                  <a:lnTo>
                    <a:pt x="222" y="0"/>
                  </a:lnTo>
                  <a:lnTo>
                    <a:pt x="222" y="0"/>
                  </a:lnTo>
                  <a:close/>
                </a:path>
              </a:pathLst>
            </a:custGeom>
            <a:solidFill>
              <a:schemeClr val="accent3"/>
            </a:solidFill>
            <a:ln>
              <a:noFill/>
            </a:ln>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9" name="Freeform 1135"/>
            <p:cNvSpPr/>
            <p:nvPr>
              <p:custDataLst>
                <p:tags r:id="rId2"/>
              </p:custDataLst>
            </p:nvPr>
          </p:nvSpPr>
          <p:spPr bwMode="auto">
            <a:xfrm>
              <a:off x="4112" y="4913"/>
              <a:ext cx="428" cy="350"/>
            </a:xfrm>
            <a:custGeom>
              <a:avLst/>
              <a:gdLst>
                <a:gd name="T0" fmla="*/ 202 w 208"/>
                <a:gd name="T1" fmla="*/ 170 h 170"/>
                <a:gd name="T2" fmla="*/ 6 w 208"/>
                <a:gd name="T3" fmla="*/ 170 h 170"/>
                <a:gd name="T4" fmla="*/ 6 w 208"/>
                <a:gd name="T5" fmla="*/ 170 h 170"/>
                <a:gd name="T6" fmla="*/ 2 w 208"/>
                <a:gd name="T7" fmla="*/ 168 h 170"/>
                <a:gd name="T8" fmla="*/ 0 w 208"/>
                <a:gd name="T9" fmla="*/ 166 h 170"/>
                <a:gd name="T10" fmla="*/ 0 w 208"/>
                <a:gd name="T11" fmla="*/ 6 h 170"/>
                <a:gd name="T12" fmla="*/ 0 w 208"/>
                <a:gd name="T13" fmla="*/ 6 h 170"/>
                <a:gd name="T14" fmla="*/ 2 w 208"/>
                <a:gd name="T15" fmla="*/ 2 h 170"/>
                <a:gd name="T16" fmla="*/ 6 w 208"/>
                <a:gd name="T17" fmla="*/ 0 h 170"/>
                <a:gd name="T18" fmla="*/ 6 w 208"/>
                <a:gd name="T19" fmla="*/ 0 h 170"/>
                <a:gd name="T20" fmla="*/ 10 w 208"/>
                <a:gd name="T21" fmla="*/ 2 h 170"/>
                <a:gd name="T22" fmla="*/ 10 w 208"/>
                <a:gd name="T23" fmla="*/ 6 h 170"/>
                <a:gd name="T24" fmla="*/ 10 w 208"/>
                <a:gd name="T25" fmla="*/ 156 h 170"/>
                <a:gd name="T26" fmla="*/ 10 w 208"/>
                <a:gd name="T27" fmla="*/ 156 h 170"/>
                <a:gd name="T28" fmla="*/ 12 w 208"/>
                <a:gd name="T29" fmla="*/ 158 h 170"/>
                <a:gd name="T30" fmla="*/ 16 w 208"/>
                <a:gd name="T31" fmla="*/ 160 h 170"/>
                <a:gd name="T32" fmla="*/ 202 w 208"/>
                <a:gd name="T33" fmla="*/ 160 h 170"/>
                <a:gd name="T34" fmla="*/ 202 w 208"/>
                <a:gd name="T35" fmla="*/ 160 h 170"/>
                <a:gd name="T36" fmla="*/ 206 w 208"/>
                <a:gd name="T37" fmla="*/ 162 h 170"/>
                <a:gd name="T38" fmla="*/ 208 w 208"/>
                <a:gd name="T39" fmla="*/ 166 h 170"/>
                <a:gd name="T40" fmla="*/ 208 w 208"/>
                <a:gd name="T41" fmla="*/ 166 h 170"/>
                <a:gd name="T42" fmla="*/ 206 w 208"/>
                <a:gd name="T43" fmla="*/ 168 h 170"/>
                <a:gd name="T44" fmla="*/ 202 w 208"/>
                <a:gd name="T45" fmla="*/ 170 h 170"/>
                <a:gd name="T46" fmla="*/ 202 w 208"/>
                <a:gd name="T4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8" h="170">
                  <a:moveTo>
                    <a:pt x="202" y="170"/>
                  </a:moveTo>
                  <a:lnTo>
                    <a:pt x="6" y="170"/>
                  </a:lnTo>
                  <a:lnTo>
                    <a:pt x="6" y="170"/>
                  </a:lnTo>
                  <a:lnTo>
                    <a:pt x="2" y="168"/>
                  </a:lnTo>
                  <a:lnTo>
                    <a:pt x="0" y="166"/>
                  </a:lnTo>
                  <a:lnTo>
                    <a:pt x="0" y="6"/>
                  </a:lnTo>
                  <a:lnTo>
                    <a:pt x="0" y="6"/>
                  </a:lnTo>
                  <a:lnTo>
                    <a:pt x="2" y="2"/>
                  </a:lnTo>
                  <a:lnTo>
                    <a:pt x="6" y="0"/>
                  </a:lnTo>
                  <a:lnTo>
                    <a:pt x="6" y="0"/>
                  </a:lnTo>
                  <a:lnTo>
                    <a:pt x="10" y="2"/>
                  </a:lnTo>
                  <a:lnTo>
                    <a:pt x="10" y="6"/>
                  </a:lnTo>
                  <a:lnTo>
                    <a:pt x="10" y="156"/>
                  </a:lnTo>
                  <a:lnTo>
                    <a:pt x="10" y="156"/>
                  </a:lnTo>
                  <a:lnTo>
                    <a:pt x="12" y="158"/>
                  </a:lnTo>
                  <a:lnTo>
                    <a:pt x="16" y="160"/>
                  </a:lnTo>
                  <a:lnTo>
                    <a:pt x="202" y="160"/>
                  </a:lnTo>
                  <a:lnTo>
                    <a:pt x="202" y="160"/>
                  </a:lnTo>
                  <a:lnTo>
                    <a:pt x="206" y="162"/>
                  </a:lnTo>
                  <a:lnTo>
                    <a:pt x="208" y="166"/>
                  </a:lnTo>
                  <a:lnTo>
                    <a:pt x="208" y="166"/>
                  </a:lnTo>
                  <a:lnTo>
                    <a:pt x="206" y="168"/>
                  </a:lnTo>
                  <a:lnTo>
                    <a:pt x="202" y="170"/>
                  </a:lnTo>
                  <a:lnTo>
                    <a:pt x="202" y="17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0" name="Rectangle 1136"/>
            <p:cNvSpPr>
              <a:spLocks noChangeArrowheads="1"/>
            </p:cNvSpPr>
            <p:nvPr>
              <p:custDataLst>
                <p:tags r:id="rId3"/>
              </p:custDataLst>
            </p:nvPr>
          </p:nvSpPr>
          <p:spPr bwMode="auto">
            <a:xfrm>
              <a:off x="4153" y="4934"/>
              <a:ext cx="148" cy="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1" name="Freeform 1137"/>
            <p:cNvSpPr>
              <a:spLocks noEditPoints="1"/>
            </p:cNvSpPr>
            <p:nvPr>
              <p:custDataLst>
                <p:tags r:id="rId4"/>
              </p:custDataLst>
            </p:nvPr>
          </p:nvSpPr>
          <p:spPr bwMode="auto">
            <a:xfrm>
              <a:off x="4153" y="4934"/>
              <a:ext cx="214" cy="62"/>
            </a:xfrm>
            <a:custGeom>
              <a:avLst/>
              <a:gdLst>
                <a:gd name="T0" fmla="*/ 104 w 104"/>
                <a:gd name="T1" fmla="*/ 30 h 30"/>
                <a:gd name="T2" fmla="*/ 0 w 104"/>
                <a:gd name="T3" fmla="*/ 30 h 30"/>
                <a:gd name="T4" fmla="*/ 0 w 104"/>
                <a:gd name="T5" fmla="*/ 0 h 30"/>
                <a:gd name="T6" fmla="*/ 104 w 104"/>
                <a:gd name="T7" fmla="*/ 0 h 30"/>
                <a:gd name="T8" fmla="*/ 104 w 104"/>
                <a:gd name="T9" fmla="*/ 30 h 30"/>
                <a:gd name="T10" fmla="*/ 2 w 104"/>
                <a:gd name="T11" fmla="*/ 28 h 30"/>
                <a:gd name="T12" fmla="*/ 102 w 104"/>
                <a:gd name="T13" fmla="*/ 28 h 30"/>
                <a:gd name="T14" fmla="*/ 102 w 104"/>
                <a:gd name="T15" fmla="*/ 2 h 30"/>
                <a:gd name="T16" fmla="*/ 2 w 104"/>
                <a:gd name="T17" fmla="*/ 2 h 30"/>
                <a:gd name="T18" fmla="*/ 2 w 104"/>
                <a:gd name="T1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0">
                  <a:moveTo>
                    <a:pt x="104" y="30"/>
                  </a:moveTo>
                  <a:lnTo>
                    <a:pt x="0" y="30"/>
                  </a:lnTo>
                  <a:lnTo>
                    <a:pt x="0" y="0"/>
                  </a:lnTo>
                  <a:lnTo>
                    <a:pt x="104" y="0"/>
                  </a:lnTo>
                  <a:lnTo>
                    <a:pt x="104" y="30"/>
                  </a:lnTo>
                  <a:close/>
                  <a:moveTo>
                    <a:pt x="2" y="28"/>
                  </a:moveTo>
                  <a:lnTo>
                    <a:pt x="102" y="28"/>
                  </a:lnTo>
                  <a:lnTo>
                    <a:pt x="102" y="2"/>
                  </a:lnTo>
                  <a:lnTo>
                    <a:pt x="2" y="2"/>
                  </a:lnTo>
                  <a:lnTo>
                    <a:pt x="2" y="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Rectangle 1138"/>
            <p:cNvSpPr>
              <a:spLocks noChangeArrowheads="1"/>
            </p:cNvSpPr>
            <p:nvPr>
              <p:custDataLst>
                <p:tags r:id="rId5"/>
              </p:custDataLst>
            </p:nvPr>
          </p:nvSpPr>
          <p:spPr bwMode="auto">
            <a:xfrm>
              <a:off x="4153" y="5049"/>
              <a:ext cx="214" cy="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3" name="Freeform 1139"/>
            <p:cNvSpPr>
              <a:spLocks noEditPoints="1"/>
            </p:cNvSpPr>
            <p:nvPr>
              <p:custDataLst>
                <p:tags r:id="rId6"/>
              </p:custDataLst>
            </p:nvPr>
          </p:nvSpPr>
          <p:spPr bwMode="auto">
            <a:xfrm>
              <a:off x="4153" y="5045"/>
              <a:ext cx="284" cy="62"/>
            </a:xfrm>
            <a:custGeom>
              <a:avLst/>
              <a:gdLst>
                <a:gd name="T0" fmla="*/ 138 w 138"/>
                <a:gd name="T1" fmla="*/ 30 h 30"/>
                <a:gd name="T2" fmla="*/ 0 w 138"/>
                <a:gd name="T3" fmla="*/ 30 h 30"/>
                <a:gd name="T4" fmla="*/ 0 w 138"/>
                <a:gd name="T5" fmla="*/ 0 h 30"/>
                <a:gd name="T6" fmla="*/ 138 w 138"/>
                <a:gd name="T7" fmla="*/ 0 h 30"/>
                <a:gd name="T8" fmla="*/ 138 w 138"/>
                <a:gd name="T9" fmla="*/ 30 h 30"/>
                <a:gd name="T10" fmla="*/ 2 w 138"/>
                <a:gd name="T11" fmla="*/ 28 h 30"/>
                <a:gd name="T12" fmla="*/ 136 w 138"/>
                <a:gd name="T13" fmla="*/ 28 h 30"/>
                <a:gd name="T14" fmla="*/ 136 w 138"/>
                <a:gd name="T15" fmla="*/ 4 h 30"/>
                <a:gd name="T16" fmla="*/ 2 w 138"/>
                <a:gd name="T17" fmla="*/ 4 h 30"/>
                <a:gd name="T18" fmla="*/ 2 w 138"/>
                <a:gd name="T1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30">
                  <a:moveTo>
                    <a:pt x="138" y="30"/>
                  </a:moveTo>
                  <a:lnTo>
                    <a:pt x="0" y="30"/>
                  </a:lnTo>
                  <a:lnTo>
                    <a:pt x="0" y="0"/>
                  </a:lnTo>
                  <a:lnTo>
                    <a:pt x="138" y="0"/>
                  </a:lnTo>
                  <a:lnTo>
                    <a:pt x="138" y="30"/>
                  </a:lnTo>
                  <a:close/>
                  <a:moveTo>
                    <a:pt x="2" y="28"/>
                  </a:moveTo>
                  <a:lnTo>
                    <a:pt x="136" y="28"/>
                  </a:lnTo>
                  <a:lnTo>
                    <a:pt x="136" y="4"/>
                  </a:lnTo>
                  <a:lnTo>
                    <a:pt x="2" y="4"/>
                  </a:lnTo>
                  <a:lnTo>
                    <a:pt x="2" y="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4" name="Rectangle 1140"/>
            <p:cNvSpPr>
              <a:spLocks noChangeArrowheads="1"/>
            </p:cNvSpPr>
            <p:nvPr>
              <p:custDataLst>
                <p:tags r:id="rId7"/>
              </p:custDataLst>
            </p:nvPr>
          </p:nvSpPr>
          <p:spPr bwMode="auto">
            <a:xfrm>
              <a:off x="4153" y="5160"/>
              <a:ext cx="313" cy="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5" name="Freeform 1141"/>
            <p:cNvSpPr>
              <a:spLocks noEditPoints="1"/>
            </p:cNvSpPr>
            <p:nvPr>
              <p:custDataLst>
                <p:tags r:id="rId8"/>
              </p:custDataLst>
            </p:nvPr>
          </p:nvSpPr>
          <p:spPr bwMode="auto">
            <a:xfrm>
              <a:off x="4153" y="5160"/>
              <a:ext cx="358" cy="62"/>
            </a:xfrm>
            <a:custGeom>
              <a:avLst/>
              <a:gdLst>
                <a:gd name="T0" fmla="*/ 174 w 174"/>
                <a:gd name="T1" fmla="*/ 30 h 30"/>
                <a:gd name="T2" fmla="*/ 0 w 174"/>
                <a:gd name="T3" fmla="*/ 30 h 30"/>
                <a:gd name="T4" fmla="*/ 0 w 174"/>
                <a:gd name="T5" fmla="*/ 0 h 30"/>
                <a:gd name="T6" fmla="*/ 174 w 174"/>
                <a:gd name="T7" fmla="*/ 0 h 30"/>
                <a:gd name="T8" fmla="*/ 174 w 174"/>
                <a:gd name="T9" fmla="*/ 30 h 30"/>
                <a:gd name="T10" fmla="*/ 2 w 174"/>
                <a:gd name="T11" fmla="*/ 28 h 30"/>
                <a:gd name="T12" fmla="*/ 172 w 174"/>
                <a:gd name="T13" fmla="*/ 28 h 30"/>
                <a:gd name="T14" fmla="*/ 172 w 174"/>
                <a:gd name="T15" fmla="*/ 2 h 30"/>
                <a:gd name="T16" fmla="*/ 2 w 174"/>
                <a:gd name="T17" fmla="*/ 2 h 30"/>
                <a:gd name="T18" fmla="*/ 2 w 174"/>
                <a:gd name="T1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30">
                  <a:moveTo>
                    <a:pt x="174" y="30"/>
                  </a:moveTo>
                  <a:lnTo>
                    <a:pt x="0" y="30"/>
                  </a:lnTo>
                  <a:lnTo>
                    <a:pt x="0" y="0"/>
                  </a:lnTo>
                  <a:lnTo>
                    <a:pt x="174" y="0"/>
                  </a:lnTo>
                  <a:lnTo>
                    <a:pt x="174" y="30"/>
                  </a:lnTo>
                  <a:close/>
                  <a:moveTo>
                    <a:pt x="2" y="28"/>
                  </a:moveTo>
                  <a:lnTo>
                    <a:pt x="172" y="28"/>
                  </a:lnTo>
                  <a:lnTo>
                    <a:pt x="172" y="2"/>
                  </a:lnTo>
                  <a:lnTo>
                    <a:pt x="2" y="2"/>
                  </a:lnTo>
                  <a:lnTo>
                    <a:pt x="2" y="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5" name="Freeform 1121"/>
            <p:cNvSpPr/>
            <p:nvPr>
              <p:custDataLst>
                <p:tags r:id="rId9"/>
              </p:custDataLst>
            </p:nvPr>
          </p:nvSpPr>
          <p:spPr bwMode="auto">
            <a:xfrm>
              <a:off x="3988" y="3168"/>
              <a:ext cx="971" cy="895"/>
            </a:xfrm>
            <a:custGeom>
              <a:avLst/>
              <a:gdLst>
                <a:gd name="T0" fmla="*/ 354 w 472"/>
                <a:gd name="T1" fmla="*/ 49 h 435"/>
                <a:gd name="T2" fmla="*/ 316 w 472"/>
                <a:gd name="T3" fmla="*/ 24 h 435"/>
                <a:gd name="T4" fmla="*/ 276 w 472"/>
                <a:gd name="T5" fmla="*/ 8 h 435"/>
                <a:gd name="T6" fmla="*/ 236 w 472"/>
                <a:gd name="T7" fmla="*/ 0 h 435"/>
                <a:gd name="T8" fmla="*/ 194 w 472"/>
                <a:gd name="T9" fmla="*/ 0 h 435"/>
                <a:gd name="T10" fmla="*/ 152 w 472"/>
                <a:gd name="T11" fmla="*/ 8 h 435"/>
                <a:gd name="T12" fmla="*/ 114 w 472"/>
                <a:gd name="T13" fmla="*/ 24 h 435"/>
                <a:gd name="T14" fmla="*/ 78 w 472"/>
                <a:gd name="T15" fmla="*/ 49 h 435"/>
                <a:gd name="T16" fmla="*/ 48 w 472"/>
                <a:gd name="T17" fmla="*/ 81 h 435"/>
                <a:gd name="T18" fmla="*/ 34 w 472"/>
                <a:gd name="T19" fmla="*/ 99 h 435"/>
                <a:gd name="T20" fmla="*/ 14 w 472"/>
                <a:gd name="T21" fmla="*/ 139 h 435"/>
                <a:gd name="T22" fmla="*/ 2 w 472"/>
                <a:gd name="T23" fmla="*/ 179 h 435"/>
                <a:gd name="T24" fmla="*/ 0 w 472"/>
                <a:gd name="T25" fmla="*/ 221 h 435"/>
                <a:gd name="T26" fmla="*/ 4 w 472"/>
                <a:gd name="T27" fmla="*/ 263 h 435"/>
                <a:gd name="T28" fmla="*/ 16 w 472"/>
                <a:gd name="T29" fmla="*/ 303 h 435"/>
                <a:gd name="T30" fmla="*/ 36 w 472"/>
                <a:gd name="T31" fmla="*/ 339 h 435"/>
                <a:gd name="T32" fmla="*/ 64 w 472"/>
                <a:gd name="T33" fmla="*/ 373 h 435"/>
                <a:gd name="T34" fmla="*/ 80 w 472"/>
                <a:gd name="T35" fmla="*/ 387 h 435"/>
                <a:gd name="T36" fmla="*/ 112 w 472"/>
                <a:gd name="T37" fmla="*/ 409 h 435"/>
                <a:gd name="T38" fmla="*/ 148 w 472"/>
                <a:gd name="T39" fmla="*/ 425 h 435"/>
                <a:gd name="T40" fmla="*/ 184 w 472"/>
                <a:gd name="T41" fmla="*/ 433 h 435"/>
                <a:gd name="T42" fmla="*/ 220 w 472"/>
                <a:gd name="T43" fmla="*/ 435 h 435"/>
                <a:gd name="T44" fmla="*/ 258 w 472"/>
                <a:gd name="T45" fmla="*/ 433 h 435"/>
                <a:gd name="T46" fmla="*/ 294 w 472"/>
                <a:gd name="T47" fmla="*/ 423 h 435"/>
                <a:gd name="T48" fmla="*/ 326 w 472"/>
                <a:gd name="T49" fmla="*/ 407 h 435"/>
                <a:gd name="T50" fmla="*/ 358 w 472"/>
                <a:gd name="T51" fmla="*/ 385 h 435"/>
                <a:gd name="T52" fmla="*/ 410 w 472"/>
                <a:gd name="T53" fmla="*/ 319 h 435"/>
                <a:gd name="T54" fmla="*/ 418 w 472"/>
                <a:gd name="T55" fmla="*/ 303 h 435"/>
                <a:gd name="T56" fmla="*/ 430 w 472"/>
                <a:gd name="T57" fmla="*/ 267 h 435"/>
                <a:gd name="T58" fmla="*/ 434 w 472"/>
                <a:gd name="T59" fmla="*/ 229 h 435"/>
                <a:gd name="T60" fmla="*/ 434 w 472"/>
                <a:gd name="T61" fmla="*/ 193 h 435"/>
                <a:gd name="T62" fmla="*/ 426 w 472"/>
                <a:gd name="T63" fmla="*/ 157 h 435"/>
                <a:gd name="T64" fmla="*/ 414 w 472"/>
                <a:gd name="T65" fmla="*/ 123 h 435"/>
                <a:gd name="T66" fmla="*/ 394 w 472"/>
                <a:gd name="T67" fmla="*/ 91 h 435"/>
                <a:gd name="T68" fmla="*/ 368 w 472"/>
                <a:gd name="T69" fmla="*/ 61 h 435"/>
                <a:gd name="T70" fmla="*/ 354 w 472"/>
                <a:gd name="T71" fmla="*/ 4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2" h="435">
                  <a:moveTo>
                    <a:pt x="354" y="49"/>
                  </a:moveTo>
                  <a:lnTo>
                    <a:pt x="354" y="49"/>
                  </a:lnTo>
                  <a:lnTo>
                    <a:pt x="336" y="35"/>
                  </a:lnTo>
                  <a:lnTo>
                    <a:pt x="316" y="24"/>
                  </a:lnTo>
                  <a:lnTo>
                    <a:pt x="298" y="14"/>
                  </a:lnTo>
                  <a:lnTo>
                    <a:pt x="276" y="8"/>
                  </a:lnTo>
                  <a:lnTo>
                    <a:pt x="256" y="2"/>
                  </a:lnTo>
                  <a:lnTo>
                    <a:pt x="236" y="0"/>
                  </a:lnTo>
                  <a:lnTo>
                    <a:pt x="214" y="0"/>
                  </a:lnTo>
                  <a:lnTo>
                    <a:pt x="194" y="0"/>
                  </a:lnTo>
                  <a:lnTo>
                    <a:pt x="172" y="4"/>
                  </a:lnTo>
                  <a:lnTo>
                    <a:pt x="152" y="8"/>
                  </a:lnTo>
                  <a:lnTo>
                    <a:pt x="132" y="16"/>
                  </a:lnTo>
                  <a:lnTo>
                    <a:pt x="114" y="24"/>
                  </a:lnTo>
                  <a:lnTo>
                    <a:pt x="96" y="37"/>
                  </a:lnTo>
                  <a:lnTo>
                    <a:pt x="78" y="49"/>
                  </a:lnTo>
                  <a:lnTo>
                    <a:pt x="62" y="65"/>
                  </a:lnTo>
                  <a:lnTo>
                    <a:pt x="48" y="81"/>
                  </a:lnTo>
                  <a:lnTo>
                    <a:pt x="48" y="81"/>
                  </a:lnTo>
                  <a:lnTo>
                    <a:pt x="34" y="99"/>
                  </a:lnTo>
                  <a:lnTo>
                    <a:pt x="24" y="119"/>
                  </a:lnTo>
                  <a:lnTo>
                    <a:pt x="14" y="139"/>
                  </a:lnTo>
                  <a:lnTo>
                    <a:pt x="8" y="159"/>
                  </a:lnTo>
                  <a:lnTo>
                    <a:pt x="2" y="179"/>
                  </a:lnTo>
                  <a:lnTo>
                    <a:pt x="0" y="199"/>
                  </a:lnTo>
                  <a:lnTo>
                    <a:pt x="0" y="221"/>
                  </a:lnTo>
                  <a:lnTo>
                    <a:pt x="0" y="241"/>
                  </a:lnTo>
                  <a:lnTo>
                    <a:pt x="4" y="263"/>
                  </a:lnTo>
                  <a:lnTo>
                    <a:pt x="8" y="283"/>
                  </a:lnTo>
                  <a:lnTo>
                    <a:pt x="16" y="303"/>
                  </a:lnTo>
                  <a:lnTo>
                    <a:pt x="26" y="321"/>
                  </a:lnTo>
                  <a:lnTo>
                    <a:pt x="36" y="339"/>
                  </a:lnTo>
                  <a:lnTo>
                    <a:pt x="50" y="357"/>
                  </a:lnTo>
                  <a:lnTo>
                    <a:pt x="64" y="373"/>
                  </a:lnTo>
                  <a:lnTo>
                    <a:pt x="80" y="387"/>
                  </a:lnTo>
                  <a:lnTo>
                    <a:pt x="80" y="387"/>
                  </a:lnTo>
                  <a:lnTo>
                    <a:pt x="96" y="399"/>
                  </a:lnTo>
                  <a:lnTo>
                    <a:pt x="112" y="409"/>
                  </a:lnTo>
                  <a:lnTo>
                    <a:pt x="130" y="417"/>
                  </a:lnTo>
                  <a:lnTo>
                    <a:pt x="148" y="425"/>
                  </a:lnTo>
                  <a:lnTo>
                    <a:pt x="166" y="429"/>
                  </a:lnTo>
                  <a:lnTo>
                    <a:pt x="184" y="433"/>
                  </a:lnTo>
                  <a:lnTo>
                    <a:pt x="202" y="435"/>
                  </a:lnTo>
                  <a:lnTo>
                    <a:pt x="220" y="435"/>
                  </a:lnTo>
                  <a:lnTo>
                    <a:pt x="240" y="435"/>
                  </a:lnTo>
                  <a:lnTo>
                    <a:pt x="258" y="433"/>
                  </a:lnTo>
                  <a:lnTo>
                    <a:pt x="276" y="429"/>
                  </a:lnTo>
                  <a:lnTo>
                    <a:pt x="294" y="423"/>
                  </a:lnTo>
                  <a:lnTo>
                    <a:pt x="310" y="415"/>
                  </a:lnTo>
                  <a:lnTo>
                    <a:pt x="326" y="407"/>
                  </a:lnTo>
                  <a:lnTo>
                    <a:pt x="342" y="397"/>
                  </a:lnTo>
                  <a:lnTo>
                    <a:pt x="358" y="385"/>
                  </a:lnTo>
                  <a:lnTo>
                    <a:pt x="472" y="423"/>
                  </a:lnTo>
                  <a:lnTo>
                    <a:pt x="410" y="319"/>
                  </a:lnTo>
                  <a:lnTo>
                    <a:pt x="410" y="319"/>
                  </a:lnTo>
                  <a:lnTo>
                    <a:pt x="418" y="303"/>
                  </a:lnTo>
                  <a:lnTo>
                    <a:pt x="424" y="285"/>
                  </a:lnTo>
                  <a:lnTo>
                    <a:pt x="430" y="267"/>
                  </a:lnTo>
                  <a:lnTo>
                    <a:pt x="434" y="249"/>
                  </a:lnTo>
                  <a:lnTo>
                    <a:pt x="434" y="229"/>
                  </a:lnTo>
                  <a:lnTo>
                    <a:pt x="436" y="211"/>
                  </a:lnTo>
                  <a:lnTo>
                    <a:pt x="434" y="193"/>
                  </a:lnTo>
                  <a:lnTo>
                    <a:pt x="430" y="175"/>
                  </a:lnTo>
                  <a:lnTo>
                    <a:pt x="426" y="157"/>
                  </a:lnTo>
                  <a:lnTo>
                    <a:pt x="420" y="139"/>
                  </a:lnTo>
                  <a:lnTo>
                    <a:pt x="414" y="123"/>
                  </a:lnTo>
                  <a:lnTo>
                    <a:pt x="404" y="105"/>
                  </a:lnTo>
                  <a:lnTo>
                    <a:pt x="394" y="91"/>
                  </a:lnTo>
                  <a:lnTo>
                    <a:pt x="382" y="75"/>
                  </a:lnTo>
                  <a:lnTo>
                    <a:pt x="368" y="61"/>
                  </a:lnTo>
                  <a:lnTo>
                    <a:pt x="354" y="49"/>
                  </a:lnTo>
                  <a:lnTo>
                    <a:pt x="354" y="49"/>
                  </a:lnTo>
                  <a:close/>
                </a:path>
              </a:pathLst>
            </a:custGeom>
            <a:solidFill>
              <a:srgbClr val="163479"/>
            </a:solidFill>
            <a:ln>
              <a:noFill/>
            </a:ln>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9" name="Freeform 1145"/>
            <p:cNvSpPr>
              <a:spLocks noEditPoints="1"/>
            </p:cNvSpPr>
            <p:nvPr>
              <p:custDataLst>
                <p:tags r:id="rId10"/>
              </p:custDataLst>
            </p:nvPr>
          </p:nvSpPr>
          <p:spPr bwMode="auto">
            <a:xfrm>
              <a:off x="4433" y="3537"/>
              <a:ext cx="280" cy="296"/>
            </a:xfrm>
            <a:custGeom>
              <a:avLst/>
              <a:gdLst>
                <a:gd name="T0" fmla="*/ 78 w 136"/>
                <a:gd name="T1" fmla="*/ 144 h 144"/>
                <a:gd name="T2" fmla="*/ 0 w 136"/>
                <a:gd name="T3" fmla="*/ 34 h 144"/>
                <a:gd name="T4" fmla="*/ 130 w 136"/>
                <a:gd name="T5" fmla="*/ 0 h 144"/>
                <a:gd name="T6" fmla="*/ 132 w 136"/>
                <a:gd name="T7" fmla="*/ 2 h 144"/>
                <a:gd name="T8" fmla="*/ 132 w 136"/>
                <a:gd name="T9" fmla="*/ 2 h 144"/>
                <a:gd name="T10" fmla="*/ 134 w 136"/>
                <a:gd name="T11" fmla="*/ 18 h 144"/>
                <a:gd name="T12" fmla="*/ 136 w 136"/>
                <a:gd name="T13" fmla="*/ 36 h 144"/>
                <a:gd name="T14" fmla="*/ 136 w 136"/>
                <a:gd name="T15" fmla="*/ 36 h 144"/>
                <a:gd name="T16" fmla="*/ 134 w 136"/>
                <a:gd name="T17" fmla="*/ 52 h 144"/>
                <a:gd name="T18" fmla="*/ 132 w 136"/>
                <a:gd name="T19" fmla="*/ 68 h 144"/>
                <a:gd name="T20" fmla="*/ 128 w 136"/>
                <a:gd name="T21" fmla="*/ 82 h 144"/>
                <a:gd name="T22" fmla="*/ 122 w 136"/>
                <a:gd name="T23" fmla="*/ 96 h 144"/>
                <a:gd name="T24" fmla="*/ 114 w 136"/>
                <a:gd name="T25" fmla="*/ 110 h 144"/>
                <a:gd name="T26" fmla="*/ 104 w 136"/>
                <a:gd name="T27" fmla="*/ 122 h 144"/>
                <a:gd name="T28" fmla="*/ 94 w 136"/>
                <a:gd name="T29" fmla="*/ 134 h 144"/>
                <a:gd name="T30" fmla="*/ 80 w 136"/>
                <a:gd name="T31" fmla="*/ 144 h 144"/>
                <a:gd name="T32" fmla="*/ 78 w 136"/>
                <a:gd name="T33" fmla="*/ 144 h 144"/>
                <a:gd name="T34" fmla="*/ 8 w 136"/>
                <a:gd name="T35" fmla="*/ 38 h 144"/>
                <a:gd name="T36" fmla="*/ 80 w 136"/>
                <a:gd name="T37" fmla="*/ 138 h 144"/>
                <a:gd name="T38" fmla="*/ 80 w 136"/>
                <a:gd name="T39" fmla="*/ 138 h 144"/>
                <a:gd name="T40" fmla="*/ 92 w 136"/>
                <a:gd name="T41" fmla="*/ 128 h 144"/>
                <a:gd name="T42" fmla="*/ 102 w 136"/>
                <a:gd name="T43" fmla="*/ 118 h 144"/>
                <a:gd name="T44" fmla="*/ 110 w 136"/>
                <a:gd name="T45" fmla="*/ 106 h 144"/>
                <a:gd name="T46" fmla="*/ 118 w 136"/>
                <a:gd name="T47" fmla="*/ 92 h 144"/>
                <a:gd name="T48" fmla="*/ 124 w 136"/>
                <a:gd name="T49" fmla="*/ 80 h 144"/>
                <a:gd name="T50" fmla="*/ 128 w 136"/>
                <a:gd name="T51" fmla="*/ 66 h 144"/>
                <a:gd name="T52" fmla="*/ 130 w 136"/>
                <a:gd name="T53" fmla="*/ 50 h 144"/>
                <a:gd name="T54" fmla="*/ 130 w 136"/>
                <a:gd name="T55" fmla="*/ 36 h 144"/>
                <a:gd name="T56" fmla="*/ 130 w 136"/>
                <a:gd name="T57" fmla="*/ 36 h 144"/>
                <a:gd name="T58" fmla="*/ 130 w 136"/>
                <a:gd name="T59" fmla="*/ 20 h 144"/>
                <a:gd name="T60" fmla="*/ 128 w 136"/>
                <a:gd name="T61" fmla="*/ 6 h 144"/>
                <a:gd name="T62" fmla="*/ 8 w 136"/>
                <a:gd name="T6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4">
                  <a:moveTo>
                    <a:pt x="78" y="144"/>
                  </a:moveTo>
                  <a:lnTo>
                    <a:pt x="0" y="34"/>
                  </a:lnTo>
                  <a:lnTo>
                    <a:pt x="130" y="0"/>
                  </a:lnTo>
                  <a:lnTo>
                    <a:pt x="132" y="2"/>
                  </a:lnTo>
                  <a:lnTo>
                    <a:pt x="132" y="2"/>
                  </a:lnTo>
                  <a:lnTo>
                    <a:pt x="134" y="18"/>
                  </a:lnTo>
                  <a:lnTo>
                    <a:pt x="136" y="36"/>
                  </a:lnTo>
                  <a:lnTo>
                    <a:pt x="136" y="36"/>
                  </a:lnTo>
                  <a:lnTo>
                    <a:pt x="134" y="52"/>
                  </a:lnTo>
                  <a:lnTo>
                    <a:pt x="132" y="68"/>
                  </a:lnTo>
                  <a:lnTo>
                    <a:pt x="128" y="82"/>
                  </a:lnTo>
                  <a:lnTo>
                    <a:pt x="122" y="96"/>
                  </a:lnTo>
                  <a:lnTo>
                    <a:pt x="114" y="110"/>
                  </a:lnTo>
                  <a:lnTo>
                    <a:pt x="104" y="122"/>
                  </a:lnTo>
                  <a:lnTo>
                    <a:pt x="94" y="134"/>
                  </a:lnTo>
                  <a:lnTo>
                    <a:pt x="80" y="144"/>
                  </a:lnTo>
                  <a:lnTo>
                    <a:pt x="78" y="144"/>
                  </a:lnTo>
                  <a:close/>
                  <a:moveTo>
                    <a:pt x="8" y="38"/>
                  </a:moveTo>
                  <a:lnTo>
                    <a:pt x="80" y="138"/>
                  </a:lnTo>
                  <a:lnTo>
                    <a:pt x="80" y="138"/>
                  </a:lnTo>
                  <a:lnTo>
                    <a:pt x="92" y="128"/>
                  </a:lnTo>
                  <a:lnTo>
                    <a:pt x="102" y="118"/>
                  </a:lnTo>
                  <a:lnTo>
                    <a:pt x="110" y="106"/>
                  </a:lnTo>
                  <a:lnTo>
                    <a:pt x="118" y="92"/>
                  </a:lnTo>
                  <a:lnTo>
                    <a:pt x="124" y="80"/>
                  </a:lnTo>
                  <a:lnTo>
                    <a:pt x="128" y="66"/>
                  </a:lnTo>
                  <a:lnTo>
                    <a:pt x="130" y="50"/>
                  </a:lnTo>
                  <a:lnTo>
                    <a:pt x="130" y="36"/>
                  </a:lnTo>
                  <a:lnTo>
                    <a:pt x="130" y="36"/>
                  </a:lnTo>
                  <a:lnTo>
                    <a:pt x="130" y="20"/>
                  </a:lnTo>
                  <a:lnTo>
                    <a:pt x="128" y="6"/>
                  </a:lnTo>
                  <a:lnTo>
                    <a:pt x="8" y="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0" name="Freeform 1146"/>
            <p:cNvSpPr/>
            <p:nvPr>
              <p:custDataLst>
                <p:tags r:id="rId11"/>
              </p:custDataLst>
            </p:nvPr>
          </p:nvSpPr>
          <p:spPr bwMode="auto">
            <a:xfrm>
              <a:off x="4157" y="3331"/>
              <a:ext cx="424" cy="555"/>
            </a:xfrm>
            <a:custGeom>
              <a:avLst/>
              <a:gdLst>
                <a:gd name="T0" fmla="*/ 124 w 206"/>
                <a:gd name="T1" fmla="*/ 136 h 270"/>
                <a:gd name="T2" fmla="*/ 124 w 206"/>
                <a:gd name="T3" fmla="*/ 0 h 270"/>
                <a:gd name="T4" fmla="*/ 124 w 206"/>
                <a:gd name="T5" fmla="*/ 0 h 270"/>
                <a:gd name="T6" fmla="*/ 110 w 206"/>
                <a:gd name="T7" fmla="*/ 2 h 270"/>
                <a:gd name="T8" fmla="*/ 98 w 206"/>
                <a:gd name="T9" fmla="*/ 4 h 270"/>
                <a:gd name="T10" fmla="*/ 74 w 206"/>
                <a:gd name="T11" fmla="*/ 14 h 270"/>
                <a:gd name="T12" fmla="*/ 54 w 206"/>
                <a:gd name="T13" fmla="*/ 26 h 270"/>
                <a:gd name="T14" fmla="*/ 36 w 206"/>
                <a:gd name="T15" fmla="*/ 44 h 270"/>
                <a:gd name="T16" fmla="*/ 20 w 206"/>
                <a:gd name="T17" fmla="*/ 62 h 270"/>
                <a:gd name="T18" fmla="*/ 10 w 206"/>
                <a:gd name="T19" fmla="*/ 84 h 270"/>
                <a:gd name="T20" fmla="*/ 6 w 206"/>
                <a:gd name="T21" fmla="*/ 96 h 270"/>
                <a:gd name="T22" fmla="*/ 2 w 206"/>
                <a:gd name="T23" fmla="*/ 108 h 270"/>
                <a:gd name="T24" fmla="*/ 0 w 206"/>
                <a:gd name="T25" fmla="*/ 122 h 270"/>
                <a:gd name="T26" fmla="*/ 0 w 206"/>
                <a:gd name="T27" fmla="*/ 134 h 270"/>
                <a:gd name="T28" fmla="*/ 0 w 206"/>
                <a:gd name="T29" fmla="*/ 134 h 270"/>
                <a:gd name="T30" fmla="*/ 0 w 206"/>
                <a:gd name="T31" fmla="*/ 148 h 270"/>
                <a:gd name="T32" fmla="*/ 2 w 206"/>
                <a:gd name="T33" fmla="*/ 162 h 270"/>
                <a:gd name="T34" fmla="*/ 6 w 206"/>
                <a:gd name="T35" fmla="*/ 174 h 270"/>
                <a:gd name="T36" fmla="*/ 10 w 206"/>
                <a:gd name="T37" fmla="*/ 188 h 270"/>
                <a:gd name="T38" fmla="*/ 16 w 206"/>
                <a:gd name="T39" fmla="*/ 200 h 270"/>
                <a:gd name="T40" fmla="*/ 22 w 206"/>
                <a:gd name="T41" fmla="*/ 210 h 270"/>
                <a:gd name="T42" fmla="*/ 30 w 206"/>
                <a:gd name="T43" fmla="*/ 220 h 270"/>
                <a:gd name="T44" fmla="*/ 40 w 206"/>
                <a:gd name="T45" fmla="*/ 230 h 270"/>
                <a:gd name="T46" fmla="*/ 48 w 206"/>
                <a:gd name="T47" fmla="*/ 238 h 270"/>
                <a:gd name="T48" fmla="*/ 60 w 206"/>
                <a:gd name="T49" fmla="*/ 246 h 270"/>
                <a:gd name="T50" fmla="*/ 70 w 206"/>
                <a:gd name="T51" fmla="*/ 254 h 270"/>
                <a:gd name="T52" fmla="*/ 82 w 206"/>
                <a:gd name="T53" fmla="*/ 260 h 270"/>
                <a:gd name="T54" fmla="*/ 94 w 206"/>
                <a:gd name="T55" fmla="*/ 264 h 270"/>
                <a:gd name="T56" fmla="*/ 108 w 206"/>
                <a:gd name="T57" fmla="*/ 268 h 270"/>
                <a:gd name="T58" fmla="*/ 120 w 206"/>
                <a:gd name="T59" fmla="*/ 270 h 270"/>
                <a:gd name="T60" fmla="*/ 134 w 206"/>
                <a:gd name="T61" fmla="*/ 270 h 270"/>
                <a:gd name="T62" fmla="*/ 134 w 206"/>
                <a:gd name="T63" fmla="*/ 270 h 270"/>
                <a:gd name="T64" fmla="*/ 154 w 206"/>
                <a:gd name="T65" fmla="*/ 268 h 270"/>
                <a:gd name="T66" fmla="*/ 172 w 206"/>
                <a:gd name="T67" fmla="*/ 264 h 270"/>
                <a:gd name="T68" fmla="*/ 190 w 206"/>
                <a:gd name="T69" fmla="*/ 258 h 270"/>
                <a:gd name="T70" fmla="*/ 206 w 206"/>
                <a:gd name="T71" fmla="*/ 250 h 270"/>
                <a:gd name="T72" fmla="*/ 124 w 206"/>
                <a:gd name="T73" fmla="*/ 13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270">
                  <a:moveTo>
                    <a:pt x="124" y="136"/>
                  </a:moveTo>
                  <a:lnTo>
                    <a:pt x="124" y="0"/>
                  </a:lnTo>
                  <a:lnTo>
                    <a:pt x="124" y="0"/>
                  </a:lnTo>
                  <a:lnTo>
                    <a:pt x="110" y="2"/>
                  </a:lnTo>
                  <a:lnTo>
                    <a:pt x="98" y="4"/>
                  </a:lnTo>
                  <a:lnTo>
                    <a:pt x="74" y="14"/>
                  </a:lnTo>
                  <a:lnTo>
                    <a:pt x="54" y="26"/>
                  </a:lnTo>
                  <a:lnTo>
                    <a:pt x="36" y="44"/>
                  </a:lnTo>
                  <a:lnTo>
                    <a:pt x="20" y="62"/>
                  </a:lnTo>
                  <a:lnTo>
                    <a:pt x="10" y="84"/>
                  </a:lnTo>
                  <a:lnTo>
                    <a:pt x="6" y="96"/>
                  </a:lnTo>
                  <a:lnTo>
                    <a:pt x="2" y="108"/>
                  </a:lnTo>
                  <a:lnTo>
                    <a:pt x="0" y="122"/>
                  </a:lnTo>
                  <a:lnTo>
                    <a:pt x="0" y="134"/>
                  </a:lnTo>
                  <a:lnTo>
                    <a:pt x="0" y="134"/>
                  </a:lnTo>
                  <a:lnTo>
                    <a:pt x="0" y="148"/>
                  </a:lnTo>
                  <a:lnTo>
                    <a:pt x="2" y="162"/>
                  </a:lnTo>
                  <a:lnTo>
                    <a:pt x="6" y="174"/>
                  </a:lnTo>
                  <a:lnTo>
                    <a:pt x="10" y="188"/>
                  </a:lnTo>
                  <a:lnTo>
                    <a:pt x="16" y="200"/>
                  </a:lnTo>
                  <a:lnTo>
                    <a:pt x="22" y="210"/>
                  </a:lnTo>
                  <a:lnTo>
                    <a:pt x="30" y="220"/>
                  </a:lnTo>
                  <a:lnTo>
                    <a:pt x="40" y="230"/>
                  </a:lnTo>
                  <a:lnTo>
                    <a:pt x="48" y="238"/>
                  </a:lnTo>
                  <a:lnTo>
                    <a:pt x="60" y="246"/>
                  </a:lnTo>
                  <a:lnTo>
                    <a:pt x="70" y="254"/>
                  </a:lnTo>
                  <a:lnTo>
                    <a:pt x="82" y="260"/>
                  </a:lnTo>
                  <a:lnTo>
                    <a:pt x="94" y="264"/>
                  </a:lnTo>
                  <a:lnTo>
                    <a:pt x="108" y="268"/>
                  </a:lnTo>
                  <a:lnTo>
                    <a:pt x="120" y="270"/>
                  </a:lnTo>
                  <a:lnTo>
                    <a:pt x="134" y="270"/>
                  </a:lnTo>
                  <a:lnTo>
                    <a:pt x="134" y="270"/>
                  </a:lnTo>
                  <a:lnTo>
                    <a:pt x="154" y="268"/>
                  </a:lnTo>
                  <a:lnTo>
                    <a:pt x="172" y="264"/>
                  </a:lnTo>
                  <a:lnTo>
                    <a:pt x="190" y="258"/>
                  </a:lnTo>
                  <a:lnTo>
                    <a:pt x="206" y="250"/>
                  </a:lnTo>
                  <a:lnTo>
                    <a:pt x="124" y="1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1" name="Freeform 1147"/>
            <p:cNvSpPr/>
            <p:nvPr>
              <p:custDataLst>
                <p:tags r:id="rId12"/>
              </p:custDataLst>
            </p:nvPr>
          </p:nvSpPr>
          <p:spPr bwMode="auto">
            <a:xfrm>
              <a:off x="4433" y="3331"/>
              <a:ext cx="267" cy="263"/>
            </a:xfrm>
            <a:custGeom>
              <a:avLst/>
              <a:gdLst>
                <a:gd name="T0" fmla="*/ 130 w 130"/>
                <a:gd name="T1" fmla="*/ 92 h 128"/>
                <a:gd name="T2" fmla="*/ 130 w 130"/>
                <a:gd name="T3" fmla="*/ 92 h 128"/>
                <a:gd name="T4" fmla="*/ 120 w 130"/>
                <a:gd name="T5" fmla="*/ 74 h 128"/>
                <a:gd name="T6" fmla="*/ 110 w 130"/>
                <a:gd name="T7" fmla="*/ 56 h 128"/>
                <a:gd name="T8" fmla="*/ 96 w 130"/>
                <a:gd name="T9" fmla="*/ 40 h 128"/>
                <a:gd name="T10" fmla="*/ 80 w 130"/>
                <a:gd name="T11" fmla="*/ 26 h 128"/>
                <a:gd name="T12" fmla="*/ 64 w 130"/>
                <a:gd name="T13" fmla="*/ 14 h 128"/>
                <a:gd name="T14" fmla="*/ 44 w 130"/>
                <a:gd name="T15" fmla="*/ 6 h 128"/>
                <a:gd name="T16" fmla="*/ 22 w 130"/>
                <a:gd name="T17" fmla="*/ 2 h 128"/>
                <a:gd name="T18" fmla="*/ 0 w 130"/>
                <a:gd name="T19" fmla="*/ 0 h 128"/>
                <a:gd name="T20" fmla="*/ 0 w 130"/>
                <a:gd name="T21" fmla="*/ 128 h 128"/>
                <a:gd name="T22" fmla="*/ 130 w 130"/>
                <a:gd name="T23" fmla="*/ 9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28">
                  <a:moveTo>
                    <a:pt x="130" y="92"/>
                  </a:moveTo>
                  <a:lnTo>
                    <a:pt x="130" y="92"/>
                  </a:lnTo>
                  <a:lnTo>
                    <a:pt x="120" y="74"/>
                  </a:lnTo>
                  <a:lnTo>
                    <a:pt x="110" y="56"/>
                  </a:lnTo>
                  <a:lnTo>
                    <a:pt x="96" y="40"/>
                  </a:lnTo>
                  <a:lnTo>
                    <a:pt x="80" y="26"/>
                  </a:lnTo>
                  <a:lnTo>
                    <a:pt x="64" y="14"/>
                  </a:lnTo>
                  <a:lnTo>
                    <a:pt x="44" y="6"/>
                  </a:lnTo>
                  <a:lnTo>
                    <a:pt x="22" y="2"/>
                  </a:lnTo>
                  <a:lnTo>
                    <a:pt x="0" y="0"/>
                  </a:lnTo>
                  <a:lnTo>
                    <a:pt x="0" y="128"/>
                  </a:lnTo>
                  <a:lnTo>
                    <a:pt x="130" y="9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1" name="Freeform 1117"/>
            <p:cNvSpPr/>
            <p:nvPr>
              <p:custDataLst>
                <p:tags r:id="rId13"/>
              </p:custDataLst>
            </p:nvPr>
          </p:nvSpPr>
          <p:spPr bwMode="auto">
            <a:xfrm>
              <a:off x="5292" y="2015"/>
              <a:ext cx="930" cy="1055"/>
            </a:xfrm>
            <a:custGeom>
              <a:avLst/>
              <a:gdLst>
                <a:gd name="T0" fmla="*/ 416 w 452"/>
                <a:gd name="T1" fmla="*/ 104 h 513"/>
                <a:gd name="T2" fmla="*/ 388 w 452"/>
                <a:gd name="T3" fmla="*/ 68 h 513"/>
                <a:gd name="T4" fmla="*/ 354 w 452"/>
                <a:gd name="T5" fmla="*/ 40 h 513"/>
                <a:gd name="T6" fmla="*/ 316 w 452"/>
                <a:gd name="T7" fmla="*/ 20 h 513"/>
                <a:gd name="T8" fmla="*/ 274 w 452"/>
                <a:gd name="T9" fmla="*/ 6 h 513"/>
                <a:gd name="T10" fmla="*/ 230 w 452"/>
                <a:gd name="T11" fmla="*/ 0 h 513"/>
                <a:gd name="T12" fmla="*/ 188 w 452"/>
                <a:gd name="T13" fmla="*/ 4 h 513"/>
                <a:gd name="T14" fmla="*/ 144 w 452"/>
                <a:gd name="T15" fmla="*/ 16 h 513"/>
                <a:gd name="T16" fmla="*/ 104 w 452"/>
                <a:gd name="T17" fmla="*/ 38 h 513"/>
                <a:gd name="T18" fmla="*/ 86 w 452"/>
                <a:gd name="T19" fmla="*/ 50 h 513"/>
                <a:gd name="T20" fmla="*/ 52 w 452"/>
                <a:gd name="T21" fmla="*/ 82 h 513"/>
                <a:gd name="T22" fmla="*/ 28 w 452"/>
                <a:gd name="T23" fmla="*/ 118 h 513"/>
                <a:gd name="T24" fmla="*/ 12 w 452"/>
                <a:gd name="T25" fmla="*/ 158 h 513"/>
                <a:gd name="T26" fmla="*/ 2 w 452"/>
                <a:gd name="T27" fmla="*/ 200 h 513"/>
                <a:gd name="T28" fmla="*/ 2 w 452"/>
                <a:gd name="T29" fmla="*/ 244 h 513"/>
                <a:gd name="T30" fmla="*/ 8 w 452"/>
                <a:gd name="T31" fmla="*/ 288 h 513"/>
                <a:gd name="T32" fmla="*/ 26 w 452"/>
                <a:gd name="T33" fmla="*/ 330 h 513"/>
                <a:gd name="T34" fmla="*/ 36 w 452"/>
                <a:gd name="T35" fmla="*/ 350 h 513"/>
                <a:gd name="T36" fmla="*/ 62 w 452"/>
                <a:gd name="T37" fmla="*/ 382 h 513"/>
                <a:gd name="T38" fmla="*/ 90 w 452"/>
                <a:gd name="T39" fmla="*/ 408 h 513"/>
                <a:gd name="T40" fmla="*/ 124 w 452"/>
                <a:gd name="T41" fmla="*/ 428 h 513"/>
                <a:gd name="T42" fmla="*/ 160 w 452"/>
                <a:gd name="T43" fmla="*/ 443 h 513"/>
                <a:gd name="T44" fmla="*/ 196 w 452"/>
                <a:gd name="T45" fmla="*/ 453 h 513"/>
                <a:gd name="T46" fmla="*/ 234 w 452"/>
                <a:gd name="T47" fmla="*/ 455 h 513"/>
                <a:gd name="T48" fmla="*/ 274 w 452"/>
                <a:gd name="T49" fmla="*/ 449 h 513"/>
                <a:gd name="T50" fmla="*/ 310 w 452"/>
                <a:gd name="T51" fmla="*/ 437 h 513"/>
                <a:gd name="T52" fmla="*/ 384 w 452"/>
                <a:gd name="T53" fmla="*/ 390 h 513"/>
                <a:gd name="T54" fmla="*/ 398 w 452"/>
                <a:gd name="T55" fmla="*/ 376 h 513"/>
                <a:gd name="T56" fmla="*/ 420 w 452"/>
                <a:gd name="T57" fmla="*/ 344 h 513"/>
                <a:gd name="T58" fmla="*/ 438 w 452"/>
                <a:gd name="T59" fmla="*/ 310 h 513"/>
                <a:gd name="T60" fmla="*/ 448 w 452"/>
                <a:gd name="T61" fmla="*/ 274 h 513"/>
                <a:gd name="T62" fmla="*/ 452 w 452"/>
                <a:gd name="T63" fmla="*/ 236 h 513"/>
                <a:gd name="T64" fmla="*/ 450 w 452"/>
                <a:gd name="T65" fmla="*/ 196 h 513"/>
                <a:gd name="T66" fmla="*/ 442 w 452"/>
                <a:gd name="T67" fmla="*/ 158 h 513"/>
                <a:gd name="T68" fmla="*/ 426 w 452"/>
                <a:gd name="T69" fmla="*/ 122 h 513"/>
                <a:gd name="T70" fmla="*/ 416 w 452"/>
                <a:gd name="T71" fmla="*/ 10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2" h="513">
                  <a:moveTo>
                    <a:pt x="416" y="104"/>
                  </a:moveTo>
                  <a:lnTo>
                    <a:pt x="416" y="104"/>
                  </a:lnTo>
                  <a:lnTo>
                    <a:pt x="402" y="86"/>
                  </a:lnTo>
                  <a:lnTo>
                    <a:pt x="388" y="68"/>
                  </a:lnTo>
                  <a:lnTo>
                    <a:pt x="372" y="54"/>
                  </a:lnTo>
                  <a:lnTo>
                    <a:pt x="354" y="40"/>
                  </a:lnTo>
                  <a:lnTo>
                    <a:pt x="336" y="28"/>
                  </a:lnTo>
                  <a:lnTo>
                    <a:pt x="316" y="20"/>
                  </a:lnTo>
                  <a:lnTo>
                    <a:pt x="296" y="12"/>
                  </a:lnTo>
                  <a:lnTo>
                    <a:pt x="274" y="6"/>
                  </a:lnTo>
                  <a:lnTo>
                    <a:pt x="252" y="2"/>
                  </a:lnTo>
                  <a:lnTo>
                    <a:pt x="230" y="0"/>
                  </a:lnTo>
                  <a:lnTo>
                    <a:pt x="210" y="2"/>
                  </a:lnTo>
                  <a:lnTo>
                    <a:pt x="188" y="4"/>
                  </a:lnTo>
                  <a:lnTo>
                    <a:pt x="166" y="10"/>
                  </a:lnTo>
                  <a:lnTo>
                    <a:pt x="144" y="16"/>
                  </a:lnTo>
                  <a:lnTo>
                    <a:pt x="124" y="26"/>
                  </a:lnTo>
                  <a:lnTo>
                    <a:pt x="104" y="38"/>
                  </a:lnTo>
                  <a:lnTo>
                    <a:pt x="104" y="38"/>
                  </a:lnTo>
                  <a:lnTo>
                    <a:pt x="86" y="50"/>
                  </a:lnTo>
                  <a:lnTo>
                    <a:pt x="68" y="66"/>
                  </a:lnTo>
                  <a:lnTo>
                    <a:pt x="52" y="82"/>
                  </a:lnTo>
                  <a:lnTo>
                    <a:pt x="40" y="100"/>
                  </a:lnTo>
                  <a:lnTo>
                    <a:pt x="28" y="118"/>
                  </a:lnTo>
                  <a:lnTo>
                    <a:pt x="18" y="138"/>
                  </a:lnTo>
                  <a:lnTo>
                    <a:pt x="12" y="158"/>
                  </a:lnTo>
                  <a:lnTo>
                    <a:pt x="6" y="180"/>
                  </a:lnTo>
                  <a:lnTo>
                    <a:pt x="2" y="200"/>
                  </a:lnTo>
                  <a:lnTo>
                    <a:pt x="0" y="222"/>
                  </a:lnTo>
                  <a:lnTo>
                    <a:pt x="2" y="244"/>
                  </a:lnTo>
                  <a:lnTo>
                    <a:pt x="4" y="266"/>
                  </a:lnTo>
                  <a:lnTo>
                    <a:pt x="8" y="288"/>
                  </a:lnTo>
                  <a:lnTo>
                    <a:pt x="16" y="310"/>
                  </a:lnTo>
                  <a:lnTo>
                    <a:pt x="26" y="330"/>
                  </a:lnTo>
                  <a:lnTo>
                    <a:pt x="36" y="350"/>
                  </a:lnTo>
                  <a:lnTo>
                    <a:pt x="36" y="350"/>
                  </a:lnTo>
                  <a:lnTo>
                    <a:pt x="48" y="366"/>
                  </a:lnTo>
                  <a:lnTo>
                    <a:pt x="62" y="382"/>
                  </a:lnTo>
                  <a:lnTo>
                    <a:pt x="76" y="396"/>
                  </a:lnTo>
                  <a:lnTo>
                    <a:pt x="90" y="408"/>
                  </a:lnTo>
                  <a:lnTo>
                    <a:pt x="106" y="418"/>
                  </a:lnTo>
                  <a:lnTo>
                    <a:pt x="124" y="428"/>
                  </a:lnTo>
                  <a:lnTo>
                    <a:pt x="142" y="437"/>
                  </a:lnTo>
                  <a:lnTo>
                    <a:pt x="160" y="443"/>
                  </a:lnTo>
                  <a:lnTo>
                    <a:pt x="178" y="449"/>
                  </a:lnTo>
                  <a:lnTo>
                    <a:pt x="196" y="453"/>
                  </a:lnTo>
                  <a:lnTo>
                    <a:pt x="216" y="453"/>
                  </a:lnTo>
                  <a:lnTo>
                    <a:pt x="234" y="455"/>
                  </a:lnTo>
                  <a:lnTo>
                    <a:pt x="254" y="453"/>
                  </a:lnTo>
                  <a:lnTo>
                    <a:pt x="274" y="449"/>
                  </a:lnTo>
                  <a:lnTo>
                    <a:pt x="292" y="445"/>
                  </a:lnTo>
                  <a:lnTo>
                    <a:pt x="310" y="437"/>
                  </a:lnTo>
                  <a:lnTo>
                    <a:pt x="412" y="513"/>
                  </a:lnTo>
                  <a:lnTo>
                    <a:pt x="384" y="390"/>
                  </a:lnTo>
                  <a:lnTo>
                    <a:pt x="384" y="390"/>
                  </a:lnTo>
                  <a:lnTo>
                    <a:pt x="398" y="376"/>
                  </a:lnTo>
                  <a:lnTo>
                    <a:pt x="410" y="360"/>
                  </a:lnTo>
                  <a:lnTo>
                    <a:pt x="420" y="344"/>
                  </a:lnTo>
                  <a:lnTo>
                    <a:pt x="430" y="328"/>
                  </a:lnTo>
                  <a:lnTo>
                    <a:pt x="438" y="310"/>
                  </a:lnTo>
                  <a:lnTo>
                    <a:pt x="444" y="292"/>
                  </a:lnTo>
                  <a:lnTo>
                    <a:pt x="448" y="274"/>
                  </a:lnTo>
                  <a:lnTo>
                    <a:pt x="452" y="254"/>
                  </a:lnTo>
                  <a:lnTo>
                    <a:pt x="452" y="236"/>
                  </a:lnTo>
                  <a:lnTo>
                    <a:pt x="452" y="216"/>
                  </a:lnTo>
                  <a:lnTo>
                    <a:pt x="450" y="196"/>
                  </a:lnTo>
                  <a:lnTo>
                    <a:pt x="448" y="178"/>
                  </a:lnTo>
                  <a:lnTo>
                    <a:pt x="442" y="158"/>
                  </a:lnTo>
                  <a:lnTo>
                    <a:pt x="436" y="140"/>
                  </a:lnTo>
                  <a:lnTo>
                    <a:pt x="426" y="122"/>
                  </a:lnTo>
                  <a:lnTo>
                    <a:pt x="416" y="104"/>
                  </a:lnTo>
                  <a:lnTo>
                    <a:pt x="416" y="104"/>
                  </a:lnTo>
                  <a:close/>
                </a:path>
              </a:pathLst>
            </a:custGeom>
            <a:solidFill>
              <a:srgbClr val="ED7D31"/>
            </a:solidFill>
            <a:ln>
              <a:noFill/>
            </a:ln>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6" name="Freeform 1122"/>
            <p:cNvSpPr/>
            <p:nvPr>
              <p:custDataLst>
                <p:tags r:id="rId14"/>
              </p:custDataLst>
            </p:nvPr>
          </p:nvSpPr>
          <p:spPr bwMode="auto">
            <a:xfrm>
              <a:off x="5506" y="2270"/>
              <a:ext cx="502" cy="415"/>
            </a:xfrm>
            <a:custGeom>
              <a:avLst/>
              <a:gdLst>
                <a:gd name="T0" fmla="*/ 244 w 244"/>
                <a:gd name="T1" fmla="*/ 202 h 202"/>
                <a:gd name="T2" fmla="*/ 2 w 244"/>
                <a:gd name="T3" fmla="*/ 202 h 202"/>
                <a:gd name="T4" fmla="*/ 2 w 244"/>
                <a:gd name="T5" fmla="*/ 202 h 202"/>
                <a:gd name="T6" fmla="*/ 0 w 244"/>
                <a:gd name="T7" fmla="*/ 200 h 202"/>
                <a:gd name="T8" fmla="*/ 0 w 244"/>
                <a:gd name="T9" fmla="*/ 2 h 202"/>
                <a:gd name="T10" fmla="*/ 0 w 244"/>
                <a:gd name="T11" fmla="*/ 2 h 202"/>
                <a:gd name="T12" fmla="*/ 2 w 244"/>
                <a:gd name="T13" fmla="*/ 0 h 202"/>
                <a:gd name="T14" fmla="*/ 10 w 244"/>
                <a:gd name="T15" fmla="*/ 0 h 202"/>
                <a:gd name="T16" fmla="*/ 10 w 244"/>
                <a:gd name="T17" fmla="*/ 0 h 202"/>
                <a:gd name="T18" fmla="*/ 12 w 244"/>
                <a:gd name="T19" fmla="*/ 2 h 202"/>
                <a:gd name="T20" fmla="*/ 12 w 244"/>
                <a:gd name="T21" fmla="*/ 188 h 202"/>
                <a:gd name="T22" fmla="*/ 12 w 244"/>
                <a:gd name="T23" fmla="*/ 188 h 202"/>
                <a:gd name="T24" fmla="*/ 14 w 244"/>
                <a:gd name="T25" fmla="*/ 190 h 202"/>
                <a:gd name="T26" fmla="*/ 244 w 244"/>
                <a:gd name="T27" fmla="*/ 190 h 202"/>
                <a:gd name="T28" fmla="*/ 244 w 244"/>
                <a:gd name="T29" fmla="*/ 190 h 202"/>
                <a:gd name="T30" fmla="*/ 244 w 244"/>
                <a:gd name="T31" fmla="*/ 192 h 202"/>
                <a:gd name="T32" fmla="*/ 244 w 244"/>
                <a:gd name="T33" fmla="*/ 200 h 202"/>
                <a:gd name="T34" fmla="*/ 244 w 244"/>
                <a:gd name="T35" fmla="*/ 200 h 202"/>
                <a:gd name="T36" fmla="*/ 244 w 244"/>
                <a:gd name="T37" fmla="*/ 202 h 202"/>
                <a:gd name="T38" fmla="*/ 244 w 244"/>
                <a:gd name="T3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02">
                  <a:moveTo>
                    <a:pt x="244" y="202"/>
                  </a:moveTo>
                  <a:lnTo>
                    <a:pt x="2" y="202"/>
                  </a:lnTo>
                  <a:lnTo>
                    <a:pt x="2" y="202"/>
                  </a:lnTo>
                  <a:lnTo>
                    <a:pt x="0" y="200"/>
                  </a:lnTo>
                  <a:lnTo>
                    <a:pt x="0" y="2"/>
                  </a:lnTo>
                  <a:lnTo>
                    <a:pt x="0" y="2"/>
                  </a:lnTo>
                  <a:lnTo>
                    <a:pt x="2" y="0"/>
                  </a:lnTo>
                  <a:lnTo>
                    <a:pt x="10" y="0"/>
                  </a:lnTo>
                  <a:lnTo>
                    <a:pt x="10" y="0"/>
                  </a:lnTo>
                  <a:lnTo>
                    <a:pt x="12" y="2"/>
                  </a:lnTo>
                  <a:lnTo>
                    <a:pt x="12" y="188"/>
                  </a:lnTo>
                  <a:lnTo>
                    <a:pt x="12" y="188"/>
                  </a:lnTo>
                  <a:lnTo>
                    <a:pt x="14" y="190"/>
                  </a:lnTo>
                  <a:lnTo>
                    <a:pt x="244" y="190"/>
                  </a:lnTo>
                  <a:lnTo>
                    <a:pt x="244" y="190"/>
                  </a:lnTo>
                  <a:lnTo>
                    <a:pt x="244" y="192"/>
                  </a:lnTo>
                  <a:lnTo>
                    <a:pt x="244" y="200"/>
                  </a:lnTo>
                  <a:lnTo>
                    <a:pt x="244" y="200"/>
                  </a:lnTo>
                  <a:lnTo>
                    <a:pt x="244" y="202"/>
                  </a:lnTo>
                  <a:lnTo>
                    <a:pt x="244" y="20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7" name="Freeform 1123"/>
            <p:cNvSpPr/>
            <p:nvPr>
              <p:custDataLst>
                <p:tags r:id="rId15"/>
              </p:custDataLst>
            </p:nvPr>
          </p:nvSpPr>
          <p:spPr bwMode="auto">
            <a:xfrm>
              <a:off x="5555" y="2537"/>
              <a:ext cx="62" cy="103"/>
            </a:xfrm>
            <a:custGeom>
              <a:avLst/>
              <a:gdLst>
                <a:gd name="T0" fmla="*/ 30 w 30"/>
                <a:gd name="T1" fmla="*/ 50 h 50"/>
                <a:gd name="T2" fmla="*/ 0 w 30"/>
                <a:gd name="T3" fmla="*/ 50 h 50"/>
                <a:gd name="T4" fmla="*/ 0 w 30"/>
                <a:gd name="T5" fmla="*/ 8 h 50"/>
                <a:gd name="T6" fmla="*/ 0 w 30"/>
                <a:gd name="T7" fmla="*/ 8 h 50"/>
                <a:gd name="T8" fmla="*/ 2 w 30"/>
                <a:gd name="T9" fmla="*/ 2 h 50"/>
                <a:gd name="T10" fmla="*/ 6 w 30"/>
                <a:gd name="T11" fmla="*/ 0 h 50"/>
                <a:gd name="T12" fmla="*/ 24 w 30"/>
                <a:gd name="T13" fmla="*/ 0 h 50"/>
                <a:gd name="T14" fmla="*/ 24 w 30"/>
                <a:gd name="T15" fmla="*/ 0 h 50"/>
                <a:gd name="T16" fmla="*/ 28 w 30"/>
                <a:gd name="T17" fmla="*/ 2 h 50"/>
                <a:gd name="T18" fmla="*/ 30 w 30"/>
                <a:gd name="T19" fmla="*/ 8 h 50"/>
                <a:gd name="T20" fmla="*/ 30 w 30"/>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0">
                  <a:moveTo>
                    <a:pt x="30" y="50"/>
                  </a:moveTo>
                  <a:lnTo>
                    <a:pt x="0" y="50"/>
                  </a:lnTo>
                  <a:lnTo>
                    <a:pt x="0" y="8"/>
                  </a:lnTo>
                  <a:lnTo>
                    <a:pt x="0" y="8"/>
                  </a:lnTo>
                  <a:lnTo>
                    <a:pt x="2" y="2"/>
                  </a:lnTo>
                  <a:lnTo>
                    <a:pt x="6" y="0"/>
                  </a:lnTo>
                  <a:lnTo>
                    <a:pt x="24" y="0"/>
                  </a:lnTo>
                  <a:lnTo>
                    <a:pt x="24" y="0"/>
                  </a:lnTo>
                  <a:lnTo>
                    <a:pt x="28" y="2"/>
                  </a:lnTo>
                  <a:lnTo>
                    <a:pt x="30" y="8"/>
                  </a:lnTo>
                  <a:lnTo>
                    <a:pt x="30"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8" name="Freeform 1124"/>
            <p:cNvSpPr/>
            <p:nvPr>
              <p:custDataLst>
                <p:tags r:id="rId16"/>
              </p:custDataLst>
            </p:nvPr>
          </p:nvSpPr>
          <p:spPr bwMode="auto">
            <a:xfrm>
              <a:off x="5642" y="2476"/>
              <a:ext cx="62" cy="165"/>
            </a:xfrm>
            <a:custGeom>
              <a:avLst/>
              <a:gdLst>
                <a:gd name="T0" fmla="*/ 30 w 30"/>
                <a:gd name="T1" fmla="*/ 80 h 80"/>
                <a:gd name="T2" fmla="*/ 0 w 30"/>
                <a:gd name="T3" fmla="*/ 80 h 80"/>
                <a:gd name="T4" fmla="*/ 0 w 30"/>
                <a:gd name="T5" fmla="*/ 6 h 80"/>
                <a:gd name="T6" fmla="*/ 0 w 30"/>
                <a:gd name="T7" fmla="*/ 6 h 80"/>
                <a:gd name="T8" fmla="*/ 2 w 30"/>
                <a:gd name="T9" fmla="*/ 2 h 80"/>
                <a:gd name="T10" fmla="*/ 6 w 30"/>
                <a:gd name="T11" fmla="*/ 0 h 80"/>
                <a:gd name="T12" fmla="*/ 24 w 30"/>
                <a:gd name="T13" fmla="*/ 0 h 80"/>
                <a:gd name="T14" fmla="*/ 24 w 30"/>
                <a:gd name="T15" fmla="*/ 0 h 80"/>
                <a:gd name="T16" fmla="*/ 28 w 30"/>
                <a:gd name="T17" fmla="*/ 2 h 80"/>
                <a:gd name="T18" fmla="*/ 30 w 30"/>
                <a:gd name="T19" fmla="*/ 6 h 80"/>
                <a:gd name="T20" fmla="*/ 30 w 30"/>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80">
                  <a:moveTo>
                    <a:pt x="30" y="80"/>
                  </a:moveTo>
                  <a:lnTo>
                    <a:pt x="0" y="80"/>
                  </a:lnTo>
                  <a:lnTo>
                    <a:pt x="0" y="6"/>
                  </a:lnTo>
                  <a:lnTo>
                    <a:pt x="0" y="6"/>
                  </a:lnTo>
                  <a:lnTo>
                    <a:pt x="2" y="2"/>
                  </a:lnTo>
                  <a:lnTo>
                    <a:pt x="6" y="0"/>
                  </a:lnTo>
                  <a:lnTo>
                    <a:pt x="24" y="0"/>
                  </a:lnTo>
                  <a:lnTo>
                    <a:pt x="24" y="0"/>
                  </a:lnTo>
                  <a:lnTo>
                    <a:pt x="28" y="2"/>
                  </a:lnTo>
                  <a:lnTo>
                    <a:pt x="30" y="6"/>
                  </a:lnTo>
                  <a:lnTo>
                    <a:pt x="30" y="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9" name="Freeform 1125"/>
            <p:cNvSpPr/>
            <p:nvPr>
              <p:custDataLst>
                <p:tags r:id="rId17"/>
              </p:custDataLst>
            </p:nvPr>
          </p:nvSpPr>
          <p:spPr bwMode="auto">
            <a:xfrm>
              <a:off x="5728" y="2422"/>
              <a:ext cx="62" cy="218"/>
            </a:xfrm>
            <a:custGeom>
              <a:avLst/>
              <a:gdLst>
                <a:gd name="T0" fmla="*/ 30 w 30"/>
                <a:gd name="T1" fmla="*/ 106 h 106"/>
                <a:gd name="T2" fmla="*/ 0 w 30"/>
                <a:gd name="T3" fmla="*/ 106 h 106"/>
                <a:gd name="T4" fmla="*/ 0 w 30"/>
                <a:gd name="T5" fmla="*/ 6 h 106"/>
                <a:gd name="T6" fmla="*/ 0 w 30"/>
                <a:gd name="T7" fmla="*/ 6 h 106"/>
                <a:gd name="T8" fmla="*/ 2 w 30"/>
                <a:gd name="T9" fmla="*/ 2 h 106"/>
                <a:gd name="T10" fmla="*/ 6 w 30"/>
                <a:gd name="T11" fmla="*/ 0 h 106"/>
                <a:gd name="T12" fmla="*/ 24 w 30"/>
                <a:gd name="T13" fmla="*/ 0 h 106"/>
                <a:gd name="T14" fmla="*/ 24 w 30"/>
                <a:gd name="T15" fmla="*/ 0 h 106"/>
                <a:gd name="T16" fmla="*/ 28 w 30"/>
                <a:gd name="T17" fmla="*/ 2 h 106"/>
                <a:gd name="T18" fmla="*/ 30 w 30"/>
                <a:gd name="T19" fmla="*/ 6 h 106"/>
                <a:gd name="T20" fmla="*/ 30 w 30"/>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06">
                  <a:moveTo>
                    <a:pt x="30" y="106"/>
                  </a:moveTo>
                  <a:lnTo>
                    <a:pt x="0" y="106"/>
                  </a:lnTo>
                  <a:lnTo>
                    <a:pt x="0" y="6"/>
                  </a:lnTo>
                  <a:lnTo>
                    <a:pt x="0" y="6"/>
                  </a:lnTo>
                  <a:lnTo>
                    <a:pt x="2" y="2"/>
                  </a:lnTo>
                  <a:lnTo>
                    <a:pt x="6" y="0"/>
                  </a:lnTo>
                  <a:lnTo>
                    <a:pt x="24" y="0"/>
                  </a:lnTo>
                  <a:lnTo>
                    <a:pt x="24" y="0"/>
                  </a:lnTo>
                  <a:lnTo>
                    <a:pt x="28" y="2"/>
                  </a:lnTo>
                  <a:lnTo>
                    <a:pt x="30" y="6"/>
                  </a:lnTo>
                  <a:lnTo>
                    <a:pt x="30" y="10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0" name="Freeform 1126"/>
            <p:cNvSpPr/>
            <p:nvPr>
              <p:custDataLst>
                <p:tags r:id="rId18"/>
              </p:custDataLst>
            </p:nvPr>
          </p:nvSpPr>
          <p:spPr bwMode="auto">
            <a:xfrm>
              <a:off x="5815" y="2365"/>
              <a:ext cx="62" cy="276"/>
            </a:xfrm>
            <a:custGeom>
              <a:avLst/>
              <a:gdLst>
                <a:gd name="T0" fmla="*/ 30 w 30"/>
                <a:gd name="T1" fmla="*/ 134 h 134"/>
                <a:gd name="T2" fmla="*/ 0 w 30"/>
                <a:gd name="T3" fmla="*/ 134 h 134"/>
                <a:gd name="T4" fmla="*/ 0 w 30"/>
                <a:gd name="T5" fmla="*/ 6 h 134"/>
                <a:gd name="T6" fmla="*/ 0 w 30"/>
                <a:gd name="T7" fmla="*/ 6 h 134"/>
                <a:gd name="T8" fmla="*/ 2 w 30"/>
                <a:gd name="T9" fmla="*/ 2 h 134"/>
                <a:gd name="T10" fmla="*/ 6 w 30"/>
                <a:gd name="T11" fmla="*/ 0 h 134"/>
                <a:gd name="T12" fmla="*/ 24 w 30"/>
                <a:gd name="T13" fmla="*/ 0 h 134"/>
                <a:gd name="T14" fmla="*/ 24 w 30"/>
                <a:gd name="T15" fmla="*/ 0 h 134"/>
                <a:gd name="T16" fmla="*/ 28 w 30"/>
                <a:gd name="T17" fmla="*/ 2 h 134"/>
                <a:gd name="T18" fmla="*/ 30 w 30"/>
                <a:gd name="T19" fmla="*/ 6 h 134"/>
                <a:gd name="T20" fmla="*/ 30 w 30"/>
                <a:gd name="T2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34">
                  <a:moveTo>
                    <a:pt x="30" y="134"/>
                  </a:moveTo>
                  <a:lnTo>
                    <a:pt x="0" y="134"/>
                  </a:lnTo>
                  <a:lnTo>
                    <a:pt x="0" y="6"/>
                  </a:lnTo>
                  <a:lnTo>
                    <a:pt x="0" y="6"/>
                  </a:lnTo>
                  <a:lnTo>
                    <a:pt x="2" y="2"/>
                  </a:lnTo>
                  <a:lnTo>
                    <a:pt x="6" y="0"/>
                  </a:lnTo>
                  <a:lnTo>
                    <a:pt x="24" y="0"/>
                  </a:lnTo>
                  <a:lnTo>
                    <a:pt x="24" y="0"/>
                  </a:lnTo>
                  <a:lnTo>
                    <a:pt x="28" y="2"/>
                  </a:lnTo>
                  <a:lnTo>
                    <a:pt x="30" y="6"/>
                  </a:lnTo>
                  <a:lnTo>
                    <a:pt x="30" y="1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1" name="Freeform 1127"/>
            <p:cNvSpPr/>
            <p:nvPr>
              <p:custDataLst>
                <p:tags r:id="rId19"/>
              </p:custDataLst>
            </p:nvPr>
          </p:nvSpPr>
          <p:spPr bwMode="auto">
            <a:xfrm>
              <a:off x="5901" y="2303"/>
              <a:ext cx="62" cy="337"/>
            </a:xfrm>
            <a:custGeom>
              <a:avLst/>
              <a:gdLst>
                <a:gd name="T0" fmla="*/ 30 w 30"/>
                <a:gd name="T1" fmla="*/ 164 h 164"/>
                <a:gd name="T2" fmla="*/ 0 w 30"/>
                <a:gd name="T3" fmla="*/ 164 h 164"/>
                <a:gd name="T4" fmla="*/ 0 w 30"/>
                <a:gd name="T5" fmla="*/ 6 h 164"/>
                <a:gd name="T6" fmla="*/ 0 w 30"/>
                <a:gd name="T7" fmla="*/ 6 h 164"/>
                <a:gd name="T8" fmla="*/ 2 w 30"/>
                <a:gd name="T9" fmla="*/ 2 h 164"/>
                <a:gd name="T10" fmla="*/ 6 w 30"/>
                <a:gd name="T11" fmla="*/ 0 h 164"/>
                <a:gd name="T12" fmla="*/ 24 w 30"/>
                <a:gd name="T13" fmla="*/ 0 h 164"/>
                <a:gd name="T14" fmla="*/ 24 w 30"/>
                <a:gd name="T15" fmla="*/ 0 h 164"/>
                <a:gd name="T16" fmla="*/ 28 w 30"/>
                <a:gd name="T17" fmla="*/ 2 h 164"/>
                <a:gd name="T18" fmla="*/ 30 w 30"/>
                <a:gd name="T19" fmla="*/ 6 h 164"/>
                <a:gd name="T20" fmla="*/ 30 w 30"/>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64">
                  <a:moveTo>
                    <a:pt x="30" y="164"/>
                  </a:moveTo>
                  <a:lnTo>
                    <a:pt x="0" y="164"/>
                  </a:lnTo>
                  <a:lnTo>
                    <a:pt x="0" y="6"/>
                  </a:lnTo>
                  <a:lnTo>
                    <a:pt x="0" y="6"/>
                  </a:lnTo>
                  <a:lnTo>
                    <a:pt x="2" y="2"/>
                  </a:lnTo>
                  <a:lnTo>
                    <a:pt x="6" y="0"/>
                  </a:lnTo>
                  <a:lnTo>
                    <a:pt x="24" y="0"/>
                  </a:lnTo>
                  <a:lnTo>
                    <a:pt x="24" y="0"/>
                  </a:lnTo>
                  <a:lnTo>
                    <a:pt x="28" y="2"/>
                  </a:lnTo>
                  <a:lnTo>
                    <a:pt x="30" y="6"/>
                  </a:lnTo>
                  <a:lnTo>
                    <a:pt x="30" y="1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3" name="Freeform 1119"/>
            <p:cNvSpPr/>
            <p:nvPr>
              <p:custDataLst>
                <p:tags r:id="rId20"/>
              </p:custDataLst>
            </p:nvPr>
          </p:nvSpPr>
          <p:spPr bwMode="auto">
            <a:xfrm rot="1105086">
              <a:off x="7913" y="1980"/>
              <a:ext cx="930" cy="1170"/>
            </a:xfrm>
            <a:custGeom>
              <a:avLst/>
              <a:gdLst>
                <a:gd name="T0" fmla="*/ 452 w 452"/>
                <a:gd name="T1" fmla="*/ 228 h 569"/>
                <a:gd name="T2" fmla="*/ 448 w 452"/>
                <a:gd name="T3" fmla="*/ 182 h 569"/>
                <a:gd name="T4" fmla="*/ 434 w 452"/>
                <a:gd name="T5" fmla="*/ 140 h 569"/>
                <a:gd name="T6" fmla="*/ 414 w 452"/>
                <a:gd name="T7" fmla="*/ 100 h 569"/>
                <a:gd name="T8" fmla="*/ 386 w 452"/>
                <a:gd name="T9" fmla="*/ 68 h 569"/>
                <a:gd name="T10" fmla="*/ 352 w 452"/>
                <a:gd name="T11" fmla="*/ 40 h 569"/>
                <a:gd name="T12" fmla="*/ 314 w 452"/>
                <a:gd name="T13" fmla="*/ 18 h 569"/>
                <a:gd name="T14" fmla="*/ 272 w 452"/>
                <a:gd name="T15" fmla="*/ 6 h 569"/>
                <a:gd name="T16" fmla="*/ 226 w 452"/>
                <a:gd name="T17" fmla="*/ 0 h 569"/>
                <a:gd name="T18" fmla="*/ 202 w 452"/>
                <a:gd name="T19" fmla="*/ 2 h 569"/>
                <a:gd name="T20" fmla="*/ 158 w 452"/>
                <a:gd name="T21" fmla="*/ 12 h 569"/>
                <a:gd name="T22" fmla="*/ 118 w 452"/>
                <a:gd name="T23" fmla="*/ 28 h 569"/>
                <a:gd name="T24" fmla="*/ 82 w 452"/>
                <a:gd name="T25" fmla="*/ 52 h 569"/>
                <a:gd name="T26" fmla="*/ 52 w 452"/>
                <a:gd name="T27" fmla="*/ 84 h 569"/>
                <a:gd name="T28" fmla="*/ 28 w 452"/>
                <a:gd name="T29" fmla="*/ 120 h 569"/>
                <a:gd name="T30" fmla="*/ 10 w 452"/>
                <a:gd name="T31" fmla="*/ 160 h 569"/>
                <a:gd name="T32" fmla="*/ 2 w 452"/>
                <a:gd name="T33" fmla="*/ 204 h 569"/>
                <a:gd name="T34" fmla="*/ 0 w 452"/>
                <a:gd name="T35" fmla="*/ 228 h 569"/>
                <a:gd name="T36" fmla="*/ 4 w 452"/>
                <a:gd name="T37" fmla="*/ 268 h 569"/>
                <a:gd name="T38" fmla="*/ 14 w 452"/>
                <a:gd name="T39" fmla="*/ 306 h 569"/>
                <a:gd name="T40" fmla="*/ 30 w 452"/>
                <a:gd name="T41" fmla="*/ 340 h 569"/>
                <a:gd name="T42" fmla="*/ 52 w 452"/>
                <a:gd name="T43" fmla="*/ 372 h 569"/>
                <a:gd name="T44" fmla="*/ 80 w 452"/>
                <a:gd name="T45" fmla="*/ 400 h 569"/>
                <a:gd name="T46" fmla="*/ 110 w 452"/>
                <a:gd name="T47" fmla="*/ 422 h 569"/>
                <a:gd name="T48" fmla="*/ 146 w 452"/>
                <a:gd name="T49" fmla="*/ 438 h 569"/>
                <a:gd name="T50" fmla="*/ 182 w 452"/>
                <a:gd name="T51" fmla="*/ 450 h 569"/>
                <a:gd name="T52" fmla="*/ 270 w 452"/>
                <a:gd name="T53" fmla="*/ 450 h 569"/>
                <a:gd name="T54" fmla="*/ 288 w 452"/>
                <a:gd name="T55" fmla="*/ 444 h 569"/>
                <a:gd name="T56" fmla="*/ 324 w 452"/>
                <a:gd name="T57" fmla="*/ 430 h 569"/>
                <a:gd name="T58" fmla="*/ 358 w 452"/>
                <a:gd name="T59" fmla="*/ 410 h 569"/>
                <a:gd name="T60" fmla="*/ 386 w 452"/>
                <a:gd name="T61" fmla="*/ 386 h 569"/>
                <a:gd name="T62" fmla="*/ 412 w 452"/>
                <a:gd name="T63" fmla="*/ 356 h 569"/>
                <a:gd name="T64" fmla="*/ 430 w 452"/>
                <a:gd name="T65" fmla="*/ 324 h 569"/>
                <a:gd name="T66" fmla="*/ 444 w 452"/>
                <a:gd name="T67" fmla="*/ 286 h 569"/>
                <a:gd name="T68" fmla="*/ 452 w 452"/>
                <a:gd name="T69" fmla="*/ 248 h 569"/>
                <a:gd name="T70" fmla="*/ 452 w 452"/>
                <a:gd name="T71" fmla="*/ 22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2" h="569">
                  <a:moveTo>
                    <a:pt x="452" y="228"/>
                  </a:moveTo>
                  <a:lnTo>
                    <a:pt x="452" y="228"/>
                  </a:lnTo>
                  <a:lnTo>
                    <a:pt x="452" y="204"/>
                  </a:lnTo>
                  <a:lnTo>
                    <a:pt x="448" y="182"/>
                  </a:lnTo>
                  <a:lnTo>
                    <a:pt x="442" y="160"/>
                  </a:lnTo>
                  <a:lnTo>
                    <a:pt x="434" y="140"/>
                  </a:lnTo>
                  <a:lnTo>
                    <a:pt x="424" y="120"/>
                  </a:lnTo>
                  <a:lnTo>
                    <a:pt x="414" y="100"/>
                  </a:lnTo>
                  <a:lnTo>
                    <a:pt x="400" y="84"/>
                  </a:lnTo>
                  <a:lnTo>
                    <a:pt x="386" y="68"/>
                  </a:lnTo>
                  <a:lnTo>
                    <a:pt x="370" y="52"/>
                  </a:lnTo>
                  <a:lnTo>
                    <a:pt x="352" y="40"/>
                  </a:lnTo>
                  <a:lnTo>
                    <a:pt x="334" y="28"/>
                  </a:lnTo>
                  <a:lnTo>
                    <a:pt x="314" y="18"/>
                  </a:lnTo>
                  <a:lnTo>
                    <a:pt x="294" y="12"/>
                  </a:lnTo>
                  <a:lnTo>
                    <a:pt x="272" y="6"/>
                  </a:lnTo>
                  <a:lnTo>
                    <a:pt x="250" y="2"/>
                  </a:lnTo>
                  <a:lnTo>
                    <a:pt x="226" y="0"/>
                  </a:lnTo>
                  <a:lnTo>
                    <a:pt x="226" y="0"/>
                  </a:lnTo>
                  <a:lnTo>
                    <a:pt x="202" y="2"/>
                  </a:lnTo>
                  <a:lnTo>
                    <a:pt x="180" y="6"/>
                  </a:lnTo>
                  <a:lnTo>
                    <a:pt x="158" y="12"/>
                  </a:lnTo>
                  <a:lnTo>
                    <a:pt x="138" y="18"/>
                  </a:lnTo>
                  <a:lnTo>
                    <a:pt x="118" y="28"/>
                  </a:lnTo>
                  <a:lnTo>
                    <a:pt x="100" y="40"/>
                  </a:lnTo>
                  <a:lnTo>
                    <a:pt x="82" y="52"/>
                  </a:lnTo>
                  <a:lnTo>
                    <a:pt x="66" y="68"/>
                  </a:lnTo>
                  <a:lnTo>
                    <a:pt x="52" y="84"/>
                  </a:lnTo>
                  <a:lnTo>
                    <a:pt x="38" y="100"/>
                  </a:lnTo>
                  <a:lnTo>
                    <a:pt x="28" y="120"/>
                  </a:lnTo>
                  <a:lnTo>
                    <a:pt x="18" y="140"/>
                  </a:lnTo>
                  <a:lnTo>
                    <a:pt x="10" y="160"/>
                  </a:lnTo>
                  <a:lnTo>
                    <a:pt x="4" y="182"/>
                  </a:lnTo>
                  <a:lnTo>
                    <a:pt x="2" y="204"/>
                  </a:lnTo>
                  <a:lnTo>
                    <a:pt x="0" y="228"/>
                  </a:lnTo>
                  <a:lnTo>
                    <a:pt x="0" y="228"/>
                  </a:lnTo>
                  <a:lnTo>
                    <a:pt x="0" y="248"/>
                  </a:lnTo>
                  <a:lnTo>
                    <a:pt x="4" y="268"/>
                  </a:lnTo>
                  <a:lnTo>
                    <a:pt x="8" y="286"/>
                  </a:lnTo>
                  <a:lnTo>
                    <a:pt x="14" y="306"/>
                  </a:lnTo>
                  <a:lnTo>
                    <a:pt x="22" y="324"/>
                  </a:lnTo>
                  <a:lnTo>
                    <a:pt x="30" y="340"/>
                  </a:lnTo>
                  <a:lnTo>
                    <a:pt x="40" y="356"/>
                  </a:lnTo>
                  <a:lnTo>
                    <a:pt x="52" y="372"/>
                  </a:lnTo>
                  <a:lnTo>
                    <a:pt x="66" y="386"/>
                  </a:lnTo>
                  <a:lnTo>
                    <a:pt x="80" y="400"/>
                  </a:lnTo>
                  <a:lnTo>
                    <a:pt x="94" y="410"/>
                  </a:lnTo>
                  <a:lnTo>
                    <a:pt x="110" y="422"/>
                  </a:lnTo>
                  <a:lnTo>
                    <a:pt x="128" y="430"/>
                  </a:lnTo>
                  <a:lnTo>
                    <a:pt x="146" y="438"/>
                  </a:lnTo>
                  <a:lnTo>
                    <a:pt x="164" y="444"/>
                  </a:lnTo>
                  <a:lnTo>
                    <a:pt x="182" y="450"/>
                  </a:lnTo>
                  <a:lnTo>
                    <a:pt x="226" y="569"/>
                  </a:lnTo>
                  <a:lnTo>
                    <a:pt x="270" y="450"/>
                  </a:lnTo>
                  <a:lnTo>
                    <a:pt x="270" y="450"/>
                  </a:lnTo>
                  <a:lnTo>
                    <a:pt x="288" y="444"/>
                  </a:lnTo>
                  <a:lnTo>
                    <a:pt x="308" y="438"/>
                  </a:lnTo>
                  <a:lnTo>
                    <a:pt x="324" y="430"/>
                  </a:lnTo>
                  <a:lnTo>
                    <a:pt x="342" y="422"/>
                  </a:lnTo>
                  <a:lnTo>
                    <a:pt x="358" y="410"/>
                  </a:lnTo>
                  <a:lnTo>
                    <a:pt x="372" y="400"/>
                  </a:lnTo>
                  <a:lnTo>
                    <a:pt x="386" y="386"/>
                  </a:lnTo>
                  <a:lnTo>
                    <a:pt x="400" y="372"/>
                  </a:lnTo>
                  <a:lnTo>
                    <a:pt x="412" y="356"/>
                  </a:lnTo>
                  <a:lnTo>
                    <a:pt x="422" y="340"/>
                  </a:lnTo>
                  <a:lnTo>
                    <a:pt x="430" y="324"/>
                  </a:lnTo>
                  <a:lnTo>
                    <a:pt x="438" y="306"/>
                  </a:lnTo>
                  <a:lnTo>
                    <a:pt x="444" y="286"/>
                  </a:lnTo>
                  <a:lnTo>
                    <a:pt x="448" y="268"/>
                  </a:lnTo>
                  <a:lnTo>
                    <a:pt x="452" y="248"/>
                  </a:lnTo>
                  <a:lnTo>
                    <a:pt x="452" y="228"/>
                  </a:lnTo>
                  <a:lnTo>
                    <a:pt x="452" y="228"/>
                  </a:lnTo>
                  <a:close/>
                </a:path>
              </a:pathLst>
            </a:custGeom>
            <a:solidFill>
              <a:schemeClr val="tx1">
                <a:lumMod val="75000"/>
                <a:lumOff val="25000"/>
              </a:schemeClr>
            </a:solidFill>
            <a:ln>
              <a:noFill/>
            </a:ln>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6" name="Freeform 1142"/>
            <p:cNvSpPr/>
            <p:nvPr>
              <p:custDataLst>
                <p:tags r:id="rId21"/>
              </p:custDataLst>
            </p:nvPr>
          </p:nvSpPr>
          <p:spPr bwMode="auto">
            <a:xfrm>
              <a:off x="8180" y="2251"/>
              <a:ext cx="510" cy="280"/>
            </a:xfrm>
            <a:custGeom>
              <a:avLst/>
              <a:gdLst>
                <a:gd name="T0" fmla="*/ 248 w 248"/>
                <a:gd name="T1" fmla="*/ 136 h 136"/>
                <a:gd name="T2" fmla="*/ 0 w 248"/>
                <a:gd name="T3" fmla="*/ 136 h 136"/>
                <a:gd name="T4" fmla="*/ 0 w 248"/>
                <a:gd name="T5" fmla="*/ 0 h 136"/>
                <a:gd name="T6" fmla="*/ 84 w 248"/>
                <a:gd name="T7" fmla="*/ 74 h 136"/>
                <a:gd name="T8" fmla="*/ 130 w 248"/>
                <a:gd name="T9" fmla="*/ 46 h 136"/>
                <a:gd name="T10" fmla="*/ 248 w 248"/>
                <a:gd name="T11" fmla="*/ 136 h 136"/>
              </a:gdLst>
              <a:ahLst/>
              <a:cxnLst>
                <a:cxn ang="0">
                  <a:pos x="T0" y="T1"/>
                </a:cxn>
                <a:cxn ang="0">
                  <a:pos x="T2" y="T3"/>
                </a:cxn>
                <a:cxn ang="0">
                  <a:pos x="T4" y="T5"/>
                </a:cxn>
                <a:cxn ang="0">
                  <a:pos x="T6" y="T7"/>
                </a:cxn>
                <a:cxn ang="0">
                  <a:pos x="T8" y="T9"/>
                </a:cxn>
                <a:cxn ang="0">
                  <a:pos x="T10" y="T11"/>
                </a:cxn>
              </a:cxnLst>
              <a:rect l="0" t="0" r="r" b="b"/>
              <a:pathLst>
                <a:path w="248" h="136">
                  <a:moveTo>
                    <a:pt x="248" y="136"/>
                  </a:moveTo>
                  <a:lnTo>
                    <a:pt x="0" y="136"/>
                  </a:lnTo>
                  <a:lnTo>
                    <a:pt x="0" y="0"/>
                  </a:lnTo>
                  <a:lnTo>
                    <a:pt x="84" y="74"/>
                  </a:lnTo>
                  <a:lnTo>
                    <a:pt x="130" y="46"/>
                  </a:lnTo>
                  <a:lnTo>
                    <a:pt x="248" y="1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7" name="Freeform 1143"/>
            <p:cNvSpPr/>
            <p:nvPr>
              <p:custDataLst>
                <p:tags r:id="rId22"/>
              </p:custDataLst>
            </p:nvPr>
          </p:nvSpPr>
          <p:spPr bwMode="auto">
            <a:xfrm>
              <a:off x="8229" y="2235"/>
              <a:ext cx="387" cy="185"/>
            </a:xfrm>
            <a:custGeom>
              <a:avLst/>
              <a:gdLst>
                <a:gd name="T0" fmla="*/ 188 w 188"/>
                <a:gd name="T1" fmla="*/ 86 h 90"/>
                <a:gd name="T2" fmla="*/ 184 w 188"/>
                <a:gd name="T3" fmla="*/ 66 h 90"/>
                <a:gd name="T4" fmla="*/ 184 w 188"/>
                <a:gd name="T5" fmla="*/ 66 h 90"/>
                <a:gd name="T6" fmla="*/ 182 w 188"/>
                <a:gd name="T7" fmla="*/ 62 h 90"/>
                <a:gd name="T8" fmla="*/ 178 w 188"/>
                <a:gd name="T9" fmla="*/ 64 h 90"/>
                <a:gd name="T10" fmla="*/ 176 w 188"/>
                <a:gd name="T11" fmla="*/ 66 h 90"/>
                <a:gd name="T12" fmla="*/ 176 w 188"/>
                <a:gd name="T13" fmla="*/ 66 h 90"/>
                <a:gd name="T14" fmla="*/ 176 w 188"/>
                <a:gd name="T15" fmla="*/ 68 h 90"/>
                <a:gd name="T16" fmla="*/ 176 w 188"/>
                <a:gd name="T17" fmla="*/ 74 h 90"/>
                <a:gd name="T18" fmla="*/ 108 w 188"/>
                <a:gd name="T19" fmla="*/ 22 h 90"/>
                <a:gd name="T20" fmla="*/ 108 w 188"/>
                <a:gd name="T21" fmla="*/ 22 h 90"/>
                <a:gd name="T22" fmla="*/ 104 w 188"/>
                <a:gd name="T23" fmla="*/ 22 h 90"/>
                <a:gd name="T24" fmla="*/ 62 w 188"/>
                <a:gd name="T25" fmla="*/ 46 h 90"/>
                <a:gd name="T26" fmla="*/ 62 w 188"/>
                <a:gd name="T27" fmla="*/ 46 h 90"/>
                <a:gd name="T28" fmla="*/ 60 w 188"/>
                <a:gd name="T29" fmla="*/ 46 h 90"/>
                <a:gd name="T30" fmla="*/ 58 w 188"/>
                <a:gd name="T31" fmla="*/ 46 h 90"/>
                <a:gd name="T32" fmla="*/ 6 w 188"/>
                <a:gd name="T33" fmla="*/ 0 h 90"/>
                <a:gd name="T34" fmla="*/ 6 w 188"/>
                <a:gd name="T35" fmla="*/ 0 h 90"/>
                <a:gd name="T36" fmla="*/ 2 w 188"/>
                <a:gd name="T37" fmla="*/ 0 h 90"/>
                <a:gd name="T38" fmla="*/ 0 w 188"/>
                <a:gd name="T39" fmla="*/ 2 h 90"/>
                <a:gd name="T40" fmla="*/ 0 w 188"/>
                <a:gd name="T41" fmla="*/ 2 h 90"/>
                <a:gd name="T42" fmla="*/ 2 w 188"/>
                <a:gd name="T43" fmla="*/ 4 h 90"/>
                <a:gd name="T44" fmla="*/ 58 w 188"/>
                <a:gd name="T45" fmla="*/ 54 h 90"/>
                <a:gd name="T46" fmla="*/ 58 w 188"/>
                <a:gd name="T47" fmla="*/ 54 h 90"/>
                <a:gd name="T48" fmla="*/ 58 w 188"/>
                <a:gd name="T49" fmla="*/ 54 h 90"/>
                <a:gd name="T50" fmla="*/ 60 w 188"/>
                <a:gd name="T51" fmla="*/ 54 h 90"/>
                <a:gd name="T52" fmla="*/ 104 w 188"/>
                <a:gd name="T53" fmla="*/ 30 h 90"/>
                <a:gd name="T54" fmla="*/ 104 w 188"/>
                <a:gd name="T55" fmla="*/ 30 h 90"/>
                <a:gd name="T56" fmla="*/ 108 w 188"/>
                <a:gd name="T57" fmla="*/ 30 h 90"/>
                <a:gd name="T58" fmla="*/ 172 w 188"/>
                <a:gd name="T59" fmla="*/ 80 h 90"/>
                <a:gd name="T60" fmla="*/ 166 w 188"/>
                <a:gd name="T61" fmla="*/ 78 h 90"/>
                <a:gd name="T62" fmla="*/ 166 w 188"/>
                <a:gd name="T63" fmla="*/ 78 h 90"/>
                <a:gd name="T64" fmla="*/ 164 w 188"/>
                <a:gd name="T65" fmla="*/ 80 h 90"/>
                <a:gd name="T66" fmla="*/ 162 w 188"/>
                <a:gd name="T67" fmla="*/ 82 h 90"/>
                <a:gd name="T68" fmla="*/ 162 w 188"/>
                <a:gd name="T69" fmla="*/ 82 h 90"/>
                <a:gd name="T70" fmla="*/ 160 w 188"/>
                <a:gd name="T71" fmla="*/ 86 h 90"/>
                <a:gd name="T72" fmla="*/ 164 w 188"/>
                <a:gd name="T73" fmla="*/ 88 h 90"/>
                <a:gd name="T74" fmla="*/ 184 w 188"/>
                <a:gd name="T75" fmla="*/ 90 h 90"/>
                <a:gd name="T76" fmla="*/ 184 w 188"/>
                <a:gd name="T77" fmla="*/ 90 h 90"/>
                <a:gd name="T78" fmla="*/ 188 w 188"/>
                <a:gd name="T79" fmla="*/ 90 h 90"/>
                <a:gd name="T80" fmla="*/ 188 w 188"/>
                <a:gd name="T81" fmla="*/ 86 h 90"/>
                <a:gd name="T82" fmla="*/ 188 w 188"/>
                <a:gd name="T83" fmla="*/ 8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8" h="90">
                  <a:moveTo>
                    <a:pt x="188" y="86"/>
                  </a:moveTo>
                  <a:lnTo>
                    <a:pt x="184" y="66"/>
                  </a:lnTo>
                  <a:lnTo>
                    <a:pt x="184" y="66"/>
                  </a:lnTo>
                  <a:lnTo>
                    <a:pt x="182" y="62"/>
                  </a:lnTo>
                  <a:lnTo>
                    <a:pt x="178" y="64"/>
                  </a:lnTo>
                  <a:lnTo>
                    <a:pt x="176" y="66"/>
                  </a:lnTo>
                  <a:lnTo>
                    <a:pt x="176" y="66"/>
                  </a:lnTo>
                  <a:lnTo>
                    <a:pt x="176" y="68"/>
                  </a:lnTo>
                  <a:lnTo>
                    <a:pt x="176" y="74"/>
                  </a:lnTo>
                  <a:lnTo>
                    <a:pt x="108" y="22"/>
                  </a:lnTo>
                  <a:lnTo>
                    <a:pt x="108" y="22"/>
                  </a:lnTo>
                  <a:lnTo>
                    <a:pt x="104" y="22"/>
                  </a:lnTo>
                  <a:lnTo>
                    <a:pt x="62" y="46"/>
                  </a:lnTo>
                  <a:lnTo>
                    <a:pt x="62" y="46"/>
                  </a:lnTo>
                  <a:lnTo>
                    <a:pt x="60" y="46"/>
                  </a:lnTo>
                  <a:lnTo>
                    <a:pt x="58" y="46"/>
                  </a:lnTo>
                  <a:lnTo>
                    <a:pt x="6" y="0"/>
                  </a:lnTo>
                  <a:lnTo>
                    <a:pt x="6" y="0"/>
                  </a:lnTo>
                  <a:lnTo>
                    <a:pt x="2" y="0"/>
                  </a:lnTo>
                  <a:lnTo>
                    <a:pt x="0" y="2"/>
                  </a:lnTo>
                  <a:lnTo>
                    <a:pt x="0" y="2"/>
                  </a:lnTo>
                  <a:lnTo>
                    <a:pt x="2" y="4"/>
                  </a:lnTo>
                  <a:lnTo>
                    <a:pt x="58" y="54"/>
                  </a:lnTo>
                  <a:lnTo>
                    <a:pt x="58" y="54"/>
                  </a:lnTo>
                  <a:lnTo>
                    <a:pt x="58" y="54"/>
                  </a:lnTo>
                  <a:lnTo>
                    <a:pt x="60" y="54"/>
                  </a:lnTo>
                  <a:lnTo>
                    <a:pt x="104" y="30"/>
                  </a:lnTo>
                  <a:lnTo>
                    <a:pt x="104" y="30"/>
                  </a:lnTo>
                  <a:lnTo>
                    <a:pt x="108" y="30"/>
                  </a:lnTo>
                  <a:lnTo>
                    <a:pt x="172" y="80"/>
                  </a:lnTo>
                  <a:lnTo>
                    <a:pt x="166" y="78"/>
                  </a:lnTo>
                  <a:lnTo>
                    <a:pt x="166" y="78"/>
                  </a:lnTo>
                  <a:lnTo>
                    <a:pt x="164" y="80"/>
                  </a:lnTo>
                  <a:lnTo>
                    <a:pt x="162" y="82"/>
                  </a:lnTo>
                  <a:lnTo>
                    <a:pt x="162" y="82"/>
                  </a:lnTo>
                  <a:lnTo>
                    <a:pt x="160" y="86"/>
                  </a:lnTo>
                  <a:lnTo>
                    <a:pt x="164" y="88"/>
                  </a:lnTo>
                  <a:lnTo>
                    <a:pt x="184" y="90"/>
                  </a:lnTo>
                  <a:lnTo>
                    <a:pt x="184" y="90"/>
                  </a:lnTo>
                  <a:lnTo>
                    <a:pt x="188" y="90"/>
                  </a:lnTo>
                  <a:lnTo>
                    <a:pt x="188" y="86"/>
                  </a:lnTo>
                  <a:lnTo>
                    <a:pt x="188" y="8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8" name="Freeform 1144"/>
            <p:cNvSpPr/>
            <p:nvPr>
              <p:custDataLst>
                <p:tags r:id="rId23"/>
              </p:custDataLst>
            </p:nvPr>
          </p:nvSpPr>
          <p:spPr bwMode="auto">
            <a:xfrm>
              <a:off x="8143" y="2222"/>
              <a:ext cx="564" cy="346"/>
            </a:xfrm>
            <a:custGeom>
              <a:avLst/>
              <a:gdLst>
                <a:gd name="T0" fmla="*/ 270 w 274"/>
                <a:gd name="T1" fmla="*/ 168 h 168"/>
                <a:gd name="T2" fmla="*/ 6 w 274"/>
                <a:gd name="T3" fmla="*/ 168 h 168"/>
                <a:gd name="T4" fmla="*/ 6 w 274"/>
                <a:gd name="T5" fmla="*/ 168 h 168"/>
                <a:gd name="T6" fmla="*/ 2 w 274"/>
                <a:gd name="T7" fmla="*/ 166 h 168"/>
                <a:gd name="T8" fmla="*/ 0 w 274"/>
                <a:gd name="T9" fmla="*/ 162 h 168"/>
                <a:gd name="T10" fmla="*/ 0 w 274"/>
                <a:gd name="T11" fmla="*/ 4 h 168"/>
                <a:gd name="T12" fmla="*/ 0 w 274"/>
                <a:gd name="T13" fmla="*/ 4 h 168"/>
                <a:gd name="T14" fmla="*/ 2 w 274"/>
                <a:gd name="T15" fmla="*/ 2 h 168"/>
                <a:gd name="T16" fmla="*/ 4 w 274"/>
                <a:gd name="T17" fmla="*/ 0 h 168"/>
                <a:gd name="T18" fmla="*/ 4 w 274"/>
                <a:gd name="T19" fmla="*/ 0 h 168"/>
                <a:gd name="T20" fmla="*/ 8 w 274"/>
                <a:gd name="T21" fmla="*/ 2 h 168"/>
                <a:gd name="T22" fmla="*/ 10 w 274"/>
                <a:gd name="T23" fmla="*/ 4 h 168"/>
                <a:gd name="T24" fmla="*/ 10 w 274"/>
                <a:gd name="T25" fmla="*/ 158 h 168"/>
                <a:gd name="T26" fmla="*/ 270 w 274"/>
                <a:gd name="T27" fmla="*/ 158 h 168"/>
                <a:gd name="T28" fmla="*/ 270 w 274"/>
                <a:gd name="T29" fmla="*/ 158 h 168"/>
                <a:gd name="T30" fmla="*/ 274 w 274"/>
                <a:gd name="T31" fmla="*/ 160 h 168"/>
                <a:gd name="T32" fmla="*/ 274 w 274"/>
                <a:gd name="T33" fmla="*/ 162 h 168"/>
                <a:gd name="T34" fmla="*/ 274 w 274"/>
                <a:gd name="T35" fmla="*/ 162 h 168"/>
                <a:gd name="T36" fmla="*/ 274 w 274"/>
                <a:gd name="T37" fmla="*/ 166 h 168"/>
                <a:gd name="T38" fmla="*/ 270 w 274"/>
                <a:gd name="T39" fmla="*/ 168 h 168"/>
                <a:gd name="T40" fmla="*/ 270 w 274"/>
                <a:gd name="T4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 h="168">
                  <a:moveTo>
                    <a:pt x="270" y="168"/>
                  </a:moveTo>
                  <a:lnTo>
                    <a:pt x="6" y="168"/>
                  </a:lnTo>
                  <a:lnTo>
                    <a:pt x="6" y="168"/>
                  </a:lnTo>
                  <a:lnTo>
                    <a:pt x="2" y="166"/>
                  </a:lnTo>
                  <a:lnTo>
                    <a:pt x="0" y="162"/>
                  </a:lnTo>
                  <a:lnTo>
                    <a:pt x="0" y="4"/>
                  </a:lnTo>
                  <a:lnTo>
                    <a:pt x="0" y="4"/>
                  </a:lnTo>
                  <a:lnTo>
                    <a:pt x="2" y="2"/>
                  </a:lnTo>
                  <a:lnTo>
                    <a:pt x="4" y="0"/>
                  </a:lnTo>
                  <a:lnTo>
                    <a:pt x="4" y="0"/>
                  </a:lnTo>
                  <a:lnTo>
                    <a:pt x="8" y="2"/>
                  </a:lnTo>
                  <a:lnTo>
                    <a:pt x="10" y="4"/>
                  </a:lnTo>
                  <a:lnTo>
                    <a:pt x="10" y="158"/>
                  </a:lnTo>
                  <a:lnTo>
                    <a:pt x="270" y="158"/>
                  </a:lnTo>
                  <a:lnTo>
                    <a:pt x="270" y="158"/>
                  </a:lnTo>
                  <a:lnTo>
                    <a:pt x="274" y="160"/>
                  </a:lnTo>
                  <a:lnTo>
                    <a:pt x="274" y="162"/>
                  </a:lnTo>
                  <a:lnTo>
                    <a:pt x="274" y="162"/>
                  </a:lnTo>
                  <a:lnTo>
                    <a:pt x="274" y="166"/>
                  </a:lnTo>
                  <a:lnTo>
                    <a:pt x="270" y="168"/>
                  </a:lnTo>
                  <a:lnTo>
                    <a:pt x="270" y="16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4" name="Freeform 1120"/>
            <p:cNvSpPr/>
            <p:nvPr>
              <p:custDataLst>
                <p:tags r:id="rId24"/>
              </p:custDataLst>
            </p:nvPr>
          </p:nvSpPr>
          <p:spPr bwMode="auto">
            <a:xfrm rot="900000">
              <a:off x="9561" y="3083"/>
              <a:ext cx="930" cy="1055"/>
            </a:xfrm>
            <a:custGeom>
              <a:avLst/>
              <a:gdLst>
                <a:gd name="T0" fmla="*/ 36 w 452"/>
                <a:gd name="T1" fmla="*/ 104 h 513"/>
                <a:gd name="T2" fmla="*/ 64 w 452"/>
                <a:gd name="T3" fmla="*/ 68 h 513"/>
                <a:gd name="T4" fmla="*/ 98 w 452"/>
                <a:gd name="T5" fmla="*/ 40 h 513"/>
                <a:gd name="T6" fmla="*/ 136 w 452"/>
                <a:gd name="T7" fmla="*/ 20 h 513"/>
                <a:gd name="T8" fmla="*/ 178 w 452"/>
                <a:gd name="T9" fmla="*/ 6 h 513"/>
                <a:gd name="T10" fmla="*/ 222 w 452"/>
                <a:gd name="T11" fmla="*/ 0 h 513"/>
                <a:gd name="T12" fmla="*/ 264 w 452"/>
                <a:gd name="T13" fmla="*/ 4 h 513"/>
                <a:gd name="T14" fmla="*/ 308 w 452"/>
                <a:gd name="T15" fmla="*/ 16 h 513"/>
                <a:gd name="T16" fmla="*/ 348 w 452"/>
                <a:gd name="T17" fmla="*/ 38 h 513"/>
                <a:gd name="T18" fmla="*/ 368 w 452"/>
                <a:gd name="T19" fmla="*/ 50 h 513"/>
                <a:gd name="T20" fmla="*/ 400 w 452"/>
                <a:gd name="T21" fmla="*/ 82 h 513"/>
                <a:gd name="T22" fmla="*/ 424 w 452"/>
                <a:gd name="T23" fmla="*/ 118 h 513"/>
                <a:gd name="T24" fmla="*/ 442 w 452"/>
                <a:gd name="T25" fmla="*/ 158 h 513"/>
                <a:gd name="T26" fmla="*/ 450 w 452"/>
                <a:gd name="T27" fmla="*/ 200 h 513"/>
                <a:gd name="T28" fmla="*/ 452 w 452"/>
                <a:gd name="T29" fmla="*/ 244 h 513"/>
                <a:gd name="T30" fmla="*/ 444 w 452"/>
                <a:gd name="T31" fmla="*/ 288 h 513"/>
                <a:gd name="T32" fmla="*/ 428 w 452"/>
                <a:gd name="T33" fmla="*/ 330 h 513"/>
                <a:gd name="T34" fmla="*/ 416 w 452"/>
                <a:gd name="T35" fmla="*/ 350 h 513"/>
                <a:gd name="T36" fmla="*/ 390 w 452"/>
                <a:gd name="T37" fmla="*/ 382 h 513"/>
                <a:gd name="T38" fmla="*/ 362 w 452"/>
                <a:gd name="T39" fmla="*/ 408 h 513"/>
                <a:gd name="T40" fmla="*/ 328 w 452"/>
                <a:gd name="T41" fmla="*/ 428 h 513"/>
                <a:gd name="T42" fmla="*/ 292 w 452"/>
                <a:gd name="T43" fmla="*/ 443 h 513"/>
                <a:gd name="T44" fmla="*/ 256 w 452"/>
                <a:gd name="T45" fmla="*/ 453 h 513"/>
                <a:gd name="T46" fmla="*/ 218 w 452"/>
                <a:gd name="T47" fmla="*/ 455 h 513"/>
                <a:gd name="T48" fmla="*/ 180 w 452"/>
                <a:gd name="T49" fmla="*/ 449 h 513"/>
                <a:gd name="T50" fmla="*/ 142 w 452"/>
                <a:gd name="T51" fmla="*/ 437 h 513"/>
                <a:gd name="T52" fmla="*/ 68 w 452"/>
                <a:gd name="T53" fmla="*/ 390 h 513"/>
                <a:gd name="T54" fmla="*/ 56 w 452"/>
                <a:gd name="T55" fmla="*/ 376 h 513"/>
                <a:gd name="T56" fmla="*/ 32 w 452"/>
                <a:gd name="T57" fmla="*/ 344 h 513"/>
                <a:gd name="T58" fmla="*/ 16 w 452"/>
                <a:gd name="T59" fmla="*/ 310 h 513"/>
                <a:gd name="T60" fmla="*/ 4 w 452"/>
                <a:gd name="T61" fmla="*/ 274 h 513"/>
                <a:gd name="T62" fmla="*/ 0 w 452"/>
                <a:gd name="T63" fmla="*/ 236 h 513"/>
                <a:gd name="T64" fmla="*/ 2 w 452"/>
                <a:gd name="T65" fmla="*/ 196 h 513"/>
                <a:gd name="T66" fmla="*/ 10 w 452"/>
                <a:gd name="T67" fmla="*/ 158 h 513"/>
                <a:gd name="T68" fmla="*/ 26 w 452"/>
                <a:gd name="T69" fmla="*/ 122 h 513"/>
                <a:gd name="T70" fmla="*/ 36 w 452"/>
                <a:gd name="T71" fmla="*/ 10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2" h="513">
                  <a:moveTo>
                    <a:pt x="36" y="104"/>
                  </a:moveTo>
                  <a:lnTo>
                    <a:pt x="36" y="104"/>
                  </a:lnTo>
                  <a:lnTo>
                    <a:pt x="50" y="86"/>
                  </a:lnTo>
                  <a:lnTo>
                    <a:pt x="64" y="68"/>
                  </a:lnTo>
                  <a:lnTo>
                    <a:pt x="80" y="54"/>
                  </a:lnTo>
                  <a:lnTo>
                    <a:pt x="98" y="40"/>
                  </a:lnTo>
                  <a:lnTo>
                    <a:pt x="118" y="28"/>
                  </a:lnTo>
                  <a:lnTo>
                    <a:pt x="136" y="20"/>
                  </a:lnTo>
                  <a:lnTo>
                    <a:pt x="158" y="12"/>
                  </a:lnTo>
                  <a:lnTo>
                    <a:pt x="178" y="6"/>
                  </a:lnTo>
                  <a:lnTo>
                    <a:pt x="200" y="2"/>
                  </a:lnTo>
                  <a:lnTo>
                    <a:pt x="222" y="0"/>
                  </a:lnTo>
                  <a:lnTo>
                    <a:pt x="242" y="2"/>
                  </a:lnTo>
                  <a:lnTo>
                    <a:pt x="264" y="4"/>
                  </a:lnTo>
                  <a:lnTo>
                    <a:pt x="286" y="10"/>
                  </a:lnTo>
                  <a:lnTo>
                    <a:pt x="308" y="16"/>
                  </a:lnTo>
                  <a:lnTo>
                    <a:pt x="328" y="26"/>
                  </a:lnTo>
                  <a:lnTo>
                    <a:pt x="348" y="38"/>
                  </a:lnTo>
                  <a:lnTo>
                    <a:pt x="348" y="38"/>
                  </a:lnTo>
                  <a:lnTo>
                    <a:pt x="368" y="50"/>
                  </a:lnTo>
                  <a:lnTo>
                    <a:pt x="384" y="66"/>
                  </a:lnTo>
                  <a:lnTo>
                    <a:pt x="400" y="82"/>
                  </a:lnTo>
                  <a:lnTo>
                    <a:pt x="412" y="100"/>
                  </a:lnTo>
                  <a:lnTo>
                    <a:pt x="424" y="118"/>
                  </a:lnTo>
                  <a:lnTo>
                    <a:pt x="434" y="138"/>
                  </a:lnTo>
                  <a:lnTo>
                    <a:pt x="442" y="158"/>
                  </a:lnTo>
                  <a:lnTo>
                    <a:pt x="446" y="180"/>
                  </a:lnTo>
                  <a:lnTo>
                    <a:pt x="450" y="200"/>
                  </a:lnTo>
                  <a:lnTo>
                    <a:pt x="452" y="222"/>
                  </a:lnTo>
                  <a:lnTo>
                    <a:pt x="452" y="244"/>
                  </a:lnTo>
                  <a:lnTo>
                    <a:pt x="448" y="266"/>
                  </a:lnTo>
                  <a:lnTo>
                    <a:pt x="444" y="288"/>
                  </a:lnTo>
                  <a:lnTo>
                    <a:pt x="436" y="310"/>
                  </a:lnTo>
                  <a:lnTo>
                    <a:pt x="428" y="330"/>
                  </a:lnTo>
                  <a:lnTo>
                    <a:pt x="416" y="350"/>
                  </a:lnTo>
                  <a:lnTo>
                    <a:pt x="416" y="350"/>
                  </a:lnTo>
                  <a:lnTo>
                    <a:pt x="404" y="366"/>
                  </a:lnTo>
                  <a:lnTo>
                    <a:pt x="390" y="382"/>
                  </a:lnTo>
                  <a:lnTo>
                    <a:pt x="376" y="396"/>
                  </a:lnTo>
                  <a:lnTo>
                    <a:pt x="362" y="408"/>
                  </a:lnTo>
                  <a:lnTo>
                    <a:pt x="346" y="418"/>
                  </a:lnTo>
                  <a:lnTo>
                    <a:pt x="328" y="428"/>
                  </a:lnTo>
                  <a:lnTo>
                    <a:pt x="310" y="437"/>
                  </a:lnTo>
                  <a:lnTo>
                    <a:pt x="292" y="443"/>
                  </a:lnTo>
                  <a:lnTo>
                    <a:pt x="274" y="449"/>
                  </a:lnTo>
                  <a:lnTo>
                    <a:pt x="256" y="453"/>
                  </a:lnTo>
                  <a:lnTo>
                    <a:pt x="236" y="453"/>
                  </a:lnTo>
                  <a:lnTo>
                    <a:pt x="218" y="455"/>
                  </a:lnTo>
                  <a:lnTo>
                    <a:pt x="198" y="453"/>
                  </a:lnTo>
                  <a:lnTo>
                    <a:pt x="180" y="449"/>
                  </a:lnTo>
                  <a:lnTo>
                    <a:pt x="160" y="445"/>
                  </a:lnTo>
                  <a:lnTo>
                    <a:pt x="142" y="437"/>
                  </a:lnTo>
                  <a:lnTo>
                    <a:pt x="42" y="513"/>
                  </a:lnTo>
                  <a:lnTo>
                    <a:pt x="68" y="390"/>
                  </a:lnTo>
                  <a:lnTo>
                    <a:pt x="68" y="390"/>
                  </a:lnTo>
                  <a:lnTo>
                    <a:pt x="56" y="376"/>
                  </a:lnTo>
                  <a:lnTo>
                    <a:pt x="42" y="360"/>
                  </a:lnTo>
                  <a:lnTo>
                    <a:pt x="32" y="344"/>
                  </a:lnTo>
                  <a:lnTo>
                    <a:pt x="22" y="328"/>
                  </a:lnTo>
                  <a:lnTo>
                    <a:pt x="16" y="310"/>
                  </a:lnTo>
                  <a:lnTo>
                    <a:pt x="8" y="292"/>
                  </a:lnTo>
                  <a:lnTo>
                    <a:pt x="4" y="274"/>
                  </a:lnTo>
                  <a:lnTo>
                    <a:pt x="2" y="254"/>
                  </a:lnTo>
                  <a:lnTo>
                    <a:pt x="0" y="236"/>
                  </a:lnTo>
                  <a:lnTo>
                    <a:pt x="0" y="216"/>
                  </a:lnTo>
                  <a:lnTo>
                    <a:pt x="2" y="196"/>
                  </a:lnTo>
                  <a:lnTo>
                    <a:pt x="4" y="178"/>
                  </a:lnTo>
                  <a:lnTo>
                    <a:pt x="10" y="158"/>
                  </a:lnTo>
                  <a:lnTo>
                    <a:pt x="16" y="140"/>
                  </a:lnTo>
                  <a:lnTo>
                    <a:pt x="26" y="122"/>
                  </a:lnTo>
                  <a:lnTo>
                    <a:pt x="36" y="104"/>
                  </a:lnTo>
                  <a:lnTo>
                    <a:pt x="36" y="104"/>
                  </a:lnTo>
                  <a:close/>
                </a:path>
              </a:pathLst>
            </a:custGeom>
            <a:solidFill>
              <a:srgbClr val="163479"/>
            </a:solidFill>
            <a:ln>
              <a:noFill/>
            </a:ln>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2" name="Freeform 1148"/>
            <p:cNvSpPr>
              <a:spLocks noEditPoints="1"/>
            </p:cNvSpPr>
            <p:nvPr>
              <p:custDataLst>
                <p:tags r:id="rId25"/>
              </p:custDataLst>
            </p:nvPr>
          </p:nvSpPr>
          <p:spPr bwMode="auto">
            <a:xfrm>
              <a:off x="9787" y="3338"/>
              <a:ext cx="514" cy="378"/>
            </a:xfrm>
            <a:custGeom>
              <a:avLst/>
              <a:gdLst>
                <a:gd name="T0" fmla="*/ 240 w 250"/>
                <a:gd name="T1" fmla="*/ 184 h 184"/>
                <a:gd name="T2" fmla="*/ 10 w 250"/>
                <a:gd name="T3" fmla="*/ 184 h 184"/>
                <a:gd name="T4" fmla="*/ 10 w 250"/>
                <a:gd name="T5" fmla="*/ 184 h 184"/>
                <a:gd name="T6" fmla="*/ 6 w 250"/>
                <a:gd name="T7" fmla="*/ 184 h 184"/>
                <a:gd name="T8" fmla="*/ 2 w 250"/>
                <a:gd name="T9" fmla="*/ 182 h 184"/>
                <a:gd name="T10" fmla="*/ 0 w 250"/>
                <a:gd name="T11" fmla="*/ 180 h 184"/>
                <a:gd name="T12" fmla="*/ 0 w 250"/>
                <a:gd name="T13" fmla="*/ 176 h 184"/>
                <a:gd name="T14" fmla="*/ 0 w 250"/>
                <a:gd name="T15" fmla="*/ 8 h 184"/>
                <a:gd name="T16" fmla="*/ 0 w 250"/>
                <a:gd name="T17" fmla="*/ 8 h 184"/>
                <a:gd name="T18" fmla="*/ 0 w 250"/>
                <a:gd name="T19" fmla="*/ 6 h 184"/>
                <a:gd name="T20" fmla="*/ 2 w 250"/>
                <a:gd name="T21" fmla="*/ 2 h 184"/>
                <a:gd name="T22" fmla="*/ 6 w 250"/>
                <a:gd name="T23" fmla="*/ 0 h 184"/>
                <a:gd name="T24" fmla="*/ 10 w 250"/>
                <a:gd name="T25" fmla="*/ 0 h 184"/>
                <a:gd name="T26" fmla="*/ 240 w 250"/>
                <a:gd name="T27" fmla="*/ 0 h 184"/>
                <a:gd name="T28" fmla="*/ 240 w 250"/>
                <a:gd name="T29" fmla="*/ 0 h 184"/>
                <a:gd name="T30" fmla="*/ 244 w 250"/>
                <a:gd name="T31" fmla="*/ 0 h 184"/>
                <a:gd name="T32" fmla="*/ 246 w 250"/>
                <a:gd name="T33" fmla="*/ 2 h 184"/>
                <a:gd name="T34" fmla="*/ 248 w 250"/>
                <a:gd name="T35" fmla="*/ 6 h 184"/>
                <a:gd name="T36" fmla="*/ 250 w 250"/>
                <a:gd name="T37" fmla="*/ 8 h 184"/>
                <a:gd name="T38" fmla="*/ 250 w 250"/>
                <a:gd name="T39" fmla="*/ 176 h 184"/>
                <a:gd name="T40" fmla="*/ 250 w 250"/>
                <a:gd name="T41" fmla="*/ 176 h 184"/>
                <a:gd name="T42" fmla="*/ 248 w 250"/>
                <a:gd name="T43" fmla="*/ 180 h 184"/>
                <a:gd name="T44" fmla="*/ 246 w 250"/>
                <a:gd name="T45" fmla="*/ 182 h 184"/>
                <a:gd name="T46" fmla="*/ 244 w 250"/>
                <a:gd name="T47" fmla="*/ 184 h 184"/>
                <a:gd name="T48" fmla="*/ 240 w 250"/>
                <a:gd name="T49" fmla="*/ 184 h 184"/>
                <a:gd name="T50" fmla="*/ 240 w 250"/>
                <a:gd name="T51" fmla="*/ 184 h 184"/>
                <a:gd name="T52" fmla="*/ 16 w 250"/>
                <a:gd name="T53" fmla="*/ 14 h 184"/>
                <a:gd name="T54" fmla="*/ 16 w 250"/>
                <a:gd name="T55" fmla="*/ 154 h 184"/>
                <a:gd name="T56" fmla="*/ 234 w 250"/>
                <a:gd name="T57" fmla="*/ 154 h 184"/>
                <a:gd name="T58" fmla="*/ 234 w 250"/>
                <a:gd name="T59" fmla="*/ 14 h 184"/>
                <a:gd name="T60" fmla="*/ 16 w 250"/>
                <a:gd name="T61" fmla="*/ 1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0" h="184">
                  <a:moveTo>
                    <a:pt x="240" y="184"/>
                  </a:moveTo>
                  <a:lnTo>
                    <a:pt x="10" y="184"/>
                  </a:lnTo>
                  <a:lnTo>
                    <a:pt x="10" y="184"/>
                  </a:lnTo>
                  <a:lnTo>
                    <a:pt x="6" y="184"/>
                  </a:lnTo>
                  <a:lnTo>
                    <a:pt x="2" y="182"/>
                  </a:lnTo>
                  <a:lnTo>
                    <a:pt x="0" y="180"/>
                  </a:lnTo>
                  <a:lnTo>
                    <a:pt x="0" y="176"/>
                  </a:lnTo>
                  <a:lnTo>
                    <a:pt x="0" y="8"/>
                  </a:lnTo>
                  <a:lnTo>
                    <a:pt x="0" y="8"/>
                  </a:lnTo>
                  <a:lnTo>
                    <a:pt x="0" y="6"/>
                  </a:lnTo>
                  <a:lnTo>
                    <a:pt x="2" y="2"/>
                  </a:lnTo>
                  <a:lnTo>
                    <a:pt x="6" y="0"/>
                  </a:lnTo>
                  <a:lnTo>
                    <a:pt x="10" y="0"/>
                  </a:lnTo>
                  <a:lnTo>
                    <a:pt x="240" y="0"/>
                  </a:lnTo>
                  <a:lnTo>
                    <a:pt x="240" y="0"/>
                  </a:lnTo>
                  <a:lnTo>
                    <a:pt x="244" y="0"/>
                  </a:lnTo>
                  <a:lnTo>
                    <a:pt x="246" y="2"/>
                  </a:lnTo>
                  <a:lnTo>
                    <a:pt x="248" y="6"/>
                  </a:lnTo>
                  <a:lnTo>
                    <a:pt x="250" y="8"/>
                  </a:lnTo>
                  <a:lnTo>
                    <a:pt x="250" y="176"/>
                  </a:lnTo>
                  <a:lnTo>
                    <a:pt x="250" y="176"/>
                  </a:lnTo>
                  <a:lnTo>
                    <a:pt x="248" y="180"/>
                  </a:lnTo>
                  <a:lnTo>
                    <a:pt x="246" y="182"/>
                  </a:lnTo>
                  <a:lnTo>
                    <a:pt x="244" y="184"/>
                  </a:lnTo>
                  <a:lnTo>
                    <a:pt x="240" y="184"/>
                  </a:lnTo>
                  <a:lnTo>
                    <a:pt x="240" y="184"/>
                  </a:lnTo>
                  <a:close/>
                  <a:moveTo>
                    <a:pt x="16" y="14"/>
                  </a:moveTo>
                  <a:lnTo>
                    <a:pt x="16" y="154"/>
                  </a:lnTo>
                  <a:lnTo>
                    <a:pt x="234" y="154"/>
                  </a:lnTo>
                  <a:lnTo>
                    <a:pt x="234" y="14"/>
                  </a:lnTo>
                  <a:lnTo>
                    <a:pt x="16"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3" name="Freeform 1149"/>
            <p:cNvSpPr/>
            <p:nvPr>
              <p:custDataLst>
                <p:tags r:id="rId26"/>
              </p:custDataLst>
            </p:nvPr>
          </p:nvSpPr>
          <p:spPr bwMode="auto">
            <a:xfrm>
              <a:off x="9989" y="3724"/>
              <a:ext cx="107" cy="49"/>
            </a:xfrm>
            <a:custGeom>
              <a:avLst/>
              <a:gdLst>
                <a:gd name="T0" fmla="*/ 52 w 52"/>
                <a:gd name="T1" fmla="*/ 24 h 24"/>
                <a:gd name="T2" fmla="*/ 2 w 52"/>
                <a:gd name="T3" fmla="*/ 24 h 24"/>
                <a:gd name="T4" fmla="*/ 2 w 52"/>
                <a:gd name="T5" fmla="*/ 24 h 24"/>
                <a:gd name="T6" fmla="*/ 0 w 52"/>
                <a:gd name="T7" fmla="*/ 24 h 24"/>
                <a:gd name="T8" fmla="*/ 4 w 52"/>
                <a:gd name="T9" fmla="*/ 0 h 24"/>
                <a:gd name="T10" fmla="*/ 4 w 52"/>
                <a:gd name="T11" fmla="*/ 0 h 24"/>
                <a:gd name="T12" fmla="*/ 48 w 52"/>
                <a:gd name="T13" fmla="*/ 0 h 24"/>
                <a:gd name="T14" fmla="*/ 50 w 52"/>
                <a:gd name="T15" fmla="*/ 0 h 24"/>
                <a:gd name="T16" fmla="*/ 52 w 52"/>
                <a:gd name="T17" fmla="*/ 24 h 24"/>
                <a:gd name="T18" fmla="*/ 52 w 52"/>
                <a:gd name="T19" fmla="*/ 24 h 24"/>
                <a:gd name="T20" fmla="*/ 52 w 52"/>
                <a:gd name="T21" fmla="*/ 24 h 24"/>
                <a:gd name="T22" fmla="*/ 52 w 52"/>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24">
                  <a:moveTo>
                    <a:pt x="52" y="24"/>
                  </a:moveTo>
                  <a:lnTo>
                    <a:pt x="2" y="24"/>
                  </a:lnTo>
                  <a:lnTo>
                    <a:pt x="2" y="24"/>
                  </a:lnTo>
                  <a:lnTo>
                    <a:pt x="0" y="24"/>
                  </a:lnTo>
                  <a:lnTo>
                    <a:pt x="4" y="0"/>
                  </a:lnTo>
                  <a:lnTo>
                    <a:pt x="4" y="0"/>
                  </a:lnTo>
                  <a:lnTo>
                    <a:pt x="48" y="0"/>
                  </a:lnTo>
                  <a:lnTo>
                    <a:pt x="50" y="0"/>
                  </a:lnTo>
                  <a:lnTo>
                    <a:pt x="52" y="24"/>
                  </a:lnTo>
                  <a:lnTo>
                    <a:pt x="52" y="24"/>
                  </a:lnTo>
                  <a:lnTo>
                    <a:pt x="52" y="24"/>
                  </a:lnTo>
                  <a:lnTo>
                    <a:pt x="52"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4" name="Freeform 1150"/>
            <p:cNvSpPr/>
            <p:nvPr>
              <p:custDataLst>
                <p:tags r:id="rId27"/>
              </p:custDataLst>
            </p:nvPr>
          </p:nvSpPr>
          <p:spPr bwMode="auto">
            <a:xfrm>
              <a:off x="9923" y="3749"/>
              <a:ext cx="243" cy="58"/>
            </a:xfrm>
            <a:custGeom>
              <a:avLst/>
              <a:gdLst>
                <a:gd name="T0" fmla="*/ 106 w 118"/>
                <a:gd name="T1" fmla="*/ 0 h 28"/>
                <a:gd name="T2" fmla="*/ 90 w 118"/>
                <a:gd name="T3" fmla="*/ 0 h 28"/>
                <a:gd name="T4" fmla="*/ 90 w 118"/>
                <a:gd name="T5" fmla="*/ 0 h 28"/>
                <a:gd name="T6" fmla="*/ 88 w 118"/>
                <a:gd name="T7" fmla="*/ 2 h 28"/>
                <a:gd name="T8" fmla="*/ 88 w 118"/>
                <a:gd name="T9" fmla="*/ 4 h 28"/>
                <a:gd name="T10" fmla="*/ 88 w 118"/>
                <a:gd name="T11" fmla="*/ 14 h 28"/>
                <a:gd name="T12" fmla="*/ 88 w 118"/>
                <a:gd name="T13" fmla="*/ 14 h 28"/>
                <a:gd name="T14" fmla="*/ 88 w 118"/>
                <a:gd name="T15" fmla="*/ 16 h 28"/>
                <a:gd name="T16" fmla="*/ 86 w 118"/>
                <a:gd name="T17" fmla="*/ 16 h 28"/>
                <a:gd name="T18" fmla="*/ 32 w 118"/>
                <a:gd name="T19" fmla="*/ 16 h 28"/>
                <a:gd name="T20" fmla="*/ 32 w 118"/>
                <a:gd name="T21" fmla="*/ 16 h 28"/>
                <a:gd name="T22" fmla="*/ 30 w 118"/>
                <a:gd name="T23" fmla="*/ 16 h 28"/>
                <a:gd name="T24" fmla="*/ 28 w 118"/>
                <a:gd name="T25" fmla="*/ 14 h 28"/>
                <a:gd name="T26" fmla="*/ 30 w 118"/>
                <a:gd name="T27" fmla="*/ 4 h 28"/>
                <a:gd name="T28" fmla="*/ 30 w 118"/>
                <a:gd name="T29" fmla="*/ 4 h 28"/>
                <a:gd name="T30" fmla="*/ 30 w 118"/>
                <a:gd name="T31" fmla="*/ 2 h 28"/>
                <a:gd name="T32" fmla="*/ 26 w 118"/>
                <a:gd name="T33" fmla="*/ 0 h 28"/>
                <a:gd name="T34" fmla="*/ 10 w 118"/>
                <a:gd name="T35" fmla="*/ 0 h 28"/>
                <a:gd name="T36" fmla="*/ 10 w 118"/>
                <a:gd name="T37" fmla="*/ 0 h 28"/>
                <a:gd name="T38" fmla="*/ 8 w 118"/>
                <a:gd name="T39" fmla="*/ 2 h 28"/>
                <a:gd name="T40" fmla="*/ 0 w 118"/>
                <a:gd name="T41" fmla="*/ 24 h 28"/>
                <a:gd name="T42" fmla="*/ 0 w 118"/>
                <a:gd name="T43" fmla="*/ 24 h 28"/>
                <a:gd name="T44" fmla="*/ 0 w 118"/>
                <a:gd name="T45" fmla="*/ 26 h 28"/>
                <a:gd name="T46" fmla="*/ 2 w 118"/>
                <a:gd name="T47" fmla="*/ 28 h 28"/>
                <a:gd name="T48" fmla="*/ 116 w 118"/>
                <a:gd name="T49" fmla="*/ 28 h 28"/>
                <a:gd name="T50" fmla="*/ 116 w 118"/>
                <a:gd name="T51" fmla="*/ 28 h 28"/>
                <a:gd name="T52" fmla="*/ 118 w 118"/>
                <a:gd name="T53" fmla="*/ 26 h 28"/>
                <a:gd name="T54" fmla="*/ 118 w 118"/>
                <a:gd name="T55" fmla="*/ 24 h 28"/>
                <a:gd name="T56" fmla="*/ 110 w 118"/>
                <a:gd name="T57" fmla="*/ 2 h 28"/>
                <a:gd name="T58" fmla="*/ 110 w 118"/>
                <a:gd name="T59" fmla="*/ 2 h 28"/>
                <a:gd name="T60" fmla="*/ 106 w 118"/>
                <a:gd name="T61" fmla="*/ 0 h 28"/>
                <a:gd name="T62" fmla="*/ 106 w 118"/>
                <a:gd name="T6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28">
                  <a:moveTo>
                    <a:pt x="106" y="0"/>
                  </a:moveTo>
                  <a:lnTo>
                    <a:pt x="90" y="0"/>
                  </a:lnTo>
                  <a:lnTo>
                    <a:pt x="90" y="0"/>
                  </a:lnTo>
                  <a:lnTo>
                    <a:pt x="88" y="2"/>
                  </a:lnTo>
                  <a:lnTo>
                    <a:pt x="88" y="4"/>
                  </a:lnTo>
                  <a:lnTo>
                    <a:pt x="88" y="14"/>
                  </a:lnTo>
                  <a:lnTo>
                    <a:pt x="88" y="14"/>
                  </a:lnTo>
                  <a:lnTo>
                    <a:pt x="88" y="16"/>
                  </a:lnTo>
                  <a:lnTo>
                    <a:pt x="86" y="16"/>
                  </a:lnTo>
                  <a:lnTo>
                    <a:pt x="32" y="16"/>
                  </a:lnTo>
                  <a:lnTo>
                    <a:pt x="32" y="16"/>
                  </a:lnTo>
                  <a:lnTo>
                    <a:pt x="30" y="16"/>
                  </a:lnTo>
                  <a:lnTo>
                    <a:pt x="28" y="14"/>
                  </a:lnTo>
                  <a:lnTo>
                    <a:pt x="30" y="4"/>
                  </a:lnTo>
                  <a:lnTo>
                    <a:pt x="30" y="4"/>
                  </a:lnTo>
                  <a:lnTo>
                    <a:pt x="30" y="2"/>
                  </a:lnTo>
                  <a:lnTo>
                    <a:pt x="26" y="0"/>
                  </a:lnTo>
                  <a:lnTo>
                    <a:pt x="10" y="0"/>
                  </a:lnTo>
                  <a:lnTo>
                    <a:pt x="10" y="0"/>
                  </a:lnTo>
                  <a:lnTo>
                    <a:pt x="8" y="2"/>
                  </a:lnTo>
                  <a:lnTo>
                    <a:pt x="0" y="24"/>
                  </a:lnTo>
                  <a:lnTo>
                    <a:pt x="0" y="24"/>
                  </a:lnTo>
                  <a:lnTo>
                    <a:pt x="0" y="26"/>
                  </a:lnTo>
                  <a:lnTo>
                    <a:pt x="2" y="28"/>
                  </a:lnTo>
                  <a:lnTo>
                    <a:pt x="116" y="28"/>
                  </a:lnTo>
                  <a:lnTo>
                    <a:pt x="116" y="28"/>
                  </a:lnTo>
                  <a:lnTo>
                    <a:pt x="118" y="26"/>
                  </a:lnTo>
                  <a:lnTo>
                    <a:pt x="118" y="24"/>
                  </a:lnTo>
                  <a:lnTo>
                    <a:pt x="110" y="2"/>
                  </a:lnTo>
                  <a:lnTo>
                    <a:pt x="110" y="2"/>
                  </a:lnTo>
                  <a:lnTo>
                    <a:pt x="106" y="0"/>
                  </a:lnTo>
                  <a:lnTo>
                    <a:pt x="10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5" name="Freeform 1151"/>
            <p:cNvSpPr/>
            <p:nvPr>
              <p:custDataLst>
                <p:tags r:id="rId28"/>
              </p:custDataLst>
            </p:nvPr>
          </p:nvSpPr>
          <p:spPr bwMode="auto">
            <a:xfrm>
              <a:off x="9911" y="3609"/>
              <a:ext cx="271" cy="12"/>
            </a:xfrm>
            <a:custGeom>
              <a:avLst/>
              <a:gdLst>
                <a:gd name="T0" fmla="*/ 128 w 132"/>
                <a:gd name="T1" fmla="*/ 0 h 6"/>
                <a:gd name="T2" fmla="*/ 2 w 132"/>
                <a:gd name="T3" fmla="*/ 0 h 6"/>
                <a:gd name="T4" fmla="*/ 2 w 132"/>
                <a:gd name="T5" fmla="*/ 0 h 6"/>
                <a:gd name="T6" fmla="*/ 0 w 132"/>
                <a:gd name="T7" fmla="*/ 0 h 6"/>
                <a:gd name="T8" fmla="*/ 0 w 132"/>
                <a:gd name="T9" fmla="*/ 2 h 6"/>
                <a:gd name="T10" fmla="*/ 0 w 132"/>
                <a:gd name="T11" fmla="*/ 2 h 6"/>
                <a:gd name="T12" fmla="*/ 0 w 132"/>
                <a:gd name="T13" fmla="*/ 4 h 6"/>
                <a:gd name="T14" fmla="*/ 2 w 132"/>
                <a:gd name="T15" fmla="*/ 6 h 6"/>
                <a:gd name="T16" fmla="*/ 128 w 132"/>
                <a:gd name="T17" fmla="*/ 6 h 6"/>
                <a:gd name="T18" fmla="*/ 128 w 132"/>
                <a:gd name="T19" fmla="*/ 6 h 6"/>
                <a:gd name="T20" fmla="*/ 132 w 132"/>
                <a:gd name="T21" fmla="*/ 4 h 6"/>
                <a:gd name="T22" fmla="*/ 132 w 132"/>
                <a:gd name="T23" fmla="*/ 2 h 6"/>
                <a:gd name="T24" fmla="*/ 132 w 132"/>
                <a:gd name="T25" fmla="*/ 2 h 6"/>
                <a:gd name="T26" fmla="*/ 132 w 132"/>
                <a:gd name="T27" fmla="*/ 0 h 6"/>
                <a:gd name="T28" fmla="*/ 128 w 132"/>
                <a:gd name="T29" fmla="*/ 0 h 6"/>
                <a:gd name="T30" fmla="*/ 128 w 132"/>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6">
                  <a:moveTo>
                    <a:pt x="128" y="0"/>
                  </a:moveTo>
                  <a:lnTo>
                    <a:pt x="2" y="0"/>
                  </a:lnTo>
                  <a:lnTo>
                    <a:pt x="2" y="0"/>
                  </a:lnTo>
                  <a:lnTo>
                    <a:pt x="0" y="0"/>
                  </a:lnTo>
                  <a:lnTo>
                    <a:pt x="0" y="2"/>
                  </a:lnTo>
                  <a:lnTo>
                    <a:pt x="0" y="2"/>
                  </a:lnTo>
                  <a:lnTo>
                    <a:pt x="0" y="4"/>
                  </a:lnTo>
                  <a:lnTo>
                    <a:pt x="2" y="6"/>
                  </a:lnTo>
                  <a:lnTo>
                    <a:pt x="128" y="6"/>
                  </a:lnTo>
                  <a:lnTo>
                    <a:pt x="128" y="6"/>
                  </a:lnTo>
                  <a:lnTo>
                    <a:pt x="132" y="4"/>
                  </a:lnTo>
                  <a:lnTo>
                    <a:pt x="132" y="2"/>
                  </a:lnTo>
                  <a:lnTo>
                    <a:pt x="132" y="2"/>
                  </a:lnTo>
                  <a:lnTo>
                    <a:pt x="132" y="0"/>
                  </a:lnTo>
                  <a:lnTo>
                    <a:pt x="128" y="0"/>
                  </a:lnTo>
                  <a:lnTo>
                    <a:pt x="12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6" name="Freeform 1152"/>
            <p:cNvSpPr/>
            <p:nvPr>
              <p:custDataLst>
                <p:tags r:id="rId29"/>
              </p:custDataLst>
            </p:nvPr>
          </p:nvSpPr>
          <p:spPr bwMode="auto">
            <a:xfrm>
              <a:off x="9911" y="3399"/>
              <a:ext cx="267" cy="165"/>
            </a:xfrm>
            <a:custGeom>
              <a:avLst/>
              <a:gdLst>
                <a:gd name="T0" fmla="*/ 114 w 130"/>
                <a:gd name="T1" fmla="*/ 4 h 80"/>
                <a:gd name="T2" fmla="*/ 102 w 130"/>
                <a:gd name="T3" fmla="*/ 6 h 80"/>
                <a:gd name="T4" fmla="*/ 102 w 130"/>
                <a:gd name="T5" fmla="*/ 6 h 80"/>
                <a:gd name="T6" fmla="*/ 100 w 130"/>
                <a:gd name="T7" fmla="*/ 8 h 80"/>
                <a:gd name="T8" fmla="*/ 98 w 130"/>
                <a:gd name="T9" fmla="*/ 10 h 80"/>
                <a:gd name="T10" fmla="*/ 98 w 130"/>
                <a:gd name="T11" fmla="*/ 12 h 80"/>
                <a:gd name="T12" fmla="*/ 100 w 130"/>
                <a:gd name="T13" fmla="*/ 14 h 80"/>
                <a:gd name="T14" fmla="*/ 100 w 130"/>
                <a:gd name="T15" fmla="*/ 14 h 80"/>
                <a:gd name="T16" fmla="*/ 100 w 130"/>
                <a:gd name="T17" fmla="*/ 14 h 80"/>
                <a:gd name="T18" fmla="*/ 102 w 130"/>
                <a:gd name="T19" fmla="*/ 16 h 80"/>
                <a:gd name="T20" fmla="*/ 104 w 130"/>
                <a:gd name="T21" fmla="*/ 16 h 80"/>
                <a:gd name="T22" fmla="*/ 110 w 130"/>
                <a:gd name="T23" fmla="*/ 14 h 80"/>
                <a:gd name="T24" fmla="*/ 72 w 130"/>
                <a:gd name="T25" fmla="*/ 50 h 80"/>
                <a:gd name="T26" fmla="*/ 48 w 130"/>
                <a:gd name="T27" fmla="*/ 28 h 80"/>
                <a:gd name="T28" fmla="*/ 2 w 130"/>
                <a:gd name="T29" fmla="*/ 72 h 80"/>
                <a:gd name="T30" fmla="*/ 2 w 130"/>
                <a:gd name="T31" fmla="*/ 72 h 80"/>
                <a:gd name="T32" fmla="*/ 0 w 130"/>
                <a:gd name="T33" fmla="*/ 74 h 80"/>
                <a:gd name="T34" fmla="*/ 2 w 130"/>
                <a:gd name="T35" fmla="*/ 78 h 80"/>
                <a:gd name="T36" fmla="*/ 2 w 130"/>
                <a:gd name="T37" fmla="*/ 78 h 80"/>
                <a:gd name="T38" fmla="*/ 4 w 130"/>
                <a:gd name="T39" fmla="*/ 80 h 80"/>
                <a:gd name="T40" fmla="*/ 8 w 130"/>
                <a:gd name="T41" fmla="*/ 78 h 80"/>
                <a:gd name="T42" fmla="*/ 48 w 130"/>
                <a:gd name="T43" fmla="*/ 40 h 80"/>
                <a:gd name="T44" fmla="*/ 72 w 130"/>
                <a:gd name="T45" fmla="*/ 62 h 80"/>
                <a:gd name="T46" fmla="*/ 116 w 130"/>
                <a:gd name="T47" fmla="*/ 20 h 80"/>
                <a:gd name="T48" fmla="*/ 114 w 130"/>
                <a:gd name="T49" fmla="*/ 26 h 80"/>
                <a:gd name="T50" fmla="*/ 114 w 130"/>
                <a:gd name="T51" fmla="*/ 26 h 80"/>
                <a:gd name="T52" fmla="*/ 114 w 130"/>
                <a:gd name="T53" fmla="*/ 28 h 80"/>
                <a:gd name="T54" fmla="*/ 116 w 130"/>
                <a:gd name="T55" fmla="*/ 30 h 80"/>
                <a:gd name="T56" fmla="*/ 116 w 130"/>
                <a:gd name="T57" fmla="*/ 30 h 80"/>
                <a:gd name="T58" fmla="*/ 118 w 130"/>
                <a:gd name="T59" fmla="*/ 32 h 80"/>
                <a:gd name="T60" fmla="*/ 120 w 130"/>
                <a:gd name="T61" fmla="*/ 32 h 80"/>
                <a:gd name="T62" fmla="*/ 122 w 130"/>
                <a:gd name="T63" fmla="*/ 30 h 80"/>
                <a:gd name="T64" fmla="*/ 124 w 130"/>
                <a:gd name="T65" fmla="*/ 28 h 80"/>
                <a:gd name="T66" fmla="*/ 126 w 130"/>
                <a:gd name="T67" fmla="*/ 18 h 80"/>
                <a:gd name="T68" fmla="*/ 130 w 130"/>
                <a:gd name="T69" fmla="*/ 4 h 80"/>
                <a:gd name="T70" fmla="*/ 130 w 130"/>
                <a:gd name="T71" fmla="*/ 4 h 80"/>
                <a:gd name="T72" fmla="*/ 130 w 130"/>
                <a:gd name="T73" fmla="*/ 2 h 80"/>
                <a:gd name="T74" fmla="*/ 126 w 130"/>
                <a:gd name="T75" fmla="*/ 0 h 80"/>
                <a:gd name="T76" fmla="*/ 114 w 130"/>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80">
                  <a:moveTo>
                    <a:pt x="114" y="4"/>
                  </a:moveTo>
                  <a:lnTo>
                    <a:pt x="102" y="6"/>
                  </a:lnTo>
                  <a:lnTo>
                    <a:pt x="102" y="6"/>
                  </a:lnTo>
                  <a:lnTo>
                    <a:pt x="100" y="8"/>
                  </a:lnTo>
                  <a:lnTo>
                    <a:pt x="98" y="10"/>
                  </a:lnTo>
                  <a:lnTo>
                    <a:pt x="98" y="12"/>
                  </a:lnTo>
                  <a:lnTo>
                    <a:pt x="100" y="14"/>
                  </a:lnTo>
                  <a:lnTo>
                    <a:pt x="100" y="14"/>
                  </a:lnTo>
                  <a:lnTo>
                    <a:pt x="100" y="14"/>
                  </a:lnTo>
                  <a:lnTo>
                    <a:pt x="102" y="16"/>
                  </a:lnTo>
                  <a:lnTo>
                    <a:pt x="104" y="16"/>
                  </a:lnTo>
                  <a:lnTo>
                    <a:pt x="110" y="14"/>
                  </a:lnTo>
                  <a:lnTo>
                    <a:pt x="72" y="50"/>
                  </a:lnTo>
                  <a:lnTo>
                    <a:pt x="48" y="28"/>
                  </a:lnTo>
                  <a:lnTo>
                    <a:pt x="2" y="72"/>
                  </a:lnTo>
                  <a:lnTo>
                    <a:pt x="2" y="72"/>
                  </a:lnTo>
                  <a:lnTo>
                    <a:pt x="0" y="74"/>
                  </a:lnTo>
                  <a:lnTo>
                    <a:pt x="2" y="78"/>
                  </a:lnTo>
                  <a:lnTo>
                    <a:pt x="2" y="78"/>
                  </a:lnTo>
                  <a:lnTo>
                    <a:pt x="4" y="80"/>
                  </a:lnTo>
                  <a:lnTo>
                    <a:pt x="8" y="78"/>
                  </a:lnTo>
                  <a:lnTo>
                    <a:pt x="48" y="40"/>
                  </a:lnTo>
                  <a:lnTo>
                    <a:pt x="72" y="62"/>
                  </a:lnTo>
                  <a:lnTo>
                    <a:pt x="116" y="20"/>
                  </a:lnTo>
                  <a:lnTo>
                    <a:pt x="114" y="26"/>
                  </a:lnTo>
                  <a:lnTo>
                    <a:pt x="114" y="26"/>
                  </a:lnTo>
                  <a:lnTo>
                    <a:pt x="114" y="28"/>
                  </a:lnTo>
                  <a:lnTo>
                    <a:pt x="116" y="30"/>
                  </a:lnTo>
                  <a:lnTo>
                    <a:pt x="116" y="30"/>
                  </a:lnTo>
                  <a:lnTo>
                    <a:pt x="118" y="32"/>
                  </a:lnTo>
                  <a:lnTo>
                    <a:pt x="120" y="32"/>
                  </a:lnTo>
                  <a:lnTo>
                    <a:pt x="122" y="30"/>
                  </a:lnTo>
                  <a:lnTo>
                    <a:pt x="124" y="28"/>
                  </a:lnTo>
                  <a:lnTo>
                    <a:pt x="126" y="18"/>
                  </a:lnTo>
                  <a:lnTo>
                    <a:pt x="130" y="4"/>
                  </a:lnTo>
                  <a:lnTo>
                    <a:pt x="130" y="4"/>
                  </a:lnTo>
                  <a:lnTo>
                    <a:pt x="130" y="2"/>
                  </a:lnTo>
                  <a:lnTo>
                    <a:pt x="126" y="0"/>
                  </a:lnTo>
                  <a:lnTo>
                    <a:pt x="114" y="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7" name="Freeform 1153"/>
            <p:cNvSpPr/>
            <p:nvPr>
              <p:custDataLst>
                <p:tags r:id="rId30"/>
              </p:custDataLst>
            </p:nvPr>
          </p:nvSpPr>
          <p:spPr bwMode="auto">
            <a:xfrm>
              <a:off x="9940" y="3535"/>
              <a:ext cx="33" cy="62"/>
            </a:xfrm>
            <a:custGeom>
              <a:avLst/>
              <a:gdLst>
                <a:gd name="T0" fmla="*/ 0 w 16"/>
                <a:gd name="T1" fmla="*/ 30 h 30"/>
                <a:gd name="T2" fmla="*/ 16 w 16"/>
                <a:gd name="T3" fmla="*/ 30 h 30"/>
                <a:gd name="T4" fmla="*/ 16 w 16"/>
                <a:gd name="T5" fmla="*/ 0 h 30"/>
                <a:gd name="T6" fmla="*/ 0 w 16"/>
                <a:gd name="T7" fmla="*/ 14 h 30"/>
                <a:gd name="T8" fmla="*/ 0 w 16"/>
                <a:gd name="T9" fmla="*/ 30 h 30"/>
              </a:gdLst>
              <a:ahLst/>
              <a:cxnLst>
                <a:cxn ang="0">
                  <a:pos x="T0" y="T1"/>
                </a:cxn>
                <a:cxn ang="0">
                  <a:pos x="T2" y="T3"/>
                </a:cxn>
                <a:cxn ang="0">
                  <a:pos x="T4" y="T5"/>
                </a:cxn>
                <a:cxn ang="0">
                  <a:pos x="T6" y="T7"/>
                </a:cxn>
                <a:cxn ang="0">
                  <a:pos x="T8" y="T9"/>
                </a:cxn>
              </a:cxnLst>
              <a:rect l="0" t="0" r="r" b="b"/>
              <a:pathLst>
                <a:path w="16" h="30">
                  <a:moveTo>
                    <a:pt x="0" y="30"/>
                  </a:moveTo>
                  <a:lnTo>
                    <a:pt x="16" y="30"/>
                  </a:lnTo>
                  <a:lnTo>
                    <a:pt x="16" y="0"/>
                  </a:lnTo>
                  <a:lnTo>
                    <a:pt x="0" y="14"/>
                  </a:lnTo>
                  <a:lnTo>
                    <a:pt x="0" y="3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8" name="Freeform 1154"/>
            <p:cNvSpPr/>
            <p:nvPr>
              <p:custDataLst>
                <p:tags r:id="rId31"/>
              </p:custDataLst>
            </p:nvPr>
          </p:nvSpPr>
          <p:spPr bwMode="auto">
            <a:xfrm>
              <a:off x="9985" y="3498"/>
              <a:ext cx="33" cy="99"/>
            </a:xfrm>
            <a:custGeom>
              <a:avLst/>
              <a:gdLst>
                <a:gd name="T0" fmla="*/ 0 w 16"/>
                <a:gd name="T1" fmla="*/ 12 h 48"/>
                <a:gd name="T2" fmla="*/ 0 w 16"/>
                <a:gd name="T3" fmla="*/ 48 h 48"/>
                <a:gd name="T4" fmla="*/ 16 w 16"/>
                <a:gd name="T5" fmla="*/ 48 h 48"/>
                <a:gd name="T6" fmla="*/ 16 w 16"/>
                <a:gd name="T7" fmla="*/ 4 h 48"/>
                <a:gd name="T8" fmla="*/ 12 w 16"/>
                <a:gd name="T9" fmla="*/ 0 h 48"/>
                <a:gd name="T10" fmla="*/ 0 w 16"/>
                <a:gd name="T11" fmla="*/ 12 h 48"/>
              </a:gdLst>
              <a:ahLst/>
              <a:cxnLst>
                <a:cxn ang="0">
                  <a:pos x="T0" y="T1"/>
                </a:cxn>
                <a:cxn ang="0">
                  <a:pos x="T2" y="T3"/>
                </a:cxn>
                <a:cxn ang="0">
                  <a:pos x="T4" y="T5"/>
                </a:cxn>
                <a:cxn ang="0">
                  <a:pos x="T6" y="T7"/>
                </a:cxn>
                <a:cxn ang="0">
                  <a:pos x="T8" y="T9"/>
                </a:cxn>
                <a:cxn ang="0">
                  <a:pos x="T10" y="T11"/>
                </a:cxn>
              </a:cxnLst>
              <a:rect l="0" t="0" r="r" b="b"/>
              <a:pathLst>
                <a:path w="16" h="48">
                  <a:moveTo>
                    <a:pt x="0" y="12"/>
                  </a:moveTo>
                  <a:lnTo>
                    <a:pt x="0" y="48"/>
                  </a:lnTo>
                  <a:lnTo>
                    <a:pt x="16" y="48"/>
                  </a:lnTo>
                  <a:lnTo>
                    <a:pt x="16" y="4"/>
                  </a:lnTo>
                  <a:lnTo>
                    <a:pt x="12" y="0"/>
                  </a:lnTo>
                  <a:lnTo>
                    <a:pt x="0" y="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9" name="Freeform 1155"/>
            <p:cNvSpPr/>
            <p:nvPr>
              <p:custDataLst>
                <p:tags r:id="rId32"/>
              </p:custDataLst>
            </p:nvPr>
          </p:nvSpPr>
          <p:spPr bwMode="auto">
            <a:xfrm>
              <a:off x="10030" y="3519"/>
              <a:ext cx="33" cy="78"/>
            </a:xfrm>
            <a:custGeom>
              <a:avLst/>
              <a:gdLst>
                <a:gd name="T0" fmla="*/ 0 w 16"/>
                <a:gd name="T1" fmla="*/ 0 h 38"/>
                <a:gd name="T2" fmla="*/ 0 w 16"/>
                <a:gd name="T3" fmla="*/ 38 h 38"/>
                <a:gd name="T4" fmla="*/ 16 w 16"/>
                <a:gd name="T5" fmla="*/ 38 h 38"/>
                <a:gd name="T6" fmla="*/ 16 w 16"/>
                <a:gd name="T7" fmla="*/ 8 h 38"/>
                <a:gd name="T8" fmla="*/ 14 w 16"/>
                <a:gd name="T9" fmla="*/ 12 h 38"/>
                <a:gd name="T10" fmla="*/ 0 w 16"/>
                <a:gd name="T11" fmla="*/ 0 h 38"/>
              </a:gdLst>
              <a:ahLst/>
              <a:cxnLst>
                <a:cxn ang="0">
                  <a:pos x="T0" y="T1"/>
                </a:cxn>
                <a:cxn ang="0">
                  <a:pos x="T2" y="T3"/>
                </a:cxn>
                <a:cxn ang="0">
                  <a:pos x="T4" y="T5"/>
                </a:cxn>
                <a:cxn ang="0">
                  <a:pos x="T6" y="T7"/>
                </a:cxn>
                <a:cxn ang="0">
                  <a:pos x="T8" y="T9"/>
                </a:cxn>
                <a:cxn ang="0">
                  <a:pos x="T10" y="T11"/>
                </a:cxn>
              </a:cxnLst>
              <a:rect l="0" t="0" r="r" b="b"/>
              <a:pathLst>
                <a:path w="16" h="38">
                  <a:moveTo>
                    <a:pt x="0" y="0"/>
                  </a:moveTo>
                  <a:lnTo>
                    <a:pt x="0" y="38"/>
                  </a:lnTo>
                  <a:lnTo>
                    <a:pt x="16" y="38"/>
                  </a:lnTo>
                  <a:lnTo>
                    <a:pt x="16" y="8"/>
                  </a:lnTo>
                  <a:lnTo>
                    <a:pt x="14" y="12"/>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0" name="Freeform 1156"/>
            <p:cNvSpPr/>
            <p:nvPr>
              <p:custDataLst>
                <p:tags r:id="rId33"/>
              </p:custDataLst>
            </p:nvPr>
          </p:nvSpPr>
          <p:spPr bwMode="auto">
            <a:xfrm>
              <a:off x="10079" y="3494"/>
              <a:ext cx="33" cy="103"/>
            </a:xfrm>
            <a:custGeom>
              <a:avLst/>
              <a:gdLst>
                <a:gd name="T0" fmla="*/ 0 w 16"/>
                <a:gd name="T1" fmla="*/ 50 h 50"/>
                <a:gd name="T2" fmla="*/ 16 w 16"/>
                <a:gd name="T3" fmla="*/ 50 h 50"/>
                <a:gd name="T4" fmla="*/ 16 w 16"/>
                <a:gd name="T5" fmla="*/ 0 h 50"/>
                <a:gd name="T6" fmla="*/ 0 w 16"/>
                <a:gd name="T7" fmla="*/ 14 h 50"/>
                <a:gd name="T8" fmla="*/ 0 w 16"/>
                <a:gd name="T9" fmla="*/ 50 h 50"/>
              </a:gdLst>
              <a:ahLst/>
              <a:cxnLst>
                <a:cxn ang="0">
                  <a:pos x="T0" y="T1"/>
                </a:cxn>
                <a:cxn ang="0">
                  <a:pos x="T2" y="T3"/>
                </a:cxn>
                <a:cxn ang="0">
                  <a:pos x="T4" y="T5"/>
                </a:cxn>
                <a:cxn ang="0">
                  <a:pos x="T6" y="T7"/>
                </a:cxn>
                <a:cxn ang="0">
                  <a:pos x="T8" y="T9"/>
                </a:cxn>
              </a:cxnLst>
              <a:rect l="0" t="0" r="r" b="b"/>
              <a:pathLst>
                <a:path w="16" h="50">
                  <a:moveTo>
                    <a:pt x="0" y="50"/>
                  </a:moveTo>
                  <a:lnTo>
                    <a:pt x="16" y="50"/>
                  </a:lnTo>
                  <a:lnTo>
                    <a:pt x="16" y="0"/>
                  </a:lnTo>
                  <a:lnTo>
                    <a:pt x="0" y="14"/>
                  </a:lnTo>
                  <a:lnTo>
                    <a:pt x="0"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1" name="Freeform 1157"/>
            <p:cNvSpPr/>
            <p:nvPr>
              <p:custDataLst>
                <p:tags r:id="rId34"/>
              </p:custDataLst>
            </p:nvPr>
          </p:nvSpPr>
          <p:spPr bwMode="auto">
            <a:xfrm>
              <a:off x="10125" y="3469"/>
              <a:ext cx="33" cy="128"/>
            </a:xfrm>
            <a:custGeom>
              <a:avLst/>
              <a:gdLst>
                <a:gd name="T0" fmla="*/ 8 w 16"/>
                <a:gd name="T1" fmla="*/ 0 h 62"/>
                <a:gd name="T2" fmla="*/ 6 w 16"/>
                <a:gd name="T3" fmla="*/ 0 h 62"/>
                <a:gd name="T4" fmla="*/ 0 w 16"/>
                <a:gd name="T5" fmla="*/ 6 h 62"/>
                <a:gd name="T6" fmla="*/ 0 w 16"/>
                <a:gd name="T7" fmla="*/ 62 h 62"/>
                <a:gd name="T8" fmla="*/ 16 w 16"/>
                <a:gd name="T9" fmla="*/ 62 h 62"/>
                <a:gd name="T10" fmla="*/ 16 w 16"/>
                <a:gd name="T11" fmla="*/ 4 h 62"/>
                <a:gd name="T12" fmla="*/ 16 w 16"/>
                <a:gd name="T13" fmla="*/ 4 h 62"/>
                <a:gd name="T14" fmla="*/ 16 w 16"/>
                <a:gd name="T15" fmla="*/ 4 h 62"/>
                <a:gd name="T16" fmla="*/ 12 w 16"/>
                <a:gd name="T17" fmla="*/ 4 h 62"/>
                <a:gd name="T18" fmla="*/ 8 w 16"/>
                <a:gd name="T19" fmla="*/ 0 h 62"/>
                <a:gd name="T20" fmla="*/ 8 w 16"/>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62">
                  <a:moveTo>
                    <a:pt x="8" y="0"/>
                  </a:moveTo>
                  <a:lnTo>
                    <a:pt x="6" y="0"/>
                  </a:lnTo>
                  <a:lnTo>
                    <a:pt x="0" y="6"/>
                  </a:lnTo>
                  <a:lnTo>
                    <a:pt x="0" y="62"/>
                  </a:lnTo>
                  <a:lnTo>
                    <a:pt x="16" y="62"/>
                  </a:lnTo>
                  <a:lnTo>
                    <a:pt x="16" y="4"/>
                  </a:lnTo>
                  <a:lnTo>
                    <a:pt x="16" y="4"/>
                  </a:lnTo>
                  <a:lnTo>
                    <a:pt x="16" y="4"/>
                  </a:lnTo>
                  <a:lnTo>
                    <a:pt x="12" y="4"/>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Freeform 1118"/>
            <p:cNvSpPr/>
            <p:nvPr>
              <p:custDataLst>
                <p:tags r:id="rId35"/>
              </p:custDataLst>
            </p:nvPr>
          </p:nvSpPr>
          <p:spPr bwMode="auto">
            <a:xfrm rot="1980775">
              <a:off x="9573" y="4637"/>
              <a:ext cx="975" cy="895"/>
            </a:xfrm>
            <a:custGeom>
              <a:avLst/>
              <a:gdLst>
                <a:gd name="T0" fmla="*/ 120 w 474"/>
                <a:gd name="T1" fmla="*/ 49 h 435"/>
                <a:gd name="T2" fmla="*/ 156 w 474"/>
                <a:gd name="T3" fmla="*/ 24 h 435"/>
                <a:gd name="T4" fmla="*/ 196 w 474"/>
                <a:gd name="T5" fmla="*/ 8 h 435"/>
                <a:gd name="T6" fmla="*/ 238 w 474"/>
                <a:gd name="T7" fmla="*/ 0 h 435"/>
                <a:gd name="T8" fmla="*/ 280 w 474"/>
                <a:gd name="T9" fmla="*/ 0 h 435"/>
                <a:gd name="T10" fmla="*/ 320 w 474"/>
                <a:gd name="T11" fmla="*/ 8 h 435"/>
                <a:gd name="T12" fmla="*/ 360 w 474"/>
                <a:gd name="T13" fmla="*/ 24 h 435"/>
                <a:gd name="T14" fmla="*/ 396 w 474"/>
                <a:gd name="T15" fmla="*/ 49 h 435"/>
                <a:gd name="T16" fmla="*/ 426 w 474"/>
                <a:gd name="T17" fmla="*/ 81 h 435"/>
                <a:gd name="T18" fmla="*/ 440 w 474"/>
                <a:gd name="T19" fmla="*/ 99 h 435"/>
                <a:gd name="T20" fmla="*/ 460 w 474"/>
                <a:gd name="T21" fmla="*/ 139 h 435"/>
                <a:gd name="T22" fmla="*/ 470 w 474"/>
                <a:gd name="T23" fmla="*/ 179 h 435"/>
                <a:gd name="T24" fmla="*/ 474 w 474"/>
                <a:gd name="T25" fmla="*/ 221 h 435"/>
                <a:gd name="T26" fmla="*/ 470 w 474"/>
                <a:gd name="T27" fmla="*/ 263 h 435"/>
                <a:gd name="T28" fmla="*/ 458 w 474"/>
                <a:gd name="T29" fmla="*/ 303 h 435"/>
                <a:gd name="T30" fmla="*/ 438 w 474"/>
                <a:gd name="T31" fmla="*/ 339 h 435"/>
                <a:gd name="T32" fmla="*/ 410 w 474"/>
                <a:gd name="T33" fmla="*/ 373 h 435"/>
                <a:gd name="T34" fmla="*/ 392 w 474"/>
                <a:gd name="T35" fmla="*/ 387 h 435"/>
                <a:gd name="T36" fmla="*/ 360 w 474"/>
                <a:gd name="T37" fmla="*/ 409 h 435"/>
                <a:gd name="T38" fmla="*/ 326 w 474"/>
                <a:gd name="T39" fmla="*/ 425 h 435"/>
                <a:gd name="T40" fmla="*/ 290 w 474"/>
                <a:gd name="T41" fmla="*/ 433 h 435"/>
                <a:gd name="T42" fmla="*/ 252 w 474"/>
                <a:gd name="T43" fmla="*/ 435 h 435"/>
                <a:gd name="T44" fmla="*/ 216 w 474"/>
                <a:gd name="T45" fmla="*/ 433 h 435"/>
                <a:gd name="T46" fmla="*/ 180 w 474"/>
                <a:gd name="T47" fmla="*/ 423 h 435"/>
                <a:gd name="T48" fmla="*/ 146 w 474"/>
                <a:gd name="T49" fmla="*/ 407 h 435"/>
                <a:gd name="T50" fmla="*/ 116 w 474"/>
                <a:gd name="T51" fmla="*/ 385 h 435"/>
                <a:gd name="T52" fmla="*/ 64 w 474"/>
                <a:gd name="T53" fmla="*/ 319 h 435"/>
                <a:gd name="T54" fmla="*/ 56 w 474"/>
                <a:gd name="T55" fmla="*/ 303 h 435"/>
                <a:gd name="T56" fmla="*/ 44 w 474"/>
                <a:gd name="T57" fmla="*/ 267 h 435"/>
                <a:gd name="T58" fmla="*/ 38 w 474"/>
                <a:gd name="T59" fmla="*/ 229 h 435"/>
                <a:gd name="T60" fmla="*/ 40 w 474"/>
                <a:gd name="T61" fmla="*/ 193 h 435"/>
                <a:gd name="T62" fmla="*/ 46 w 474"/>
                <a:gd name="T63" fmla="*/ 157 h 435"/>
                <a:gd name="T64" fmla="*/ 60 w 474"/>
                <a:gd name="T65" fmla="*/ 123 h 435"/>
                <a:gd name="T66" fmla="*/ 80 w 474"/>
                <a:gd name="T67" fmla="*/ 91 h 435"/>
                <a:gd name="T68" fmla="*/ 104 w 474"/>
                <a:gd name="T69" fmla="*/ 61 h 435"/>
                <a:gd name="T70" fmla="*/ 120 w 474"/>
                <a:gd name="T71" fmla="*/ 4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4" h="435">
                  <a:moveTo>
                    <a:pt x="120" y="49"/>
                  </a:moveTo>
                  <a:lnTo>
                    <a:pt x="120" y="49"/>
                  </a:lnTo>
                  <a:lnTo>
                    <a:pt x="138" y="35"/>
                  </a:lnTo>
                  <a:lnTo>
                    <a:pt x="156" y="24"/>
                  </a:lnTo>
                  <a:lnTo>
                    <a:pt x="176" y="14"/>
                  </a:lnTo>
                  <a:lnTo>
                    <a:pt x="196" y="8"/>
                  </a:lnTo>
                  <a:lnTo>
                    <a:pt x="218" y="2"/>
                  </a:lnTo>
                  <a:lnTo>
                    <a:pt x="238" y="0"/>
                  </a:lnTo>
                  <a:lnTo>
                    <a:pt x="258" y="0"/>
                  </a:lnTo>
                  <a:lnTo>
                    <a:pt x="280" y="0"/>
                  </a:lnTo>
                  <a:lnTo>
                    <a:pt x="300" y="4"/>
                  </a:lnTo>
                  <a:lnTo>
                    <a:pt x="320" y="8"/>
                  </a:lnTo>
                  <a:lnTo>
                    <a:pt x="340" y="16"/>
                  </a:lnTo>
                  <a:lnTo>
                    <a:pt x="360" y="24"/>
                  </a:lnTo>
                  <a:lnTo>
                    <a:pt x="378" y="37"/>
                  </a:lnTo>
                  <a:lnTo>
                    <a:pt x="396" y="49"/>
                  </a:lnTo>
                  <a:lnTo>
                    <a:pt x="412" y="65"/>
                  </a:lnTo>
                  <a:lnTo>
                    <a:pt x="426" y="81"/>
                  </a:lnTo>
                  <a:lnTo>
                    <a:pt x="426" y="81"/>
                  </a:lnTo>
                  <a:lnTo>
                    <a:pt x="440" y="99"/>
                  </a:lnTo>
                  <a:lnTo>
                    <a:pt x="450" y="119"/>
                  </a:lnTo>
                  <a:lnTo>
                    <a:pt x="460" y="139"/>
                  </a:lnTo>
                  <a:lnTo>
                    <a:pt x="466" y="159"/>
                  </a:lnTo>
                  <a:lnTo>
                    <a:pt x="470" y="179"/>
                  </a:lnTo>
                  <a:lnTo>
                    <a:pt x="474" y="199"/>
                  </a:lnTo>
                  <a:lnTo>
                    <a:pt x="474" y="221"/>
                  </a:lnTo>
                  <a:lnTo>
                    <a:pt x="472" y="241"/>
                  </a:lnTo>
                  <a:lnTo>
                    <a:pt x="470" y="263"/>
                  </a:lnTo>
                  <a:lnTo>
                    <a:pt x="464" y="283"/>
                  </a:lnTo>
                  <a:lnTo>
                    <a:pt x="458" y="303"/>
                  </a:lnTo>
                  <a:lnTo>
                    <a:pt x="448" y="321"/>
                  </a:lnTo>
                  <a:lnTo>
                    <a:pt x="438" y="339"/>
                  </a:lnTo>
                  <a:lnTo>
                    <a:pt x="424" y="357"/>
                  </a:lnTo>
                  <a:lnTo>
                    <a:pt x="410" y="373"/>
                  </a:lnTo>
                  <a:lnTo>
                    <a:pt x="392" y="387"/>
                  </a:lnTo>
                  <a:lnTo>
                    <a:pt x="392" y="387"/>
                  </a:lnTo>
                  <a:lnTo>
                    <a:pt x="376" y="399"/>
                  </a:lnTo>
                  <a:lnTo>
                    <a:pt x="360" y="409"/>
                  </a:lnTo>
                  <a:lnTo>
                    <a:pt x="344" y="417"/>
                  </a:lnTo>
                  <a:lnTo>
                    <a:pt x="326" y="425"/>
                  </a:lnTo>
                  <a:lnTo>
                    <a:pt x="308" y="429"/>
                  </a:lnTo>
                  <a:lnTo>
                    <a:pt x="290" y="433"/>
                  </a:lnTo>
                  <a:lnTo>
                    <a:pt x="272" y="435"/>
                  </a:lnTo>
                  <a:lnTo>
                    <a:pt x="252" y="435"/>
                  </a:lnTo>
                  <a:lnTo>
                    <a:pt x="234" y="435"/>
                  </a:lnTo>
                  <a:lnTo>
                    <a:pt x="216" y="433"/>
                  </a:lnTo>
                  <a:lnTo>
                    <a:pt x="198" y="429"/>
                  </a:lnTo>
                  <a:lnTo>
                    <a:pt x="180" y="423"/>
                  </a:lnTo>
                  <a:lnTo>
                    <a:pt x="164" y="415"/>
                  </a:lnTo>
                  <a:lnTo>
                    <a:pt x="146" y="407"/>
                  </a:lnTo>
                  <a:lnTo>
                    <a:pt x="130" y="397"/>
                  </a:lnTo>
                  <a:lnTo>
                    <a:pt x="116" y="385"/>
                  </a:lnTo>
                  <a:lnTo>
                    <a:pt x="0" y="423"/>
                  </a:lnTo>
                  <a:lnTo>
                    <a:pt x="64" y="319"/>
                  </a:lnTo>
                  <a:lnTo>
                    <a:pt x="64" y="319"/>
                  </a:lnTo>
                  <a:lnTo>
                    <a:pt x="56" y="303"/>
                  </a:lnTo>
                  <a:lnTo>
                    <a:pt x="48" y="285"/>
                  </a:lnTo>
                  <a:lnTo>
                    <a:pt x="44" y="267"/>
                  </a:lnTo>
                  <a:lnTo>
                    <a:pt x="40" y="249"/>
                  </a:lnTo>
                  <a:lnTo>
                    <a:pt x="38" y="229"/>
                  </a:lnTo>
                  <a:lnTo>
                    <a:pt x="38" y="211"/>
                  </a:lnTo>
                  <a:lnTo>
                    <a:pt x="40" y="193"/>
                  </a:lnTo>
                  <a:lnTo>
                    <a:pt x="42" y="175"/>
                  </a:lnTo>
                  <a:lnTo>
                    <a:pt x="46" y="157"/>
                  </a:lnTo>
                  <a:lnTo>
                    <a:pt x="52" y="139"/>
                  </a:lnTo>
                  <a:lnTo>
                    <a:pt x="60" y="123"/>
                  </a:lnTo>
                  <a:lnTo>
                    <a:pt x="70" y="105"/>
                  </a:lnTo>
                  <a:lnTo>
                    <a:pt x="80" y="91"/>
                  </a:lnTo>
                  <a:lnTo>
                    <a:pt x="92" y="75"/>
                  </a:lnTo>
                  <a:lnTo>
                    <a:pt x="104" y="61"/>
                  </a:lnTo>
                  <a:lnTo>
                    <a:pt x="120" y="49"/>
                  </a:lnTo>
                  <a:lnTo>
                    <a:pt x="120" y="49"/>
                  </a:lnTo>
                  <a:close/>
                </a:path>
              </a:pathLst>
            </a:custGeom>
            <a:solidFill>
              <a:schemeClr val="accent1"/>
            </a:solidFill>
            <a:ln>
              <a:noFill/>
            </a:ln>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2" name="Freeform 1158"/>
            <p:cNvSpPr/>
            <p:nvPr>
              <p:custDataLst>
                <p:tags r:id="rId36"/>
              </p:custDataLst>
            </p:nvPr>
          </p:nvSpPr>
          <p:spPr bwMode="auto">
            <a:xfrm>
              <a:off x="9849" y="4837"/>
              <a:ext cx="543" cy="448"/>
            </a:xfrm>
            <a:custGeom>
              <a:avLst/>
              <a:gdLst>
                <a:gd name="T0" fmla="*/ 258 w 264"/>
                <a:gd name="T1" fmla="*/ 204 h 218"/>
                <a:gd name="T2" fmla="*/ 18 w 264"/>
                <a:gd name="T3" fmla="*/ 204 h 218"/>
                <a:gd name="T4" fmla="*/ 18 w 264"/>
                <a:gd name="T5" fmla="*/ 204 h 218"/>
                <a:gd name="T6" fmla="*/ 14 w 264"/>
                <a:gd name="T7" fmla="*/ 204 h 218"/>
                <a:gd name="T8" fmla="*/ 66 w 264"/>
                <a:gd name="T9" fmla="*/ 122 h 218"/>
                <a:gd name="T10" fmla="*/ 126 w 264"/>
                <a:gd name="T11" fmla="*/ 176 h 218"/>
                <a:gd name="T12" fmla="*/ 240 w 264"/>
                <a:gd name="T13" fmla="*/ 40 h 218"/>
                <a:gd name="T14" fmla="*/ 240 w 264"/>
                <a:gd name="T15" fmla="*/ 48 h 218"/>
                <a:gd name="T16" fmla="*/ 252 w 264"/>
                <a:gd name="T17" fmla="*/ 58 h 218"/>
                <a:gd name="T18" fmla="*/ 252 w 264"/>
                <a:gd name="T19" fmla="*/ 14 h 218"/>
                <a:gd name="T20" fmla="*/ 212 w 264"/>
                <a:gd name="T21" fmla="*/ 28 h 218"/>
                <a:gd name="T22" fmla="*/ 224 w 264"/>
                <a:gd name="T23" fmla="*/ 36 h 218"/>
                <a:gd name="T24" fmla="*/ 232 w 264"/>
                <a:gd name="T25" fmla="*/ 34 h 218"/>
                <a:gd name="T26" fmla="*/ 124 w 264"/>
                <a:gd name="T27" fmla="*/ 162 h 218"/>
                <a:gd name="T28" fmla="*/ 64 w 264"/>
                <a:gd name="T29" fmla="*/ 108 h 218"/>
                <a:gd name="T30" fmla="*/ 12 w 264"/>
                <a:gd name="T31" fmla="*/ 188 h 218"/>
                <a:gd name="T32" fmla="*/ 12 w 264"/>
                <a:gd name="T33" fmla="*/ 6 h 218"/>
                <a:gd name="T34" fmla="*/ 12 w 264"/>
                <a:gd name="T35" fmla="*/ 6 h 218"/>
                <a:gd name="T36" fmla="*/ 10 w 264"/>
                <a:gd name="T37" fmla="*/ 2 h 218"/>
                <a:gd name="T38" fmla="*/ 6 w 264"/>
                <a:gd name="T39" fmla="*/ 0 h 218"/>
                <a:gd name="T40" fmla="*/ 6 w 264"/>
                <a:gd name="T41" fmla="*/ 0 h 218"/>
                <a:gd name="T42" fmla="*/ 2 w 264"/>
                <a:gd name="T43" fmla="*/ 2 h 218"/>
                <a:gd name="T44" fmla="*/ 0 w 264"/>
                <a:gd name="T45" fmla="*/ 6 h 218"/>
                <a:gd name="T46" fmla="*/ 0 w 264"/>
                <a:gd name="T47" fmla="*/ 212 h 218"/>
                <a:gd name="T48" fmla="*/ 0 w 264"/>
                <a:gd name="T49" fmla="*/ 212 h 218"/>
                <a:gd name="T50" fmla="*/ 2 w 264"/>
                <a:gd name="T51" fmla="*/ 216 h 218"/>
                <a:gd name="T52" fmla="*/ 6 w 264"/>
                <a:gd name="T53" fmla="*/ 218 h 218"/>
                <a:gd name="T54" fmla="*/ 258 w 264"/>
                <a:gd name="T55" fmla="*/ 218 h 218"/>
                <a:gd name="T56" fmla="*/ 258 w 264"/>
                <a:gd name="T57" fmla="*/ 218 h 218"/>
                <a:gd name="T58" fmla="*/ 262 w 264"/>
                <a:gd name="T59" fmla="*/ 216 h 218"/>
                <a:gd name="T60" fmla="*/ 264 w 264"/>
                <a:gd name="T61" fmla="*/ 212 h 218"/>
                <a:gd name="T62" fmla="*/ 264 w 264"/>
                <a:gd name="T63" fmla="*/ 212 h 218"/>
                <a:gd name="T64" fmla="*/ 262 w 264"/>
                <a:gd name="T65" fmla="*/ 206 h 218"/>
                <a:gd name="T66" fmla="*/ 258 w 264"/>
                <a:gd name="T67" fmla="*/ 204 h 218"/>
                <a:gd name="T68" fmla="*/ 258 w 264"/>
                <a:gd name="T69" fmla="*/ 2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 h="218">
                  <a:moveTo>
                    <a:pt x="258" y="204"/>
                  </a:moveTo>
                  <a:lnTo>
                    <a:pt x="18" y="204"/>
                  </a:lnTo>
                  <a:lnTo>
                    <a:pt x="18" y="204"/>
                  </a:lnTo>
                  <a:lnTo>
                    <a:pt x="14" y="204"/>
                  </a:lnTo>
                  <a:lnTo>
                    <a:pt x="66" y="122"/>
                  </a:lnTo>
                  <a:lnTo>
                    <a:pt x="126" y="176"/>
                  </a:lnTo>
                  <a:lnTo>
                    <a:pt x="240" y="40"/>
                  </a:lnTo>
                  <a:lnTo>
                    <a:pt x="240" y="48"/>
                  </a:lnTo>
                  <a:lnTo>
                    <a:pt x="252" y="58"/>
                  </a:lnTo>
                  <a:lnTo>
                    <a:pt x="252" y="14"/>
                  </a:lnTo>
                  <a:lnTo>
                    <a:pt x="212" y="28"/>
                  </a:lnTo>
                  <a:lnTo>
                    <a:pt x="224" y="36"/>
                  </a:lnTo>
                  <a:lnTo>
                    <a:pt x="232" y="34"/>
                  </a:lnTo>
                  <a:lnTo>
                    <a:pt x="124" y="162"/>
                  </a:lnTo>
                  <a:lnTo>
                    <a:pt x="64" y="108"/>
                  </a:lnTo>
                  <a:lnTo>
                    <a:pt x="12" y="188"/>
                  </a:lnTo>
                  <a:lnTo>
                    <a:pt x="12" y="6"/>
                  </a:lnTo>
                  <a:lnTo>
                    <a:pt x="12" y="6"/>
                  </a:lnTo>
                  <a:lnTo>
                    <a:pt x="10" y="2"/>
                  </a:lnTo>
                  <a:lnTo>
                    <a:pt x="6" y="0"/>
                  </a:lnTo>
                  <a:lnTo>
                    <a:pt x="6" y="0"/>
                  </a:lnTo>
                  <a:lnTo>
                    <a:pt x="2" y="2"/>
                  </a:lnTo>
                  <a:lnTo>
                    <a:pt x="0" y="6"/>
                  </a:lnTo>
                  <a:lnTo>
                    <a:pt x="0" y="212"/>
                  </a:lnTo>
                  <a:lnTo>
                    <a:pt x="0" y="212"/>
                  </a:lnTo>
                  <a:lnTo>
                    <a:pt x="2" y="216"/>
                  </a:lnTo>
                  <a:lnTo>
                    <a:pt x="6" y="218"/>
                  </a:lnTo>
                  <a:lnTo>
                    <a:pt x="258" y="218"/>
                  </a:lnTo>
                  <a:lnTo>
                    <a:pt x="258" y="218"/>
                  </a:lnTo>
                  <a:lnTo>
                    <a:pt x="262" y="216"/>
                  </a:lnTo>
                  <a:lnTo>
                    <a:pt x="264" y="212"/>
                  </a:lnTo>
                  <a:lnTo>
                    <a:pt x="264" y="212"/>
                  </a:lnTo>
                  <a:lnTo>
                    <a:pt x="262" y="206"/>
                  </a:lnTo>
                  <a:lnTo>
                    <a:pt x="258" y="204"/>
                  </a:lnTo>
                  <a:lnTo>
                    <a:pt x="258" y="204"/>
                  </a:lnTo>
                  <a:close/>
                </a:path>
              </a:pathLst>
            </a:custGeom>
            <a:solidFill>
              <a:schemeClr val="bg1"/>
            </a:solidFill>
            <a:ln>
              <a:noFill/>
            </a:ln>
          </p:spPr>
          <p:txBody>
            <a:bodyPr vert="horz" wrap="square" lIns="91440" tIns="45720" rIns="91440" bIns="45720" numCol="1" anchor="t" anchorCtr="0" compatLnSpc="1"/>
            <a:lstStyle/>
            <a:p>
              <a:pPr>
                <a:lnSpc>
                  <a:spcPct val="150000"/>
                </a:lnSpc>
              </a:pP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custDataLst>
                <p:tags r:id="rId37"/>
              </p:custDataLst>
            </p:nvPr>
          </p:nvSpPr>
          <p:spPr>
            <a:xfrm>
              <a:off x="8876" y="1916"/>
              <a:ext cx="4211" cy="720"/>
            </a:xfrm>
            <a:prstGeom prst="rect">
              <a:avLst/>
            </a:prstGeom>
          </p:spPr>
          <p:txBody>
            <a:bodyPr vert="horz" lIns="67500" tIns="35100" rIns="67500" bIns="35100" rtlCol="0" anchor="ctr" anchorCtr="0"/>
            <a:lstStyle>
              <a:defPPr>
                <a:defRPr lang="zh-CN"/>
              </a:defPPr>
              <a:lvl1pPr indent="0" algn="ctr">
                <a:spcBef>
                  <a:spcPts val="0"/>
                </a:spcBef>
                <a:buFont typeface="Arial" panose="020B0604020202020204" pitchFamily="34" charset="0"/>
                <a:buNone/>
                <a:defRPr sz="2665" b="1"/>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50000"/>
                </a:lnSpc>
                <a:spcBef>
                  <a:spcPts val="0"/>
                </a:spcBef>
                <a:spcAft>
                  <a:spcPts val="0"/>
                </a:spcAft>
                <a:buSzPct val="100000"/>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培训资源没有得到有效利用：</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5" name="文本框 1214"/>
            <p:cNvSpPr txBox="1"/>
            <p:nvPr>
              <p:custDataLst>
                <p:tags r:id="rId38"/>
              </p:custDataLst>
            </p:nvPr>
          </p:nvSpPr>
          <p:spPr>
            <a:xfrm>
              <a:off x="581" y="3199"/>
              <a:ext cx="3333" cy="720"/>
            </a:xfrm>
            <a:prstGeom prst="rect">
              <a:avLst/>
            </a:prstGeom>
          </p:spPr>
          <p:txBody>
            <a:bodyPr vert="horz" lIns="67500" tIns="35100" rIns="67500" bIns="35100" rtlCol="0" anchor="ctr" anchorCtr="0"/>
            <a:lstStyle>
              <a:defPPr>
                <a:defRPr lang="zh-CN"/>
              </a:defPPr>
              <a:lvl1pPr indent="0" algn="ctr">
                <a:spcBef>
                  <a:spcPts val="0"/>
                </a:spcBef>
                <a:buFont typeface="Arial" panose="020B0604020202020204" pitchFamily="34" charset="0"/>
                <a:buNone/>
                <a:defRPr sz="2665" b="1"/>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r">
                <a:lnSpc>
                  <a:spcPct val="150000"/>
                </a:lnSpc>
                <a:spcBef>
                  <a:spcPts val="0"/>
                </a:spcBef>
                <a:spcAft>
                  <a:spcPts val="0"/>
                </a:spcAft>
                <a:buSzPct val="100000"/>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HSE培训计划缺乏科学性：</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16" name="文本框 1215"/>
            <p:cNvSpPr txBox="1"/>
            <p:nvPr>
              <p:custDataLst>
                <p:tags r:id="rId39"/>
              </p:custDataLst>
            </p:nvPr>
          </p:nvSpPr>
          <p:spPr>
            <a:xfrm>
              <a:off x="1478" y="1885"/>
              <a:ext cx="3761" cy="720"/>
            </a:xfrm>
            <a:prstGeom prst="rect">
              <a:avLst/>
            </a:prstGeom>
          </p:spPr>
          <p:txBody>
            <a:bodyPr vert="horz" lIns="67500" tIns="35100" rIns="67500" bIns="35100" rtlCol="0" anchor="ctr" anchorCtr="0"/>
            <a:lstStyle>
              <a:defPPr>
                <a:defRPr lang="zh-CN"/>
              </a:defPPr>
              <a:lvl1pPr indent="0" algn="ctr">
                <a:spcBef>
                  <a:spcPts val="0"/>
                </a:spcBef>
                <a:buFont typeface="Arial" panose="020B0604020202020204" pitchFamily="34" charset="0"/>
                <a:buNone/>
                <a:defRPr sz="2665" b="1"/>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r">
                <a:lnSpc>
                  <a:spcPct val="150000"/>
                </a:lnSpc>
                <a:spcBef>
                  <a:spcPts val="0"/>
                </a:spcBef>
                <a:spcAft>
                  <a:spcPts val="0"/>
                </a:spcAft>
                <a:buSzPct val="100000"/>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安全部门或人事部门的事</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7" name="文本框 1216"/>
            <p:cNvSpPr txBox="1"/>
            <p:nvPr>
              <p:custDataLst>
                <p:tags r:id="rId40"/>
              </p:custDataLst>
            </p:nvPr>
          </p:nvSpPr>
          <p:spPr>
            <a:xfrm>
              <a:off x="582" y="4697"/>
              <a:ext cx="3247" cy="720"/>
            </a:xfrm>
            <a:prstGeom prst="rect">
              <a:avLst/>
            </a:prstGeom>
          </p:spPr>
          <p:txBody>
            <a:bodyPr vert="horz" lIns="67500" tIns="35100" rIns="67500" bIns="35100" rtlCol="0" anchor="ctr" anchorCtr="0"/>
            <a:lstStyle>
              <a:defPPr>
                <a:defRPr lang="zh-CN"/>
              </a:defPPr>
              <a:lvl1pPr indent="0" algn="ctr">
                <a:spcBef>
                  <a:spcPts val="0"/>
                </a:spcBef>
                <a:buFont typeface="Arial" panose="020B0604020202020204" pitchFamily="34" charset="0"/>
                <a:buNone/>
                <a:defRPr sz="2665" b="1"/>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r">
                <a:lnSpc>
                  <a:spcPct val="150000"/>
                </a:lnSpc>
                <a:spcBef>
                  <a:spcPts val="0"/>
                </a:spcBef>
                <a:spcAft>
                  <a:spcPts val="0"/>
                </a:spcAft>
                <a:buSzPct val="100000"/>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HSE培训内容缺乏针对性；</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18" name="文本框 1217"/>
            <p:cNvSpPr txBox="1"/>
            <p:nvPr>
              <p:custDataLst>
                <p:tags r:id="rId41"/>
              </p:custDataLst>
            </p:nvPr>
          </p:nvSpPr>
          <p:spPr>
            <a:xfrm>
              <a:off x="10533" y="3168"/>
              <a:ext cx="2771" cy="720"/>
            </a:xfrm>
            <a:prstGeom prst="rect">
              <a:avLst/>
            </a:prstGeom>
          </p:spPr>
          <p:txBody>
            <a:bodyPr vert="horz" lIns="67500" tIns="35100" rIns="67500" bIns="35100" rtlCol="0" anchor="ctr" anchorCtr="0"/>
            <a:lstStyle>
              <a:defPPr>
                <a:defRPr lang="zh-CN"/>
              </a:defPPr>
              <a:lvl1pPr indent="0" algn="ctr">
                <a:spcBef>
                  <a:spcPts val="0"/>
                </a:spcBef>
                <a:buFont typeface="Arial" panose="020B0604020202020204" pitchFamily="34" charset="0"/>
                <a:buNone/>
                <a:defRPr sz="2665" b="1"/>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50000"/>
                </a:lnSpc>
                <a:spcBef>
                  <a:spcPts val="0"/>
                </a:spcBef>
                <a:spcAft>
                  <a:spcPts val="0"/>
                </a:spcAft>
                <a:buSzPct val="100000"/>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培训效果（有效性）很难保证</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9" name="文本框 1218"/>
            <p:cNvSpPr txBox="1"/>
            <p:nvPr>
              <p:custDataLst>
                <p:tags r:id="rId42"/>
              </p:custDataLst>
            </p:nvPr>
          </p:nvSpPr>
          <p:spPr>
            <a:xfrm>
              <a:off x="10571" y="4720"/>
              <a:ext cx="3326" cy="720"/>
            </a:xfrm>
            <a:prstGeom prst="rect">
              <a:avLst/>
            </a:prstGeom>
          </p:spPr>
          <p:txBody>
            <a:bodyPr vert="horz" lIns="67500" tIns="35100" rIns="67500" bIns="35100" rtlCol="0" anchor="ctr" anchorCtr="0"/>
            <a:lstStyle>
              <a:defPPr>
                <a:defRPr lang="zh-CN"/>
              </a:defPPr>
              <a:lvl1pPr indent="0" algn="ctr">
                <a:spcBef>
                  <a:spcPts val="0"/>
                </a:spcBef>
                <a:buFont typeface="Arial" panose="020B0604020202020204" pitchFamily="34" charset="0"/>
                <a:buNone/>
                <a:defRPr sz="2665" b="1"/>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50000"/>
                </a:lnSpc>
                <a:spcBef>
                  <a:spcPts val="0"/>
                </a:spcBef>
                <a:spcAft>
                  <a:spcPts val="0"/>
                </a:spcAft>
                <a:buSzPct val="100000"/>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没有树立正确的培训理念</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43"/>
              </p:custDataLst>
            </p:nvPr>
          </p:nvPicPr>
          <p:blipFill>
            <a:blip r:embed="rId44" cstate="print">
              <a:extLst>
                <a:ext uri="{28A0092B-C50C-407E-A947-70E740481C1C}">
                  <a14:useLocalDpi xmlns:a14="http://schemas.microsoft.com/office/drawing/2010/main" val="0"/>
                </a:ext>
              </a:extLst>
            </a:blip>
            <a:stretch>
              <a:fillRect/>
            </a:stretch>
          </p:blipFill>
          <p:spPr>
            <a:xfrm>
              <a:off x="4512" y="3294"/>
              <a:ext cx="5355" cy="2921"/>
            </a:xfrm>
            <a:prstGeom prst="rect">
              <a:avLst/>
            </a:prstGeom>
          </p:spPr>
        </p:pic>
      </p:grpSp>
    </p:spTree>
    <p:custDataLst>
      <p:tags r:id="rId45"/>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101600"/>
            <a:ext cx="4187825" cy="460375"/>
          </a:xfrm>
          <a:prstGeom prst="rect">
            <a:avLst/>
          </a:prstGeom>
          <a:noFill/>
        </p:spPr>
        <p:txBody>
          <a:bodyPr wrap="square" rtlCol="0" anchor="t">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背景简介</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49910" y="858520"/>
            <a:ext cx="4158615" cy="368300"/>
          </a:xfrm>
          <a:prstGeom prst="rect">
            <a:avLst/>
          </a:prstGeom>
          <a:noFill/>
        </p:spPr>
        <p:txBody>
          <a:bodyPr wrap="square" rtlCol="0" anchor="t">
            <a:spAutoFit/>
          </a:bodyPr>
          <a:lstStyle/>
          <a:p>
            <a:r>
              <a:rPr lang="zh-CN" altLang="en-US"/>
              <a:t>依据培训需求矩阵制定培训计划的优点：</a:t>
            </a:r>
            <a:endParaRPr lang="zh-CN" altLang="en-US"/>
          </a:p>
        </p:txBody>
      </p:sp>
      <p:sp>
        <p:nvSpPr>
          <p:cNvPr id="49" name="任意多边形 48"/>
          <p:cNvSpPr/>
          <p:nvPr>
            <p:custDataLst>
              <p:tags r:id="rId1"/>
            </p:custDataLst>
          </p:nvPr>
        </p:nvSpPr>
        <p:spPr>
          <a:xfrm rot="19743805">
            <a:off x="4052570" y="1870075"/>
            <a:ext cx="111125" cy="36068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任意多边形 49"/>
          <p:cNvSpPr/>
          <p:nvPr>
            <p:custDataLst>
              <p:tags r:id="rId2"/>
            </p:custDataLst>
          </p:nvPr>
        </p:nvSpPr>
        <p:spPr>
          <a:xfrm rot="19743805">
            <a:off x="4228465" y="1870075"/>
            <a:ext cx="111125" cy="36068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矩形 7"/>
          <p:cNvSpPr/>
          <p:nvPr>
            <p:custDataLst>
              <p:tags r:id="rId3"/>
            </p:custDataLst>
          </p:nvPr>
        </p:nvSpPr>
        <p:spPr>
          <a:xfrm>
            <a:off x="4396105" y="1788160"/>
            <a:ext cx="3961130" cy="3778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163479"/>
          </a:solidFill>
          <a:ln w="19050" cap="sq">
            <a:solidFill>
              <a:srgbClr val="163479"/>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81000" bIns="34290" numCol="1" spcCol="0" rtlCol="0" fromWordArt="0" anchor="b" anchorCtr="0" forceAA="0" compatLnSpc="1">
            <a:normAutofit/>
          </a:bodyPr>
          <a:lstStyle/>
          <a:p>
            <a:pPr marL="0" lvl="0" indent="0" algn="ctr">
              <a:lnSpc>
                <a:spcPct val="130000"/>
              </a:lnSpc>
              <a:spcBef>
                <a:spcPts val="0"/>
              </a:spcBef>
              <a:spcAft>
                <a:spcPts val="0"/>
              </a:spcAft>
              <a:buSzPct val="100000"/>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rPr>
              <a:t>系统分析全体员工的需求；</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任意多边形 52"/>
          <p:cNvSpPr/>
          <p:nvPr>
            <p:custDataLst>
              <p:tags r:id="rId4"/>
            </p:custDataLst>
          </p:nvPr>
        </p:nvSpPr>
        <p:spPr>
          <a:xfrm rot="19743805">
            <a:off x="4052570" y="2402205"/>
            <a:ext cx="111125" cy="36068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任意多边形 53"/>
          <p:cNvSpPr/>
          <p:nvPr>
            <p:custDataLst>
              <p:tags r:id="rId5"/>
            </p:custDataLst>
          </p:nvPr>
        </p:nvSpPr>
        <p:spPr>
          <a:xfrm rot="19743805">
            <a:off x="4228465" y="2402205"/>
            <a:ext cx="111125" cy="36068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矩形 7"/>
          <p:cNvSpPr/>
          <p:nvPr>
            <p:custDataLst>
              <p:tags r:id="rId6"/>
            </p:custDataLst>
          </p:nvPr>
        </p:nvSpPr>
        <p:spPr>
          <a:xfrm>
            <a:off x="4396105" y="2320290"/>
            <a:ext cx="3961130" cy="3778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a:solidFill>
              <a:srgbClr val="163479"/>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81000" bIns="34290" numCol="1" spcCol="0" rtlCol="0" fromWordArt="0" anchor="b" anchorCtr="0" forceAA="0" compatLnSpc="1">
            <a:normAutofit/>
          </a:bodyPr>
          <a:lstStyle/>
          <a:p>
            <a:pPr marL="0" lvl="0" indent="0" algn="ctr">
              <a:lnSpc>
                <a:spcPct val="130000"/>
              </a:lnSpc>
              <a:spcBef>
                <a:spcPts val="0"/>
              </a:spcBef>
              <a:spcAft>
                <a:spcPts val="0"/>
              </a:spcAft>
              <a:buSzPct val="100000"/>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rPr>
              <a:t>系统定义岗位员工的岗位应知应会内容</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任意多边形 56"/>
          <p:cNvSpPr/>
          <p:nvPr>
            <p:custDataLst>
              <p:tags r:id="rId7"/>
            </p:custDataLst>
          </p:nvPr>
        </p:nvSpPr>
        <p:spPr>
          <a:xfrm rot="19743805">
            <a:off x="4052570" y="2934335"/>
            <a:ext cx="111125" cy="36068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任意多边形 57"/>
          <p:cNvSpPr/>
          <p:nvPr>
            <p:custDataLst>
              <p:tags r:id="rId8"/>
            </p:custDataLst>
          </p:nvPr>
        </p:nvSpPr>
        <p:spPr>
          <a:xfrm rot="19743805">
            <a:off x="4228465" y="2934335"/>
            <a:ext cx="111125" cy="36068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矩形 7"/>
          <p:cNvSpPr/>
          <p:nvPr>
            <p:custDataLst>
              <p:tags r:id="rId9"/>
            </p:custDataLst>
          </p:nvPr>
        </p:nvSpPr>
        <p:spPr>
          <a:xfrm>
            <a:off x="4396105" y="2852420"/>
            <a:ext cx="3961130" cy="3778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a:solidFill>
              <a:srgbClr val="163479"/>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81000" bIns="34290" numCol="1" spcCol="0" rtlCol="0" fromWordArt="0" anchor="b" anchorCtr="0" forceAA="0" compatLnSpc="1">
            <a:normAutofit/>
          </a:bodyPr>
          <a:lstStyle/>
          <a:p>
            <a:pPr marL="0" lvl="0" indent="0" algn="ctr">
              <a:lnSpc>
                <a:spcPct val="130000"/>
              </a:lnSpc>
              <a:spcBef>
                <a:spcPts val="0"/>
              </a:spcBef>
              <a:spcAft>
                <a:spcPts val="0"/>
              </a:spcAft>
              <a:buSzPct val="100000"/>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rPr>
              <a:t>增强培训针对性；</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任意多边形 60"/>
          <p:cNvSpPr/>
          <p:nvPr>
            <p:custDataLst>
              <p:tags r:id="rId10"/>
            </p:custDataLst>
          </p:nvPr>
        </p:nvSpPr>
        <p:spPr>
          <a:xfrm rot="19743805">
            <a:off x="4052570" y="3466465"/>
            <a:ext cx="111125" cy="36068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任意多边形 61"/>
          <p:cNvSpPr/>
          <p:nvPr>
            <p:custDataLst>
              <p:tags r:id="rId11"/>
            </p:custDataLst>
          </p:nvPr>
        </p:nvSpPr>
        <p:spPr>
          <a:xfrm rot="19743805">
            <a:off x="4228465" y="3466465"/>
            <a:ext cx="111125" cy="36068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矩形 7"/>
          <p:cNvSpPr/>
          <p:nvPr>
            <p:custDataLst>
              <p:tags r:id="rId12"/>
            </p:custDataLst>
          </p:nvPr>
        </p:nvSpPr>
        <p:spPr>
          <a:xfrm>
            <a:off x="4396105" y="3384550"/>
            <a:ext cx="3961130" cy="3778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a:solidFill>
              <a:srgbClr val="163479"/>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81000" bIns="34290" numCol="1" spcCol="0" rtlCol="0" fromWordArt="0" anchor="b" anchorCtr="0" forceAA="0" compatLnSpc="1">
            <a:normAutofit/>
          </a:bodyPr>
          <a:lstStyle/>
          <a:p>
            <a:pPr marL="0" lvl="0" indent="0" algn="ctr">
              <a:lnSpc>
                <a:spcPct val="130000"/>
              </a:lnSpc>
              <a:spcBef>
                <a:spcPts val="0"/>
              </a:spcBef>
              <a:spcAft>
                <a:spcPts val="0"/>
              </a:spcAft>
              <a:buSzPct val="100000"/>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rPr>
              <a:t>建立培训评估标准，动态掌握员工岗位能力水平</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任意多边形 64"/>
          <p:cNvSpPr/>
          <p:nvPr>
            <p:custDataLst>
              <p:tags r:id="rId13"/>
            </p:custDataLst>
          </p:nvPr>
        </p:nvSpPr>
        <p:spPr>
          <a:xfrm rot="19743805">
            <a:off x="4052570" y="3998595"/>
            <a:ext cx="111125" cy="36068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任意多边形 65"/>
          <p:cNvSpPr/>
          <p:nvPr>
            <p:custDataLst>
              <p:tags r:id="rId14"/>
            </p:custDataLst>
          </p:nvPr>
        </p:nvSpPr>
        <p:spPr>
          <a:xfrm rot="19743805">
            <a:off x="4228465" y="3998595"/>
            <a:ext cx="111125" cy="36068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16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矩形 7"/>
          <p:cNvSpPr/>
          <p:nvPr>
            <p:custDataLst>
              <p:tags r:id="rId15"/>
            </p:custDataLst>
          </p:nvPr>
        </p:nvSpPr>
        <p:spPr>
          <a:xfrm>
            <a:off x="4396105" y="3916680"/>
            <a:ext cx="3961130" cy="3778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a:solidFill>
              <a:srgbClr val="163479"/>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81000" bIns="34290" numCol="1" spcCol="0" rtlCol="0" fromWordArt="0" anchor="b" anchorCtr="0" forceAA="0" compatLnSpc="1">
            <a:normAutofit/>
          </a:bodyPr>
          <a:lstStyle/>
          <a:p>
            <a:pPr marL="0" lvl="0" indent="0" algn="ctr">
              <a:lnSpc>
                <a:spcPct val="130000"/>
              </a:lnSpc>
              <a:spcBef>
                <a:spcPts val="0"/>
              </a:spcBef>
              <a:spcAft>
                <a:spcPts val="0"/>
              </a:spcAft>
              <a:buSzPct val="100000"/>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rPr>
              <a:t>避免和减少不安全操作行为，有效削减安全隐患。</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3" name="ïṡ1îdê"/>
          <p:cNvGrpSpPr/>
          <p:nvPr/>
        </p:nvGrpSpPr>
        <p:grpSpPr>
          <a:xfrm>
            <a:off x="1438910" y="1450340"/>
            <a:ext cx="1918335" cy="3399155"/>
            <a:chOff x="4405451" y="1681841"/>
            <a:chExt cx="2452688" cy="4346575"/>
          </a:xfrm>
        </p:grpSpPr>
        <p:sp>
          <p:nvSpPr>
            <p:cNvPr id="12" name="i$ḷíḍè"/>
            <p:cNvSpPr/>
            <p:nvPr/>
          </p:nvSpPr>
          <p:spPr bwMode="auto">
            <a:xfrm>
              <a:off x="4517440" y="5910941"/>
              <a:ext cx="2228711" cy="117475"/>
            </a:xfrm>
            <a:prstGeom prst="ellipse">
              <a:avLst/>
            </a:prstGeom>
            <a:solidFill>
              <a:schemeClr val="bg1">
                <a:lumMod val="85000"/>
              </a:schemeClr>
            </a:solidFill>
            <a:ln>
              <a:noFill/>
            </a:ln>
          </p:spPr>
          <p:txBody>
            <a:bodyPr wrap="square" lIns="91440" tIns="45720" rIns="91440" bIns="45720" anchor="ctr">
              <a:normAutofit fontScale="25000" lnSpcReduction="20000"/>
            </a:bodyPr>
            <a:lstStyle/>
            <a:p>
              <a:pPr algn="ctr"/>
            </a:p>
          </p:txBody>
        </p:sp>
        <p:grpSp>
          <p:nvGrpSpPr>
            <p:cNvPr id="32" name="îṥļíďê"/>
            <p:cNvGrpSpPr/>
            <p:nvPr/>
          </p:nvGrpSpPr>
          <p:grpSpPr>
            <a:xfrm>
              <a:off x="4405451" y="1681841"/>
              <a:ext cx="2452688" cy="4287838"/>
              <a:chOff x="4405451" y="1681841"/>
              <a:chExt cx="2452688" cy="4287838"/>
            </a:xfrm>
          </p:grpSpPr>
          <p:sp>
            <p:nvSpPr>
              <p:cNvPr id="13" name="ïśļïḓe"/>
              <p:cNvSpPr/>
              <p:nvPr/>
            </p:nvSpPr>
            <p:spPr bwMode="auto">
              <a:xfrm>
                <a:off x="5062676" y="2420029"/>
                <a:ext cx="744538" cy="1254125"/>
              </a:xfrm>
              <a:custGeom>
                <a:avLst/>
                <a:gdLst>
                  <a:gd name="T0" fmla="*/ 48 w 469"/>
                  <a:gd name="T1" fmla="*/ 51 h 790"/>
                  <a:gd name="T2" fmla="*/ 81 w 469"/>
                  <a:gd name="T3" fmla="*/ 0 h 790"/>
                  <a:gd name="T4" fmla="*/ 288 w 469"/>
                  <a:gd name="T5" fmla="*/ 7 h 790"/>
                  <a:gd name="T6" fmla="*/ 469 w 469"/>
                  <a:gd name="T7" fmla="*/ 734 h 790"/>
                  <a:gd name="T8" fmla="*/ 0 w 469"/>
                  <a:gd name="T9" fmla="*/ 790 h 790"/>
                  <a:gd name="T10" fmla="*/ 48 w 469"/>
                  <a:gd name="T11" fmla="*/ 51 h 790"/>
                </a:gdLst>
                <a:ahLst/>
                <a:cxnLst>
                  <a:cxn ang="0">
                    <a:pos x="T0" y="T1"/>
                  </a:cxn>
                  <a:cxn ang="0">
                    <a:pos x="T2" y="T3"/>
                  </a:cxn>
                  <a:cxn ang="0">
                    <a:pos x="T4" y="T5"/>
                  </a:cxn>
                  <a:cxn ang="0">
                    <a:pos x="T6" y="T7"/>
                  </a:cxn>
                  <a:cxn ang="0">
                    <a:pos x="T8" y="T9"/>
                  </a:cxn>
                  <a:cxn ang="0">
                    <a:pos x="T10" y="T11"/>
                  </a:cxn>
                </a:cxnLst>
                <a:rect l="0" t="0" r="r" b="b"/>
                <a:pathLst>
                  <a:path w="469" h="790">
                    <a:moveTo>
                      <a:pt x="48" y="51"/>
                    </a:moveTo>
                    <a:lnTo>
                      <a:pt x="81" y="0"/>
                    </a:lnTo>
                    <a:lnTo>
                      <a:pt x="288" y="7"/>
                    </a:lnTo>
                    <a:lnTo>
                      <a:pt x="469" y="734"/>
                    </a:lnTo>
                    <a:lnTo>
                      <a:pt x="0" y="790"/>
                    </a:lnTo>
                    <a:lnTo>
                      <a:pt x="48"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4" name="ïṡľïḓê"/>
              <p:cNvSpPr/>
              <p:nvPr/>
            </p:nvSpPr>
            <p:spPr bwMode="auto">
              <a:xfrm>
                <a:off x="4873764" y="2413679"/>
                <a:ext cx="328613" cy="1506538"/>
              </a:xfrm>
              <a:custGeom>
                <a:avLst/>
                <a:gdLst>
                  <a:gd name="T0" fmla="*/ 54 w 56"/>
                  <a:gd name="T1" fmla="*/ 5 h 257"/>
                  <a:gd name="T2" fmla="*/ 50 w 56"/>
                  <a:gd name="T3" fmla="*/ 145 h 257"/>
                  <a:gd name="T4" fmla="*/ 19 w 56"/>
                  <a:gd name="T5" fmla="*/ 256 h 257"/>
                  <a:gd name="T6" fmla="*/ 10 w 56"/>
                  <a:gd name="T7" fmla="*/ 257 h 257"/>
                  <a:gd name="T8" fmla="*/ 22 w 56"/>
                  <a:gd name="T9" fmla="*/ 139 h 257"/>
                  <a:gd name="T10" fmla="*/ 0 w 56"/>
                  <a:gd name="T11" fmla="*/ 29 h 257"/>
                  <a:gd name="T12" fmla="*/ 53 w 56"/>
                  <a:gd name="T13" fmla="*/ 0 h 257"/>
                  <a:gd name="T14" fmla="*/ 54 w 56"/>
                  <a:gd name="T15" fmla="*/ 5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57">
                    <a:moveTo>
                      <a:pt x="54" y="5"/>
                    </a:moveTo>
                    <a:cubicBezTo>
                      <a:pt x="56" y="38"/>
                      <a:pt x="53" y="126"/>
                      <a:pt x="50" y="145"/>
                    </a:cubicBezTo>
                    <a:cubicBezTo>
                      <a:pt x="47" y="163"/>
                      <a:pt x="45" y="256"/>
                      <a:pt x="19" y="256"/>
                    </a:cubicBezTo>
                    <a:cubicBezTo>
                      <a:pt x="14" y="256"/>
                      <a:pt x="10" y="257"/>
                      <a:pt x="10" y="257"/>
                    </a:cubicBezTo>
                    <a:cubicBezTo>
                      <a:pt x="22" y="139"/>
                      <a:pt x="22" y="139"/>
                      <a:pt x="22" y="139"/>
                    </a:cubicBezTo>
                    <a:cubicBezTo>
                      <a:pt x="22" y="139"/>
                      <a:pt x="0" y="31"/>
                      <a:pt x="0" y="29"/>
                    </a:cubicBezTo>
                    <a:cubicBezTo>
                      <a:pt x="0" y="28"/>
                      <a:pt x="53" y="0"/>
                      <a:pt x="53" y="0"/>
                    </a:cubicBezTo>
                    <a:lnTo>
                      <a:pt x="54" y="5"/>
                    </a:ln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5" name="ïṥļídé"/>
              <p:cNvSpPr/>
              <p:nvPr/>
            </p:nvSpPr>
            <p:spPr bwMode="auto">
              <a:xfrm>
                <a:off x="4803914" y="2583541"/>
                <a:ext cx="252413" cy="633413"/>
              </a:xfrm>
              <a:custGeom>
                <a:avLst/>
                <a:gdLst>
                  <a:gd name="T0" fmla="*/ 12 w 43"/>
                  <a:gd name="T1" fmla="*/ 0 h 108"/>
                  <a:gd name="T2" fmla="*/ 0 w 43"/>
                  <a:gd name="T3" fmla="*/ 108 h 108"/>
                  <a:gd name="T4" fmla="*/ 43 w 43"/>
                  <a:gd name="T5" fmla="*/ 107 h 108"/>
                  <a:gd name="T6" fmla="*/ 32 w 43"/>
                  <a:gd name="T7" fmla="*/ 32 h 108"/>
                  <a:gd name="T8" fmla="*/ 12 w 43"/>
                  <a:gd name="T9" fmla="*/ 0 h 108"/>
                </a:gdLst>
                <a:ahLst/>
                <a:cxnLst>
                  <a:cxn ang="0">
                    <a:pos x="T0" y="T1"/>
                  </a:cxn>
                  <a:cxn ang="0">
                    <a:pos x="T2" y="T3"/>
                  </a:cxn>
                  <a:cxn ang="0">
                    <a:pos x="T4" y="T5"/>
                  </a:cxn>
                  <a:cxn ang="0">
                    <a:pos x="T6" y="T7"/>
                  </a:cxn>
                  <a:cxn ang="0">
                    <a:pos x="T8" y="T9"/>
                  </a:cxn>
                </a:cxnLst>
                <a:rect l="0" t="0" r="r" b="b"/>
                <a:pathLst>
                  <a:path w="43" h="108">
                    <a:moveTo>
                      <a:pt x="12" y="0"/>
                    </a:moveTo>
                    <a:cubicBezTo>
                      <a:pt x="3" y="6"/>
                      <a:pt x="0" y="108"/>
                      <a:pt x="0" y="108"/>
                    </a:cubicBezTo>
                    <a:cubicBezTo>
                      <a:pt x="43" y="107"/>
                      <a:pt x="43" y="107"/>
                      <a:pt x="43" y="107"/>
                    </a:cubicBezTo>
                    <a:cubicBezTo>
                      <a:pt x="32" y="32"/>
                      <a:pt x="32" y="32"/>
                      <a:pt x="32" y="32"/>
                    </a:cubicBezTo>
                    <a:lnTo>
                      <a:pt x="12" y="0"/>
                    </a:ln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6" name="íŝ1îďé"/>
              <p:cNvSpPr/>
              <p:nvPr/>
            </p:nvSpPr>
            <p:spPr bwMode="auto">
              <a:xfrm>
                <a:off x="5291276" y="2496229"/>
                <a:ext cx="146050" cy="1112838"/>
              </a:xfrm>
              <a:custGeom>
                <a:avLst/>
                <a:gdLst>
                  <a:gd name="T0" fmla="*/ 0 w 25"/>
                  <a:gd name="T1" fmla="*/ 6 h 190"/>
                  <a:gd name="T2" fmla="*/ 7 w 25"/>
                  <a:gd name="T3" fmla="*/ 13 h 190"/>
                  <a:gd name="T4" fmla="*/ 2 w 25"/>
                  <a:gd name="T5" fmla="*/ 80 h 190"/>
                  <a:gd name="T6" fmla="*/ 4 w 25"/>
                  <a:gd name="T7" fmla="*/ 182 h 190"/>
                  <a:gd name="T8" fmla="*/ 15 w 25"/>
                  <a:gd name="T9" fmla="*/ 190 h 190"/>
                  <a:gd name="T10" fmla="*/ 25 w 25"/>
                  <a:gd name="T11" fmla="*/ 181 h 190"/>
                  <a:gd name="T12" fmla="*/ 17 w 25"/>
                  <a:gd name="T13" fmla="*/ 80 h 190"/>
                  <a:gd name="T14" fmla="*/ 13 w 25"/>
                  <a:gd name="T15" fmla="*/ 13 h 190"/>
                  <a:gd name="T16" fmla="*/ 19 w 25"/>
                  <a:gd name="T17" fmla="*/ 6 h 190"/>
                  <a:gd name="T18" fmla="*/ 10 w 25"/>
                  <a:gd name="T19" fmla="*/ 0 h 190"/>
                  <a:gd name="T20" fmla="*/ 0 w 25"/>
                  <a:gd name="T21" fmla="*/ 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0">
                    <a:moveTo>
                      <a:pt x="0" y="6"/>
                    </a:moveTo>
                    <a:cubicBezTo>
                      <a:pt x="7" y="13"/>
                      <a:pt x="7" y="13"/>
                      <a:pt x="7" y="13"/>
                    </a:cubicBezTo>
                    <a:cubicBezTo>
                      <a:pt x="7" y="13"/>
                      <a:pt x="4" y="54"/>
                      <a:pt x="2" y="80"/>
                    </a:cubicBezTo>
                    <a:cubicBezTo>
                      <a:pt x="0" y="105"/>
                      <a:pt x="4" y="182"/>
                      <a:pt x="4" y="182"/>
                    </a:cubicBezTo>
                    <a:cubicBezTo>
                      <a:pt x="15" y="190"/>
                      <a:pt x="15" y="190"/>
                      <a:pt x="15" y="190"/>
                    </a:cubicBezTo>
                    <a:cubicBezTo>
                      <a:pt x="25" y="181"/>
                      <a:pt x="25" y="181"/>
                      <a:pt x="25" y="181"/>
                    </a:cubicBezTo>
                    <a:cubicBezTo>
                      <a:pt x="25" y="181"/>
                      <a:pt x="20" y="103"/>
                      <a:pt x="17" y="80"/>
                    </a:cubicBezTo>
                    <a:cubicBezTo>
                      <a:pt x="15" y="51"/>
                      <a:pt x="13" y="13"/>
                      <a:pt x="13" y="13"/>
                    </a:cubicBezTo>
                    <a:cubicBezTo>
                      <a:pt x="19" y="6"/>
                      <a:pt x="19" y="6"/>
                      <a:pt x="19" y="6"/>
                    </a:cubicBezTo>
                    <a:cubicBezTo>
                      <a:pt x="10" y="0"/>
                      <a:pt x="10" y="0"/>
                      <a:pt x="10" y="0"/>
                    </a:cubicBezTo>
                    <a:lnTo>
                      <a:pt x="0" y="6"/>
                    </a:ln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7" name="î$ḻîde"/>
              <p:cNvSpPr/>
              <p:nvPr/>
            </p:nvSpPr>
            <p:spPr bwMode="auto">
              <a:xfrm>
                <a:off x="5038864" y="3585254"/>
                <a:ext cx="996950" cy="2162175"/>
              </a:xfrm>
              <a:custGeom>
                <a:avLst/>
                <a:gdLst>
                  <a:gd name="T0" fmla="*/ 4 w 170"/>
                  <a:gd name="T1" fmla="*/ 10 h 369"/>
                  <a:gd name="T2" fmla="*/ 131 w 170"/>
                  <a:gd name="T3" fmla="*/ 0 h 369"/>
                  <a:gd name="T4" fmla="*/ 169 w 170"/>
                  <a:gd name="T5" fmla="*/ 194 h 369"/>
                  <a:gd name="T6" fmla="*/ 165 w 170"/>
                  <a:gd name="T7" fmla="*/ 369 h 369"/>
                  <a:gd name="T8" fmla="*/ 124 w 170"/>
                  <a:gd name="T9" fmla="*/ 369 h 369"/>
                  <a:gd name="T10" fmla="*/ 121 w 170"/>
                  <a:gd name="T11" fmla="*/ 200 h 369"/>
                  <a:gd name="T12" fmla="*/ 74 w 170"/>
                  <a:gd name="T13" fmla="*/ 66 h 369"/>
                  <a:gd name="T14" fmla="*/ 75 w 170"/>
                  <a:gd name="T15" fmla="*/ 369 h 369"/>
                  <a:gd name="T16" fmla="*/ 39 w 170"/>
                  <a:gd name="T17" fmla="*/ 369 h 369"/>
                  <a:gd name="T18" fmla="*/ 6 w 170"/>
                  <a:gd name="T19" fmla="*/ 99 h 369"/>
                  <a:gd name="T20" fmla="*/ 4 w 170"/>
                  <a:gd name="T21" fmla="*/ 1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369">
                    <a:moveTo>
                      <a:pt x="4" y="10"/>
                    </a:moveTo>
                    <a:cubicBezTo>
                      <a:pt x="131" y="0"/>
                      <a:pt x="131" y="0"/>
                      <a:pt x="131" y="0"/>
                    </a:cubicBezTo>
                    <a:cubicBezTo>
                      <a:pt x="131" y="0"/>
                      <a:pt x="167" y="158"/>
                      <a:pt x="169" y="194"/>
                    </a:cubicBezTo>
                    <a:cubicBezTo>
                      <a:pt x="170" y="219"/>
                      <a:pt x="165" y="369"/>
                      <a:pt x="165" y="369"/>
                    </a:cubicBezTo>
                    <a:cubicBezTo>
                      <a:pt x="124" y="369"/>
                      <a:pt x="124" y="369"/>
                      <a:pt x="124" y="369"/>
                    </a:cubicBezTo>
                    <a:cubicBezTo>
                      <a:pt x="124" y="369"/>
                      <a:pt x="122" y="201"/>
                      <a:pt x="121" y="200"/>
                    </a:cubicBezTo>
                    <a:cubicBezTo>
                      <a:pt x="121" y="200"/>
                      <a:pt x="74" y="66"/>
                      <a:pt x="74" y="66"/>
                    </a:cubicBezTo>
                    <a:cubicBezTo>
                      <a:pt x="75" y="369"/>
                      <a:pt x="75" y="369"/>
                      <a:pt x="75" y="369"/>
                    </a:cubicBezTo>
                    <a:cubicBezTo>
                      <a:pt x="39" y="369"/>
                      <a:pt x="39" y="369"/>
                      <a:pt x="39" y="369"/>
                    </a:cubicBezTo>
                    <a:cubicBezTo>
                      <a:pt x="39" y="369"/>
                      <a:pt x="12" y="131"/>
                      <a:pt x="6" y="99"/>
                    </a:cubicBezTo>
                    <a:cubicBezTo>
                      <a:pt x="0" y="67"/>
                      <a:pt x="4" y="10"/>
                      <a:pt x="4" y="10"/>
                    </a:cubicBez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ṥḷiďè"/>
              <p:cNvSpPr/>
              <p:nvPr/>
            </p:nvSpPr>
            <p:spPr bwMode="auto">
              <a:xfrm>
                <a:off x="5778639" y="5695041"/>
                <a:ext cx="498475" cy="274638"/>
              </a:xfrm>
              <a:custGeom>
                <a:avLst/>
                <a:gdLst>
                  <a:gd name="T0" fmla="*/ 34 w 85"/>
                  <a:gd name="T1" fmla="*/ 0 h 47"/>
                  <a:gd name="T2" fmla="*/ 36 w 85"/>
                  <a:gd name="T3" fmla="*/ 17 h 47"/>
                  <a:gd name="T4" fmla="*/ 67 w 85"/>
                  <a:gd name="T5" fmla="*/ 35 h 47"/>
                  <a:gd name="T6" fmla="*/ 85 w 85"/>
                  <a:gd name="T7" fmla="*/ 47 h 47"/>
                  <a:gd name="T8" fmla="*/ 0 w 85"/>
                  <a:gd name="T9" fmla="*/ 47 h 47"/>
                  <a:gd name="T10" fmla="*/ 3 w 85"/>
                  <a:gd name="T11" fmla="*/ 1 h 47"/>
                  <a:gd name="T12" fmla="*/ 34 w 8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85" h="47">
                    <a:moveTo>
                      <a:pt x="34" y="0"/>
                    </a:moveTo>
                    <a:cubicBezTo>
                      <a:pt x="36" y="17"/>
                      <a:pt x="36" y="17"/>
                      <a:pt x="36" y="17"/>
                    </a:cubicBezTo>
                    <a:cubicBezTo>
                      <a:pt x="36" y="17"/>
                      <a:pt x="63" y="32"/>
                      <a:pt x="67" y="35"/>
                    </a:cubicBezTo>
                    <a:cubicBezTo>
                      <a:pt x="72" y="38"/>
                      <a:pt x="84" y="35"/>
                      <a:pt x="85" y="47"/>
                    </a:cubicBezTo>
                    <a:cubicBezTo>
                      <a:pt x="0" y="47"/>
                      <a:pt x="0" y="47"/>
                      <a:pt x="0" y="47"/>
                    </a:cubicBezTo>
                    <a:cubicBezTo>
                      <a:pt x="3" y="1"/>
                      <a:pt x="3" y="1"/>
                      <a:pt x="3" y="1"/>
                    </a:cubicBezTo>
                    <a:lnTo>
                      <a:pt x="34" y="0"/>
                    </a:lnTo>
                    <a:close/>
                  </a:path>
                </a:pathLst>
              </a:custGeom>
              <a:solidFill>
                <a:srgbClr val="1B1B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2500" lnSpcReduction="20000"/>
              </a:bodyPr>
              <a:lstStyle/>
              <a:p>
                <a:pPr algn="ctr"/>
              </a:p>
            </p:txBody>
          </p:sp>
          <p:sp>
            <p:nvSpPr>
              <p:cNvPr id="19" name="îšlïde"/>
              <p:cNvSpPr/>
              <p:nvPr/>
            </p:nvSpPr>
            <p:spPr bwMode="auto">
              <a:xfrm>
                <a:off x="5162689" y="5695041"/>
                <a:ext cx="339725" cy="274638"/>
              </a:xfrm>
              <a:custGeom>
                <a:avLst/>
                <a:gdLst>
                  <a:gd name="T0" fmla="*/ 22 w 58"/>
                  <a:gd name="T1" fmla="*/ 1 h 47"/>
                  <a:gd name="T2" fmla="*/ 15 w 58"/>
                  <a:gd name="T3" fmla="*/ 26 h 47"/>
                  <a:gd name="T4" fmla="*/ 7 w 58"/>
                  <a:gd name="T5" fmla="*/ 47 h 47"/>
                  <a:gd name="T6" fmla="*/ 58 w 58"/>
                  <a:gd name="T7" fmla="*/ 47 h 47"/>
                  <a:gd name="T8" fmla="*/ 54 w 58"/>
                  <a:gd name="T9" fmla="*/ 28 h 47"/>
                  <a:gd name="T10" fmla="*/ 50 w 58"/>
                  <a:gd name="T11" fmla="*/ 0 h 47"/>
                  <a:gd name="T12" fmla="*/ 22 w 58"/>
                  <a:gd name="T13" fmla="*/ 1 h 47"/>
                </a:gdLst>
                <a:ahLst/>
                <a:cxnLst>
                  <a:cxn ang="0">
                    <a:pos x="T0" y="T1"/>
                  </a:cxn>
                  <a:cxn ang="0">
                    <a:pos x="T2" y="T3"/>
                  </a:cxn>
                  <a:cxn ang="0">
                    <a:pos x="T4" y="T5"/>
                  </a:cxn>
                  <a:cxn ang="0">
                    <a:pos x="T6" y="T7"/>
                  </a:cxn>
                  <a:cxn ang="0">
                    <a:pos x="T8" y="T9"/>
                  </a:cxn>
                  <a:cxn ang="0">
                    <a:pos x="T10" y="T11"/>
                  </a:cxn>
                  <a:cxn ang="0">
                    <a:pos x="T12" y="T13"/>
                  </a:cxn>
                </a:cxnLst>
                <a:rect l="0" t="0" r="r" b="b"/>
                <a:pathLst>
                  <a:path w="58" h="47">
                    <a:moveTo>
                      <a:pt x="22" y="1"/>
                    </a:moveTo>
                    <a:cubicBezTo>
                      <a:pt x="23" y="6"/>
                      <a:pt x="18" y="22"/>
                      <a:pt x="15" y="26"/>
                    </a:cubicBezTo>
                    <a:cubicBezTo>
                      <a:pt x="13" y="29"/>
                      <a:pt x="0" y="35"/>
                      <a:pt x="7" y="47"/>
                    </a:cubicBezTo>
                    <a:cubicBezTo>
                      <a:pt x="58" y="47"/>
                      <a:pt x="58" y="47"/>
                      <a:pt x="58" y="47"/>
                    </a:cubicBezTo>
                    <a:cubicBezTo>
                      <a:pt x="58" y="47"/>
                      <a:pt x="58" y="36"/>
                      <a:pt x="54" y="28"/>
                    </a:cubicBezTo>
                    <a:cubicBezTo>
                      <a:pt x="50" y="19"/>
                      <a:pt x="50" y="0"/>
                      <a:pt x="50" y="0"/>
                    </a:cubicBezTo>
                    <a:lnTo>
                      <a:pt x="22" y="1"/>
                    </a:lnTo>
                    <a:close/>
                  </a:path>
                </a:pathLst>
              </a:custGeom>
              <a:solidFill>
                <a:srgbClr val="1B1B1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2500" lnSpcReduction="20000"/>
              </a:bodyPr>
              <a:lstStyle/>
              <a:p>
                <a:pPr algn="ctr"/>
              </a:p>
            </p:txBody>
          </p:sp>
          <p:sp>
            <p:nvSpPr>
              <p:cNvPr id="20" name="îṣļiḋê"/>
              <p:cNvSpPr/>
              <p:nvPr/>
            </p:nvSpPr>
            <p:spPr bwMode="auto">
              <a:xfrm>
                <a:off x="6575564" y="2067604"/>
                <a:ext cx="282575" cy="300038"/>
              </a:xfrm>
              <a:custGeom>
                <a:avLst/>
                <a:gdLst>
                  <a:gd name="T0" fmla="*/ 45 w 48"/>
                  <a:gd name="T1" fmla="*/ 0 h 51"/>
                  <a:gd name="T2" fmla="*/ 48 w 48"/>
                  <a:gd name="T3" fmla="*/ 7 h 51"/>
                  <a:gd name="T4" fmla="*/ 42 w 48"/>
                  <a:gd name="T5" fmla="*/ 13 h 51"/>
                  <a:gd name="T6" fmla="*/ 45 w 48"/>
                  <a:gd name="T7" fmla="*/ 21 h 51"/>
                  <a:gd name="T8" fmla="*/ 31 w 48"/>
                  <a:gd name="T9" fmla="*/ 34 h 51"/>
                  <a:gd name="T10" fmla="*/ 12 w 48"/>
                  <a:gd name="T11" fmla="*/ 51 h 51"/>
                  <a:gd name="T12" fmla="*/ 0 w 48"/>
                  <a:gd name="T13" fmla="*/ 39 h 51"/>
                  <a:gd name="T14" fmla="*/ 5 w 48"/>
                  <a:gd name="T15" fmla="*/ 18 h 51"/>
                  <a:gd name="T16" fmla="*/ 7 w 48"/>
                  <a:gd name="T17" fmla="*/ 1 h 51"/>
                  <a:gd name="T18" fmla="*/ 15 w 48"/>
                  <a:gd name="T19" fmla="*/ 17 h 51"/>
                  <a:gd name="T20" fmla="*/ 45 w 48"/>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1">
                    <a:moveTo>
                      <a:pt x="45" y="0"/>
                    </a:moveTo>
                    <a:cubicBezTo>
                      <a:pt x="48" y="7"/>
                      <a:pt x="48" y="7"/>
                      <a:pt x="48" y="7"/>
                    </a:cubicBezTo>
                    <a:cubicBezTo>
                      <a:pt x="42" y="13"/>
                      <a:pt x="42" y="13"/>
                      <a:pt x="42" y="13"/>
                    </a:cubicBezTo>
                    <a:cubicBezTo>
                      <a:pt x="42" y="13"/>
                      <a:pt x="47" y="20"/>
                      <a:pt x="45" y="21"/>
                    </a:cubicBezTo>
                    <a:cubicBezTo>
                      <a:pt x="43" y="22"/>
                      <a:pt x="31" y="34"/>
                      <a:pt x="31" y="34"/>
                    </a:cubicBezTo>
                    <a:cubicBezTo>
                      <a:pt x="12" y="51"/>
                      <a:pt x="12" y="51"/>
                      <a:pt x="12" y="51"/>
                    </a:cubicBezTo>
                    <a:cubicBezTo>
                      <a:pt x="0" y="39"/>
                      <a:pt x="0" y="39"/>
                      <a:pt x="0" y="39"/>
                    </a:cubicBezTo>
                    <a:cubicBezTo>
                      <a:pt x="0" y="39"/>
                      <a:pt x="4" y="20"/>
                      <a:pt x="5" y="18"/>
                    </a:cubicBezTo>
                    <a:cubicBezTo>
                      <a:pt x="5" y="17"/>
                      <a:pt x="5" y="1"/>
                      <a:pt x="7" y="1"/>
                    </a:cubicBezTo>
                    <a:cubicBezTo>
                      <a:pt x="12" y="0"/>
                      <a:pt x="15" y="17"/>
                      <a:pt x="15" y="17"/>
                    </a:cubicBezTo>
                    <a:lnTo>
                      <a:pt x="45" y="0"/>
                    </a:lnTo>
                    <a:close/>
                  </a:path>
                </a:pathLst>
              </a:custGeom>
              <a:solidFill>
                <a:schemeClr val="bg1">
                  <a:lumMod val="95000"/>
                </a:schemeClr>
              </a:solidFill>
              <a:ln>
                <a:noFill/>
              </a:ln>
            </p:spPr>
            <p:txBody>
              <a:bodyPr wrap="square" lIns="91440" tIns="45720" rIns="91440" bIns="45720" anchor="ctr">
                <a:normAutofit fontScale="60000" lnSpcReduction="20000"/>
              </a:bodyPr>
              <a:lstStyle/>
              <a:p>
                <a:pPr algn="ctr"/>
              </a:p>
            </p:txBody>
          </p:sp>
          <p:sp>
            <p:nvSpPr>
              <p:cNvPr id="21" name="ïŝliďé"/>
              <p:cNvSpPr/>
              <p:nvPr/>
            </p:nvSpPr>
            <p:spPr bwMode="auto">
              <a:xfrm>
                <a:off x="6535876" y="2261279"/>
                <a:ext cx="169863" cy="146050"/>
              </a:xfrm>
              <a:custGeom>
                <a:avLst/>
                <a:gdLst>
                  <a:gd name="T0" fmla="*/ 0 w 107"/>
                  <a:gd name="T1" fmla="*/ 22 h 92"/>
                  <a:gd name="T2" fmla="*/ 14 w 107"/>
                  <a:gd name="T3" fmla="*/ 0 h 92"/>
                  <a:gd name="T4" fmla="*/ 107 w 107"/>
                  <a:gd name="T5" fmla="*/ 63 h 92"/>
                  <a:gd name="T6" fmla="*/ 85 w 107"/>
                  <a:gd name="T7" fmla="*/ 92 h 92"/>
                  <a:gd name="T8" fmla="*/ 0 w 107"/>
                  <a:gd name="T9" fmla="*/ 22 h 92"/>
                </a:gdLst>
                <a:ahLst/>
                <a:cxnLst>
                  <a:cxn ang="0">
                    <a:pos x="T0" y="T1"/>
                  </a:cxn>
                  <a:cxn ang="0">
                    <a:pos x="T2" y="T3"/>
                  </a:cxn>
                  <a:cxn ang="0">
                    <a:pos x="T4" y="T5"/>
                  </a:cxn>
                  <a:cxn ang="0">
                    <a:pos x="T6" y="T7"/>
                  </a:cxn>
                  <a:cxn ang="0">
                    <a:pos x="T8" y="T9"/>
                  </a:cxn>
                </a:cxnLst>
                <a:rect l="0" t="0" r="r" b="b"/>
                <a:pathLst>
                  <a:path w="107" h="92">
                    <a:moveTo>
                      <a:pt x="0" y="22"/>
                    </a:moveTo>
                    <a:lnTo>
                      <a:pt x="14" y="0"/>
                    </a:lnTo>
                    <a:lnTo>
                      <a:pt x="107" y="63"/>
                    </a:lnTo>
                    <a:lnTo>
                      <a:pt x="85" y="92"/>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íslïḋé"/>
              <p:cNvSpPr/>
              <p:nvPr/>
            </p:nvSpPr>
            <p:spPr bwMode="auto">
              <a:xfrm>
                <a:off x="5473839" y="2267629"/>
                <a:ext cx="1236663" cy="1698625"/>
              </a:xfrm>
              <a:custGeom>
                <a:avLst/>
                <a:gdLst>
                  <a:gd name="T0" fmla="*/ 0 w 211"/>
                  <a:gd name="T1" fmla="*/ 21 h 290"/>
                  <a:gd name="T2" fmla="*/ 31 w 211"/>
                  <a:gd name="T3" fmla="*/ 28 h 290"/>
                  <a:gd name="T4" fmla="*/ 66 w 211"/>
                  <a:gd name="T5" fmla="*/ 34 h 290"/>
                  <a:gd name="T6" fmla="*/ 138 w 211"/>
                  <a:gd name="T7" fmla="*/ 60 h 290"/>
                  <a:gd name="T8" fmla="*/ 179 w 211"/>
                  <a:gd name="T9" fmla="*/ 0 h 290"/>
                  <a:gd name="T10" fmla="*/ 211 w 211"/>
                  <a:gd name="T11" fmla="*/ 24 h 290"/>
                  <a:gd name="T12" fmla="*/ 167 w 211"/>
                  <a:gd name="T13" fmla="*/ 93 h 290"/>
                  <a:gd name="T14" fmla="*/ 133 w 211"/>
                  <a:gd name="T15" fmla="*/ 106 h 290"/>
                  <a:gd name="T16" fmla="*/ 72 w 211"/>
                  <a:gd name="T17" fmla="*/ 90 h 290"/>
                  <a:gd name="T18" fmla="*/ 105 w 211"/>
                  <a:gd name="T19" fmla="*/ 223 h 290"/>
                  <a:gd name="T20" fmla="*/ 124 w 211"/>
                  <a:gd name="T21" fmla="*/ 279 h 290"/>
                  <a:gd name="T22" fmla="*/ 68 w 211"/>
                  <a:gd name="T23" fmla="*/ 259 h 290"/>
                  <a:gd name="T24" fmla="*/ 6 w 211"/>
                  <a:gd name="T25" fmla="*/ 101 h 290"/>
                  <a:gd name="T26" fmla="*/ 0 w 211"/>
                  <a:gd name="T27" fmla="*/ 2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290">
                    <a:moveTo>
                      <a:pt x="0" y="21"/>
                    </a:moveTo>
                    <a:cubicBezTo>
                      <a:pt x="0" y="21"/>
                      <a:pt x="20" y="26"/>
                      <a:pt x="31" y="28"/>
                    </a:cubicBezTo>
                    <a:cubicBezTo>
                      <a:pt x="41" y="30"/>
                      <a:pt x="57" y="31"/>
                      <a:pt x="66" y="34"/>
                    </a:cubicBezTo>
                    <a:cubicBezTo>
                      <a:pt x="75" y="36"/>
                      <a:pt x="138" y="60"/>
                      <a:pt x="138" y="60"/>
                    </a:cubicBezTo>
                    <a:cubicBezTo>
                      <a:pt x="179" y="0"/>
                      <a:pt x="179" y="0"/>
                      <a:pt x="179" y="0"/>
                    </a:cubicBezTo>
                    <a:cubicBezTo>
                      <a:pt x="211" y="24"/>
                      <a:pt x="211" y="24"/>
                      <a:pt x="211" y="24"/>
                    </a:cubicBezTo>
                    <a:cubicBezTo>
                      <a:pt x="167" y="93"/>
                      <a:pt x="167" y="93"/>
                      <a:pt x="167" y="93"/>
                    </a:cubicBezTo>
                    <a:cubicBezTo>
                      <a:pt x="159" y="104"/>
                      <a:pt x="146" y="110"/>
                      <a:pt x="133" y="106"/>
                    </a:cubicBezTo>
                    <a:cubicBezTo>
                      <a:pt x="72" y="90"/>
                      <a:pt x="72" y="90"/>
                      <a:pt x="72" y="90"/>
                    </a:cubicBezTo>
                    <a:cubicBezTo>
                      <a:pt x="72" y="90"/>
                      <a:pt x="100" y="203"/>
                      <a:pt x="105" y="223"/>
                    </a:cubicBezTo>
                    <a:cubicBezTo>
                      <a:pt x="110" y="244"/>
                      <a:pt x="124" y="279"/>
                      <a:pt x="124" y="279"/>
                    </a:cubicBezTo>
                    <a:cubicBezTo>
                      <a:pt x="124" y="279"/>
                      <a:pt x="93" y="290"/>
                      <a:pt x="68" y="259"/>
                    </a:cubicBezTo>
                    <a:cubicBezTo>
                      <a:pt x="43" y="228"/>
                      <a:pt x="14" y="175"/>
                      <a:pt x="6" y="101"/>
                    </a:cubicBezTo>
                    <a:cubicBezTo>
                      <a:pt x="1" y="57"/>
                      <a:pt x="0" y="21"/>
                      <a:pt x="0" y="21"/>
                    </a:cubicBezTo>
                    <a:close/>
                  </a:path>
                </a:pathLst>
              </a:custGeom>
              <a:solidFill>
                <a:srgbClr val="16347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 name="islíḍe"/>
              <p:cNvSpPr/>
              <p:nvPr/>
            </p:nvSpPr>
            <p:spPr bwMode="auto">
              <a:xfrm>
                <a:off x="5226189" y="2302554"/>
                <a:ext cx="200025" cy="204788"/>
              </a:xfrm>
              <a:custGeom>
                <a:avLst/>
                <a:gdLst>
                  <a:gd name="T0" fmla="*/ 126 w 126"/>
                  <a:gd name="T1" fmla="*/ 7 h 129"/>
                  <a:gd name="T2" fmla="*/ 122 w 126"/>
                  <a:gd name="T3" fmla="*/ 100 h 129"/>
                  <a:gd name="T4" fmla="*/ 78 w 126"/>
                  <a:gd name="T5" fmla="*/ 129 h 129"/>
                  <a:gd name="T6" fmla="*/ 0 w 126"/>
                  <a:gd name="T7" fmla="*/ 100 h 129"/>
                  <a:gd name="T8" fmla="*/ 8 w 126"/>
                  <a:gd name="T9" fmla="*/ 0 h 129"/>
                  <a:gd name="T10" fmla="*/ 126 w 126"/>
                  <a:gd name="T11" fmla="*/ 7 h 129"/>
                </a:gdLst>
                <a:ahLst/>
                <a:cxnLst>
                  <a:cxn ang="0">
                    <a:pos x="T0" y="T1"/>
                  </a:cxn>
                  <a:cxn ang="0">
                    <a:pos x="T2" y="T3"/>
                  </a:cxn>
                  <a:cxn ang="0">
                    <a:pos x="T4" y="T5"/>
                  </a:cxn>
                  <a:cxn ang="0">
                    <a:pos x="T6" y="T7"/>
                  </a:cxn>
                  <a:cxn ang="0">
                    <a:pos x="T8" y="T9"/>
                  </a:cxn>
                  <a:cxn ang="0">
                    <a:pos x="T10" y="T11"/>
                  </a:cxn>
                </a:cxnLst>
                <a:rect l="0" t="0" r="r" b="b"/>
                <a:pathLst>
                  <a:path w="126" h="129">
                    <a:moveTo>
                      <a:pt x="126" y="7"/>
                    </a:moveTo>
                    <a:lnTo>
                      <a:pt x="122" y="100"/>
                    </a:lnTo>
                    <a:lnTo>
                      <a:pt x="78" y="129"/>
                    </a:lnTo>
                    <a:lnTo>
                      <a:pt x="0" y="100"/>
                    </a:lnTo>
                    <a:lnTo>
                      <a:pt x="8" y="0"/>
                    </a:lnTo>
                    <a:lnTo>
                      <a:pt x="126"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iŝļiḓe"/>
              <p:cNvSpPr/>
              <p:nvPr/>
            </p:nvSpPr>
            <p:spPr bwMode="auto">
              <a:xfrm>
                <a:off x="5180151" y="2367641"/>
                <a:ext cx="304800" cy="215900"/>
              </a:xfrm>
              <a:custGeom>
                <a:avLst/>
                <a:gdLst>
                  <a:gd name="T0" fmla="*/ 29 w 52"/>
                  <a:gd name="T1" fmla="*/ 22 h 37"/>
                  <a:gd name="T2" fmla="*/ 9 w 52"/>
                  <a:gd name="T3" fmla="*/ 2 h 37"/>
                  <a:gd name="T4" fmla="*/ 1 w 52"/>
                  <a:gd name="T5" fmla="*/ 5 h 37"/>
                  <a:gd name="T6" fmla="*/ 8 w 52"/>
                  <a:gd name="T7" fmla="*/ 36 h 37"/>
                  <a:gd name="T8" fmla="*/ 29 w 52"/>
                  <a:gd name="T9" fmla="*/ 27 h 37"/>
                  <a:gd name="T10" fmla="*/ 48 w 52"/>
                  <a:gd name="T11" fmla="*/ 36 h 37"/>
                  <a:gd name="T12" fmla="*/ 50 w 52"/>
                  <a:gd name="T13" fmla="*/ 2 h 37"/>
                  <a:gd name="T14" fmla="*/ 42 w 52"/>
                  <a:gd name="T15" fmla="*/ 0 h 37"/>
                  <a:gd name="T16" fmla="*/ 29 w 52"/>
                  <a:gd name="T17"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7">
                    <a:moveTo>
                      <a:pt x="29" y="22"/>
                    </a:moveTo>
                    <a:cubicBezTo>
                      <a:pt x="9" y="2"/>
                      <a:pt x="9" y="2"/>
                      <a:pt x="9" y="2"/>
                    </a:cubicBezTo>
                    <a:cubicBezTo>
                      <a:pt x="9" y="2"/>
                      <a:pt x="3" y="2"/>
                      <a:pt x="1" y="5"/>
                    </a:cubicBezTo>
                    <a:cubicBezTo>
                      <a:pt x="0" y="8"/>
                      <a:pt x="6" y="35"/>
                      <a:pt x="8" y="36"/>
                    </a:cubicBezTo>
                    <a:cubicBezTo>
                      <a:pt x="9" y="37"/>
                      <a:pt x="26" y="27"/>
                      <a:pt x="29" y="27"/>
                    </a:cubicBezTo>
                    <a:cubicBezTo>
                      <a:pt x="29" y="27"/>
                      <a:pt x="45" y="36"/>
                      <a:pt x="48" y="36"/>
                    </a:cubicBezTo>
                    <a:cubicBezTo>
                      <a:pt x="51" y="36"/>
                      <a:pt x="52" y="6"/>
                      <a:pt x="50" y="2"/>
                    </a:cubicBezTo>
                    <a:cubicBezTo>
                      <a:pt x="48" y="0"/>
                      <a:pt x="42" y="0"/>
                      <a:pt x="42" y="0"/>
                    </a:cubicBezTo>
                    <a:lnTo>
                      <a:pt x="29"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25" name="íṩļïďè"/>
              <p:cNvSpPr/>
              <p:nvPr/>
            </p:nvSpPr>
            <p:spPr bwMode="auto">
              <a:xfrm>
                <a:off x="5238889" y="2302554"/>
                <a:ext cx="180975" cy="82550"/>
              </a:xfrm>
              <a:custGeom>
                <a:avLst/>
                <a:gdLst>
                  <a:gd name="T0" fmla="*/ 0 w 31"/>
                  <a:gd name="T1" fmla="*/ 10 h 14"/>
                  <a:gd name="T2" fmla="*/ 0 w 31"/>
                  <a:gd name="T3" fmla="*/ 0 h 14"/>
                  <a:gd name="T4" fmla="*/ 31 w 31"/>
                  <a:gd name="T5" fmla="*/ 2 h 14"/>
                  <a:gd name="T6" fmla="*/ 14 w 31"/>
                  <a:gd name="T7" fmla="*/ 13 h 14"/>
                  <a:gd name="T8" fmla="*/ 14 w 31"/>
                  <a:gd name="T9" fmla="*/ 13 h 14"/>
                  <a:gd name="T10" fmla="*/ 0 w 31"/>
                  <a:gd name="T11" fmla="*/ 10 h 14"/>
                </a:gdLst>
                <a:ahLst/>
                <a:cxnLst>
                  <a:cxn ang="0">
                    <a:pos x="T0" y="T1"/>
                  </a:cxn>
                  <a:cxn ang="0">
                    <a:pos x="T2" y="T3"/>
                  </a:cxn>
                  <a:cxn ang="0">
                    <a:pos x="T4" y="T5"/>
                  </a:cxn>
                  <a:cxn ang="0">
                    <a:pos x="T6" y="T7"/>
                  </a:cxn>
                  <a:cxn ang="0">
                    <a:pos x="T8" y="T9"/>
                  </a:cxn>
                  <a:cxn ang="0">
                    <a:pos x="T10" y="T11"/>
                  </a:cxn>
                </a:cxnLst>
                <a:rect l="0" t="0" r="r" b="b"/>
                <a:pathLst>
                  <a:path w="31" h="14">
                    <a:moveTo>
                      <a:pt x="0" y="10"/>
                    </a:moveTo>
                    <a:cubicBezTo>
                      <a:pt x="0" y="0"/>
                      <a:pt x="0" y="0"/>
                      <a:pt x="0" y="0"/>
                    </a:cubicBezTo>
                    <a:cubicBezTo>
                      <a:pt x="31" y="2"/>
                      <a:pt x="31" y="2"/>
                      <a:pt x="31" y="2"/>
                    </a:cubicBezTo>
                    <a:cubicBezTo>
                      <a:pt x="27" y="9"/>
                      <a:pt x="21" y="12"/>
                      <a:pt x="14" y="13"/>
                    </a:cubicBezTo>
                    <a:cubicBezTo>
                      <a:pt x="14" y="13"/>
                      <a:pt x="14" y="13"/>
                      <a:pt x="14" y="13"/>
                    </a:cubicBezTo>
                    <a:cubicBezTo>
                      <a:pt x="9" y="14"/>
                      <a:pt x="4" y="13"/>
                      <a:pt x="0" y="10"/>
                    </a:cubicBezTo>
                    <a:close/>
                  </a:path>
                </a:pathLst>
              </a:custGeom>
              <a:solidFill>
                <a:srgbClr val="1D71D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ṡḻïďè"/>
              <p:cNvSpPr/>
              <p:nvPr/>
            </p:nvSpPr>
            <p:spPr bwMode="auto">
              <a:xfrm>
                <a:off x="5027751" y="1716766"/>
                <a:ext cx="544513" cy="650875"/>
              </a:xfrm>
              <a:custGeom>
                <a:avLst/>
                <a:gdLst>
                  <a:gd name="T0" fmla="*/ 8 w 93"/>
                  <a:gd name="T1" fmla="*/ 54 h 111"/>
                  <a:gd name="T2" fmla="*/ 40 w 93"/>
                  <a:gd name="T3" fmla="*/ 5 h 111"/>
                  <a:gd name="T4" fmla="*/ 40 w 93"/>
                  <a:gd name="T5" fmla="*/ 5 h 111"/>
                  <a:gd name="T6" fmla="*/ 40 w 93"/>
                  <a:gd name="T7" fmla="*/ 5 h 111"/>
                  <a:gd name="T8" fmla="*/ 40 w 93"/>
                  <a:gd name="T9" fmla="*/ 5 h 111"/>
                  <a:gd name="T10" fmla="*/ 40 w 93"/>
                  <a:gd name="T11" fmla="*/ 5 h 111"/>
                  <a:gd name="T12" fmla="*/ 84 w 93"/>
                  <a:gd name="T13" fmla="*/ 45 h 111"/>
                  <a:gd name="T14" fmla="*/ 92 w 93"/>
                  <a:gd name="T15" fmla="*/ 56 h 111"/>
                  <a:gd name="T16" fmla="*/ 82 w 93"/>
                  <a:gd name="T17" fmla="*/ 69 h 111"/>
                  <a:gd name="T18" fmla="*/ 53 w 93"/>
                  <a:gd name="T19" fmla="*/ 109 h 111"/>
                  <a:gd name="T20" fmla="*/ 53 w 93"/>
                  <a:gd name="T21" fmla="*/ 109 h 111"/>
                  <a:gd name="T22" fmla="*/ 53 w 93"/>
                  <a:gd name="T23" fmla="*/ 109 h 111"/>
                  <a:gd name="T24" fmla="*/ 53 w 93"/>
                  <a:gd name="T25" fmla="*/ 109 h 111"/>
                  <a:gd name="T26" fmla="*/ 53 w 93"/>
                  <a:gd name="T27" fmla="*/ 109 h 111"/>
                  <a:gd name="T28" fmla="*/ 15 w 93"/>
                  <a:gd name="T29" fmla="*/ 77 h 111"/>
                  <a:gd name="T30" fmla="*/ 2 w 93"/>
                  <a:gd name="T31" fmla="*/ 67 h 111"/>
                  <a:gd name="T32" fmla="*/ 8 w 93"/>
                  <a:gd name="T33"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11">
                    <a:moveTo>
                      <a:pt x="8" y="54"/>
                    </a:moveTo>
                    <a:cubicBezTo>
                      <a:pt x="8" y="54"/>
                      <a:pt x="2" y="9"/>
                      <a:pt x="40" y="5"/>
                    </a:cubicBezTo>
                    <a:cubicBezTo>
                      <a:pt x="40" y="5"/>
                      <a:pt x="40" y="5"/>
                      <a:pt x="40" y="5"/>
                    </a:cubicBezTo>
                    <a:cubicBezTo>
                      <a:pt x="40" y="5"/>
                      <a:pt x="40" y="5"/>
                      <a:pt x="40" y="5"/>
                    </a:cubicBezTo>
                    <a:cubicBezTo>
                      <a:pt x="40" y="5"/>
                      <a:pt x="40" y="5"/>
                      <a:pt x="40" y="5"/>
                    </a:cubicBezTo>
                    <a:cubicBezTo>
                      <a:pt x="40" y="5"/>
                      <a:pt x="40" y="5"/>
                      <a:pt x="40" y="5"/>
                    </a:cubicBezTo>
                    <a:cubicBezTo>
                      <a:pt x="79" y="0"/>
                      <a:pt x="84" y="45"/>
                      <a:pt x="84" y="45"/>
                    </a:cubicBezTo>
                    <a:cubicBezTo>
                      <a:pt x="84" y="45"/>
                      <a:pt x="91" y="44"/>
                      <a:pt x="92" y="56"/>
                    </a:cubicBezTo>
                    <a:cubicBezTo>
                      <a:pt x="93" y="68"/>
                      <a:pt x="82" y="69"/>
                      <a:pt x="82" y="69"/>
                    </a:cubicBezTo>
                    <a:cubicBezTo>
                      <a:pt x="79" y="98"/>
                      <a:pt x="69" y="107"/>
                      <a:pt x="53" y="109"/>
                    </a:cubicBezTo>
                    <a:cubicBezTo>
                      <a:pt x="53" y="109"/>
                      <a:pt x="53" y="109"/>
                      <a:pt x="53" y="109"/>
                    </a:cubicBezTo>
                    <a:cubicBezTo>
                      <a:pt x="53" y="109"/>
                      <a:pt x="53" y="109"/>
                      <a:pt x="53" y="109"/>
                    </a:cubicBezTo>
                    <a:cubicBezTo>
                      <a:pt x="53" y="109"/>
                      <a:pt x="53" y="109"/>
                      <a:pt x="53" y="109"/>
                    </a:cubicBezTo>
                    <a:cubicBezTo>
                      <a:pt x="53" y="109"/>
                      <a:pt x="53" y="109"/>
                      <a:pt x="53" y="109"/>
                    </a:cubicBezTo>
                    <a:cubicBezTo>
                      <a:pt x="37" y="111"/>
                      <a:pt x="25" y="104"/>
                      <a:pt x="15" y="77"/>
                    </a:cubicBezTo>
                    <a:cubicBezTo>
                      <a:pt x="15" y="77"/>
                      <a:pt x="4" y="79"/>
                      <a:pt x="2" y="67"/>
                    </a:cubicBezTo>
                    <a:cubicBezTo>
                      <a:pt x="0" y="55"/>
                      <a:pt x="8" y="54"/>
                      <a:pt x="8"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7" name="ïśļiḓê"/>
              <p:cNvSpPr/>
              <p:nvPr/>
            </p:nvSpPr>
            <p:spPr bwMode="auto">
              <a:xfrm>
                <a:off x="5027751" y="1716766"/>
                <a:ext cx="544513" cy="650875"/>
              </a:xfrm>
              <a:custGeom>
                <a:avLst/>
                <a:gdLst>
                  <a:gd name="T0" fmla="*/ 8 w 93"/>
                  <a:gd name="T1" fmla="*/ 54 h 111"/>
                  <a:gd name="T2" fmla="*/ 40 w 93"/>
                  <a:gd name="T3" fmla="*/ 5 h 111"/>
                  <a:gd name="T4" fmla="*/ 40 w 93"/>
                  <a:gd name="T5" fmla="*/ 5 h 111"/>
                  <a:gd name="T6" fmla="*/ 40 w 93"/>
                  <a:gd name="T7" fmla="*/ 5 h 111"/>
                  <a:gd name="T8" fmla="*/ 40 w 93"/>
                  <a:gd name="T9" fmla="*/ 5 h 111"/>
                  <a:gd name="T10" fmla="*/ 40 w 93"/>
                  <a:gd name="T11" fmla="*/ 5 h 111"/>
                  <a:gd name="T12" fmla="*/ 84 w 93"/>
                  <a:gd name="T13" fmla="*/ 45 h 111"/>
                  <a:gd name="T14" fmla="*/ 92 w 93"/>
                  <a:gd name="T15" fmla="*/ 56 h 111"/>
                  <a:gd name="T16" fmla="*/ 82 w 93"/>
                  <a:gd name="T17" fmla="*/ 69 h 111"/>
                  <a:gd name="T18" fmla="*/ 53 w 93"/>
                  <a:gd name="T19" fmla="*/ 109 h 111"/>
                  <a:gd name="T20" fmla="*/ 53 w 93"/>
                  <a:gd name="T21" fmla="*/ 109 h 111"/>
                  <a:gd name="T22" fmla="*/ 53 w 93"/>
                  <a:gd name="T23" fmla="*/ 109 h 111"/>
                  <a:gd name="T24" fmla="*/ 53 w 93"/>
                  <a:gd name="T25" fmla="*/ 109 h 111"/>
                  <a:gd name="T26" fmla="*/ 53 w 93"/>
                  <a:gd name="T27" fmla="*/ 109 h 111"/>
                  <a:gd name="T28" fmla="*/ 15 w 93"/>
                  <a:gd name="T29" fmla="*/ 77 h 111"/>
                  <a:gd name="T30" fmla="*/ 2 w 93"/>
                  <a:gd name="T31" fmla="*/ 67 h 111"/>
                  <a:gd name="T32" fmla="*/ 8 w 93"/>
                  <a:gd name="T33"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11">
                    <a:moveTo>
                      <a:pt x="8" y="54"/>
                    </a:moveTo>
                    <a:cubicBezTo>
                      <a:pt x="8" y="54"/>
                      <a:pt x="2" y="9"/>
                      <a:pt x="40" y="5"/>
                    </a:cubicBezTo>
                    <a:cubicBezTo>
                      <a:pt x="40" y="5"/>
                      <a:pt x="40" y="5"/>
                      <a:pt x="40" y="5"/>
                    </a:cubicBezTo>
                    <a:cubicBezTo>
                      <a:pt x="40" y="5"/>
                      <a:pt x="40" y="5"/>
                      <a:pt x="40" y="5"/>
                    </a:cubicBezTo>
                    <a:cubicBezTo>
                      <a:pt x="40" y="5"/>
                      <a:pt x="40" y="5"/>
                      <a:pt x="40" y="5"/>
                    </a:cubicBezTo>
                    <a:cubicBezTo>
                      <a:pt x="40" y="5"/>
                      <a:pt x="40" y="5"/>
                      <a:pt x="40" y="5"/>
                    </a:cubicBezTo>
                    <a:cubicBezTo>
                      <a:pt x="79" y="0"/>
                      <a:pt x="84" y="45"/>
                      <a:pt x="84" y="45"/>
                    </a:cubicBezTo>
                    <a:cubicBezTo>
                      <a:pt x="84" y="45"/>
                      <a:pt x="91" y="44"/>
                      <a:pt x="92" y="56"/>
                    </a:cubicBezTo>
                    <a:cubicBezTo>
                      <a:pt x="93" y="68"/>
                      <a:pt x="82" y="69"/>
                      <a:pt x="82" y="69"/>
                    </a:cubicBezTo>
                    <a:cubicBezTo>
                      <a:pt x="79" y="98"/>
                      <a:pt x="69" y="107"/>
                      <a:pt x="53" y="109"/>
                    </a:cubicBezTo>
                    <a:cubicBezTo>
                      <a:pt x="53" y="109"/>
                      <a:pt x="53" y="109"/>
                      <a:pt x="53" y="109"/>
                    </a:cubicBezTo>
                    <a:cubicBezTo>
                      <a:pt x="53" y="109"/>
                      <a:pt x="53" y="109"/>
                      <a:pt x="53" y="109"/>
                    </a:cubicBezTo>
                    <a:cubicBezTo>
                      <a:pt x="53" y="109"/>
                      <a:pt x="53" y="109"/>
                      <a:pt x="53" y="109"/>
                    </a:cubicBezTo>
                    <a:cubicBezTo>
                      <a:pt x="53" y="109"/>
                      <a:pt x="53" y="109"/>
                      <a:pt x="53" y="109"/>
                    </a:cubicBezTo>
                    <a:cubicBezTo>
                      <a:pt x="37" y="111"/>
                      <a:pt x="25" y="104"/>
                      <a:pt x="15" y="77"/>
                    </a:cubicBezTo>
                    <a:cubicBezTo>
                      <a:pt x="15" y="77"/>
                      <a:pt x="4" y="79"/>
                      <a:pt x="2" y="67"/>
                    </a:cubicBezTo>
                    <a:cubicBezTo>
                      <a:pt x="0" y="55"/>
                      <a:pt x="8" y="54"/>
                      <a:pt x="8" y="54"/>
                    </a:cubicBezTo>
                    <a:close/>
                  </a:path>
                </a:pathLst>
              </a:custGeom>
              <a:solidFill>
                <a:schemeClr val="bg1">
                  <a:lumMod val="95000"/>
                </a:schemeClr>
              </a:solidFill>
              <a:ln>
                <a:noFill/>
              </a:ln>
            </p:spPr>
            <p:txBody>
              <a:bodyPr wrap="square" lIns="91440" tIns="45720" rIns="91440" bIns="45720" anchor="ctr">
                <a:normAutofit/>
              </a:bodyPr>
              <a:lstStyle/>
              <a:p>
                <a:pPr algn="ctr"/>
              </a:p>
            </p:txBody>
          </p:sp>
          <p:sp>
            <p:nvSpPr>
              <p:cNvPr id="28" name="iṧḷîḓê"/>
              <p:cNvSpPr/>
              <p:nvPr/>
            </p:nvSpPr>
            <p:spPr bwMode="auto">
              <a:xfrm>
                <a:off x="5056326" y="1869166"/>
                <a:ext cx="100013" cy="315913"/>
              </a:xfrm>
              <a:custGeom>
                <a:avLst/>
                <a:gdLst>
                  <a:gd name="T0" fmla="*/ 0 w 17"/>
                  <a:gd name="T1" fmla="*/ 16 h 54"/>
                  <a:gd name="T2" fmla="*/ 6 w 17"/>
                  <a:gd name="T3" fmla="*/ 39 h 54"/>
                  <a:gd name="T4" fmla="*/ 11 w 17"/>
                  <a:gd name="T5" fmla="*/ 38 h 54"/>
                  <a:gd name="T6" fmla="*/ 11 w 17"/>
                  <a:gd name="T7" fmla="*/ 15 h 54"/>
                  <a:gd name="T8" fmla="*/ 0 w 17"/>
                  <a:gd name="T9" fmla="*/ 16 h 54"/>
                </a:gdLst>
                <a:ahLst/>
                <a:cxnLst>
                  <a:cxn ang="0">
                    <a:pos x="T0" y="T1"/>
                  </a:cxn>
                  <a:cxn ang="0">
                    <a:pos x="T2" y="T3"/>
                  </a:cxn>
                  <a:cxn ang="0">
                    <a:pos x="T4" y="T5"/>
                  </a:cxn>
                  <a:cxn ang="0">
                    <a:pos x="T6" y="T7"/>
                  </a:cxn>
                  <a:cxn ang="0">
                    <a:pos x="T8" y="T9"/>
                  </a:cxn>
                </a:cxnLst>
                <a:rect l="0" t="0" r="r" b="b"/>
                <a:pathLst>
                  <a:path w="17" h="54">
                    <a:moveTo>
                      <a:pt x="0" y="16"/>
                    </a:moveTo>
                    <a:cubicBezTo>
                      <a:pt x="0" y="16"/>
                      <a:pt x="1" y="30"/>
                      <a:pt x="6" y="39"/>
                    </a:cubicBezTo>
                    <a:cubicBezTo>
                      <a:pt x="10" y="49"/>
                      <a:pt x="14" y="54"/>
                      <a:pt x="11" y="38"/>
                    </a:cubicBezTo>
                    <a:cubicBezTo>
                      <a:pt x="11" y="38"/>
                      <a:pt x="17" y="30"/>
                      <a:pt x="11" y="15"/>
                    </a:cubicBezTo>
                    <a:cubicBezTo>
                      <a:pt x="6" y="0"/>
                      <a:pt x="0" y="16"/>
                      <a:pt x="0" y="16"/>
                    </a:cubicBez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9" name="ïṩlídé"/>
              <p:cNvSpPr/>
              <p:nvPr/>
            </p:nvSpPr>
            <p:spPr bwMode="auto">
              <a:xfrm>
                <a:off x="5443676" y="1816779"/>
                <a:ext cx="93663" cy="315913"/>
              </a:xfrm>
              <a:custGeom>
                <a:avLst/>
                <a:gdLst>
                  <a:gd name="T0" fmla="*/ 13 w 16"/>
                  <a:gd name="T1" fmla="*/ 14 h 54"/>
                  <a:gd name="T2" fmla="*/ 14 w 16"/>
                  <a:gd name="T3" fmla="*/ 38 h 54"/>
                  <a:gd name="T4" fmla="*/ 8 w 16"/>
                  <a:gd name="T5" fmla="*/ 38 h 54"/>
                  <a:gd name="T6" fmla="*/ 2 w 16"/>
                  <a:gd name="T7" fmla="*/ 16 h 54"/>
                  <a:gd name="T8" fmla="*/ 13 w 16"/>
                  <a:gd name="T9" fmla="*/ 14 h 54"/>
                </a:gdLst>
                <a:ahLst/>
                <a:cxnLst>
                  <a:cxn ang="0">
                    <a:pos x="T0" y="T1"/>
                  </a:cxn>
                  <a:cxn ang="0">
                    <a:pos x="T2" y="T3"/>
                  </a:cxn>
                  <a:cxn ang="0">
                    <a:pos x="T4" y="T5"/>
                  </a:cxn>
                  <a:cxn ang="0">
                    <a:pos x="T6" y="T7"/>
                  </a:cxn>
                  <a:cxn ang="0">
                    <a:pos x="T8" y="T9"/>
                  </a:cxn>
                </a:cxnLst>
                <a:rect l="0" t="0" r="r" b="b"/>
                <a:pathLst>
                  <a:path w="16" h="54">
                    <a:moveTo>
                      <a:pt x="13" y="14"/>
                    </a:moveTo>
                    <a:cubicBezTo>
                      <a:pt x="13" y="14"/>
                      <a:pt x="16" y="27"/>
                      <a:pt x="14" y="38"/>
                    </a:cubicBezTo>
                    <a:cubicBezTo>
                      <a:pt x="12" y="48"/>
                      <a:pt x="9" y="54"/>
                      <a:pt x="8" y="38"/>
                    </a:cubicBezTo>
                    <a:cubicBezTo>
                      <a:pt x="8" y="38"/>
                      <a:pt x="0" y="31"/>
                      <a:pt x="2" y="16"/>
                    </a:cubicBezTo>
                    <a:cubicBezTo>
                      <a:pt x="3" y="0"/>
                      <a:pt x="13" y="14"/>
                      <a:pt x="13" y="14"/>
                    </a:cubicBez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0" name="íṣḻiďè"/>
              <p:cNvSpPr/>
              <p:nvPr/>
            </p:nvSpPr>
            <p:spPr bwMode="auto">
              <a:xfrm>
                <a:off x="5197614" y="2489879"/>
                <a:ext cx="100013" cy="93663"/>
              </a:xfrm>
              <a:custGeom>
                <a:avLst/>
                <a:gdLst>
                  <a:gd name="T0" fmla="*/ 5 w 17"/>
                  <a:gd name="T1" fmla="*/ 16 h 16"/>
                  <a:gd name="T2" fmla="*/ 4 w 17"/>
                  <a:gd name="T3" fmla="*/ 16 h 16"/>
                  <a:gd name="T4" fmla="*/ 0 w 17"/>
                  <a:gd name="T5" fmla="*/ 1 h 16"/>
                  <a:gd name="T6" fmla="*/ 1 w 17"/>
                  <a:gd name="T7" fmla="*/ 0 h 16"/>
                  <a:gd name="T8" fmla="*/ 2 w 17"/>
                  <a:gd name="T9" fmla="*/ 0 h 16"/>
                  <a:gd name="T10" fmla="*/ 5 w 17"/>
                  <a:gd name="T11" fmla="*/ 14 h 16"/>
                  <a:gd name="T12" fmla="*/ 16 w 17"/>
                  <a:gd name="T13" fmla="*/ 9 h 16"/>
                  <a:gd name="T14" fmla="*/ 17 w 17"/>
                  <a:gd name="T15" fmla="*/ 10 h 16"/>
                  <a:gd name="T16" fmla="*/ 17 w 17"/>
                  <a:gd name="T17" fmla="*/ 11 h 16"/>
                  <a:gd name="T18" fmla="*/ 5 w 17"/>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5" y="16"/>
                    </a:moveTo>
                    <a:cubicBezTo>
                      <a:pt x="5" y="16"/>
                      <a:pt x="4" y="16"/>
                      <a:pt x="4" y="16"/>
                    </a:cubicBezTo>
                    <a:cubicBezTo>
                      <a:pt x="2" y="14"/>
                      <a:pt x="0" y="3"/>
                      <a:pt x="0" y="1"/>
                    </a:cubicBezTo>
                    <a:cubicBezTo>
                      <a:pt x="0" y="0"/>
                      <a:pt x="0" y="0"/>
                      <a:pt x="1" y="0"/>
                    </a:cubicBezTo>
                    <a:cubicBezTo>
                      <a:pt x="1" y="0"/>
                      <a:pt x="1" y="0"/>
                      <a:pt x="2" y="0"/>
                    </a:cubicBezTo>
                    <a:cubicBezTo>
                      <a:pt x="2" y="6"/>
                      <a:pt x="4" y="13"/>
                      <a:pt x="5" y="14"/>
                    </a:cubicBezTo>
                    <a:cubicBezTo>
                      <a:pt x="6" y="15"/>
                      <a:pt x="11" y="12"/>
                      <a:pt x="16" y="9"/>
                    </a:cubicBezTo>
                    <a:cubicBezTo>
                      <a:pt x="16" y="9"/>
                      <a:pt x="17" y="9"/>
                      <a:pt x="17" y="10"/>
                    </a:cubicBezTo>
                    <a:cubicBezTo>
                      <a:pt x="17" y="10"/>
                      <a:pt x="17" y="11"/>
                      <a:pt x="17" y="11"/>
                    </a:cubicBezTo>
                    <a:cubicBezTo>
                      <a:pt x="14" y="13"/>
                      <a:pt x="8" y="16"/>
                      <a:pt x="5" y="16"/>
                    </a:cubicBezTo>
                    <a:close/>
                  </a:path>
                </a:pathLst>
              </a:custGeom>
              <a:solidFill>
                <a:srgbClr val="ADC2E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iṩ1iḑê"/>
              <p:cNvSpPr/>
              <p:nvPr/>
            </p:nvSpPr>
            <p:spPr bwMode="auto">
              <a:xfrm>
                <a:off x="5396051" y="2537504"/>
                <a:ext cx="82550" cy="46038"/>
              </a:xfrm>
              <a:custGeom>
                <a:avLst/>
                <a:gdLst>
                  <a:gd name="T0" fmla="*/ 10 w 14"/>
                  <a:gd name="T1" fmla="*/ 8 h 8"/>
                  <a:gd name="T2" fmla="*/ 0 w 14"/>
                  <a:gd name="T3" fmla="*/ 3 h 8"/>
                  <a:gd name="T4" fmla="*/ 0 w 14"/>
                  <a:gd name="T5" fmla="*/ 2 h 8"/>
                  <a:gd name="T6" fmla="*/ 1 w 14"/>
                  <a:gd name="T7" fmla="*/ 2 h 8"/>
                  <a:gd name="T8" fmla="*/ 10 w 14"/>
                  <a:gd name="T9" fmla="*/ 6 h 8"/>
                  <a:gd name="T10" fmla="*/ 12 w 14"/>
                  <a:gd name="T11" fmla="*/ 1 h 8"/>
                  <a:gd name="T12" fmla="*/ 13 w 14"/>
                  <a:gd name="T13" fmla="*/ 0 h 8"/>
                  <a:gd name="T14" fmla="*/ 13 w 14"/>
                  <a:gd name="T15" fmla="*/ 1 h 8"/>
                  <a:gd name="T16" fmla="*/ 10 w 14"/>
                  <a:gd name="T17" fmla="*/ 7 h 8"/>
                  <a:gd name="T18" fmla="*/ 10 w 1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
                    <a:moveTo>
                      <a:pt x="10" y="8"/>
                    </a:moveTo>
                    <a:cubicBezTo>
                      <a:pt x="8" y="8"/>
                      <a:pt x="4" y="5"/>
                      <a:pt x="0" y="3"/>
                    </a:cubicBezTo>
                    <a:cubicBezTo>
                      <a:pt x="0" y="3"/>
                      <a:pt x="0" y="2"/>
                      <a:pt x="0" y="2"/>
                    </a:cubicBezTo>
                    <a:cubicBezTo>
                      <a:pt x="0" y="2"/>
                      <a:pt x="1" y="1"/>
                      <a:pt x="1" y="2"/>
                    </a:cubicBezTo>
                    <a:cubicBezTo>
                      <a:pt x="5" y="4"/>
                      <a:pt x="9" y="6"/>
                      <a:pt x="10" y="6"/>
                    </a:cubicBezTo>
                    <a:cubicBezTo>
                      <a:pt x="10" y="6"/>
                      <a:pt x="11" y="3"/>
                      <a:pt x="12" y="1"/>
                    </a:cubicBezTo>
                    <a:cubicBezTo>
                      <a:pt x="12" y="0"/>
                      <a:pt x="12" y="0"/>
                      <a:pt x="13" y="0"/>
                    </a:cubicBezTo>
                    <a:cubicBezTo>
                      <a:pt x="13" y="0"/>
                      <a:pt x="14" y="1"/>
                      <a:pt x="13" y="1"/>
                    </a:cubicBezTo>
                    <a:cubicBezTo>
                      <a:pt x="13" y="3"/>
                      <a:pt x="12" y="7"/>
                      <a:pt x="10" y="7"/>
                    </a:cubicBezTo>
                    <a:cubicBezTo>
                      <a:pt x="10" y="8"/>
                      <a:pt x="10" y="8"/>
                      <a:pt x="10" y="8"/>
                    </a:cubicBezTo>
                    <a:close/>
                  </a:path>
                </a:pathLst>
              </a:custGeom>
              <a:solidFill>
                <a:srgbClr val="ADC2E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ṡlïḍe"/>
              <p:cNvSpPr/>
              <p:nvPr/>
            </p:nvSpPr>
            <p:spPr bwMode="auto">
              <a:xfrm>
                <a:off x="5238889" y="2372404"/>
                <a:ext cx="180975" cy="128588"/>
              </a:xfrm>
              <a:custGeom>
                <a:avLst/>
                <a:gdLst>
                  <a:gd name="T0" fmla="*/ 19 w 31"/>
                  <a:gd name="T1" fmla="*/ 22 h 22"/>
                  <a:gd name="T2" fmla="*/ 18 w 31"/>
                  <a:gd name="T3" fmla="*/ 22 h 22"/>
                  <a:gd name="T4" fmla="*/ 1 w 31"/>
                  <a:gd name="T5" fmla="*/ 4 h 22"/>
                  <a:gd name="T6" fmla="*/ 1 w 31"/>
                  <a:gd name="T7" fmla="*/ 3 h 22"/>
                  <a:gd name="T8" fmla="*/ 2 w 31"/>
                  <a:gd name="T9" fmla="*/ 3 h 22"/>
                  <a:gd name="T10" fmla="*/ 18 w 31"/>
                  <a:gd name="T11" fmla="*/ 20 h 22"/>
                  <a:gd name="T12" fmla="*/ 30 w 31"/>
                  <a:gd name="T13" fmla="*/ 1 h 22"/>
                  <a:gd name="T14" fmla="*/ 31 w 31"/>
                  <a:gd name="T15" fmla="*/ 0 h 22"/>
                  <a:gd name="T16" fmla="*/ 31 w 31"/>
                  <a:gd name="T17" fmla="*/ 2 h 22"/>
                  <a:gd name="T18" fmla="*/ 19 w 31"/>
                  <a:gd name="T19" fmla="*/ 22 h 22"/>
                  <a:gd name="T20" fmla="*/ 19 w 31"/>
                  <a:gd name="T21" fmla="*/ 22 h 22"/>
                  <a:gd name="T22" fmla="*/ 19 w 31"/>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2">
                    <a:moveTo>
                      <a:pt x="19" y="22"/>
                    </a:moveTo>
                    <a:cubicBezTo>
                      <a:pt x="18" y="22"/>
                      <a:pt x="18" y="22"/>
                      <a:pt x="18" y="22"/>
                    </a:cubicBezTo>
                    <a:cubicBezTo>
                      <a:pt x="1" y="4"/>
                      <a:pt x="1" y="4"/>
                      <a:pt x="1" y="4"/>
                    </a:cubicBezTo>
                    <a:cubicBezTo>
                      <a:pt x="0" y="3"/>
                      <a:pt x="1" y="3"/>
                      <a:pt x="1" y="3"/>
                    </a:cubicBezTo>
                    <a:cubicBezTo>
                      <a:pt x="1" y="2"/>
                      <a:pt x="2" y="2"/>
                      <a:pt x="2" y="3"/>
                    </a:cubicBezTo>
                    <a:cubicBezTo>
                      <a:pt x="18" y="20"/>
                      <a:pt x="18" y="20"/>
                      <a:pt x="18" y="20"/>
                    </a:cubicBezTo>
                    <a:cubicBezTo>
                      <a:pt x="30" y="1"/>
                      <a:pt x="30" y="1"/>
                      <a:pt x="30" y="1"/>
                    </a:cubicBezTo>
                    <a:cubicBezTo>
                      <a:pt x="30" y="0"/>
                      <a:pt x="30" y="0"/>
                      <a:pt x="31" y="0"/>
                    </a:cubicBezTo>
                    <a:cubicBezTo>
                      <a:pt x="31" y="1"/>
                      <a:pt x="31" y="1"/>
                      <a:pt x="31" y="2"/>
                    </a:cubicBezTo>
                    <a:cubicBezTo>
                      <a:pt x="19" y="22"/>
                      <a:pt x="19" y="22"/>
                      <a:pt x="19" y="22"/>
                    </a:cubicBezTo>
                    <a:cubicBezTo>
                      <a:pt x="19" y="22"/>
                      <a:pt x="19" y="22"/>
                      <a:pt x="19" y="22"/>
                    </a:cubicBezTo>
                    <a:cubicBezTo>
                      <a:pt x="19" y="22"/>
                      <a:pt x="19" y="22"/>
                      <a:pt x="19" y="22"/>
                    </a:cubicBezTo>
                    <a:close/>
                  </a:path>
                </a:pathLst>
              </a:custGeom>
              <a:solidFill>
                <a:srgbClr val="ADC2E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îşḻïdê"/>
              <p:cNvSpPr/>
              <p:nvPr/>
            </p:nvSpPr>
            <p:spPr bwMode="auto">
              <a:xfrm>
                <a:off x="4405451" y="2881991"/>
                <a:ext cx="803275" cy="979488"/>
              </a:xfrm>
              <a:custGeom>
                <a:avLst/>
                <a:gdLst>
                  <a:gd name="T0" fmla="*/ 506 w 506"/>
                  <a:gd name="T1" fmla="*/ 510 h 617"/>
                  <a:gd name="T2" fmla="*/ 351 w 506"/>
                  <a:gd name="T3" fmla="*/ 0 h 617"/>
                  <a:gd name="T4" fmla="*/ 0 w 506"/>
                  <a:gd name="T5" fmla="*/ 107 h 617"/>
                  <a:gd name="T6" fmla="*/ 162 w 506"/>
                  <a:gd name="T7" fmla="*/ 617 h 617"/>
                  <a:gd name="T8" fmla="*/ 506 w 506"/>
                  <a:gd name="T9" fmla="*/ 510 h 617"/>
                </a:gdLst>
                <a:ahLst/>
                <a:cxnLst>
                  <a:cxn ang="0">
                    <a:pos x="T0" y="T1"/>
                  </a:cxn>
                  <a:cxn ang="0">
                    <a:pos x="T2" y="T3"/>
                  </a:cxn>
                  <a:cxn ang="0">
                    <a:pos x="T4" y="T5"/>
                  </a:cxn>
                  <a:cxn ang="0">
                    <a:pos x="T6" y="T7"/>
                  </a:cxn>
                  <a:cxn ang="0">
                    <a:pos x="T8" y="T9"/>
                  </a:cxn>
                </a:cxnLst>
                <a:rect l="0" t="0" r="r" b="b"/>
                <a:pathLst>
                  <a:path w="506" h="617">
                    <a:moveTo>
                      <a:pt x="506" y="510"/>
                    </a:moveTo>
                    <a:lnTo>
                      <a:pt x="351" y="0"/>
                    </a:lnTo>
                    <a:lnTo>
                      <a:pt x="0" y="107"/>
                    </a:lnTo>
                    <a:lnTo>
                      <a:pt x="162" y="617"/>
                    </a:lnTo>
                    <a:lnTo>
                      <a:pt x="506" y="51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6" name="íṥḷîďé"/>
              <p:cNvSpPr/>
              <p:nvPr/>
            </p:nvSpPr>
            <p:spPr bwMode="auto">
              <a:xfrm>
                <a:off x="4440376" y="3363004"/>
                <a:ext cx="158750" cy="287338"/>
              </a:xfrm>
              <a:custGeom>
                <a:avLst/>
                <a:gdLst>
                  <a:gd name="T0" fmla="*/ 18 w 27"/>
                  <a:gd name="T1" fmla="*/ 0 h 49"/>
                  <a:gd name="T2" fmla="*/ 1 w 27"/>
                  <a:gd name="T3" fmla="*/ 10 h 49"/>
                  <a:gd name="T4" fmla="*/ 4 w 27"/>
                  <a:gd name="T5" fmla="*/ 18 h 49"/>
                  <a:gd name="T6" fmla="*/ 1 w 27"/>
                  <a:gd name="T7" fmla="*/ 25 h 49"/>
                  <a:gd name="T8" fmla="*/ 5 w 27"/>
                  <a:gd name="T9" fmla="*/ 32 h 49"/>
                  <a:gd name="T10" fmla="*/ 10 w 27"/>
                  <a:gd name="T11" fmla="*/ 39 h 49"/>
                  <a:gd name="T12" fmla="*/ 14 w 27"/>
                  <a:gd name="T13" fmla="*/ 48 h 49"/>
                  <a:gd name="T14" fmla="*/ 26 w 27"/>
                  <a:gd name="T15" fmla="*/ 40 h 49"/>
                  <a:gd name="T16" fmla="*/ 21 w 27"/>
                  <a:gd name="T17" fmla="*/ 34 h 49"/>
                  <a:gd name="T18" fmla="*/ 23 w 27"/>
                  <a:gd name="T19" fmla="*/ 24 h 49"/>
                  <a:gd name="T20" fmla="*/ 19 w 27"/>
                  <a:gd name="T21" fmla="*/ 20 h 49"/>
                  <a:gd name="T22" fmla="*/ 22 w 27"/>
                  <a:gd name="T23" fmla="*/ 12 h 49"/>
                  <a:gd name="T24" fmla="*/ 18 w 27"/>
                  <a:gd name="T25" fmla="*/ 9 h 49"/>
                  <a:gd name="T26" fmla="*/ 18 w 27"/>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49">
                    <a:moveTo>
                      <a:pt x="18" y="0"/>
                    </a:moveTo>
                    <a:cubicBezTo>
                      <a:pt x="18" y="0"/>
                      <a:pt x="1" y="8"/>
                      <a:pt x="1" y="10"/>
                    </a:cubicBezTo>
                    <a:cubicBezTo>
                      <a:pt x="0" y="13"/>
                      <a:pt x="4" y="18"/>
                      <a:pt x="4" y="18"/>
                    </a:cubicBezTo>
                    <a:cubicBezTo>
                      <a:pt x="4" y="18"/>
                      <a:pt x="0" y="23"/>
                      <a:pt x="1" y="25"/>
                    </a:cubicBezTo>
                    <a:cubicBezTo>
                      <a:pt x="1" y="28"/>
                      <a:pt x="5" y="32"/>
                      <a:pt x="5" y="32"/>
                    </a:cubicBezTo>
                    <a:cubicBezTo>
                      <a:pt x="5" y="32"/>
                      <a:pt x="8" y="38"/>
                      <a:pt x="10" y="39"/>
                    </a:cubicBezTo>
                    <a:cubicBezTo>
                      <a:pt x="12" y="40"/>
                      <a:pt x="10" y="47"/>
                      <a:pt x="14" y="48"/>
                    </a:cubicBezTo>
                    <a:cubicBezTo>
                      <a:pt x="18" y="49"/>
                      <a:pt x="25" y="42"/>
                      <a:pt x="26" y="40"/>
                    </a:cubicBezTo>
                    <a:cubicBezTo>
                      <a:pt x="27" y="37"/>
                      <a:pt x="21" y="34"/>
                      <a:pt x="21" y="34"/>
                    </a:cubicBezTo>
                    <a:cubicBezTo>
                      <a:pt x="21" y="34"/>
                      <a:pt x="25" y="28"/>
                      <a:pt x="23" y="24"/>
                    </a:cubicBezTo>
                    <a:cubicBezTo>
                      <a:pt x="22" y="21"/>
                      <a:pt x="19" y="20"/>
                      <a:pt x="19" y="20"/>
                    </a:cubicBezTo>
                    <a:cubicBezTo>
                      <a:pt x="19" y="20"/>
                      <a:pt x="23" y="14"/>
                      <a:pt x="22" y="12"/>
                    </a:cubicBezTo>
                    <a:cubicBezTo>
                      <a:pt x="20" y="10"/>
                      <a:pt x="18" y="9"/>
                      <a:pt x="18" y="9"/>
                    </a:cubicBezTo>
                    <a:cubicBezTo>
                      <a:pt x="18" y="9"/>
                      <a:pt x="23" y="3"/>
                      <a:pt x="18" y="0"/>
                    </a:cubicBezTo>
                    <a:close/>
                  </a:path>
                </a:pathLst>
              </a:custGeom>
              <a:solidFill>
                <a:srgbClr val="FCFFF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algn="ctr"/>
              </a:p>
            </p:txBody>
          </p:sp>
          <p:sp>
            <p:nvSpPr>
              <p:cNvPr id="37" name="iṧlíḑe"/>
              <p:cNvSpPr/>
              <p:nvPr/>
            </p:nvSpPr>
            <p:spPr bwMode="auto">
              <a:xfrm>
                <a:off x="5021401" y="1681841"/>
                <a:ext cx="574675" cy="322263"/>
              </a:xfrm>
              <a:custGeom>
                <a:avLst/>
                <a:gdLst>
                  <a:gd name="T0" fmla="*/ 10 w 98"/>
                  <a:gd name="T1" fmla="*/ 53 h 55"/>
                  <a:gd name="T2" fmla="*/ 1 w 98"/>
                  <a:gd name="T3" fmla="*/ 41 h 55"/>
                  <a:gd name="T4" fmla="*/ 3 w 98"/>
                  <a:gd name="T5" fmla="*/ 27 h 55"/>
                  <a:gd name="T6" fmla="*/ 15 w 98"/>
                  <a:gd name="T7" fmla="*/ 19 h 55"/>
                  <a:gd name="T8" fmla="*/ 28 w 98"/>
                  <a:gd name="T9" fmla="*/ 2 h 55"/>
                  <a:gd name="T10" fmla="*/ 43 w 98"/>
                  <a:gd name="T11" fmla="*/ 2 h 55"/>
                  <a:gd name="T12" fmla="*/ 58 w 98"/>
                  <a:gd name="T13" fmla="*/ 5 h 55"/>
                  <a:gd name="T14" fmla="*/ 83 w 98"/>
                  <a:gd name="T15" fmla="*/ 2 h 55"/>
                  <a:gd name="T16" fmla="*/ 95 w 98"/>
                  <a:gd name="T17" fmla="*/ 13 h 55"/>
                  <a:gd name="T18" fmla="*/ 92 w 98"/>
                  <a:gd name="T19" fmla="*/ 36 h 55"/>
                  <a:gd name="T20" fmla="*/ 71 w 98"/>
                  <a:gd name="T21" fmla="*/ 45 h 55"/>
                  <a:gd name="T22" fmla="*/ 45 w 98"/>
                  <a:gd name="T23" fmla="*/ 41 h 55"/>
                  <a:gd name="T24" fmla="*/ 35 w 98"/>
                  <a:gd name="T25" fmla="*/ 46 h 55"/>
                  <a:gd name="T26" fmla="*/ 25 w 98"/>
                  <a:gd name="T27" fmla="*/ 52 h 55"/>
                  <a:gd name="T28" fmla="*/ 14 w 98"/>
                  <a:gd name="T29" fmla="*/ 50 h 55"/>
                  <a:gd name="T30" fmla="*/ 10 w 98"/>
                  <a:gd name="T31"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55">
                    <a:moveTo>
                      <a:pt x="10" y="53"/>
                    </a:moveTo>
                    <a:cubicBezTo>
                      <a:pt x="6" y="49"/>
                      <a:pt x="3" y="45"/>
                      <a:pt x="1" y="41"/>
                    </a:cubicBezTo>
                    <a:cubicBezTo>
                      <a:pt x="0" y="36"/>
                      <a:pt x="0" y="31"/>
                      <a:pt x="3" y="27"/>
                    </a:cubicBezTo>
                    <a:cubicBezTo>
                      <a:pt x="6" y="23"/>
                      <a:pt x="11" y="22"/>
                      <a:pt x="15" y="19"/>
                    </a:cubicBezTo>
                    <a:cubicBezTo>
                      <a:pt x="20" y="14"/>
                      <a:pt x="22" y="6"/>
                      <a:pt x="28" y="2"/>
                    </a:cubicBezTo>
                    <a:cubicBezTo>
                      <a:pt x="33" y="0"/>
                      <a:pt x="38" y="0"/>
                      <a:pt x="43" y="2"/>
                    </a:cubicBezTo>
                    <a:cubicBezTo>
                      <a:pt x="48" y="3"/>
                      <a:pt x="53" y="5"/>
                      <a:pt x="58" y="5"/>
                    </a:cubicBezTo>
                    <a:cubicBezTo>
                      <a:pt x="66" y="5"/>
                      <a:pt x="75" y="0"/>
                      <a:pt x="83" y="2"/>
                    </a:cubicBezTo>
                    <a:cubicBezTo>
                      <a:pt x="88" y="3"/>
                      <a:pt x="93" y="8"/>
                      <a:pt x="95" y="13"/>
                    </a:cubicBezTo>
                    <a:cubicBezTo>
                      <a:pt x="98" y="20"/>
                      <a:pt x="97" y="29"/>
                      <a:pt x="92" y="36"/>
                    </a:cubicBezTo>
                    <a:cubicBezTo>
                      <a:pt x="87" y="42"/>
                      <a:pt x="79" y="46"/>
                      <a:pt x="71" y="45"/>
                    </a:cubicBezTo>
                    <a:cubicBezTo>
                      <a:pt x="62" y="45"/>
                      <a:pt x="54" y="40"/>
                      <a:pt x="45" y="41"/>
                    </a:cubicBezTo>
                    <a:cubicBezTo>
                      <a:pt x="42" y="42"/>
                      <a:pt x="38" y="44"/>
                      <a:pt x="35" y="46"/>
                    </a:cubicBezTo>
                    <a:cubicBezTo>
                      <a:pt x="32" y="48"/>
                      <a:pt x="29" y="50"/>
                      <a:pt x="25" y="52"/>
                    </a:cubicBezTo>
                    <a:cubicBezTo>
                      <a:pt x="22" y="53"/>
                      <a:pt x="17" y="53"/>
                      <a:pt x="14" y="50"/>
                    </a:cubicBezTo>
                    <a:cubicBezTo>
                      <a:pt x="13" y="53"/>
                      <a:pt x="12" y="55"/>
                      <a:pt x="10" y="53"/>
                    </a:cubicBez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algn="ctr"/>
              </a:p>
            </p:txBody>
          </p:sp>
        </p:grpSp>
      </p:grpSp>
    </p:spTree>
    <p:custDataLst>
      <p:tags r:id="rId16"/>
    </p:custDataLst>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MH" val="20161201195603"/>
  <p:tag name="MH_LIBRARY" val="CONTENTS"/>
  <p:tag name="MH_TYPE" val="OTHERS"/>
  <p:tag name="ID" val="626765"/>
</p:tagLst>
</file>

<file path=ppt/tags/tag100.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f"/>
  <p:tag name="KSO_WM_UNIT_INDEX" val="1_4_1"/>
  <p:tag name="KSO_WM_UNIT_LAYERLEVEL" val="1_1_1"/>
  <p:tag name="KSO_WM_UNIT_VALUE" val="14"/>
  <p:tag name="KSO_WM_UNIT_HIGHLIGHT" val="0"/>
  <p:tag name="KSO_WM_UNIT_COMPATIBLE" val="0"/>
  <p:tag name="KSO_WM_UNIT_CLEAR" val="0"/>
  <p:tag name="KSO_WM_UNIT_PRESET_TEXT_INDEX" val="4"/>
  <p:tag name="KSO_WM_UNIT_PRESET_TEXT_LEN" val="12"/>
  <p:tag name="KSO_WM_DIAGRAM_GROUP_CODE" val="l1-1"/>
  <p:tag name="KSO_WM_UNIT_ID" val="diagram20169886_5*l_h_f*1_4_1"/>
  <p:tag name="KSO_WM_UNIT_TEXT_FILL_FORE_SCHEMECOLOR_INDEX" val="13"/>
  <p:tag name="KSO_WM_UNIT_TEXT_FILL_TYPE" val="1"/>
  <p:tag name="KSO_WM_UNIT_USESOURCEFORMAT_APPLY" val="0"/>
</p:tagLst>
</file>

<file path=ppt/tags/tag101.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f"/>
  <p:tag name="KSO_WM_UNIT_INDEX" val="1_2_1"/>
  <p:tag name="KSO_WM_UNIT_LAYERLEVEL" val="1_1_1"/>
  <p:tag name="KSO_WM_UNIT_VALUE" val="14"/>
  <p:tag name="KSO_WM_UNIT_HIGHLIGHT" val="0"/>
  <p:tag name="KSO_WM_UNIT_COMPATIBLE" val="0"/>
  <p:tag name="KSO_WM_UNIT_CLEAR" val="0"/>
  <p:tag name="KSO_WM_UNIT_PRESET_TEXT_INDEX" val="4"/>
  <p:tag name="KSO_WM_UNIT_PRESET_TEXT_LEN" val="12"/>
  <p:tag name="KSO_WM_DIAGRAM_GROUP_CODE" val="l1-1"/>
  <p:tag name="KSO_WM_UNIT_ID" val="diagram20169886_5*l_h_f*1_2_1"/>
  <p:tag name="KSO_WM_UNIT_TEXT_FILL_FORE_SCHEMECOLOR_INDEX" val="13"/>
  <p:tag name="KSO_WM_UNIT_TEXT_FILL_TYPE" val="1"/>
  <p:tag name="KSO_WM_UNIT_USESOURCEFORMAT_APPLY" val="0"/>
</p:tagLst>
</file>

<file path=ppt/tags/tag102.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f"/>
  <p:tag name="KSO_WM_UNIT_INDEX" val="1_3_1"/>
  <p:tag name="KSO_WM_UNIT_LAYERLEVEL" val="1_1_1"/>
  <p:tag name="KSO_WM_UNIT_VALUE" val="14"/>
  <p:tag name="KSO_WM_UNIT_HIGHLIGHT" val="0"/>
  <p:tag name="KSO_WM_UNIT_COMPATIBLE" val="0"/>
  <p:tag name="KSO_WM_UNIT_CLEAR" val="0"/>
  <p:tag name="KSO_WM_UNIT_PRESET_TEXT_INDEX" val="4"/>
  <p:tag name="KSO_WM_UNIT_PRESET_TEXT_LEN" val="12"/>
  <p:tag name="KSO_WM_DIAGRAM_GROUP_CODE" val="l1-1"/>
  <p:tag name="KSO_WM_UNIT_ID" val="diagram20169886_5*l_h_f*1_3_1"/>
  <p:tag name="KSO_WM_UNIT_TEXT_FILL_FORE_SCHEMECOLOR_INDEX" val="13"/>
  <p:tag name="KSO_WM_UNIT_TEXT_FILL_TYPE" val="1"/>
  <p:tag name="KSO_WM_UNIT_USESOURCEFORMAT_APPLY" val="0"/>
</p:tagLst>
</file>

<file path=ppt/tags/tag103.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f"/>
  <p:tag name="KSO_WM_UNIT_INDEX" val="1_1_1"/>
  <p:tag name="KSO_WM_UNIT_LAYERLEVEL" val="1_1_1"/>
  <p:tag name="KSO_WM_UNIT_VALUE" val="14"/>
  <p:tag name="KSO_WM_UNIT_HIGHLIGHT" val="0"/>
  <p:tag name="KSO_WM_UNIT_COMPATIBLE" val="0"/>
  <p:tag name="KSO_WM_UNIT_CLEAR" val="0"/>
  <p:tag name="KSO_WM_UNIT_PRESET_TEXT_INDEX" val="4"/>
  <p:tag name="KSO_WM_UNIT_PRESET_TEXT_LEN" val="12"/>
  <p:tag name="KSO_WM_DIAGRAM_GROUP_CODE" val="l1-1"/>
  <p:tag name="KSO_WM_UNIT_ID" val="diagram20169886_5*l_h_f*1_1_1"/>
  <p:tag name="KSO_WM_UNIT_TEXT_FILL_FORE_SCHEMECOLOR_INDEX" val="13"/>
  <p:tag name="KSO_WM_UNIT_TEXT_FILL_TYPE" val="1"/>
  <p:tag name="KSO_WM_UNIT_USESOURCEFORMAT_APPLY" val="0"/>
</p:tagLst>
</file>

<file path=ppt/tags/tag104.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f"/>
  <p:tag name="KSO_WM_UNIT_INDEX" val="1_5_1"/>
  <p:tag name="KSO_WM_UNIT_LAYERLEVEL" val="1_1_1"/>
  <p:tag name="KSO_WM_UNIT_VALUE" val="14"/>
  <p:tag name="KSO_WM_UNIT_HIGHLIGHT" val="0"/>
  <p:tag name="KSO_WM_UNIT_COMPATIBLE" val="0"/>
  <p:tag name="KSO_WM_UNIT_CLEAR" val="0"/>
  <p:tag name="KSO_WM_UNIT_PRESET_TEXT_INDEX" val="4"/>
  <p:tag name="KSO_WM_UNIT_PRESET_TEXT_LEN" val="12"/>
  <p:tag name="KSO_WM_DIAGRAM_GROUP_CODE" val="l1-1"/>
  <p:tag name="KSO_WM_UNIT_ID" val="diagram20169886_5*l_h_f*1_5_1"/>
  <p:tag name="KSO_WM_UNIT_TEXT_FILL_FORE_SCHEMECOLOR_INDEX" val="13"/>
  <p:tag name="KSO_WM_UNIT_TEXT_FILL_TYPE" val="1"/>
  <p:tag name="KSO_WM_UNIT_USESOURCEFORMAT_APPLY" val="0"/>
</p:tagLst>
</file>

<file path=ppt/tags/tag105.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f"/>
  <p:tag name="KSO_WM_UNIT_INDEX" val="1_6_1"/>
  <p:tag name="KSO_WM_UNIT_LAYERLEVEL" val="1_1_1"/>
  <p:tag name="KSO_WM_UNIT_VALUE" val="14"/>
  <p:tag name="KSO_WM_UNIT_HIGHLIGHT" val="0"/>
  <p:tag name="KSO_WM_UNIT_COMPATIBLE" val="0"/>
  <p:tag name="KSO_WM_UNIT_CLEAR" val="0"/>
  <p:tag name="KSO_WM_UNIT_PRESET_TEXT_INDEX" val="4"/>
  <p:tag name="KSO_WM_UNIT_PRESET_TEXT_LEN" val="12"/>
  <p:tag name="KSO_WM_DIAGRAM_GROUP_CODE" val="l1-1"/>
  <p:tag name="KSO_WM_UNIT_ID" val="diagram20169886_5*l_h_f*1_6_1"/>
  <p:tag name="KSO_WM_UNIT_TEXT_FILL_FORE_SCHEMECOLOR_INDEX" val="13"/>
  <p:tag name="KSO_WM_UNIT_TEXT_FILL_TYPE" val="1"/>
  <p:tag name="KSO_WM_UNIT_USESOURCEFORMAT_APPLY" val="0"/>
</p:tagLst>
</file>

<file path=ppt/tags/tag106.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i"/>
  <p:tag name="KSO_WM_UNIT_INDEX" val="1_1"/>
  <p:tag name="KSO_WM_UNIT_ID" val="diagram20169886_5*l_i*1_1"/>
  <p:tag name="KSO_WM_UNIT_LAYERLEVEL" val="1_1"/>
  <p:tag name="KSO_WM_DIAGRAM_GROUP_CODE" val="l1-1"/>
  <p:tag name="KSO_WM_UNIT_USESOURCEFORMAT_APPLY" val="0"/>
</p:tagLst>
</file>

<file path=ppt/tags/tag107.xml><?xml version="1.0" encoding="utf-8"?>
<p:tagLst xmlns:p="http://schemas.openxmlformats.org/presentationml/2006/main">
  <p:tag name="KSO_WM_SLIDE_ITEM_CNT" val="6"/>
</p:tagLst>
</file>

<file path=ppt/tags/tag108.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1"/>
  <p:tag name="KSO_WM_UNIT_ID" val="diagram160126_5*l_i*1_1"/>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 name="KSO_WM_UNIT_USESOURCEFORMAT_APPLY" val="0"/>
</p:tagLst>
</file>

<file path=ppt/tags/tag109.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2"/>
  <p:tag name="KSO_WM_UNIT_ID" val="diagram160126_5*l_i*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xml><?xml version="1.0" encoding="utf-8"?>
<p:tagLst xmlns:p="http://schemas.openxmlformats.org/presentationml/2006/main">
  <p:tag name="MH" val="20161201195603"/>
  <p:tag name="MH_LIBRARY" val="CONTENTS"/>
  <p:tag name="MH_TYPE" val="OTHERS"/>
  <p:tag name="ID" val="626765"/>
</p:tagLst>
</file>

<file path=ppt/tags/tag110.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1_1"/>
  <p:tag name="KSO_WM_UNIT_ID" val="diagram160126_5*l_h_f*1_1_1"/>
  <p:tag name="KSO_WM_UNIT_CLEAR" val="1"/>
  <p:tag name="KSO_WM_UNIT_LAYERLEVEL" val="1_1_1"/>
  <p:tag name="KSO_WM_UNIT_VALUE" val="23"/>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111.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3"/>
  <p:tag name="KSO_WM_UNIT_ID" val="diagram160126_5*l_i*1_3"/>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 name="KSO_WM_UNIT_USESOURCEFORMAT_APPLY" val="0"/>
</p:tagLst>
</file>

<file path=ppt/tags/tag112.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4"/>
  <p:tag name="KSO_WM_UNIT_ID" val="diagram160126_5*l_i*1_4"/>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3.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2_1"/>
  <p:tag name="KSO_WM_UNIT_ID" val="diagram160126_5*l_h_f*1_2_1"/>
  <p:tag name="KSO_WM_UNIT_CLEAR" val="1"/>
  <p:tag name="KSO_WM_UNIT_LAYERLEVEL" val="1_1_1"/>
  <p:tag name="KSO_WM_UNIT_VALUE" val="23"/>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114.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5"/>
  <p:tag name="KSO_WM_UNIT_ID" val="diagram160126_5*l_i*1_5"/>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 name="KSO_WM_UNIT_USESOURCEFORMAT_APPLY" val="0"/>
</p:tagLst>
</file>

<file path=ppt/tags/tag115.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6"/>
  <p:tag name="KSO_WM_UNIT_ID" val="diagram160126_5*l_i*1_6"/>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6.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3_1"/>
  <p:tag name="KSO_WM_UNIT_ID" val="diagram160126_5*l_h_f*1_3_1"/>
  <p:tag name="KSO_WM_UNIT_CLEAR" val="1"/>
  <p:tag name="KSO_WM_UNIT_LAYERLEVEL" val="1_1_1"/>
  <p:tag name="KSO_WM_UNIT_VALUE" val="23"/>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117.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7"/>
  <p:tag name="KSO_WM_UNIT_ID" val="diagram160126_5*l_i*1_7"/>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 name="KSO_WM_UNIT_USESOURCEFORMAT_APPLY" val="0"/>
</p:tagLst>
</file>

<file path=ppt/tags/tag118.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8"/>
  <p:tag name="KSO_WM_UNIT_ID" val="diagram160126_5*l_i*1_8"/>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9.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4_1"/>
  <p:tag name="KSO_WM_UNIT_ID" val="diagram160126_5*l_h_f*1_4_1"/>
  <p:tag name="KSO_WM_UNIT_CLEAR" val="1"/>
  <p:tag name="KSO_WM_UNIT_LAYERLEVEL" val="1_1_1"/>
  <p:tag name="KSO_WM_UNIT_VALUE" val="23"/>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12.xml><?xml version="1.0" encoding="utf-8"?>
<p:tagLst xmlns:p="http://schemas.openxmlformats.org/presentationml/2006/main">
  <p:tag name="MH" val="20161201195603"/>
  <p:tag name="MH_LIBRARY" val="CONTENTS"/>
  <p:tag name="MH_TYPE" val="OTHERS"/>
  <p:tag name="ID" val="626765"/>
</p:tagLst>
</file>

<file path=ppt/tags/tag120.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9"/>
  <p:tag name="KSO_WM_UNIT_ID" val="diagram160126_5*l_i*1_9"/>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 name="KSO_WM_UNIT_USESOURCEFORMAT_APPLY" val="0"/>
</p:tagLst>
</file>

<file path=ppt/tags/tag121.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10"/>
  <p:tag name="KSO_WM_UNIT_ID" val="diagram160126_5*l_i*1_10"/>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2.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5_1"/>
  <p:tag name="KSO_WM_UNIT_ID" val="diagram160126_5*l_h_f*1_5_1"/>
  <p:tag name="KSO_WM_UNIT_CLEAR" val="1"/>
  <p:tag name="KSO_WM_UNIT_LAYERLEVEL" val="1_1_1"/>
  <p:tag name="KSO_WM_UNIT_VALUE" val="23"/>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123.xml><?xml version="1.0" encoding="utf-8"?>
<p:tagLst xmlns:p="http://schemas.openxmlformats.org/presentationml/2006/main">
  <p:tag name="KSO_WM_SLIDE_ITEM_CNT" val="5"/>
</p:tagLst>
</file>

<file path=ppt/tags/tag124.xml><?xml version="1.0" encoding="utf-8"?>
<p:tagLst xmlns:p="http://schemas.openxmlformats.org/presentationml/2006/main">
  <p:tag name="KSO_WM_TAG_VERSION" val="1.0"/>
  <p:tag name="KSO_WM_BEAUTIFY_FLAG" val="#wm#"/>
  <p:tag name="KSO_WM_UNIT_TYPE" val="i"/>
  <p:tag name="KSO_WM_UNIT_ID" val="diagram748_2*i*0"/>
  <p:tag name="KSO_WM_TEMPLATE_CATEGORY" val="diagram"/>
  <p:tag name="KSO_WM_TEMPLATE_INDEX" val="748"/>
  <p:tag name="KSO_WM_UNIT_INDEX" val="0"/>
</p:tagLst>
</file>

<file path=ppt/tags/tag125.xml><?xml version="1.0" encoding="utf-8"?>
<p:tagLst xmlns:p="http://schemas.openxmlformats.org/presentationml/2006/main">
  <p:tag name="KSO_WM_TAG_VERSION" val="1.0"/>
  <p:tag name="KSO_WM_TEMPLATE_CATEGORY" val="diagram"/>
  <p:tag name="KSO_WM_TEMPLATE_INDEX" val="748"/>
  <p:tag name="KSO_WM_UNIT_TYPE" val="l_i"/>
  <p:tag name="KSO_WM_UNIT_INDEX" val="1_1"/>
  <p:tag name="KSO_WM_UNIT_ID" val="257*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6"/>
  <p:tag name="KSO_WM_UNIT_TEXT_FILL_TYPE" val="1"/>
  <p:tag name="KSO_WM_UNIT_USESOURCEFORMAT_APPLY" val="0"/>
</p:tagLst>
</file>

<file path=ppt/tags/tag126.xml><?xml version="1.0" encoding="utf-8"?>
<p:tagLst xmlns:p="http://schemas.openxmlformats.org/presentationml/2006/main">
  <p:tag name="KSO_WM_TAG_VERSION" val="1.0"/>
  <p:tag name="KSO_WM_TEMPLATE_CATEGORY" val="diagram"/>
  <p:tag name="KSO_WM_TEMPLATE_INDEX" val="748"/>
  <p:tag name="KSO_WM_UNIT_TYPE" val="l_i"/>
  <p:tag name="KSO_WM_UNIT_INDEX" val="1_2"/>
  <p:tag name="KSO_WM_UNIT_ID" val="257*l_i*1_2"/>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27.xml><?xml version="1.0" encoding="utf-8"?>
<p:tagLst xmlns:p="http://schemas.openxmlformats.org/presentationml/2006/main">
  <p:tag name="KSO_WM_TAG_VERSION" val="1.0"/>
  <p:tag name="KSO_WM_TEMPLATE_CATEGORY" val="diagram"/>
  <p:tag name="KSO_WM_TEMPLATE_INDEX" val="748"/>
  <p:tag name="KSO_WM_UNIT_TYPE" val="l_h_f"/>
  <p:tag name="KSO_WM_UNIT_INDEX" val="1_1_1"/>
  <p:tag name="KSO_WM_UNIT_ID" val="257*l_h_f*1_1_1"/>
  <p:tag name="KSO_WM_UNIT_CLEAR" val="1"/>
  <p:tag name="KSO_WM_UNIT_LAYERLEVEL" val="1_1_1"/>
  <p:tag name="KSO_WM_UNIT_VALUE" val="44"/>
  <p:tag name="KSO_WM_UNIT_HIGHLIGHT" val="0"/>
  <p:tag name="KSO_WM_UNIT_COMPATIBLE" val="0"/>
  <p:tag name="KSO_WM_BEAUTIFY_FLAG" val="#wm#"/>
  <p:tag name="KSO_WM_UNIT_PRESET_TEXT_INDEX" val="4"/>
  <p:tag name="KSO_WM_UNIT_PRESET_TEXT_LEN" val="23"/>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28.xml><?xml version="1.0" encoding="utf-8"?>
<p:tagLst xmlns:p="http://schemas.openxmlformats.org/presentationml/2006/main">
  <p:tag name="KSO_WM_TAG_VERSION" val="1.0"/>
  <p:tag name="KSO_WM_BEAUTIFY_FLAG" val="#wm#"/>
  <p:tag name="KSO_WM_UNIT_TYPE" val="i"/>
  <p:tag name="KSO_WM_UNIT_ID" val="diagram748_2*i*7"/>
  <p:tag name="KSO_WM_TEMPLATE_CATEGORY" val="diagram"/>
  <p:tag name="KSO_WM_TEMPLATE_INDEX" val="748"/>
  <p:tag name="KSO_WM_UNIT_INDEX" val="7"/>
</p:tagLst>
</file>

<file path=ppt/tags/tag129.xml><?xml version="1.0" encoding="utf-8"?>
<p:tagLst xmlns:p="http://schemas.openxmlformats.org/presentationml/2006/main">
  <p:tag name="KSO_WM_TAG_VERSION" val="1.0"/>
  <p:tag name="KSO_WM_TEMPLATE_CATEGORY" val="diagram"/>
  <p:tag name="KSO_WM_TEMPLATE_INDEX" val="748"/>
  <p:tag name="KSO_WM_UNIT_TYPE" val="l_i"/>
  <p:tag name="KSO_WM_UNIT_INDEX" val="1_3"/>
  <p:tag name="KSO_WM_UNIT_ID" val="257*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6"/>
  <p:tag name="KSO_WM_UNIT_TEXT_FILL_TYPE" val="1"/>
  <p:tag name="KSO_WM_UNIT_USESOURCEFORMAT_APPLY"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0.xml><?xml version="1.0" encoding="utf-8"?>
<p:tagLst xmlns:p="http://schemas.openxmlformats.org/presentationml/2006/main">
  <p:tag name="KSO_WM_TAG_VERSION" val="1.0"/>
  <p:tag name="KSO_WM_TEMPLATE_CATEGORY" val="diagram"/>
  <p:tag name="KSO_WM_TEMPLATE_INDEX" val="748"/>
  <p:tag name="KSO_WM_UNIT_TYPE" val="l_i"/>
  <p:tag name="KSO_WM_UNIT_INDEX" val="1_4"/>
  <p:tag name="KSO_WM_UNIT_ID" val="257*l_i*1_4"/>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31.xml><?xml version="1.0" encoding="utf-8"?>
<p:tagLst xmlns:p="http://schemas.openxmlformats.org/presentationml/2006/main">
  <p:tag name="KSO_WM_TAG_VERSION" val="1.0"/>
  <p:tag name="KSO_WM_TEMPLATE_CATEGORY" val="diagram"/>
  <p:tag name="KSO_WM_TEMPLATE_INDEX" val="748"/>
  <p:tag name="KSO_WM_UNIT_TYPE" val="l_h_f"/>
  <p:tag name="KSO_WM_UNIT_INDEX" val="1_2_1"/>
  <p:tag name="KSO_WM_UNIT_ID" val="257*l_h_f*1_2_1"/>
  <p:tag name="KSO_WM_UNIT_CLEAR" val="1"/>
  <p:tag name="KSO_WM_UNIT_LAYERLEVEL" val="1_1_1"/>
  <p:tag name="KSO_WM_UNIT_VALUE" val="44"/>
  <p:tag name="KSO_WM_UNIT_HIGHLIGHT" val="0"/>
  <p:tag name="KSO_WM_UNIT_COMPATIBLE" val="0"/>
  <p:tag name="KSO_WM_BEAUTIFY_FLAG" val="#wm#"/>
  <p:tag name="KSO_WM_UNIT_PRESET_TEXT_INDEX" val="4"/>
  <p:tag name="KSO_WM_UNIT_PRESET_TEXT_LEN" val="23"/>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32.xml><?xml version="1.0" encoding="utf-8"?>
<p:tagLst xmlns:p="http://schemas.openxmlformats.org/presentationml/2006/main">
  <p:tag name="KSO_WM_SLIDE_ITEM_CNT" val="2"/>
</p:tagLst>
</file>

<file path=ppt/tags/tag133.xml><?xml version="1.0" encoding="utf-8"?>
<p:tagLst xmlns:p="http://schemas.openxmlformats.org/presentationml/2006/main">
  <p:tag name="KSO_WM_TAG_VERSION" val="1.0"/>
  <p:tag name="KSO_WM_BEAUTIFY_FLAG" val="#wm#"/>
  <p:tag name="KSO_WM_UNIT_TYPE" val="i"/>
  <p:tag name="KSO_WM_UNIT_ID" val="diagram160667_4*i*0"/>
  <p:tag name="KSO_WM_TEMPLATE_CATEGORY" val="diagram"/>
  <p:tag name="KSO_WM_TEMPLATE_INDEX" val="160667"/>
  <p:tag name="KSO_WM_UNIT_INDEX" val="0"/>
</p:tagLst>
</file>

<file path=ppt/tags/tag134.xml><?xml version="1.0" encoding="utf-8"?>
<p:tagLst xmlns:p="http://schemas.openxmlformats.org/presentationml/2006/main">
  <p:tag name="KSO_WM_TAG_VERSION" val="1.0"/>
  <p:tag name="KSO_WM_BEAUTIFY_FLAG" val="#wm#"/>
  <p:tag name="KSO_WM_TEMPLATE_CATEGORY" val="diagram"/>
  <p:tag name="KSO_WM_TEMPLATE_INDEX" val="160667"/>
  <p:tag name="KSO_WM_UNIT_TYPE" val="l_i"/>
  <p:tag name="KSO_WM_UNIT_INDEX" val="1_1"/>
  <p:tag name="KSO_WM_UNIT_ID" val="diagram160667_4*l_i*1_1"/>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35.xml><?xml version="1.0" encoding="utf-8"?>
<p:tagLst xmlns:p="http://schemas.openxmlformats.org/presentationml/2006/main">
  <p:tag name="KSO_WM_TAG_VERSION" val="1.0"/>
  <p:tag name="KSO_WM_BEAUTIFY_FLAG" val="#wm#"/>
  <p:tag name="KSO_WM_TEMPLATE_CATEGORY" val="diagram"/>
  <p:tag name="KSO_WM_TEMPLATE_INDEX" val="160667"/>
  <p:tag name="KSO_WM_UNIT_TYPE" val="l_h_f"/>
  <p:tag name="KSO_WM_UNIT_INDEX" val="1_1_1"/>
  <p:tag name="KSO_WM_UNIT_ID" val="diagram160667_4*l_h_f*1_1_1"/>
  <p:tag name="KSO_WM_UNIT_CLEAR" val="1"/>
  <p:tag name="KSO_WM_UNIT_LAYERLEVEL" val="1_1_1"/>
  <p:tag name="KSO_WM_UNIT_VALUE" val="16"/>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36.xml><?xml version="1.0" encoding="utf-8"?>
<p:tagLst xmlns:p="http://schemas.openxmlformats.org/presentationml/2006/main">
  <p:tag name="KSO_WM_TAG_VERSION" val="1.0"/>
  <p:tag name="KSO_WM_BEAUTIFY_FLAG" val="#wm#"/>
  <p:tag name="KSO_WM_UNIT_TYPE" val="i"/>
  <p:tag name="KSO_WM_UNIT_ID" val="diagram160667_4*i*5"/>
  <p:tag name="KSO_WM_TEMPLATE_CATEGORY" val="diagram"/>
  <p:tag name="KSO_WM_TEMPLATE_INDEX" val="160667"/>
  <p:tag name="KSO_WM_UNIT_INDEX" val="5"/>
</p:tagLst>
</file>

<file path=ppt/tags/tag137.xml><?xml version="1.0" encoding="utf-8"?>
<p:tagLst xmlns:p="http://schemas.openxmlformats.org/presentationml/2006/main">
  <p:tag name="KSO_WM_TAG_VERSION" val="1.0"/>
  <p:tag name="KSO_WM_BEAUTIFY_FLAG" val="#wm#"/>
  <p:tag name="KSO_WM_TEMPLATE_CATEGORY" val="diagram"/>
  <p:tag name="KSO_WM_TEMPLATE_INDEX" val="160667"/>
  <p:tag name="KSO_WM_UNIT_TYPE" val="l_i"/>
  <p:tag name="KSO_WM_UNIT_INDEX" val="1_2"/>
  <p:tag name="KSO_WM_UNIT_ID" val="diagram160667_4*l_i*1_2"/>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38.xml><?xml version="1.0" encoding="utf-8"?>
<p:tagLst xmlns:p="http://schemas.openxmlformats.org/presentationml/2006/main">
  <p:tag name="KSO_WM_TAG_VERSION" val="1.0"/>
  <p:tag name="KSO_WM_BEAUTIFY_FLAG" val="#wm#"/>
  <p:tag name="KSO_WM_TEMPLATE_CATEGORY" val="diagram"/>
  <p:tag name="KSO_WM_TEMPLATE_INDEX" val="160667"/>
  <p:tag name="KSO_WM_UNIT_TYPE" val="l_h_f"/>
  <p:tag name="KSO_WM_UNIT_INDEX" val="1_2_1"/>
  <p:tag name="KSO_WM_UNIT_ID" val="diagram160667_4*l_h_f*1_2_1"/>
  <p:tag name="KSO_WM_UNIT_CLEAR" val="1"/>
  <p:tag name="KSO_WM_UNIT_LAYERLEVEL" val="1_1_1"/>
  <p:tag name="KSO_WM_UNIT_VALUE" val="16"/>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39.xml><?xml version="1.0" encoding="utf-8"?>
<p:tagLst xmlns:p="http://schemas.openxmlformats.org/presentationml/2006/main">
  <p:tag name="KSO_WM_TAG_VERSION" val="1.0"/>
  <p:tag name="KSO_WM_BEAUTIFY_FLAG" val="#wm#"/>
  <p:tag name="KSO_WM_UNIT_TYPE" val="i"/>
  <p:tag name="KSO_WM_UNIT_ID" val="diagram160667_4*i*10"/>
  <p:tag name="KSO_WM_TEMPLATE_CATEGORY" val="diagram"/>
  <p:tag name="KSO_WM_TEMPLATE_INDEX" val="160667"/>
  <p:tag name="KSO_WM_UNIT_INDEX" val="1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TEMPLATE_CATEGORY" val="diagram"/>
  <p:tag name="KSO_WM_TEMPLATE_INDEX" val="160667"/>
  <p:tag name="KSO_WM_UNIT_TYPE" val="l_i"/>
  <p:tag name="KSO_WM_UNIT_INDEX" val="1_3"/>
  <p:tag name="KSO_WM_UNIT_ID" val="diagram160667_4*l_i*1_3"/>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41.xml><?xml version="1.0" encoding="utf-8"?>
<p:tagLst xmlns:p="http://schemas.openxmlformats.org/presentationml/2006/main">
  <p:tag name="KSO_WM_TAG_VERSION" val="1.0"/>
  <p:tag name="KSO_WM_BEAUTIFY_FLAG" val="#wm#"/>
  <p:tag name="KSO_WM_TEMPLATE_CATEGORY" val="diagram"/>
  <p:tag name="KSO_WM_TEMPLATE_INDEX" val="160667"/>
  <p:tag name="KSO_WM_UNIT_TYPE" val="l_h_f"/>
  <p:tag name="KSO_WM_UNIT_INDEX" val="1_3_1"/>
  <p:tag name="KSO_WM_UNIT_ID" val="diagram160667_4*l_h_f*1_3_1"/>
  <p:tag name="KSO_WM_UNIT_CLEAR" val="1"/>
  <p:tag name="KSO_WM_UNIT_LAYERLEVEL" val="1_1_1"/>
  <p:tag name="KSO_WM_UNIT_VALUE" val="16"/>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42.xml><?xml version="1.0" encoding="utf-8"?>
<p:tagLst xmlns:p="http://schemas.openxmlformats.org/presentationml/2006/main">
  <p:tag name="KSO_WM_TAG_VERSION" val="1.0"/>
  <p:tag name="KSO_WM_BEAUTIFY_FLAG" val="#wm#"/>
  <p:tag name="KSO_WM_UNIT_TYPE" val="i"/>
  <p:tag name="KSO_WM_UNIT_ID" val="diagram160667_4*i*15"/>
  <p:tag name="KSO_WM_TEMPLATE_CATEGORY" val="diagram"/>
  <p:tag name="KSO_WM_TEMPLATE_INDEX" val="160667"/>
  <p:tag name="KSO_WM_UNIT_INDEX" val="15"/>
</p:tagLst>
</file>

<file path=ppt/tags/tag143.xml><?xml version="1.0" encoding="utf-8"?>
<p:tagLst xmlns:p="http://schemas.openxmlformats.org/presentationml/2006/main">
  <p:tag name="KSO_WM_TAG_VERSION" val="1.0"/>
  <p:tag name="KSO_WM_BEAUTIFY_FLAG" val="#wm#"/>
  <p:tag name="KSO_WM_TEMPLATE_CATEGORY" val="diagram"/>
  <p:tag name="KSO_WM_TEMPLATE_INDEX" val="160667"/>
  <p:tag name="KSO_WM_UNIT_TYPE" val="l_i"/>
  <p:tag name="KSO_WM_UNIT_INDEX" val="1_4"/>
  <p:tag name="KSO_WM_UNIT_ID" val="diagram160667_4*l_i*1_4"/>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44.xml><?xml version="1.0" encoding="utf-8"?>
<p:tagLst xmlns:p="http://schemas.openxmlformats.org/presentationml/2006/main">
  <p:tag name="KSO_WM_TAG_VERSION" val="1.0"/>
  <p:tag name="KSO_WM_BEAUTIFY_FLAG" val="#wm#"/>
  <p:tag name="KSO_WM_TEMPLATE_CATEGORY" val="diagram"/>
  <p:tag name="KSO_WM_TEMPLATE_INDEX" val="160667"/>
  <p:tag name="KSO_WM_UNIT_TYPE" val="l_h_f"/>
  <p:tag name="KSO_WM_UNIT_INDEX" val="1_4_1"/>
  <p:tag name="KSO_WM_UNIT_ID" val="diagram160667_4*l_h_f*1_4_1"/>
  <p:tag name="KSO_WM_UNIT_CLEAR" val="1"/>
  <p:tag name="KSO_WM_UNIT_LAYERLEVEL" val="1_1_1"/>
  <p:tag name="KSO_WM_UNIT_VALUE" val="16"/>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45.xml><?xml version="1.0" encoding="utf-8"?>
<p:tagLst xmlns:p="http://schemas.openxmlformats.org/presentationml/2006/main">
  <p:tag name="KSO_WM_SLIDE_ITEM_CNT" val="4"/>
</p:tagLst>
</file>

<file path=ppt/tags/tag146.xml><?xml version="1.0" encoding="utf-8"?>
<p:tagLst xmlns:p="http://schemas.openxmlformats.org/presentationml/2006/main">
  <p:tag name="KSO_WM_TAG_VERSION" val="1.0"/>
  <p:tag name="KSO_WM_BEAUTIFY_FLAG" val="#wm#"/>
  <p:tag name="KSO_WM_UNIT_TYPE" val="i"/>
  <p:tag name="KSO_WM_UNIT_ID" val="diagram160060_2*i*0"/>
  <p:tag name="KSO_WM_TEMPLATE_CATEGORY" val="diagram"/>
  <p:tag name="KSO_WM_TEMPLATE_INDEX" val="160060"/>
  <p:tag name="KSO_WM_UNIT_INDEX" val="0"/>
</p:tagLst>
</file>

<file path=ppt/tags/tag147.xml><?xml version="1.0" encoding="utf-8"?>
<p:tagLst xmlns:p="http://schemas.openxmlformats.org/presentationml/2006/main">
  <p:tag name="KSO_WM_TAG_VERSION" val="1.0"/>
  <p:tag name="KSO_WM_BEAUTIFY_FLAG" val="#wm#"/>
  <p:tag name="KSO_WM_TEMPLATE_CATEGORY" val="diagram"/>
  <p:tag name="KSO_WM_TEMPLATE_INDEX" val="160060"/>
  <p:tag name="KSO_WM_UNIT_TYPE" val="l_i"/>
  <p:tag name="KSO_WM_UNIT_INDEX" val="1_1"/>
  <p:tag name="KSO_WM_UNIT_ID" val="diagram160060_2*l_i*1_1"/>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148.xml><?xml version="1.0" encoding="utf-8"?>
<p:tagLst xmlns:p="http://schemas.openxmlformats.org/presentationml/2006/main">
  <p:tag name="KSO_WM_TAG_VERSION" val="1.0"/>
  <p:tag name="KSO_WM_BEAUTIFY_FLAG" val="#wm#"/>
  <p:tag name="KSO_WM_TEMPLATE_CATEGORY" val="diagram"/>
  <p:tag name="KSO_WM_TEMPLATE_INDEX" val="160060"/>
  <p:tag name="KSO_WM_UNIT_TYPE" val="l_i"/>
  <p:tag name="KSO_WM_UNIT_INDEX" val="1_2"/>
  <p:tag name="KSO_WM_UNIT_ID" val="diagram160060_2*l_i*1_2"/>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149.xml><?xml version="1.0" encoding="utf-8"?>
<p:tagLst xmlns:p="http://schemas.openxmlformats.org/presentationml/2006/main">
  <p:tag name="KSO_WM_TAG_VERSION" val="1.0"/>
  <p:tag name="KSO_WM_BEAUTIFY_FLAG" val="#wm#"/>
  <p:tag name="KSO_WM_TEMPLATE_CATEGORY" val="diagram"/>
  <p:tag name="KSO_WM_TEMPLATE_INDEX" val="160060"/>
  <p:tag name="KSO_WM_UNIT_TYPE" val="l_h_f"/>
  <p:tag name="KSO_WM_UNIT_INDEX" val="1_1_1"/>
  <p:tag name="KSO_WM_UNIT_ID" val="diagram160060_2*l_h_f*1_1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DIAGRAM_GROUP_CODE" val="l1-1"/>
  <p:tag name="KSO_WM_UNIT_TEXT_FILL_FORE_SCHEMECOLOR_INDEX" val="13"/>
  <p:tag name="KSO_WM_UNIT_TEXT_FILL_TYPE" val="1"/>
  <p:tag name="KSO_WM_UNIT_USESOURCEFORMAT_APPLY" val="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0.xml><?xml version="1.0" encoding="utf-8"?>
<p:tagLst xmlns:p="http://schemas.openxmlformats.org/presentationml/2006/main">
  <p:tag name="KSO_WM_TAG_VERSION" val="1.0"/>
  <p:tag name="KSO_WM_BEAUTIFY_FLAG" val="#wm#"/>
  <p:tag name="KSO_WM_UNIT_TYPE" val="i"/>
  <p:tag name="KSO_WM_UNIT_ID" val="diagram160060_2*i*7"/>
  <p:tag name="KSO_WM_TEMPLATE_CATEGORY" val="diagram"/>
  <p:tag name="KSO_WM_TEMPLATE_INDEX" val="160060"/>
  <p:tag name="KSO_WM_UNIT_INDEX" val="7"/>
</p:tagLst>
</file>

<file path=ppt/tags/tag151.xml><?xml version="1.0" encoding="utf-8"?>
<p:tagLst xmlns:p="http://schemas.openxmlformats.org/presentationml/2006/main">
  <p:tag name="KSO_WM_TAG_VERSION" val="1.0"/>
  <p:tag name="KSO_WM_BEAUTIFY_FLAG" val="#wm#"/>
  <p:tag name="KSO_WM_TEMPLATE_CATEGORY" val="diagram"/>
  <p:tag name="KSO_WM_TEMPLATE_INDEX" val="160060"/>
  <p:tag name="KSO_WM_UNIT_TYPE" val="l_i"/>
  <p:tag name="KSO_WM_UNIT_INDEX" val="1_3"/>
  <p:tag name="KSO_WM_UNIT_ID" val="diagram160060_2*l_i*1_3"/>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152.xml><?xml version="1.0" encoding="utf-8"?>
<p:tagLst xmlns:p="http://schemas.openxmlformats.org/presentationml/2006/main">
  <p:tag name="KSO_WM_TAG_VERSION" val="1.0"/>
  <p:tag name="KSO_WM_BEAUTIFY_FLAG" val="#wm#"/>
  <p:tag name="KSO_WM_TEMPLATE_CATEGORY" val="diagram"/>
  <p:tag name="KSO_WM_TEMPLATE_INDEX" val="160060"/>
  <p:tag name="KSO_WM_UNIT_TYPE" val="l_i"/>
  <p:tag name="KSO_WM_UNIT_INDEX" val="1_4"/>
  <p:tag name="KSO_WM_UNIT_ID" val="diagram160060_2*l_i*1_4"/>
  <p:tag name="KSO_WM_UNIT_CLEAR" val="1"/>
  <p:tag name="KSO_WM_UNIT_LAYERLEVEL" val="1_1"/>
  <p:tag name="KSO_WM_DIAGRAM_GROUP_CODE" val="l1-1"/>
  <p:tag name="KSO_WM_UNIT_LINE_FORE_SCHEMECOLOR_INDEX" val="6"/>
  <p:tag name="KSO_WM_UNIT_LINE_FILL_TYPE" val="2"/>
  <p:tag name="KSO_WM_UNIT_USESOURCEFORMAT_APPLY" val="0"/>
</p:tagLst>
</file>

<file path=ppt/tags/tag153.xml><?xml version="1.0" encoding="utf-8"?>
<p:tagLst xmlns:p="http://schemas.openxmlformats.org/presentationml/2006/main">
  <p:tag name="KSO_WM_TAG_VERSION" val="1.0"/>
  <p:tag name="KSO_WM_BEAUTIFY_FLAG" val="#wm#"/>
  <p:tag name="KSO_WM_TEMPLATE_CATEGORY" val="diagram"/>
  <p:tag name="KSO_WM_TEMPLATE_INDEX" val="160060"/>
  <p:tag name="KSO_WM_UNIT_TYPE" val="l_h_f"/>
  <p:tag name="KSO_WM_UNIT_INDEX" val="1_2_1"/>
  <p:tag name="KSO_WM_UNIT_ID" val="diagram160060_2*l_h_f*1_2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DIAGRAM_GROUP_CODE" val="l1-1"/>
  <p:tag name="KSO_WM_UNIT_TEXT_FILL_FORE_SCHEMECOLOR_INDEX" val="13"/>
  <p:tag name="KSO_WM_UNIT_TEXT_FILL_TYPE" val="1"/>
  <p:tag name="KSO_WM_UNIT_USESOURCEFORMAT_APPLY" val="0"/>
</p:tagLst>
</file>

<file path=ppt/tags/tag154.xml><?xml version="1.0" encoding="utf-8"?>
<p:tagLst xmlns:p="http://schemas.openxmlformats.org/presentationml/2006/main">
  <p:tag name="KSO_WM_SLIDE_ITEM_CNT" val="2"/>
</p:tagLst>
</file>

<file path=ppt/tags/tag15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1"/>
  <p:tag name="KSO_WM_UNIT_ID" val="diagram20198936_5*l_h_i*1_3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15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8936_5*l_h_i*1_3_2"/>
  <p:tag name="KSO_WM_TEMPLATE_CATEGORY" val="diagram"/>
  <p:tag name="KSO_WM_TEMPLATE_INDEX" val="20198936"/>
  <p:tag name="KSO_WM_UNIT_LAYERLEVEL" val="1_1_1"/>
  <p:tag name="KSO_WM_TAG_VERSION" val="1.0"/>
  <p:tag name="KSO_WM_BEAUTIFY_FLAG" val="#wm#"/>
  <p:tag name="KSO_WM_UNIT_FILL_FORE_SCHEMECOLOR_INDEX" val="7"/>
  <p:tag name="KSO_WM_UNIT_FILL_TYPE" val="1"/>
  <p:tag name="KSO_WM_UNIT_USESOURCEFORMAT_APPLY" val="0"/>
</p:tagLst>
</file>

<file path=ppt/tags/tag15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5_1"/>
  <p:tag name="KSO_WM_UNIT_ID" val="diagram20198936_5*l_h_i*1_5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15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198936_5*l_h_i*1_5_2"/>
  <p:tag name="KSO_WM_TEMPLATE_CATEGORY" val="diagram"/>
  <p:tag name="KSO_WM_TEMPLATE_INDEX" val="20198936"/>
  <p:tag name="KSO_WM_UNIT_LAYERLEVEL" val="1_1_1"/>
  <p:tag name="KSO_WM_TAG_VERSION" val="1.0"/>
  <p:tag name="KSO_WM_BEAUTIFY_FLAG" val="#wm#"/>
  <p:tag name="KSO_WM_UNIT_FILL_FORE_SCHEMECOLOR_INDEX" val="9"/>
  <p:tag name="KSO_WM_UNIT_FILL_TYPE" val="1"/>
  <p:tag name="KSO_WM_UNIT_USESOURCEFORMAT_APPLY" val="0"/>
</p:tagLst>
</file>

<file path=ppt/tags/tag15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4_1"/>
  <p:tag name="KSO_WM_UNIT_ID" val="diagram20198936_5*l_h_i*1_4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16.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6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98936_5*l_h_i*1_4_2"/>
  <p:tag name="KSO_WM_TEMPLATE_CATEGORY" val="diagram"/>
  <p:tag name="KSO_WM_TEMPLATE_INDEX" val="20198936"/>
  <p:tag name="KSO_WM_UNIT_LAYERLEVEL" val="1_1_1"/>
  <p:tag name="KSO_WM_TAG_VERSION" val="1.0"/>
  <p:tag name="KSO_WM_BEAUTIFY_FLAG" val="#wm#"/>
  <p:tag name="KSO_WM_UNIT_FILL_FORE_SCHEMECOLOR_INDEX" val="8"/>
  <p:tag name="KSO_WM_UNIT_FILL_TYPE" val="1"/>
  <p:tag name="KSO_WM_UNIT_USESOURCEFORMAT_APPLY" val="0"/>
</p:tagLst>
</file>

<file path=ppt/tags/tag16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6_1"/>
  <p:tag name="KSO_WM_UNIT_ID" val="diagram20198936_5*l_h_i*1_6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16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198936_5*l_h_i*1_6_2"/>
  <p:tag name="KSO_WM_TEMPLATE_CATEGORY" val="diagram"/>
  <p:tag name="KSO_WM_TEMPLATE_INDEX" val="20198936"/>
  <p:tag name="KSO_WM_UNIT_LAYERLEVEL" val="1_1_1"/>
  <p:tag name="KSO_WM_TAG_VERSION" val="1.0"/>
  <p:tag name="KSO_WM_BEAUTIFY_FLAG" val="#wm#"/>
  <p:tag name="KSO_WM_UNIT_FILL_FORE_SCHEMECOLOR_INDEX" val="10"/>
  <p:tag name="KSO_WM_UNIT_FILL_TYPE" val="1"/>
  <p:tag name="KSO_WM_UNIT_USESOURCEFORMAT_APPLY" val="0"/>
</p:tagLst>
</file>

<file path=ppt/tags/tag16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936_5*l_h_i*1_1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16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36_5*l_h_i*1_1_2"/>
  <p:tag name="KSO_WM_TEMPLATE_CATEGORY" val="diagram"/>
  <p:tag name="KSO_WM_TEMPLATE_INDEX" val="20198936"/>
  <p:tag name="KSO_WM_UNIT_LAYERLEVEL" val="1_1_1"/>
  <p:tag name="KSO_WM_TAG_VERSION" val="1.0"/>
  <p:tag name="KSO_WM_BEAUTIFY_FLAG" val="#wm#"/>
  <p:tag name="KSO_WM_UNIT_FILL_FORE_SCHEMECOLOR_INDEX" val="6"/>
  <p:tag name="KSO_WM_UNIT_FILL_TYPE" val="1"/>
  <p:tag name="KSO_WM_UNIT_USESOURCEFORMAT_APPLY" val="0"/>
</p:tagLst>
</file>

<file path=ppt/tags/tag16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936_5*l_h_i*1_2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16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36_5*l_h_i*1_2_2"/>
  <p:tag name="KSO_WM_TEMPLATE_CATEGORY" val="diagram"/>
  <p:tag name="KSO_WM_TEMPLATE_INDEX" val="20198936"/>
  <p:tag name="KSO_WM_UNIT_LAYERLEVEL" val="1_1_1"/>
  <p:tag name="KSO_WM_TAG_VERSION" val="1.0"/>
  <p:tag name="KSO_WM_BEAUTIFY_FLAG" val="#wm#"/>
  <p:tag name="KSO_WM_UNIT_FILL_FORE_SCHEMECOLOR_INDEX" val="5"/>
  <p:tag name="KSO_WM_UNIT_FILL_TYPE" val="1"/>
  <p:tag name="KSO_WM_UNIT_USESOURCEFORMAT_APPLY" val="0"/>
</p:tagLst>
</file>

<file path=ppt/tags/tag167.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6_5*l_h_f*1_1_1"/>
  <p:tag name="KSO_WM_TEMPLATE_CATEGORY" val="diagram"/>
  <p:tag name="KSO_WM_TEMPLATE_INDEX" val="20198936"/>
  <p:tag name="KSO_WM_UNIT_LAYERLEVEL" val="1_1_1"/>
  <p:tag name="KSO_WM_TAG_VERSION" val="1.0"/>
  <p:tag name="KSO_WM_BEAUTIFY_FLAG" val="#wm#"/>
  <p:tag name="KSO_WM_UNIT_PRESET_TEXT" val="好设计是有创意的"/>
  <p:tag name="KSO_WM_UNIT_USESOURCEFORMAT_APPLY" val="0"/>
</p:tagLst>
</file>

<file path=ppt/tags/tag168.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36_5*l_h_f*1_3_1"/>
  <p:tag name="KSO_WM_TEMPLATE_CATEGORY" val="diagram"/>
  <p:tag name="KSO_WM_TEMPLATE_INDEX" val="20198936"/>
  <p:tag name="KSO_WM_UNIT_LAYERLEVEL" val="1_1_1"/>
  <p:tag name="KSO_WM_TAG_VERSION" val="1.0"/>
  <p:tag name="KSO_WM_BEAUTIFY_FLAG" val="#wm#"/>
  <p:tag name="KSO_WM_UNIT_PRESET_TEXT" val="好设计让产品好用"/>
  <p:tag name="KSO_WM_UNIT_USESOURCEFORMAT_APPLY" val="0"/>
</p:tagLst>
</file>

<file path=ppt/tags/tag169.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98936_5*l_h_f*1_5_1"/>
  <p:tag name="KSO_WM_TEMPLATE_CATEGORY" val="diagram"/>
  <p:tag name="KSO_WM_TEMPLATE_INDEX" val="20198936"/>
  <p:tag name="KSO_WM_UNIT_LAYERLEVEL" val="1_1_1"/>
  <p:tag name="KSO_WM_TAG_VERSION" val="1.0"/>
  <p:tag name="KSO_WM_BEAUTIFY_FLAG" val="#wm#"/>
  <p:tag name="KSO_WM_UNIT_PRESET_TEXT" val="好设计是美的"/>
  <p:tag name="KSO_WM_UNIT_USESOURCEFORMAT_APPLY" val="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0.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36_5*l_h_f*1_2_1"/>
  <p:tag name="KSO_WM_TEMPLATE_CATEGORY" val="diagram"/>
  <p:tag name="KSO_WM_TEMPLATE_INDEX" val="20198936"/>
  <p:tag name="KSO_WM_UNIT_LAYERLEVEL" val="1_1_1"/>
  <p:tag name="KSO_WM_TAG_VERSION" val="1.0"/>
  <p:tag name="KSO_WM_BEAUTIFY_FLAG" val="#wm#"/>
  <p:tag name="KSO_WM_UNIT_PRESET_TEXT" val="好设计是不唐突的"/>
  <p:tag name="KSO_WM_UNIT_USESOURCEFORMAT_APPLY" val="0"/>
</p:tagLst>
</file>

<file path=ppt/tags/tag171.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36_5*l_h_f*1_4_1"/>
  <p:tag name="KSO_WM_TEMPLATE_CATEGORY" val="diagram"/>
  <p:tag name="KSO_WM_TEMPLATE_INDEX" val="20198936"/>
  <p:tag name="KSO_WM_UNIT_LAYERLEVEL" val="1_1_1"/>
  <p:tag name="KSO_WM_TAG_VERSION" val="1.0"/>
  <p:tag name="KSO_WM_BEAUTIFY_FLAG" val="#wm#"/>
  <p:tag name="KSO_WM_UNIT_PRESET_TEXT" val="好设计是诚实的"/>
  <p:tag name="KSO_WM_UNIT_USESOURCEFORMAT_APPLY" val="0"/>
</p:tagLst>
</file>

<file path=ppt/tags/tag172.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198936_5*l_h_f*1_6_1"/>
  <p:tag name="KSO_WM_TEMPLATE_CATEGORY" val="diagram"/>
  <p:tag name="KSO_WM_TEMPLATE_INDEX" val="20198936"/>
  <p:tag name="KSO_WM_UNIT_LAYERLEVEL" val="1_1_1"/>
  <p:tag name="KSO_WM_TAG_VERSION" val="1.0"/>
  <p:tag name="KSO_WM_BEAUTIFY_FLAG" val="#wm#"/>
  <p:tag name="KSO_WM_UNIT_PRESET_TEXT" val="好设计是不过时的"/>
  <p:tag name="KSO_WM_UNIT_USESOURCEFORMAT_APPLY" val="0"/>
</p:tagLst>
</file>

<file path=ppt/tags/tag17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8936_5*l_h_i*1_1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17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198936_5*l_h_i*1_5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17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8936_5*l_h_i*1_2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17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98936_5*l_h_i*1_4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17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198936_5*l_h_i*1_6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17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98936_5*l_h_i*1_3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179.xml><?xml version="1.0" encoding="utf-8"?>
<p:tagLst xmlns:p="http://schemas.openxmlformats.org/presentationml/2006/main">
  <p:tag name="KSO_WM_SLIDE_ITEM_CNT" val="6"/>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0.xml><?xml version="1.0" encoding="utf-8"?>
<p:tagLst xmlns:p="http://schemas.openxmlformats.org/presentationml/2006/main">
  <p:tag name="KSO_WM_TAG_VERSION" val="1.0"/>
  <p:tag name="KSO_WM_BEAUTIFY_FLAG" val="#wm#"/>
  <p:tag name="KSO_WM_TEMPLATE_CATEGORY" val="diagram"/>
  <p:tag name="KSO_WM_TEMPLATE_INDEX" val="724"/>
  <p:tag name="KSO_WM_UNIT_TYPE" val="l_h_f"/>
  <p:tag name="KSO_WM_UNIT_INDEX" val="1_1_1"/>
  <p:tag name="KSO_WM_UNIT_ID" val="diagram724_4*l_h_f*1_1_1"/>
  <p:tag name="KSO_WM_UNIT_CLEAR" val="1"/>
  <p:tag name="KSO_WM_UNIT_LAYERLEVEL" val="1_1_1"/>
  <p:tag name="KSO_WM_UNIT_VALUE" val="14"/>
  <p:tag name="KSO_WM_UNIT_HIGHLIGHT" val="0"/>
  <p:tag name="KSO_WM_UNIT_COMPATIBLE" val="0"/>
  <p:tag name="KSO_WM_UNIT_PRESET_TEXT_INDEX" val="4"/>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81.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
  <p:tag name="KSO_WM_UNIT_ID" val="diagram724_4*l_i*1_1"/>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82.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2"/>
  <p:tag name="KSO_WM_UNIT_ID" val="diagram724_4*l_i*1_2"/>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83.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3"/>
  <p:tag name="KSO_WM_UNIT_ID" val="diagram724_4*l_i*1_3"/>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84.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4"/>
  <p:tag name="KSO_WM_UNIT_ID" val="diagram724_4*l_i*1_4"/>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185.xml><?xml version="1.0" encoding="utf-8"?>
<p:tagLst xmlns:p="http://schemas.openxmlformats.org/presentationml/2006/main">
  <p:tag name="KSO_WM_TAG_VERSION" val="1.0"/>
  <p:tag name="KSO_WM_BEAUTIFY_FLAG" val="#wm#"/>
  <p:tag name="KSO_WM_TEMPLATE_CATEGORY" val="diagram"/>
  <p:tag name="KSO_WM_TEMPLATE_INDEX" val="724"/>
  <p:tag name="KSO_WM_UNIT_TYPE" val="l_h_f"/>
  <p:tag name="KSO_WM_UNIT_INDEX" val="1_2_1"/>
  <p:tag name="KSO_WM_UNIT_ID" val="diagram724_4*l_h_f*1_2_1"/>
  <p:tag name="KSO_WM_UNIT_CLEAR" val="1"/>
  <p:tag name="KSO_WM_UNIT_LAYERLEVEL" val="1_1_1"/>
  <p:tag name="KSO_WM_UNIT_VALUE" val="14"/>
  <p:tag name="KSO_WM_UNIT_HIGHLIGHT" val="0"/>
  <p:tag name="KSO_WM_UNIT_COMPATIBLE" val="0"/>
  <p:tag name="KSO_WM_UNIT_PRESET_TEXT_INDEX" val="4"/>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86.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5"/>
  <p:tag name="KSO_WM_UNIT_ID" val="diagram724_4*l_i*1_5"/>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87.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6"/>
  <p:tag name="KSO_WM_UNIT_ID" val="diagram724_4*l_i*1_6"/>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88.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7"/>
  <p:tag name="KSO_WM_UNIT_ID" val="diagram724_4*l_i*1_7"/>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89.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8"/>
  <p:tag name="KSO_WM_UNIT_ID" val="diagram724_4*l_i*1_8"/>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0.xml><?xml version="1.0" encoding="utf-8"?>
<p:tagLst xmlns:p="http://schemas.openxmlformats.org/presentationml/2006/main">
  <p:tag name="KSO_WM_TAG_VERSION" val="1.0"/>
  <p:tag name="KSO_WM_BEAUTIFY_FLAG" val="#wm#"/>
  <p:tag name="KSO_WM_TEMPLATE_CATEGORY" val="diagram"/>
  <p:tag name="KSO_WM_TEMPLATE_INDEX" val="724"/>
  <p:tag name="KSO_WM_UNIT_TYPE" val="l_h_f"/>
  <p:tag name="KSO_WM_UNIT_INDEX" val="1_3_1"/>
  <p:tag name="KSO_WM_UNIT_ID" val="diagram724_4*l_h_f*1_3_1"/>
  <p:tag name="KSO_WM_UNIT_CLEAR" val="1"/>
  <p:tag name="KSO_WM_UNIT_LAYERLEVEL" val="1_1_1"/>
  <p:tag name="KSO_WM_UNIT_VALUE" val="14"/>
  <p:tag name="KSO_WM_UNIT_HIGHLIGHT" val="0"/>
  <p:tag name="KSO_WM_UNIT_COMPATIBLE" val="0"/>
  <p:tag name="KSO_WM_UNIT_PRESET_TEXT_INDEX" val="4"/>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91.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9"/>
  <p:tag name="KSO_WM_UNIT_ID" val="diagram724_4*l_i*1_9"/>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92.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0"/>
  <p:tag name="KSO_WM_UNIT_ID" val="diagram724_4*l_i*1_10"/>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93.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1"/>
  <p:tag name="KSO_WM_UNIT_ID" val="diagram724_4*l_i*1_11"/>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94.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2"/>
  <p:tag name="KSO_WM_UNIT_ID" val="diagram724_4*l_i*1_12"/>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195.xml><?xml version="1.0" encoding="utf-8"?>
<p:tagLst xmlns:p="http://schemas.openxmlformats.org/presentationml/2006/main">
  <p:tag name="KSO_WM_TAG_VERSION" val="1.0"/>
  <p:tag name="KSO_WM_BEAUTIFY_FLAG" val="#wm#"/>
  <p:tag name="KSO_WM_TEMPLATE_CATEGORY" val="diagram"/>
  <p:tag name="KSO_WM_TEMPLATE_INDEX" val="724"/>
  <p:tag name="KSO_WM_UNIT_TYPE" val="l_h_f"/>
  <p:tag name="KSO_WM_UNIT_INDEX" val="1_4_1"/>
  <p:tag name="KSO_WM_UNIT_ID" val="diagram724_4*l_h_f*1_4_1"/>
  <p:tag name="KSO_WM_UNIT_CLEAR" val="1"/>
  <p:tag name="KSO_WM_UNIT_LAYERLEVEL" val="1_1_1"/>
  <p:tag name="KSO_WM_UNIT_VALUE" val="14"/>
  <p:tag name="KSO_WM_UNIT_HIGHLIGHT" val="0"/>
  <p:tag name="KSO_WM_UNIT_COMPATIBLE" val="0"/>
  <p:tag name="KSO_WM_UNIT_PRESET_TEXT_INDEX" val="4"/>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96.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3"/>
  <p:tag name="KSO_WM_UNIT_ID" val="diagram724_4*l_i*1_13"/>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97.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4"/>
  <p:tag name="KSO_WM_UNIT_ID" val="diagram724_4*l_i*1_14"/>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98.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5"/>
  <p:tag name="KSO_WM_UNIT_ID" val="diagram724_4*l_i*1_15"/>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99.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6"/>
  <p:tag name="KSO_WM_UNIT_ID" val="diagram724_4*l_i*1_16"/>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0.xml><?xml version="1.0" encoding="utf-8"?>
<p:tagLst xmlns:p="http://schemas.openxmlformats.org/presentationml/2006/main">
  <p:tag name="KSO_WM_SLIDE_ITEM_CNT" val="4"/>
</p:tagLst>
</file>

<file path=ppt/tags/tag20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929_7*l_h_i*1_2_1"/>
  <p:tag name="KSO_WM_TEMPLATE_CATEGORY" val="diagram"/>
  <p:tag name="KSO_WM_TEMPLATE_INDEX" val="20198929"/>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 name="KSO_WM_UNIT_USESOURCEFORMAT_APPLY" val="0"/>
</p:tagLst>
</file>

<file path=ppt/tags/tag20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1"/>
  <p:tag name="KSO_WM_UNIT_ID" val="diagram20198929_7*l_h_i*1_3_1"/>
  <p:tag name="KSO_WM_TEMPLATE_CATEGORY" val="diagram"/>
  <p:tag name="KSO_WM_TEMPLATE_INDEX" val="20198929"/>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 name="KSO_WM_UNIT_USESOURCEFORMAT_APPLY" val="0"/>
</p:tagLst>
</file>

<file path=ppt/tags/tag20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929_7*l_h_i*1_1_1"/>
  <p:tag name="KSO_WM_TEMPLATE_CATEGORY" val="diagram"/>
  <p:tag name="KSO_WM_TEMPLATE_INDEX" val="20198929"/>
  <p:tag name="KSO_WM_UNIT_LAYERLEVEL" val="1_1_1"/>
  <p:tag name="KSO_WM_TAG_VERSION" val="1.0"/>
  <p:tag name="KSO_WM_BEAUTIFY_FLAG" val="#wm#"/>
  <p:tag name="KSO_WM_UNIT_FILL_FORE_SCHEMECOLOR_INDEX" val="9"/>
  <p:tag name="KSO_WM_UNIT_FILL_TYPE" val="1"/>
  <p:tag name="KSO_WM_UNIT_USESOURCEFORMAT_APPLY" val="0"/>
</p:tagLst>
</file>

<file path=ppt/tags/tag20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98929_7*l_i*1_1"/>
  <p:tag name="KSO_WM_TEMPLATE_CATEGORY" val="diagram"/>
  <p:tag name="KSO_WM_TEMPLATE_INDEX" val="20198929"/>
  <p:tag name="KSO_WM_UNIT_LAYERLEVEL" val="1_1"/>
  <p:tag name="KSO_WM_TAG_VERSION" val="1.0"/>
  <p:tag name="KSO_WM_BEAUTIFY_FLAG" val="#wm#"/>
  <p:tag name="KSO_WM_UNIT_FILL_FORE_SCHEMECOLOR_INDEX" val="14"/>
  <p:tag name="KSO_WM_UNIT_FILL_TYPE" val="1"/>
  <p:tag name="KSO_WM_UNIT_USESOURCEFORMAT_APPLY" val="0"/>
</p:tagLst>
</file>

<file path=ppt/tags/tag20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98929_7*l_i*1_2"/>
  <p:tag name="KSO_WM_TEMPLATE_CATEGORY" val="diagram"/>
  <p:tag name="KSO_WM_TEMPLATE_INDEX" val="20198929"/>
  <p:tag name="KSO_WM_UNIT_LAYERLEVEL" val="1_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0"/>
</p:tagLst>
</file>

<file path=ppt/tags/tag20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5_1"/>
  <p:tag name="KSO_WM_UNIT_ID" val="diagram20198929_7*l_h_i*1_5_1"/>
  <p:tag name="KSO_WM_TEMPLATE_CATEGORY" val="diagram"/>
  <p:tag name="KSO_WM_TEMPLATE_INDEX" val="2019892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0"/>
</p:tagLst>
</file>

<file path=ppt/tags/tag20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6_1"/>
  <p:tag name="KSO_WM_UNIT_ID" val="diagram20198929_7*l_h_i*1_6_1"/>
  <p:tag name="KSO_WM_TEMPLATE_CATEGORY" val="diagram"/>
  <p:tag name="KSO_WM_TEMPLATE_INDEX" val="2019892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0"/>
</p:tagLst>
</file>

<file path=ppt/tags/tag20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4_1"/>
  <p:tag name="KSO_WM_UNIT_ID" val="diagram20198929_7*l_h_i*1_4_1"/>
  <p:tag name="KSO_WM_TEMPLATE_CATEGORY" val="diagram"/>
  <p:tag name="KSO_WM_TEMPLATE_INDEX" val="20198929"/>
  <p:tag name="KSO_WM_UNIT_LAYERLEVEL" val="1_1_1"/>
  <p:tag name="KSO_WM_TAG_VERSION" val="1.0"/>
  <p:tag name="KSO_WM_BEAUTIFY_FLAG" val="#wm#"/>
  <p:tag name="KSO_WM_UNIT_FILL_FORE_SCHEMECOLOR_INDEX" val="6"/>
  <p:tag name="KSO_WM_UNIT_FILL_TYPE" val="1"/>
  <p:tag name="KSO_WM_UNIT_USESOURCEFORMAT_APPLY" val="0"/>
</p:tagLst>
</file>

<file path=ppt/tags/tag209.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29_7*l_h_f*1_1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0.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29_7*l_h_f*1_2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211.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29_7*l_h_f*1_3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212.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198929_7*l_h_f*1_6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213.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98929_7*l_h_f*1_5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214.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29_7*l_h_f*1_4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21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8_1"/>
  <p:tag name="KSO_WM_UNIT_ID" val="diagram20198929_7*l_h_i*1_8_1"/>
  <p:tag name="KSO_WM_TEMPLATE_CATEGORY" val="diagram"/>
  <p:tag name="KSO_WM_TEMPLATE_INDEX" val="20198929"/>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UNIT_USESOURCEFORMAT_APPLY" val="0"/>
</p:tagLst>
</file>

<file path=ppt/tags/tag21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7_1"/>
  <p:tag name="KSO_WM_UNIT_ID" val="diagram20198929_7*l_h_i*1_7_1"/>
  <p:tag name="KSO_WM_TEMPLATE_CATEGORY" val="diagram"/>
  <p:tag name="KSO_WM_TEMPLATE_INDEX" val="20198929"/>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UNIT_USESOURCEFORMAT_APPLY" val="0"/>
</p:tagLst>
</file>

<file path=ppt/tags/tag217.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198929_7*l_h_f*1_7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218.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8_1"/>
  <p:tag name="KSO_WM_UNIT_ID" val="diagram20198929_7*l_h_f*1_8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219.xml><?xml version="1.0" encoding="utf-8"?>
<p:tagLst xmlns:p="http://schemas.openxmlformats.org/presentationml/2006/main">
  <p:tag name="KSO_WM_SLIDE_ITEM_CNT" val="8"/>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0.xml><?xml version="1.0" encoding="utf-8"?>
<p:tagLst xmlns:p="http://schemas.openxmlformats.org/presentationml/2006/main">
  <p:tag name="KSO_WM_TEMPLATE_CATEGORY" val="diagram"/>
  <p:tag name="KSO_WM_TEMPLATE_INDEX" val="160508"/>
  <p:tag name="KSO_WM_UNIT_TYPE" val="l_i"/>
  <p:tag name="KSO_WM_UNIT_INDEX" val="1_1"/>
  <p:tag name="KSO_WM_UNIT_ID" val="diagram160508_2*l_i*1_1"/>
  <p:tag name="KSO_WM_UNIT_CLEAR" val="1"/>
  <p:tag name="KSO_WM_UNIT_LAYERLEVEL" val="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21.xml><?xml version="1.0" encoding="utf-8"?>
<p:tagLst xmlns:p="http://schemas.openxmlformats.org/presentationml/2006/main">
  <p:tag name="KSO_WM_TEMPLATE_CATEGORY" val="diagram"/>
  <p:tag name="KSO_WM_TEMPLATE_INDEX" val="160508"/>
  <p:tag name="KSO_WM_UNIT_TYPE" val="l_h_f"/>
  <p:tag name="KSO_WM_UNIT_INDEX" val="1_1_1"/>
  <p:tag name="KSO_WM_UNIT_ID" val="diagram160508_2*l_h_f*1_1_1"/>
  <p:tag name="KSO_WM_UNIT_CLEAR" val="1"/>
  <p:tag name="KSO_WM_UNIT_LAYERLEVEL" val="1_1_1"/>
  <p:tag name="KSO_WM_UNIT_VALUE" val="99"/>
  <p:tag name="KSO_WM_UNIT_HIGHLIGHT" val="0"/>
  <p:tag name="KSO_WM_UNIT_COMPATIBLE" val="0"/>
  <p:tag name="KSO_WM_BEAUTIFY_FLAG" val="#wm#"/>
  <p:tag name="KSO_WM_TAG_VERSION" val="1.0"/>
  <p:tag name="KSO_WM_DIAGRAM_GROUP_CODE" val="l1-1"/>
  <p:tag name="KSO_WM_UNIT_PRESET_TEXT" val="Lorem ipsum dolor sit amet"/>
  <p:tag name="KSO_WM_UNIT_FILL_FORE_SCHEMECOLOR_INDEX" val="14"/>
  <p:tag name="KSO_WM_UNIT_FILL_TYPE" val="1"/>
  <p:tag name="KSO_WM_UNIT_TEXT_FILL_FORE_SCHEMECOLOR_INDEX" val="13"/>
  <p:tag name="KSO_WM_UNIT_TEXT_FILL_TYPE" val="1"/>
  <p:tag name="KSO_WM_UNIT_USESOURCEFORMAT_APPLY" val="0"/>
</p:tagLst>
</file>

<file path=ppt/tags/tag222.xml><?xml version="1.0" encoding="utf-8"?>
<p:tagLst xmlns:p="http://schemas.openxmlformats.org/presentationml/2006/main">
  <p:tag name="KSO_WM_TEMPLATE_CATEGORY" val="diagram"/>
  <p:tag name="KSO_WM_TEMPLATE_INDEX" val="160508"/>
  <p:tag name="KSO_WM_UNIT_TYPE" val="l_i"/>
  <p:tag name="KSO_WM_UNIT_INDEX" val="1_2"/>
  <p:tag name="KSO_WM_UNIT_ID" val="diagram160508_2*l_i*1_2"/>
  <p:tag name="KSO_WM_UNIT_CLEAR" val="1"/>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23.xml><?xml version="1.0" encoding="utf-8"?>
<p:tagLst xmlns:p="http://schemas.openxmlformats.org/presentationml/2006/main">
  <p:tag name="KSO_WM_TEMPLATE_CATEGORY" val="diagram"/>
  <p:tag name="KSO_WM_TEMPLATE_INDEX" val="160508"/>
  <p:tag name="KSO_WM_UNIT_TYPE" val="l_i"/>
  <p:tag name="KSO_WM_UNIT_INDEX" val="1_3"/>
  <p:tag name="KSO_WM_UNIT_ID" val="diagram160508_2*l_i*1_3"/>
  <p:tag name="KSO_WM_UNIT_CLEAR" val="1"/>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24.xml><?xml version="1.0" encoding="utf-8"?>
<p:tagLst xmlns:p="http://schemas.openxmlformats.org/presentationml/2006/main">
  <p:tag name="KSO_WM_TEMPLATE_CATEGORY" val="diagram"/>
  <p:tag name="KSO_WM_TEMPLATE_INDEX" val="160508"/>
  <p:tag name="KSO_WM_UNIT_TYPE" val="l_i"/>
  <p:tag name="KSO_WM_UNIT_INDEX" val="1_4"/>
  <p:tag name="KSO_WM_UNIT_ID" val="diagram160508_2*l_i*1_4"/>
  <p:tag name="KSO_WM_UNIT_CLEAR" val="1"/>
  <p:tag name="KSO_WM_UNIT_LAYERLEVEL" val="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25.xml><?xml version="1.0" encoding="utf-8"?>
<p:tagLst xmlns:p="http://schemas.openxmlformats.org/presentationml/2006/main">
  <p:tag name="KSO_WM_TEMPLATE_CATEGORY" val="diagram"/>
  <p:tag name="KSO_WM_TEMPLATE_INDEX" val="160508"/>
  <p:tag name="KSO_WM_UNIT_TYPE" val="l_i"/>
  <p:tag name="KSO_WM_UNIT_INDEX" val="1_5"/>
  <p:tag name="KSO_WM_UNIT_ID" val="diagram160508_2*l_i*1_5"/>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26.xml><?xml version="1.0" encoding="utf-8"?>
<p:tagLst xmlns:p="http://schemas.openxmlformats.org/presentationml/2006/main">
  <p:tag name="KSO_WM_TEMPLATE_CATEGORY" val="diagram"/>
  <p:tag name="KSO_WM_TEMPLATE_INDEX" val="160508"/>
  <p:tag name="KSO_WM_UNIT_TYPE" val="l_i"/>
  <p:tag name="KSO_WM_UNIT_INDEX" val="1_6"/>
  <p:tag name="KSO_WM_UNIT_ID" val="diagram160508_2*l_i*1_6"/>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27.xml><?xml version="1.0" encoding="utf-8"?>
<p:tagLst xmlns:p="http://schemas.openxmlformats.org/presentationml/2006/main">
  <p:tag name="KSO_WM_TEMPLATE_CATEGORY" val="diagram"/>
  <p:tag name="KSO_WM_TEMPLATE_INDEX" val="160508"/>
  <p:tag name="KSO_WM_UNIT_TYPE" val="l_i"/>
  <p:tag name="KSO_WM_UNIT_INDEX" val="1_7"/>
  <p:tag name="KSO_WM_UNIT_ID" val="diagram160508_2*l_i*1_7"/>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28.xml><?xml version="1.0" encoding="utf-8"?>
<p:tagLst xmlns:p="http://schemas.openxmlformats.org/presentationml/2006/main">
  <p:tag name="KSO_WM_TEMPLATE_CATEGORY" val="diagram"/>
  <p:tag name="KSO_WM_TEMPLATE_INDEX" val="160508"/>
  <p:tag name="KSO_WM_UNIT_TYPE" val="l_i"/>
  <p:tag name="KSO_WM_UNIT_INDEX" val="1_8"/>
  <p:tag name="KSO_WM_UNIT_ID" val="diagram160508_2*l_i*1_8"/>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29.xml><?xml version="1.0" encoding="utf-8"?>
<p:tagLst xmlns:p="http://schemas.openxmlformats.org/presentationml/2006/main">
  <p:tag name="KSO_WM_TEMPLATE_CATEGORY" val="diagram"/>
  <p:tag name="KSO_WM_TEMPLATE_INDEX" val="160508"/>
  <p:tag name="KSO_WM_UNIT_TYPE" val="l_i"/>
  <p:tag name="KSO_WM_UNIT_INDEX" val="1_9"/>
  <p:tag name="KSO_WM_UNIT_ID" val="diagram160508_2*l_i*1_9"/>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0.xml><?xml version="1.0" encoding="utf-8"?>
<p:tagLst xmlns:p="http://schemas.openxmlformats.org/presentationml/2006/main">
  <p:tag name="KSO_WM_TEMPLATE_CATEGORY" val="diagram"/>
  <p:tag name="KSO_WM_TEMPLATE_INDEX" val="160508"/>
  <p:tag name="KSO_WM_UNIT_TYPE" val="l_i"/>
  <p:tag name="KSO_WM_UNIT_INDEX" val="1_10"/>
  <p:tag name="KSO_WM_UNIT_ID" val="diagram160508_2*l_i*1_10"/>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31.xml><?xml version="1.0" encoding="utf-8"?>
<p:tagLst xmlns:p="http://schemas.openxmlformats.org/presentationml/2006/main">
  <p:tag name="KSO_WM_TEMPLATE_CATEGORY" val="diagram"/>
  <p:tag name="KSO_WM_TEMPLATE_INDEX" val="160508"/>
  <p:tag name="KSO_WM_UNIT_TYPE" val="l_i"/>
  <p:tag name="KSO_WM_UNIT_INDEX" val="1_11"/>
  <p:tag name="KSO_WM_UNIT_ID" val="diagram160508_2*l_i*1_1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32.xml><?xml version="1.0" encoding="utf-8"?>
<p:tagLst xmlns:p="http://schemas.openxmlformats.org/presentationml/2006/main">
  <p:tag name="KSO_WM_TEMPLATE_CATEGORY" val="diagram"/>
  <p:tag name="KSO_WM_TEMPLATE_INDEX" val="160508"/>
  <p:tag name="KSO_WM_UNIT_TYPE" val="l_i"/>
  <p:tag name="KSO_WM_UNIT_INDEX" val="1_12"/>
  <p:tag name="KSO_WM_UNIT_ID" val="diagram160508_2*l_i*1_12"/>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33.xml><?xml version="1.0" encoding="utf-8"?>
<p:tagLst xmlns:p="http://schemas.openxmlformats.org/presentationml/2006/main">
  <p:tag name="KSO_WM_TEMPLATE_CATEGORY" val="diagram"/>
  <p:tag name="KSO_WM_TEMPLATE_INDEX" val="160508"/>
  <p:tag name="KSO_WM_UNIT_TYPE" val="l_i"/>
  <p:tag name="KSO_WM_UNIT_INDEX" val="1_13"/>
  <p:tag name="KSO_WM_UNIT_ID" val="diagram160508_2*l_i*1_13"/>
  <p:tag name="KSO_WM_UNIT_CLEAR" val="1"/>
  <p:tag name="KSO_WM_UNIT_LAYERLEVEL" val="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34.xml><?xml version="1.0" encoding="utf-8"?>
<p:tagLst xmlns:p="http://schemas.openxmlformats.org/presentationml/2006/main">
  <p:tag name="KSO_WM_TEMPLATE_CATEGORY" val="diagram"/>
  <p:tag name="KSO_WM_TEMPLATE_INDEX" val="160508"/>
  <p:tag name="KSO_WM_UNIT_TYPE" val="l_h_f"/>
  <p:tag name="KSO_WM_UNIT_INDEX" val="1_2_1"/>
  <p:tag name="KSO_WM_UNIT_ID" val="diagram160508_2*l_h_f*1_2_1"/>
  <p:tag name="KSO_WM_UNIT_CLEAR" val="1"/>
  <p:tag name="KSO_WM_UNIT_LAYERLEVEL" val="1_1_1"/>
  <p:tag name="KSO_WM_UNIT_VALUE" val="99"/>
  <p:tag name="KSO_WM_UNIT_HIGHLIGHT" val="0"/>
  <p:tag name="KSO_WM_UNIT_COMPATIBLE" val="0"/>
  <p:tag name="KSO_WM_BEAUTIFY_FLAG" val="#wm#"/>
  <p:tag name="KSO_WM_TAG_VERSION" val="1.0"/>
  <p:tag name="KSO_WM_DIAGRAM_GROUP_CODE" val="l1-1"/>
  <p:tag name="KSO_WM_UNIT_PRESET_TEXT" val="Lorem ipsum dolor sit amet"/>
  <p:tag name="KSO_WM_UNIT_FILL_FORE_SCHEMECOLOR_INDEX" val="14"/>
  <p:tag name="KSO_WM_UNIT_FILL_TYPE" val="1"/>
  <p:tag name="KSO_WM_UNIT_TEXT_FILL_FORE_SCHEMECOLOR_INDEX" val="13"/>
  <p:tag name="KSO_WM_UNIT_TEXT_FILL_TYPE" val="1"/>
  <p:tag name="KSO_WM_UNIT_USESOURCEFORMAT_APPLY" val="0"/>
</p:tagLst>
</file>

<file path=ppt/tags/tag235.xml><?xml version="1.0" encoding="utf-8"?>
<p:tagLst xmlns:p="http://schemas.openxmlformats.org/presentationml/2006/main">
  <p:tag name="KSO_WM_TEMPLATE_CATEGORY" val="diagram"/>
  <p:tag name="KSO_WM_TEMPLATE_INDEX" val="160508"/>
  <p:tag name="KSO_WM_UNIT_TYPE" val="l_i"/>
  <p:tag name="KSO_WM_UNIT_INDEX" val="1_14"/>
  <p:tag name="KSO_WM_UNIT_ID" val="diagram160508_2*l_i*1_14"/>
  <p:tag name="KSO_WM_UNIT_CLEAR" val="1"/>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36.xml><?xml version="1.0" encoding="utf-8"?>
<p:tagLst xmlns:p="http://schemas.openxmlformats.org/presentationml/2006/main">
  <p:tag name="KSO_WM_TEMPLATE_CATEGORY" val="diagram"/>
  <p:tag name="KSO_WM_TEMPLATE_INDEX" val="160508"/>
  <p:tag name="KSO_WM_UNIT_TYPE" val="l_i"/>
  <p:tag name="KSO_WM_UNIT_INDEX" val="1_15"/>
  <p:tag name="KSO_WM_UNIT_ID" val="diagram160508_2*l_i*1_15"/>
  <p:tag name="KSO_WM_UNIT_CLEAR" val="1"/>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37.xml><?xml version="1.0" encoding="utf-8"?>
<p:tagLst xmlns:p="http://schemas.openxmlformats.org/presentationml/2006/main">
  <p:tag name="KSO_WM_TEMPLATE_CATEGORY" val="diagram"/>
  <p:tag name="KSO_WM_TEMPLATE_INDEX" val="160508"/>
  <p:tag name="KSO_WM_UNIT_TYPE" val="l_i"/>
  <p:tag name="KSO_WM_UNIT_INDEX" val="1_16"/>
  <p:tag name="KSO_WM_UNIT_ID" val="diagram160508_2*l_i*1_16"/>
  <p:tag name="KSO_WM_UNIT_CLEAR" val="1"/>
  <p:tag name="KSO_WM_UNIT_LAYERLEVEL" val="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38.xml><?xml version="1.0" encoding="utf-8"?>
<p:tagLst xmlns:p="http://schemas.openxmlformats.org/presentationml/2006/main">
  <p:tag name="KSO_WM_TEMPLATE_CATEGORY" val="diagram"/>
  <p:tag name="KSO_WM_TEMPLATE_INDEX" val="160508"/>
  <p:tag name="KSO_WM_UNIT_TYPE" val="l_i"/>
  <p:tag name="KSO_WM_UNIT_INDEX" val="1_17"/>
  <p:tag name="KSO_WM_UNIT_ID" val="diagram160508_2*l_i*1_17"/>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39.xml><?xml version="1.0" encoding="utf-8"?>
<p:tagLst xmlns:p="http://schemas.openxmlformats.org/presentationml/2006/main">
  <p:tag name="KSO_WM_TEMPLATE_CATEGORY" val="diagram"/>
  <p:tag name="KSO_WM_TEMPLATE_INDEX" val="160508"/>
  <p:tag name="KSO_WM_UNIT_TYPE" val="l_i"/>
  <p:tag name="KSO_WM_UNIT_INDEX" val="1_18"/>
  <p:tag name="KSO_WM_UNIT_ID" val="diagram160508_2*l_i*1_18"/>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0.xml><?xml version="1.0" encoding="utf-8"?>
<p:tagLst xmlns:p="http://schemas.openxmlformats.org/presentationml/2006/main">
  <p:tag name="KSO_WM_TEMPLATE_CATEGORY" val="diagram"/>
  <p:tag name="KSO_WM_TEMPLATE_INDEX" val="160508"/>
  <p:tag name="KSO_WM_UNIT_TYPE" val="l_i"/>
  <p:tag name="KSO_WM_UNIT_INDEX" val="1_19"/>
  <p:tag name="KSO_WM_UNIT_ID" val="diagram160508_2*l_i*1_19"/>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41.xml><?xml version="1.0" encoding="utf-8"?>
<p:tagLst xmlns:p="http://schemas.openxmlformats.org/presentationml/2006/main">
  <p:tag name="KSO_WM_TEMPLATE_CATEGORY" val="diagram"/>
  <p:tag name="KSO_WM_TEMPLATE_INDEX" val="160508"/>
  <p:tag name="KSO_WM_UNIT_TYPE" val="l_i"/>
  <p:tag name="KSO_WM_UNIT_INDEX" val="1_20"/>
  <p:tag name="KSO_WM_UNIT_ID" val="diagram160508_2*l_i*1_20"/>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42.xml><?xml version="1.0" encoding="utf-8"?>
<p:tagLst xmlns:p="http://schemas.openxmlformats.org/presentationml/2006/main">
  <p:tag name="KSO_WM_TEMPLATE_CATEGORY" val="diagram"/>
  <p:tag name="KSO_WM_TEMPLATE_INDEX" val="160508"/>
  <p:tag name="KSO_WM_UNIT_TYPE" val="l_i"/>
  <p:tag name="KSO_WM_UNIT_INDEX" val="1_21"/>
  <p:tag name="KSO_WM_UNIT_ID" val="diagram160508_2*l_i*1_2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43.xml><?xml version="1.0" encoding="utf-8"?>
<p:tagLst xmlns:p="http://schemas.openxmlformats.org/presentationml/2006/main">
  <p:tag name="KSO_WM_TEMPLATE_CATEGORY" val="diagram"/>
  <p:tag name="KSO_WM_TEMPLATE_INDEX" val="160508"/>
  <p:tag name="KSO_WM_UNIT_TYPE" val="l_i"/>
  <p:tag name="KSO_WM_UNIT_INDEX" val="1_22"/>
  <p:tag name="KSO_WM_UNIT_ID" val="diagram160508_2*l_i*1_22"/>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44.xml><?xml version="1.0" encoding="utf-8"?>
<p:tagLst xmlns:p="http://schemas.openxmlformats.org/presentationml/2006/main">
  <p:tag name="KSO_WM_TEMPLATE_CATEGORY" val="diagram"/>
  <p:tag name="KSO_WM_TEMPLATE_INDEX" val="160508"/>
  <p:tag name="KSO_WM_UNIT_TYPE" val="l_i"/>
  <p:tag name="KSO_WM_UNIT_INDEX" val="1_23"/>
  <p:tag name="KSO_WM_UNIT_ID" val="diagram160508_2*l_i*1_23"/>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45.xml><?xml version="1.0" encoding="utf-8"?>
<p:tagLst xmlns:p="http://schemas.openxmlformats.org/presentationml/2006/main">
  <p:tag name="KSO_WM_TEMPLATE_CATEGORY" val="diagram"/>
  <p:tag name="KSO_WM_TEMPLATE_INDEX" val="160508"/>
  <p:tag name="KSO_WM_UNIT_TYPE" val="l_i"/>
  <p:tag name="KSO_WM_UNIT_INDEX" val="1_24"/>
  <p:tag name="KSO_WM_UNIT_ID" val="diagram160508_2*l_i*1_24"/>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46.xml><?xml version="1.0" encoding="utf-8"?>
<p:tagLst xmlns:p="http://schemas.openxmlformats.org/presentationml/2006/main">
  <p:tag name="KSO_WM_SLIDE_ITEM_CNT" val="2"/>
</p:tagLst>
</file>

<file path=ppt/tags/tag247.xml><?xml version="1.0" encoding="utf-8"?>
<p:tagLst xmlns:p="http://schemas.openxmlformats.org/presentationml/2006/main">
  <p:tag name="KSO_WM_TAG_VERSION" val="1.0"/>
  <p:tag name="KSO_WM_BEAUTIFY_FLAG" val="#wm#"/>
  <p:tag name="KSO_WM_UNIT_TYPE" val="i"/>
  <p:tag name="KSO_WM_UNIT_ID" val="diagram160304_5*i*1"/>
  <p:tag name="KSO_WM_TEMPLATE_CATEGORY" val="diagram"/>
  <p:tag name="KSO_WM_TEMPLATE_INDEX" val="160304"/>
  <p:tag name="KSO_WM_UNIT_INDEX" val="1"/>
</p:tagLst>
</file>

<file path=ppt/tags/tag248.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h_f"/>
  <p:tag name="KSO_WM_UNIT_INDEX" val="1_4_1"/>
  <p:tag name="KSO_WM_UNIT_ID" val="diagram160304_5*l_h_f*1_4_1"/>
  <p:tag name="KSO_WM_UNIT_CLEAR" val="1"/>
  <p:tag name="KSO_WM_UNIT_LAYERLEVEL" val="1_1_1"/>
  <p:tag name="KSO_WM_UNIT_VALUE" val="4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Lst>
</file>

<file path=ppt/tags/tag249.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i"/>
  <p:tag name="KSO_WM_UNIT_INDEX" val="1_1"/>
  <p:tag name="KSO_WM_UNIT_ID" val="diagram160304_5*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0.xml><?xml version="1.0" encoding="utf-8"?>
<p:tagLst xmlns:p="http://schemas.openxmlformats.org/presentationml/2006/main">
  <p:tag name="KSO_WM_TAG_VERSION" val="1.0"/>
  <p:tag name="KSO_WM_BEAUTIFY_FLAG" val="#wm#"/>
  <p:tag name="KSO_WM_UNIT_TYPE" val="i"/>
  <p:tag name="KSO_WM_UNIT_ID" val="diagram160304_5*i*6"/>
  <p:tag name="KSO_WM_TEMPLATE_CATEGORY" val="diagram"/>
  <p:tag name="KSO_WM_TEMPLATE_INDEX" val="160304"/>
  <p:tag name="KSO_WM_UNIT_INDEX" val="6"/>
</p:tagLst>
</file>

<file path=ppt/tags/tag251.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h_f"/>
  <p:tag name="KSO_WM_UNIT_INDEX" val="1_5_1"/>
  <p:tag name="KSO_WM_UNIT_ID" val="diagram160304_5*l_h_f*1_5_1"/>
  <p:tag name="KSO_WM_UNIT_CLEAR" val="1"/>
  <p:tag name="KSO_WM_UNIT_LAYERLEVEL" val="1_1_1"/>
  <p:tag name="KSO_WM_UNIT_VALUE" val="4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Lst>
</file>

<file path=ppt/tags/tag252.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i"/>
  <p:tag name="KSO_WM_UNIT_INDEX" val="1_2"/>
  <p:tag name="KSO_WM_UNIT_ID" val="diagram160304_5*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253.xml><?xml version="1.0" encoding="utf-8"?>
<p:tagLst xmlns:p="http://schemas.openxmlformats.org/presentationml/2006/main">
  <p:tag name="KSO_WM_TAG_VERSION" val="1.0"/>
  <p:tag name="KSO_WM_BEAUTIFY_FLAG" val="#wm#"/>
  <p:tag name="KSO_WM_UNIT_TYPE" val="i"/>
  <p:tag name="KSO_WM_UNIT_ID" val="diagram160304_5*i*11"/>
  <p:tag name="KSO_WM_TEMPLATE_CATEGORY" val="diagram"/>
  <p:tag name="KSO_WM_TEMPLATE_INDEX" val="160304"/>
  <p:tag name="KSO_WM_UNIT_INDEX" val="11"/>
</p:tagLst>
</file>

<file path=ppt/tags/tag254.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h_f"/>
  <p:tag name="KSO_WM_UNIT_INDEX" val="1_1_1"/>
  <p:tag name="KSO_WM_UNIT_ID" val="diagram160304_5*l_h_f*1_1_1"/>
  <p:tag name="KSO_WM_UNIT_CLEAR" val="1"/>
  <p:tag name="KSO_WM_UNIT_LAYERLEVEL" val="1_1_1"/>
  <p:tag name="KSO_WM_UNIT_VALUE" val="4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Lst>
</file>

<file path=ppt/tags/tag255.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i"/>
  <p:tag name="KSO_WM_UNIT_INDEX" val="1_3"/>
  <p:tag name="KSO_WM_UNIT_ID" val="diagram160304_5*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256.xml><?xml version="1.0" encoding="utf-8"?>
<p:tagLst xmlns:p="http://schemas.openxmlformats.org/presentationml/2006/main">
  <p:tag name="KSO_WM_TAG_VERSION" val="1.0"/>
  <p:tag name="KSO_WM_BEAUTIFY_FLAG" val="#wm#"/>
  <p:tag name="KSO_WM_UNIT_TYPE" val="i"/>
  <p:tag name="KSO_WM_UNIT_ID" val="diagram160304_5*i*16"/>
  <p:tag name="KSO_WM_TEMPLATE_CATEGORY" val="diagram"/>
  <p:tag name="KSO_WM_TEMPLATE_INDEX" val="160304"/>
  <p:tag name="KSO_WM_UNIT_INDEX" val="16"/>
</p:tagLst>
</file>

<file path=ppt/tags/tag257.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h_f"/>
  <p:tag name="KSO_WM_UNIT_INDEX" val="1_2_1"/>
  <p:tag name="KSO_WM_UNIT_ID" val="diagram160304_5*l_h_f*1_2_1"/>
  <p:tag name="KSO_WM_UNIT_CLEAR" val="1"/>
  <p:tag name="KSO_WM_UNIT_LAYERLEVEL" val="1_1_1"/>
  <p:tag name="KSO_WM_UNIT_VALUE" val="4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Lst>
</file>

<file path=ppt/tags/tag258.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i"/>
  <p:tag name="KSO_WM_UNIT_INDEX" val="1_4"/>
  <p:tag name="KSO_WM_UNIT_ID" val="diagram160304_5*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259.xml><?xml version="1.0" encoding="utf-8"?>
<p:tagLst xmlns:p="http://schemas.openxmlformats.org/presentationml/2006/main">
  <p:tag name="KSO_WM_TAG_VERSION" val="1.0"/>
  <p:tag name="KSO_WM_BEAUTIFY_FLAG" val="#wm#"/>
  <p:tag name="KSO_WM_UNIT_TYPE" val="i"/>
  <p:tag name="KSO_WM_UNIT_ID" val="diagram160304_5*i*21"/>
  <p:tag name="KSO_WM_TEMPLATE_CATEGORY" val="diagram"/>
  <p:tag name="KSO_WM_TEMPLATE_INDEX" val="160304"/>
  <p:tag name="KSO_WM_UNIT_INDEX" val="2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0.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h_f"/>
  <p:tag name="KSO_WM_UNIT_INDEX" val="1_3_1"/>
  <p:tag name="KSO_WM_UNIT_ID" val="diagram160304_5*l_h_f*1_3_1"/>
  <p:tag name="KSO_WM_UNIT_CLEAR" val="1"/>
  <p:tag name="KSO_WM_UNIT_LAYERLEVEL" val="1_1_1"/>
  <p:tag name="KSO_WM_UNIT_VALUE" val="4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Lst>
</file>

<file path=ppt/tags/tag261.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i"/>
  <p:tag name="KSO_WM_UNIT_INDEX" val="1_5"/>
  <p:tag name="KSO_WM_UNIT_ID" val="diagram160304_5*l_i*1_5"/>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262.xml><?xml version="1.0" encoding="utf-8"?>
<p:tagLst xmlns:p="http://schemas.openxmlformats.org/presentationml/2006/main">
  <p:tag name="KSO_WM_SLIDE_ITEM_CNT" val="5"/>
</p:tagLst>
</file>

<file path=ppt/tags/tag26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929_6*l_h_i*1_2_1"/>
  <p:tag name="KSO_WM_TEMPLATE_CATEGORY" val="diagram"/>
  <p:tag name="KSO_WM_TEMPLATE_INDEX" val="20198929"/>
  <p:tag name="KSO_WM_UNIT_LAYERLEVEL" val="1_1_1"/>
  <p:tag name="KSO_WM_TAG_VERSION" val="1.0"/>
  <p:tag name="KSO_WM_BEAUTIFY_FLAG" val="#wm#"/>
  <p:tag name="KSO_WM_UNIT_FILL_FORE_SCHEMECOLOR_INDEX" val="9"/>
  <p:tag name="KSO_WM_UNIT_FILL_TYPE" val="1"/>
  <p:tag name="KSO_WM_UNIT_USESOURCEFORMAT_APPLY" val="0"/>
</p:tagLst>
</file>

<file path=ppt/tags/tag26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1"/>
  <p:tag name="KSO_WM_UNIT_ID" val="diagram20198929_6*l_h_i*1_3_1"/>
  <p:tag name="KSO_WM_TEMPLATE_CATEGORY" val="diagram"/>
  <p:tag name="KSO_WM_TEMPLATE_INDEX" val="20198929"/>
  <p:tag name="KSO_WM_UNIT_LAYERLEVEL" val="1_1_1"/>
  <p:tag name="KSO_WM_TAG_VERSION" val="1.0"/>
  <p:tag name="KSO_WM_BEAUTIFY_FLAG" val="#wm#"/>
  <p:tag name="KSO_WM_UNIT_FILL_FORE_SCHEMECOLOR_INDEX" val="9"/>
  <p:tag name="KSO_WM_UNIT_FILL_TYPE" val="1"/>
  <p:tag name="KSO_WM_UNIT_USESOURCEFORMAT_APPLY" val="0"/>
</p:tagLst>
</file>

<file path=ppt/tags/tag26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929_6*l_h_i*1_1_1"/>
  <p:tag name="KSO_WM_TEMPLATE_CATEGORY" val="diagram"/>
  <p:tag name="KSO_WM_TEMPLATE_INDEX" val="20198929"/>
  <p:tag name="KSO_WM_UNIT_LAYERLEVEL" val="1_1_1"/>
  <p:tag name="KSO_WM_TAG_VERSION" val="1.0"/>
  <p:tag name="KSO_WM_BEAUTIFY_FLAG" val="#wm#"/>
  <p:tag name="KSO_WM_UNIT_FILL_FORE_SCHEMECOLOR_INDEX" val="9"/>
  <p:tag name="KSO_WM_UNIT_FILL_TYPE" val="1"/>
  <p:tag name="KSO_WM_UNIT_USESOURCEFORMAT_APPLY" val="0"/>
</p:tagLst>
</file>

<file path=ppt/tags/tag26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98929_6*l_i*1_1"/>
  <p:tag name="KSO_WM_TEMPLATE_CATEGORY" val="diagram"/>
  <p:tag name="KSO_WM_TEMPLATE_INDEX" val="20198929"/>
  <p:tag name="KSO_WM_UNIT_LAYERLEVEL" val="1_1"/>
  <p:tag name="KSO_WM_TAG_VERSION" val="1.0"/>
  <p:tag name="KSO_WM_BEAUTIFY_FLAG" val="#wm#"/>
  <p:tag name="KSO_WM_UNIT_FILL_FORE_SCHEMECOLOR_INDEX" val="14"/>
  <p:tag name="KSO_WM_UNIT_FILL_TYPE" val="1"/>
  <p:tag name="KSO_WM_UNIT_USESOURCEFORMAT_APPLY" val="0"/>
</p:tagLst>
</file>

<file path=ppt/tags/tag26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98929_6*l_i*1_2"/>
  <p:tag name="KSO_WM_TEMPLATE_CATEGORY" val="diagram"/>
  <p:tag name="KSO_WM_TEMPLATE_INDEX" val="20198929"/>
  <p:tag name="KSO_WM_UNIT_LAYERLEVEL" val="1_1"/>
  <p:tag name="KSO_WM_TAG_VERSION" val="1.0"/>
  <p:tag name="KSO_WM_BEAUTIFY_FLAG" val="#wm#"/>
  <p:tag name="KSO_WM_UNIT_FILL_FORE_SCHEMECOLOR_INDEX" val="14"/>
  <p:tag name="KSO_WM_UNIT_FILL_TYPE" val="1"/>
  <p:tag name="KSO_WM_UNIT_USESOURCEFORMAT_APPLY" val="0"/>
</p:tagLst>
</file>

<file path=ppt/tags/tag26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5_1"/>
  <p:tag name="KSO_WM_UNIT_ID" val="diagram20198929_6*l_h_i*1_5_1"/>
  <p:tag name="KSO_WM_TEMPLATE_CATEGORY" val="diagram"/>
  <p:tag name="KSO_WM_TEMPLATE_INDEX" val="20198929"/>
  <p:tag name="KSO_WM_UNIT_LAYERLEVEL" val="1_1_1"/>
  <p:tag name="KSO_WM_TAG_VERSION" val="1.0"/>
  <p:tag name="KSO_WM_BEAUTIFY_FLAG" val="#wm#"/>
  <p:tag name="KSO_WM_UNIT_FILL_FORE_SCHEMECOLOR_INDEX" val="6"/>
  <p:tag name="KSO_WM_UNIT_FILL_TYPE" val="1"/>
  <p:tag name="KSO_WM_UNIT_USESOURCEFORMAT_APPLY" val="0"/>
</p:tagLst>
</file>

<file path=ppt/tags/tag26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6_1"/>
  <p:tag name="KSO_WM_UNIT_ID" val="diagram20198929_6*l_h_i*1_6_1"/>
  <p:tag name="KSO_WM_TEMPLATE_CATEGORY" val="diagram"/>
  <p:tag name="KSO_WM_TEMPLATE_INDEX" val="20198929"/>
  <p:tag name="KSO_WM_UNIT_LAYERLEVEL" val="1_1_1"/>
  <p:tag name="KSO_WM_TAG_VERSION" val="1.0"/>
  <p:tag name="KSO_WM_BEAUTIFY_FLAG" val="#wm#"/>
  <p:tag name="KSO_WM_UNIT_FILL_FORE_SCHEMECOLOR_INDEX" val="6"/>
  <p:tag name="KSO_WM_UNIT_FILL_TYPE" val="1"/>
  <p:tag name="KSO_WM_UNIT_USESOURCEFORMAT_APPLY" val="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4_1"/>
  <p:tag name="KSO_WM_UNIT_ID" val="diagram20198929_6*l_h_i*1_4_1"/>
  <p:tag name="KSO_WM_TEMPLATE_CATEGORY" val="diagram"/>
  <p:tag name="KSO_WM_TEMPLATE_INDEX" val="20198929"/>
  <p:tag name="KSO_WM_UNIT_LAYERLEVEL" val="1_1_1"/>
  <p:tag name="KSO_WM_TAG_VERSION" val="1.0"/>
  <p:tag name="KSO_WM_BEAUTIFY_FLAG" val="#wm#"/>
  <p:tag name="KSO_WM_UNIT_FILL_FORE_SCHEMECOLOR_INDEX" val="6"/>
  <p:tag name="KSO_WM_UNIT_FILL_TYPE" val="1"/>
  <p:tag name="KSO_WM_UNIT_USESOURCEFORMAT_APPLY" val="0"/>
</p:tagLst>
</file>

<file path=ppt/tags/tag271.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29_6*l_h_f*1_1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272.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29_6*l_h_f*1_2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273.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29_6*l_h_f*1_3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274.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198929_6*l_h_f*1_6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275.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98929_6*l_h_f*1_5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276.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29_6*l_h_f*1_4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27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7_1"/>
  <p:tag name="KSO_WM_UNIT_ID" val="diagram20198929_6*l_h_i*1_7_1"/>
  <p:tag name="KSO_WM_TEMPLATE_CATEGORY" val="diagram"/>
  <p:tag name="KSO_WM_TEMPLATE_INDEX" val="20198929"/>
  <p:tag name="KSO_WM_UNIT_LAYERLEVEL" val="1_1_1"/>
  <p:tag name="KSO_WM_TAG_VERSION" val="1.0"/>
  <p:tag name="KSO_WM_BEAUTIFY_FLAG" val="#wm#"/>
  <p:tag name="KSO_WM_UNIT_FILL_FORE_SCHEMECOLOR_INDEX" val="7"/>
  <p:tag name="KSO_WM_UNIT_FILL_TYPE" val="1"/>
  <p:tag name="KSO_WM_UNIT_USESOURCEFORMAT_APPLY" val="0"/>
</p:tagLst>
</file>

<file path=ppt/tags/tag278.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198929_6*l_h_f*1_7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279.xml><?xml version="1.0" encoding="utf-8"?>
<p:tagLst xmlns:p="http://schemas.openxmlformats.org/presentationml/2006/main">
  <p:tag name="KSO_WM_SLIDE_ITEM_CNT" val="7"/>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0.xml><?xml version="1.0" encoding="utf-8"?>
<p:tagLst xmlns:p="http://schemas.openxmlformats.org/presentationml/2006/main">
  <p:tag name="ISLIDE.VECTOR" val="954147af-d540-4f24-b2cd-8f58e481373e"/>
</p:tagLst>
</file>

<file path=ppt/tags/tag281.xml><?xml version="1.0" encoding="utf-8"?>
<p:tagLst xmlns:p="http://schemas.openxmlformats.org/presentationml/2006/main">
  <p:tag name="ISLIDE.VECTOR" val="70998fcf-1184-434b-bf07-72f94f921d85"/>
</p:tagLst>
</file>

<file path=ppt/tags/tag282.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1_1"/>
  <p:tag name="KSO_WM_UNIT_ID" val="diagram20170849_2*l_h_i*1_1_1"/>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83.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1_2"/>
  <p:tag name="KSO_WM_UNIT_ID" val="diagram20170849_2*l_h_i*1_1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USESOURCEFORMAT_APPLY" val="0"/>
</p:tagLst>
</file>

<file path=ppt/tags/tag284.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1_3"/>
  <p:tag name="KSO_WM_UNIT_ID" val="diagram20170849_2*l_h_i*1_1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85.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f"/>
  <p:tag name="KSO_WM_UNIT_INDEX" val="1_1_1"/>
  <p:tag name="KSO_WM_UNIT_LAYERLEVEL" val="1_1_1"/>
  <p:tag name="KSO_WM_UNIT_VALUE" val="76"/>
  <p:tag name="KSO_WM_UNIT_HIGHLIGHT" val="0"/>
  <p:tag name="KSO_WM_UNIT_COMPATIBLE" val="0"/>
  <p:tag name="KSO_WM_UNIT_CLEAR" val="0"/>
  <p:tag name="KSO_WM_UNIT_PRESET_TEXT_INDEX" val="4"/>
  <p:tag name="KSO_WM_UNIT_PRESET_TEXT_LEN" val="57"/>
  <p:tag name="KSO_WM_DIAGRAM_GROUP_CODE" val="l1-1"/>
  <p:tag name="KSO_WM_UNIT_ID" val="diagram20170849_2*l_h_f*1_1_1"/>
  <p:tag name="KSO_WM_UNIT_TEXT_FILL_FORE_SCHEMECOLOR_INDEX" val="13"/>
  <p:tag name="KSO_WM_UNIT_TEXT_FILL_TYPE" val="1"/>
  <p:tag name="KSO_WM_UNIT_USESOURCEFORMAT_APPLY" val="0"/>
</p:tagLst>
</file>

<file path=ppt/tags/tag286.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2_1"/>
  <p:tag name="KSO_WM_UNIT_ID" val="diagram20170849_2*l_h_i*1_2_1"/>
  <p:tag name="KSO_WM_UNIT_LAYERLEVEL" val="1_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287.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2_2"/>
  <p:tag name="KSO_WM_UNIT_ID" val="diagram20170849_2*l_h_i*1_2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USESOURCEFORMAT_APPLY" val="0"/>
</p:tagLst>
</file>

<file path=ppt/tags/tag288.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2_3"/>
  <p:tag name="KSO_WM_UNIT_ID" val="diagram20170849_2*l_h_i*1_2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89.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f"/>
  <p:tag name="KSO_WM_UNIT_INDEX" val="1_2_1"/>
  <p:tag name="KSO_WM_UNIT_LAYERLEVEL" val="1_1_1"/>
  <p:tag name="KSO_WM_UNIT_VALUE" val="76"/>
  <p:tag name="KSO_WM_UNIT_HIGHLIGHT" val="0"/>
  <p:tag name="KSO_WM_UNIT_COMPATIBLE" val="0"/>
  <p:tag name="KSO_WM_UNIT_CLEAR" val="0"/>
  <p:tag name="KSO_WM_UNIT_PRESET_TEXT_INDEX" val="4"/>
  <p:tag name="KSO_WM_UNIT_PRESET_TEXT_LEN" val="57"/>
  <p:tag name="KSO_WM_DIAGRAM_GROUP_CODE" val="l1-1"/>
  <p:tag name="KSO_WM_UNIT_ID" val="diagram20170849_2*l_h_f*1_2_1"/>
  <p:tag name="KSO_WM_UNIT_TEXT_FILL_FORE_SCHEMECOLOR_INDEX" val="13"/>
  <p:tag name="KSO_WM_UNIT_TEXT_FILL_TYPE" val="1"/>
  <p:tag name="KSO_WM_UNIT_USESOURCEFORMAT_APPLY" val="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0.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3_1"/>
  <p:tag name="KSO_WM_UNIT_ID" val="diagram20170849_2*l_h_i*1_3_1"/>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291.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3_2"/>
  <p:tag name="KSO_WM_UNIT_ID" val="diagram20170849_2*l_h_i*1_3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USESOURCEFORMAT_APPLY" val="0"/>
</p:tagLst>
</file>

<file path=ppt/tags/tag292.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3_3"/>
  <p:tag name="KSO_WM_UNIT_ID" val="diagram20170849_2*l_h_i*1_3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93.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f"/>
  <p:tag name="KSO_WM_UNIT_INDEX" val="1_3_1"/>
  <p:tag name="KSO_WM_UNIT_LAYERLEVEL" val="1_1_1"/>
  <p:tag name="KSO_WM_UNIT_VALUE" val="76"/>
  <p:tag name="KSO_WM_UNIT_HIGHLIGHT" val="0"/>
  <p:tag name="KSO_WM_UNIT_COMPATIBLE" val="0"/>
  <p:tag name="KSO_WM_UNIT_CLEAR" val="0"/>
  <p:tag name="KSO_WM_UNIT_PRESET_TEXT_INDEX" val="4"/>
  <p:tag name="KSO_WM_UNIT_PRESET_TEXT_LEN" val="57"/>
  <p:tag name="KSO_WM_DIAGRAM_GROUP_CODE" val="l1-1"/>
  <p:tag name="KSO_WM_UNIT_ID" val="diagram20170849_2*l_h_f*1_3_1"/>
  <p:tag name="KSO_WM_UNIT_TEXT_FILL_FORE_SCHEMECOLOR_INDEX" val="13"/>
  <p:tag name="KSO_WM_UNIT_TEXT_FILL_TYPE" val="1"/>
  <p:tag name="KSO_WM_UNIT_USESOURCEFORMAT_APPLY" val="0"/>
</p:tagLst>
</file>

<file path=ppt/tags/tag294.xml><?xml version="1.0" encoding="utf-8"?>
<p:tagLst xmlns:p="http://schemas.openxmlformats.org/presentationml/2006/main">
  <p:tag name="KSO_WM_SLIDE_ITEM_CNT" val="3"/>
</p:tagLst>
</file>

<file path=ppt/tags/tag295.xml><?xml version="1.0" encoding="utf-8"?>
<p:tagLst xmlns:p="http://schemas.openxmlformats.org/presentationml/2006/main">
  <p:tag name="KSO_WM_TAG_VERSION" val="1.0"/>
  <p:tag name="KSO_WM_BEAUTIFY_FLAG" val="#wm#"/>
  <p:tag name="KSO_WM_UNIT_TYPE" val="i"/>
  <p:tag name="KSO_WM_UNIT_ID" val="diagram160671_3*i*2"/>
  <p:tag name="KSO_WM_TEMPLATE_CATEGORY" val="diagram"/>
  <p:tag name="KSO_WM_TEMPLATE_INDEX" val="160671"/>
  <p:tag name="KSO_WM_UNIT_INDEX" val="2"/>
</p:tagLst>
</file>

<file path=ppt/tags/tag296.xml><?xml version="1.0" encoding="utf-8"?>
<p:tagLst xmlns:p="http://schemas.openxmlformats.org/presentationml/2006/main">
  <p:tag name="KSO_WM_TEMPLATE_CATEGORY" val="diagram"/>
  <p:tag name="KSO_WM_TEMPLATE_INDEX" val="160671"/>
  <p:tag name="KSO_WM_UNIT_TYPE" val="l_h_f"/>
  <p:tag name="KSO_WM_UNIT_INDEX" val="1_1_1"/>
  <p:tag name="KSO_WM_UNIT_ID" val="diagram160671_3*l_h_f*1_1_1"/>
  <p:tag name="KSO_WM_UNIT_CLEAR" val="1"/>
  <p:tag name="KSO_WM_UNIT_LAYERLEVEL" val="1_1_1"/>
  <p:tag name="KSO_WM_UNIT_VALUE" val="15"/>
  <p:tag name="KSO_WM_UNIT_HIGHLIGHT" val="0"/>
  <p:tag name="KSO_WM_UNIT_COMPATIBLE" val="0"/>
  <p:tag name="KSO_WM_UNIT_PRESET_TEXT_INDEX" val="4"/>
  <p:tag name="KSO_WM_UNIT_PRESET_TEXT_LEN" val="25"/>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97.xml><?xml version="1.0" encoding="utf-8"?>
<p:tagLst xmlns:p="http://schemas.openxmlformats.org/presentationml/2006/main">
  <p:tag name="KSO_WM_TEMPLATE_CATEGORY" val="diagram"/>
  <p:tag name="KSO_WM_TEMPLATE_INDEX" val="160671"/>
  <p:tag name="KSO_WM_UNIT_TYPE" val="l_i"/>
  <p:tag name="KSO_WM_UNIT_INDEX" val="1_1"/>
  <p:tag name="KSO_WM_UNIT_ID" val="diagram160671_3*l_i*1_1"/>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298.xml><?xml version="1.0" encoding="utf-8"?>
<p:tagLst xmlns:p="http://schemas.openxmlformats.org/presentationml/2006/main">
  <p:tag name="KSO_WM_TAG_VERSION" val="1.0"/>
  <p:tag name="KSO_WM_BEAUTIFY_FLAG" val="#wm#"/>
  <p:tag name="KSO_WM_UNIT_TYPE" val="i"/>
  <p:tag name="KSO_WM_UNIT_ID" val="diagram160671_3*i*7"/>
  <p:tag name="KSO_WM_TEMPLATE_CATEGORY" val="diagram"/>
  <p:tag name="KSO_WM_TEMPLATE_INDEX" val="160671"/>
  <p:tag name="KSO_WM_UNIT_INDEX" val="7"/>
</p:tagLst>
</file>

<file path=ppt/tags/tag299.xml><?xml version="1.0" encoding="utf-8"?>
<p:tagLst xmlns:p="http://schemas.openxmlformats.org/presentationml/2006/main">
  <p:tag name="KSO_WM_TEMPLATE_CATEGORY" val="diagram"/>
  <p:tag name="KSO_WM_TEMPLATE_INDEX" val="160671"/>
  <p:tag name="KSO_WM_UNIT_TYPE" val="l_h_f"/>
  <p:tag name="KSO_WM_UNIT_INDEX" val="1_2_1"/>
  <p:tag name="KSO_WM_UNIT_ID" val="diagram160671_3*l_h_f*1_2_1"/>
  <p:tag name="KSO_WM_UNIT_CLEAR" val="1"/>
  <p:tag name="KSO_WM_UNIT_LAYERLEVEL" val="1_1_1"/>
  <p:tag name="KSO_WM_UNIT_VALUE" val="15"/>
  <p:tag name="KSO_WM_UNIT_HIGHLIGHT" val="0"/>
  <p:tag name="KSO_WM_UNIT_COMPATIBLE" val="0"/>
  <p:tag name="KSO_WM_UNIT_PRESET_TEXT_INDEX" val="4"/>
  <p:tag name="KSO_WM_UNIT_PRESET_TEXT_LEN" val="25"/>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0.xml><?xml version="1.0" encoding="utf-8"?>
<p:tagLst xmlns:p="http://schemas.openxmlformats.org/presentationml/2006/main">
  <p:tag name="KSO_WM_TEMPLATE_CATEGORY" val="diagram"/>
  <p:tag name="KSO_WM_TEMPLATE_INDEX" val="160671"/>
  <p:tag name="KSO_WM_UNIT_TYPE" val="l_i"/>
  <p:tag name="KSO_WM_UNIT_INDEX" val="1_2"/>
  <p:tag name="KSO_WM_UNIT_ID" val="diagram160671_3*l_i*1_2"/>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301.xml><?xml version="1.0" encoding="utf-8"?>
<p:tagLst xmlns:p="http://schemas.openxmlformats.org/presentationml/2006/main">
  <p:tag name="KSO_WM_TAG_VERSION" val="1.0"/>
  <p:tag name="KSO_WM_BEAUTIFY_FLAG" val="#wm#"/>
  <p:tag name="KSO_WM_UNIT_TYPE" val="i"/>
  <p:tag name="KSO_WM_UNIT_ID" val="diagram160671_3*i*12"/>
  <p:tag name="KSO_WM_TEMPLATE_CATEGORY" val="diagram"/>
  <p:tag name="KSO_WM_TEMPLATE_INDEX" val="160671"/>
  <p:tag name="KSO_WM_UNIT_INDEX" val="12"/>
</p:tagLst>
</file>

<file path=ppt/tags/tag302.xml><?xml version="1.0" encoding="utf-8"?>
<p:tagLst xmlns:p="http://schemas.openxmlformats.org/presentationml/2006/main">
  <p:tag name="KSO_WM_TEMPLATE_CATEGORY" val="diagram"/>
  <p:tag name="KSO_WM_TEMPLATE_INDEX" val="160671"/>
  <p:tag name="KSO_WM_UNIT_TYPE" val="l_h_f"/>
  <p:tag name="KSO_WM_UNIT_INDEX" val="1_3_1"/>
  <p:tag name="KSO_WM_UNIT_ID" val="diagram160671_3*l_h_f*1_3_1"/>
  <p:tag name="KSO_WM_UNIT_CLEAR" val="1"/>
  <p:tag name="KSO_WM_UNIT_LAYERLEVEL" val="1_1_1"/>
  <p:tag name="KSO_WM_UNIT_VALUE" val="15"/>
  <p:tag name="KSO_WM_UNIT_HIGHLIGHT" val="0"/>
  <p:tag name="KSO_WM_UNIT_COMPATIBLE" val="0"/>
  <p:tag name="KSO_WM_UNIT_PRESET_TEXT_INDEX" val="4"/>
  <p:tag name="KSO_WM_UNIT_PRESET_TEXT_LEN" val="25"/>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03.xml><?xml version="1.0" encoding="utf-8"?>
<p:tagLst xmlns:p="http://schemas.openxmlformats.org/presentationml/2006/main">
  <p:tag name="KSO_WM_TEMPLATE_CATEGORY" val="diagram"/>
  <p:tag name="KSO_WM_TEMPLATE_INDEX" val="160671"/>
  <p:tag name="KSO_WM_UNIT_TYPE" val="l_i"/>
  <p:tag name="KSO_WM_UNIT_INDEX" val="1_3"/>
  <p:tag name="KSO_WM_UNIT_ID" val="diagram160671_3*l_i*1_3"/>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304.xml><?xml version="1.0" encoding="utf-8"?>
<p:tagLst xmlns:p="http://schemas.openxmlformats.org/presentationml/2006/main">
  <p:tag name="KSO_WM_SLIDE_ITEM_CNT" val="3"/>
</p:tagLst>
</file>

<file path=ppt/tags/tag305.xml><?xml version="1.0" encoding="utf-8"?>
<p:tagLst xmlns:p="http://schemas.openxmlformats.org/presentationml/2006/main">
  <p:tag name="KSO_WM_SLIDE_ITEM_CNT" val="3"/>
</p:tagLst>
</file>

<file path=ppt/tags/tag306.xml><?xml version="1.0" encoding="utf-8"?>
<p:tagLst xmlns:p="http://schemas.openxmlformats.org/presentationml/2006/main">
  <p:tag name="KSO_WM_TAG_VERSION" val="1.0"/>
  <p:tag name="KSO_WM_BEAUTIFY_FLAG" val="#wm#"/>
  <p:tag name="KSO_WM_UNIT_TYPE" val="i"/>
  <p:tag name="KSO_WM_UNIT_ID" val="diagram160232_3*i*1"/>
  <p:tag name="KSO_WM_TEMPLATE_CATEGORY" val="diagram"/>
  <p:tag name="KSO_WM_TEMPLATE_INDEX" val="160232"/>
  <p:tag name="KSO_WM_UNIT_INDEX" val="1"/>
</p:tagLst>
</file>

<file path=ppt/tags/tag307.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1"/>
  <p:tag name="KSO_WM_UNIT_ID" val="258*l_i*1_1"/>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308.xml><?xml version="1.0" encoding="utf-8"?>
<p:tagLst xmlns:p="http://schemas.openxmlformats.org/presentationml/2006/main">
  <p:tag name="KSO_WM_TAG_VERSION" val="1.0"/>
  <p:tag name="KSO_WM_TEMPLATE_CATEGORY" val="diagram"/>
  <p:tag name="KSO_WM_TEMPLATE_INDEX" val="160232"/>
  <p:tag name="KSO_WM_UNIT_TYPE" val="l_h_f"/>
  <p:tag name="KSO_WM_UNIT_INDEX" val="1_1_1"/>
  <p:tag name="KSO_WM_UNIT_ID" val="258*l_h_f*1_1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309.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2"/>
  <p:tag name="KSO_WM_UNIT_ID" val="258*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0.xml><?xml version="1.0" encoding="utf-8"?>
<p:tagLst xmlns:p="http://schemas.openxmlformats.org/presentationml/2006/main">
  <p:tag name="KSO_WM_TAG_VERSION" val="1.0"/>
  <p:tag name="KSO_WM_BEAUTIFY_FLAG" val="#wm#"/>
  <p:tag name="KSO_WM_UNIT_TYPE" val="i"/>
  <p:tag name="KSO_WM_UNIT_ID" val="diagram160232_3*i*8"/>
  <p:tag name="KSO_WM_TEMPLATE_CATEGORY" val="diagram"/>
  <p:tag name="KSO_WM_TEMPLATE_INDEX" val="160232"/>
  <p:tag name="KSO_WM_UNIT_INDEX" val="8"/>
</p:tagLst>
</file>

<file path=ppt/tags/tag311.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3"/>
  <p:tag name="KSO_WM_UNIT_ID" val="258*l_i*1_3"/>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312.xml><?xml version="1.0" encoding="utf-8"?>
<p:tagLst xmlns:p="http://schemas.openxmlformats.org/presentationml/2006/main">
  <p:tag name="KSO_WM_TAG_VERSION" val="1.0"/>
  <p:tag name="KSO_WM_TEMPLATE_CATEGORY" val="diagram"/>
  <p:tag name="KSO_WM_TEMPLATE_INDEX" val="160232"/>
  <p:tag name="KSO_WM_UNIT_TYPE" val="l_h_f"/>
  <p:tag name="KSO_WM_UNIT_INDEX" val="1_2_1"/>
  <p:tag name="KSO_WM_UNIT_ID" val="258*l_h_f*1_2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313.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4"/>
  <p:tag name="KSO_WM_UNIT_ID" val="258*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314.xml><?xml version="1.0" encoding="utf-8"?>
<p:tagLst xmlns:p="http://schemas.openxmlformats.org/presentationml/2006/main">
  <p:tag name="KSO_WM_TAG_VERSION" val="1.0"/>
  <p:tag name="KSO_WM_BEAUTIFY_FLAG" val="#wm#"/>
  <p:tag name="KSO_WM_UNIT_TYPE" val="i"/>
  <p:tag name="KSO_WM_UNIT_ID" val="diagram160232_3*i*15"/>
  <p:tag name="KSO_WM_TEMPLATE_CATEGORY" val="diagram"/>
  <p:tag name="KSO_WM_TEMPLATE_INDEX" val="160232"/>
  <p:tag name="KSO_WM_UNIT_INDEX" val="15"/>
</p:tagLst>
</file>

<file path=ppt/tags/tag315.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5"/>
  <p:tag name="KSO_WM_UNIT_ID" val="258*l_i*1_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316.xml><?xml version="1.0" encoding="utf-8"?>
<p:tagLst xmlns:p="http://schemas.openxmlformats.org/presentationml/2006/main">
  <p:tag name="KSO_WM_TAG_VERSION" val="1.0"/>
  <p:tag name="KSO_WM_TEMPLATE_CATEGORY" val="diagram"/>
  <p:tag name="KSO_WM_TEMPLATE_INDEX" val="160232"/>
  <p:tag name="KSO_WM_UNIT_TYPE" val="l_h_f"/>
  <p:tag name="KSO_WM_UNIT_INDEX" val="1_3_1"/>
  <p:tag name="KSO_WM_UNIT_ID" val="258*l_h_f*1_3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317.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6"/>
  <p:tag name="KSO_WM_UNIT_ID" val="258*l_i*1_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318.xml><?xml version="1.0" encoding="utf-8"?>
<p:tagLst xmlns:p="http://schemas.openxmlformats.org/presentationml/2006/main">
  <p:tag name="KSO_WM_SLIDE_ITEM_CNT" val="3"/>
</p:tagLst>
</file>

<file path=ppt/tags/tag319.xml><?xml version="1.0" encoding="utf-8"?>
<p:tagLst xmlns:p="http://schemas.openxmlformats.org/presentationml/2006/main">
  <p:tag name="KSO_WM_TEMPLATE_CATEGORY" val="diagram"/>
  <p:tag name="KSO_WM_TEMPLATE_INDEX" val="160569"/>
  <p:tag name="KSO_WM_UNIT_TYPE" val="l_i"/>
  <p:tag name="KSO_WM_UNIT_INDEX" val="1_3"/>
  <p:tag name="KSO_WM_UNIT_ID" val="diagram160569_2*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0.xml><?xml version="1.0" encoding="utf-8"?>
<p:tagLst xmlns:p="http://schemas.openxmlformats.org/presentationml/2006/main">
  <p:tag name="KSO_WM_TEMPLATE_CATEGORY" val="diagram"/>
  <p:tag name="KSO_WM_TEMPLATE_INDEX" val="160569"/>
  <p:tag name="KSO_WM_UNIT_TYPE" val="l_h_f"/>
  <p:tag name="KSO_WM_UNIT_INDEX" val="1_1_1"/>
  <p:tag name="KSO_WM_UNIT_ID" val="diagram160569_2*l_h_f*1_1_1"/>
  <p:tag name="KSO_WM_UNIT_CLEAR" val="1"/>
  <p:tag name="KSO_WM_UNIT_LAYERLEVEL" val="1_1_1"/>
  <p:tag name="KSO_WM_UNIT_VALUE" val="50"/>
  <p:tag name="KSO_WM_UNIT_HIGHLIGHT" val="0"/>
  <p:tag name="KSO_WM_UNIT_COMPATIBLE" val="0"/>
  <p:tag name="KSO_WM_BEAUTIFY_FLAG" val="#wm#"/>
  <p:tag name="KSO_WM_UNIT_PRESET_TEXT_INDEX" val="4"/>
  <p:tag name="KSO_WM_UNIT_PRESET_TEXT_LEN" val="85"/>
  <p:tag name="KSO_WM_TAG_VERSION" val="1.0"/>
  <p:tag name="KSO_WM_DIAGRAM_GROUP_CODE" val="l1-1"/>
  <p:tag name="KSO_WM_UNIT_TEXT_FILL_FORE_SCHEMECOLOR_INDEX" val="13"/>
  <p:tag name="KSO_WM_UNIT_TEXT_FILL_TYPE" val="1"/>
  <p:tag name="KSO_WM_UNIT_USESOURCEFORMAT_APPLY" val="0"/>
</p:tagLst>
</file>

<file path=ppt/tags/tag321.xml><?xml version="1.0" encoding="utf-8"?>
<p:tagLst xmlns:p="http://schemas.openxmlformats.org/presentationml/2006/main">
  <p:tag name="KSO_WM_TEMPLATE_CATEGORY" val="diagram"/>
  <p:tag name="KSO_WM_TEMPLATE_INDEX" val="160569"/>
  <p:tag name="KSO_WM_UNIT_TYPE" val="l_i"/>
  <p:tag name="KSO_WM_UNIT_INDEX" val="1_4"/>
  <p:tag name="KSO_WM_UNIT_ID" val="diagram160569_2*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22.xml><?xml version="1.0" encoding="utf-8"?>
<p:tagLst xmlns:p="http://schemas.openxmlformats.org/presentationml/2006/main">
  <p:tag name="KSO_WM_TEMPLATE_CATEGORY" val="diagram"/>
  <p:tag name="KSO_WM_TEMPLATE_INDEX" val="160569"/>
  <p:tag name="KSO_WM_UNIT_TYPE" val="l_h_f"/>
  <p:tag name="KSO_WM_UNIT_INDEX" val="1_2_1"/>
  <p:tag name="KSO_WM_UNIT_ID" val="diagram160569_2*l_h_f*1_2_1"/>
  <p:tag name="KSO_WM_UNIT_CLEAR" val="1"/>
  <p:tag name="KSO_WM_UNIT_LAYERLEVEL" val="1_1_1"/>
  <p:tag name="KSO_WM_UNIT_VALUE" val="50"/>
  <p:tag name="KSO_WM_UNIT_HIGHLIGHT" val="0"/>
  <p:tag name="KSO_WM_UNIT_COMPATIBLE" val="0"/>
  <p:tag name="KSO_WM_BEAUTIFY_FLAG" val="#wm#"/>
  <p:tag name="KSO_WM_UNIT_PRESET_TEXT_INDEX" val="4"/>
  <p:tag name="KSO_WM_UNIT_PRESET_TEXT_LEN" val="85"/>
  <p:tag name="KSO_WM_TAG_VERSION" val="1.0"/>
  <p:tag name="KSO_WM_DIAGRAM_GROUP_CODE" val="l1-1"/>
  <p:tag name="KSO_WM_UNIT_TEXT_FILL_FORE_SCHEMECOLOR_INDEX" val="13"/>
  <p:tag name="KSO_WM_UNIT_TEXT_FILL_TYPE" val="1"/>
  <p:tag name="KSO_WM_UNIT_USESOURCEFORMAT_APPLY" val="0"/>
</p:tagLst>
</file>

<file path=ppt/tags/tag323.xml><?xml version="1.0" encoding="utf-8"?>
<p:tagLst xmlns:p="http://schemas.openxmlformats.org/presentationml/2006/main">
  <p:tag name="KSO_WM_TEMPLATE_CATEGORY" val="diagram"/>
  <p:tag name="KSO_WM_TEMPLATE_INDEX" val="160569"/>
  <p:tag name="KSO_WM_UNIT_TYPE" val="l_i"/>
  <p:tag name="KSO_WM_UNIT_INDEX" val="1_5"/>
  <p:tag name="KSO_WM_UNIT_ID" val="diagram160569_2*l_i*1_5"/>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24.xml><?xml version="1.0" encoding="utf-8"?>
<p:tagLst xmlns:p="http://schemas.openxmlformats.org/presentationml/2006/main">
  <p:tag name="KSO_WM_TEMPLATE_CATEGORY" val="diagram"/>
  <p:tag name="KSO_WM_TEMPLATE_INDEX" val="160569"/>
  <p:tag name="KSO_WM_UNIT_TYPE" val="l_h_f"/>
  <p:tag name="KSO_WM_UNIT_INDEX" val="1_3_1"/>
  <p:tag name="KSO_WM_UNIT_ID" val="diagram160569_2*l_h_f*1_3_1"/>
  <p:tag name="KSO_WM_UNIT_CLEAR" val="1"/>
  <p:tag name="KSO_WM_UNIT_LAYERLEVEL" val="1_1_1"/>
  <p:tag name="KSO_WM_UNIT_VALUE" val="50"/>
  <p:tag name="KSO_WM_UNIT_HIGHLIGHT" val="0"/>
  <p:tag name="KSO_WM_UNIT_COMPATIBLE" val="0"/>
  <p:tag name="KSO_WM_BEAUTIFY_FLAG" val="#wm#"/>
  <p:tag name="KSO_WM_UNIT_PRESET_TEXT_INDEX" val="4"/>
  <p:tag name="KSO_WM_UNIT_PRESET_TEXT_LEN" val="85"/>
  <p:tag name="KSO_WM_TAG_VERSION" val="1.0"/>
  <p:tag name="KSO_WM_DIAGRAM_GROUP_CODE" val="l1-1"/>
  <p:tag name="KSO_WM_UNIT_TEXT_FILL_FORE_SCHEMECOLOR_INDEX" val="13"/>
  <p:tag name="KSO_WM_UNIT_TEXT_FILL_TYPE" val="1"/>
  <p:tag name="KSO_WM_UNIT_USESOURCEFORMAT_APPLY" val="0"/>
</p:tagLst>
</file>

<file path=ppt/tags/tag325.xml><?xml version="1.0" encoding="utf-8"?>
<p:tagLst xmlns:p="http://schemas.openxmlformats.org/presentationml/2006/main">
  <p:tag name="KSO_WM_TEMPLATE_CATEGORY" val="diagram"/>
  <p:tag name="KSO_WM_TEMPLATE_INDEX" val="160569"/>
  <p:tag name="KSO_WM_UNIT_TYPE" val="l_i"/>
  <p:tag name="KSO_WM_UNIT_INDEX" val="1_6"/>
  <p:tag name="KSO_WM_UNIT_ID" val="diagram160569_2*l_i*1_6"/>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26.xml><?xml version="1.0" encoding="utf-8"?>
<p:tagLst xmlns:p="http://schemas.openxmlformats.org/presentationml/2006/main">
  <p:tag name="KSO_WM_TEMPLATE_CATEGORY" val="diagram"/>
  <p:tag name="KSO_WM_TEMPLATE_INDEX" val="160569"/>
  <p:tag name="KSO_WM_UNIT_TYPE" val="l_h_f"/>
  <p:tag name="KSO_WM_UNIT_INDEX" val="1_4_1"/>
  <p:tag name="KSO_WM_UNIT_ID" val="diagram160569_2*l_h_f*1_4_1"/>
  <p:tag name="KSO_WM_UNIT_CLEAR" val="1"/>
  <p:tag name="KSO_WM_UNIT_LAYERLEVEL" val="1_1_1"/>
  <p:tag name="KSO_WM_UNIT_VALUE" val="50"/>
  <p:tag name="KSO_WM_UNIT_HIGHLIGHT" val="0"/>
  <p:tag name="KSO_WM_UNIT_COMPATIBLE" val="0"/>
  <p:tag name="KSO_WM_BEAUTIFY_FLAG" val="#wm#"/>
  <p:tag name="KSO_WM_UNIT_PRESET_TEXT_INDEX" val="4"/>
  <p:tag name="KSO_WM_UNIT_PRESET_TEXT_LEN" val="85"/>
  <p:tag name="KSO_WM_TAG_VERSION" val="1.0"/>
  <p:tag name="KSO_WM_DIAGRAM_GROUP_CODE" val="l1-1"/>
  <p:tag name="KSO_WM_UNIT_TEXT_FILL_FORE_SCHEMECOLOR_INDEX" val="13"/>
  <p:tag name="KSO_WM_UNIT_TEXT_FILL_TYPE" val="1"/>
  <p:tag name="KSO_WM_UNIT_USESOURCEFORMAT_APPLY" val="0"/>
</p:tagLst>
</file>

<file path=ppt/tags/tag327.xml><?xml version="1.0" encoding="utf-8"?>
<p:tagLst xmlns:p="http://schemas.openxmlformats.org/presentationml/2006/main">
  <p:tag name="KSO_WM_TEMPLATE_CATEGORY" val="diagram"/>
  <p:tag name="KSO_WM_TEMPLATE_INDEX" val="160569"/>
  <p:tag name="KSO_WM_UNIT_TYPE" val="l_i"/>
  <p:tag name="KSO_WM_UNIT_INDEX" val="1_7"/>
  <p:tag name="KSO_WM_UNIT_ID" val="diagram160569_2*l_i*1_7"/>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28.xml><?xml version="1.0" encoding="utf-8"?>
<p:tagLst xmlns:p="http://schemas.openxmlformats.org/presentationml/2006/main">
  <p:tag name="KSO_WM_TEMPLATE_CATEGORY" val="diagram"/>
  <p:tag name="KSO_WM_TEMPLATE_INDEX" val="160569"/>
  <p:tag name="KSO_WM_UNIT_TYPE" val="l_h_f"/>
  <p:tag name="KSO_WM_UNIT_INDEX" val="1_5_1"/>
  <p:tag name="KSO_WM_UNIT_ID" val="diagram160569_2*l_h_f*1_5_1"/>
  <p:tag name="KSO_WM_UNIT_CLEAR" val="1"/>
  <p:tag name="KSO_WM_UNIT_LAYERLEVEL" val="1_1_1"/>
  <p:tag name="KSO_WM_UNIT_VALUE" val="50"/>
  <p:tag name="KSO_WM_UNIT_HIGHLIGHT" val="0"/>
  <p:tag name="KSO_WM_UNIT_COMPATIBLE" val="0"/>
  <p:tag name="KSO_WM_BEAUTIFY_FLAG" val="#wm#"/>
  <p:tag name="KSO_WM_UNIT_PRESET_TEXT_INDEX" val="4"/>
  <p:tag name="KSO_WM_UNIT_PRESET_TEXT_LEN" val="85"/>
  <p:tag name="KSO_WM_TAG_VERSION" val="1.0"/>
  <p:tag name="KSO_WM_DIAGRAM_GROUP_CODE" val="l1-1"/>
  <p:tag name="KSO_WM_UNIT_TEXT_FILL_FORE_SCHEMECOLOR_INDEX" val="13"/>
  <p:tag name="KSO_WM_UNIT_TEXT_FILL_TYPE" val="1"/>
  <p:tag name="KSO_WM_UNIT_USESOURCEFORMAT_APPLY" val="0"/>
</p:tagLst>
</file>

<file path=ppt/tags/tag329.xml><?xml version="1.0" encoding="utf-8"?>
<p:tagLst xmlns:p="http://schemas.openxmlformats.org/presentationml/2006/main">
  <p:tag name="ISLIDE.VECTOR" val="fac59c6d-7e73-4f19-af8b-eab5ed08eb8d"/>
</p:tagLst>
</file>

<file path=ppt/tags/tag33.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330.xml><?xml version="1.0" encoding="utf-8"?>
<p:tagLst xmlns:p="http://schemas.openxmlformats.org/presentationml/2006/main">
  <p:tag name="KSO_WM_SLIDE_ITEM_CNT" val="5"/>
</p:tagLst>
</file>

<file path=ppt/tags/tag331.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h_f"/>
  <p:tag name="KSO_WM_UNIT_INDEX" val="1_1_1"/>
  <p:tag name="KSO_WM_UNIT_ID" val="diagram160358_3*l_h_f*1_1_1"/>
  <p:tag name="KSO_WM_UNIT_CLEAR" val="1"/>
  <p:tag name="KSO_WM_UNIT_LAYERLEVEL" val="1_1_1"/>
  <p:tag name="KSO_WM_UNIT_VALUE" val="60"/>
  <p:tag name="KSO_WM_UNIT_HIGHLIGHT" val="0"/>
  <p:tag name="KSO_WM_UNIT_COMPATIBLE" val="0"/>
  <p:tag name="KSO_WM_UNIT_PRESET_TEXT_INDEX" val="4"/>
  <p:tag name="KSO_WM_UNIT_PRESET_TEXT_LEN" val="83"/>
  <p:tag name="KSO_WM_DIAGRAM_GROUP_CODE" val="l1-1"/>
  <p:tag name="KSO_WM_UNIT_LINE_FORE_SCHEMECOLOR_INDEX" val="6"/>
  <p:tag name="KSO_WM_UNIT_LINE_FILL_TYPE" val="2"/>
  <p:tag name="KSO_WM_UNIT_TEXT_FILL_FORE_SCHEMECOLOR_INDEX" val="14"/>
  <p:tag name="KSO_WM_UNIT_TEXT_FILL_TYPE" val="1"/>
  <p:tag name="KSO_WM_UNIT_USESOURCEFORMAT_APPLY" val="0"/>
</p:tagLst>
</file>

<file path=ppt/tags/tag332.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i"/>
  <p:tag name="KSO_WM_UNIT_INDEX" val="1_1"/>
  <p:tag name="KSO_WM_UNIT_ID" val="diagram160358_3*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333.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h_f"/>
  <p:tag name="KSO_WM_UNIT_INDEX" val="1_2_1"/>
  <p:tag name="KSO_WM_UNIT_ID" val="diagram160358_3*l_h_f*1_2_1"/>
  <p:tag name="KSO_WM_UNIT_CLEAR" val="1"/>
  <p:tag name="KSO_WM_UNIT_LAYERLEVEL" val="1_1_1"/>
  <p:tag name="KSO_WM_UNIT_VALUE" val="60"/>
  <p:tag name="KSO_WM_UNIT_HIGHLIGHT" val="0"/>
  <p:tag name="KSO_WM_UNIT_COMPATIBLE" val="0"/>
  <p:tag name="KSO_WM_UNIT_PRESET_TEXT_INDEX" val="4"/>
  <p:tag name="KSO_WM_UNIT_PRESET_TEXT_LEN" val="83"/>
  <p:tag name="KSO_WM_DIAGRAM_GROUP_CODE" val="l1-1"/>
  <p:tag name="KSO_WM_UNIT_LINE_FORE_SCHEMECOLOR_INDEX" val="5"/>
  <p:tag name="KSO_WM_UNIT_LINE_FILL_TYPE" val="2"/>
  <p:tag name="KSO_WM_UNIT_TEXT_FILL_FORE_SCHEMECOLOR_INDEX" val="14"/>
  <p:tag name="KSO_WM_UNIT_TEXT_FILL_TYPE" val="1"/>
  <p:tag name="KSO_WM_UNIT_USESOURCEFORMAT_APPLY" val="0"/>
</p:tagLst>
</file>

<file path=ppt/tags/tag334.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i"/>
  <p:tag name="KSO_WM_UNIT_INDEX" val="1_2"/>
  <p:tag name="KSO_WM_UNIT_ID" val="diagram160358_3*l_i*1_2"/>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35.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h_f"/>
  <p:tag name="KSO_WM_UNIT_INDEX" val="1_3_1"/>
  <p:tag name="KSO_WM_UNIT_ID" val="diagram160358_3*l_h_f*1_3_1"/>
  <p:tag name="KSO_WM_UNIT_CLEAR" val="1"/>
  <p:tag name="KSO_WM_UNIT_LAYERLEVEL" val="1_1_1"/>
  <p:tag name="KSO_WM_UNIT_VALUE" val="60"/>
  <p:tag name="KSO_WM_UNIT_HIGHLIGHT" val="0"/>
  <p:tag name="KSO_WM_UNIT_COMPATIBLE" val="0"/>
  <p:tag name="KSO_WM_UNIT_PRESET_TEXT_INDEX" val="4"/>
  <p:tag name="KSO_WM_UNIT_PRESET_TEXT_LEN" val="83"/>
  <p:tag name="KSO_WM_DIAGRAM_GROUP_CODE" val="l1-1"/>
  <p:tag name="KSO_WM_UNIT_LINE_FORE_SCHEMECOLOR_INDEX" val="7"/>
  <p:tag name="KSO_WM_UNIT_LINE_FILL_TYPE" val="2"/>
  <p:tag name="KSO_WM_UNIT_TEXT_FILL_FORE_SCHEMECOLOR_INDEX" val="14"/>
  <p:tag name="KSO_WM_UNIT_TEXT_FILL_TYPE" val="1"/>
  <p:tag name="KSO_WM_UNIT_USESOURCEFORMAT_APPLY" val="0"/>
</p:tagLst>
</file>

<file path=ppt/tags/tag336.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i"/>
  <p:tag name="KSO_WM_UNIT_INDEX" val="1_3"/>
  <p:tag name="KSO_WM_UNIT_ID" val="diagram160358_3*l_i*1_3"/>
  <p:tag name="KSO_WM_UNIT_CLEAR" val="1"/>
  <p:tag name="KSO_WM_UNIT_LAYERLEVEL" val="1_1"/>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0"/>
</p:tagLst>
</file>

<file path=ppt/tags/tag337.xml><?xml version="1.0" encoding="utf-8"?>
<p:tagLst xmlns:p="http://schemas.openxmlformats.org/presentationml/2006/main">
  <p:tag name="KSO_WM_SLIDE_ITEM_CNT" val="3"/>
</p:tagLst>
</file>

<file path=ppt/tags/tag338.xml><?xml version="1.0" encoding="utf-8"?>
<p:tagLst xmlns:p="http://schemas.openxmlformats.org/presentationml/2006/main">
  <p:tag name="KSO_WM_TAG_VERSION" val="1.0"/>
  <p:tag name="KSO_WM_BEAUTIFY_FLAG" val="#wm#"/>
  <p:tag name="KSO_WM_TEMPLATE_CATEGORY" val="diagram"/>
  <p:tag name="KSO_WM_TEMPLATE_INDEX" val="714"/>
  <p:tag name="KSO_WM_UNIT_TYPE" val="l_h_f"/>
  <p:tag name="KSO_WM_UNIT_INDEX" val="1_1_1"/>
  <p:tag name="KSO_WM_UNIT_ID" val="diagram714_4*l_h_f*1_1_1"/>
  <p:tag name="KSO_WM_UNIT_CLEAR" val="1"/>
  <p:tag name="KSO_WM_UNIT_LAYERLEVEL" val="1_1_1"/>
  <p:tag name="KSO_WM_UNIT_VALUE" val="24"/>
  <p:tag name="KSO_WM_UNIT_HIGHLIGHT" val="0"/>
  <p:tag name="KSO_WM_UNIT_COMPATIBLE" val="0"/>
  <p:tag name="KSO_WM_UNIT_PRESET_TEXT_INDEX" val="4"/>
  <p:tag name="KSO_WM_UNIT_PRESET_TEXT_LEN" val="2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39.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1"/>
  <p:tag name="KSO_WM_UNIT_ID" val="diagram714_4*l_i*1_1"/>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340.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2"/>
  <p:tag name="KSO_WM_UNIT_ID" val="diagram714_4*l_i*1_2"/>
  <p:tag name="KSO_WM_UNIT_CLEAR" val="1"/>
  <p:tag name="KSO_WM_UNIT_LAYERLEVEL" val="1_1"/>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0"/>
</p:tagLst>
</file>

<file path=ppt/tags/tag341.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3"/>
  <p:tag name="KSO_WM_UNIT_ID" val="diagram714_4*l_i*1_3"/>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42.xml><?xml version="1.0" encoding="utf-8"?>
<p:tagLst xmlns:p="http://schemas.openxmlformats.org/presentationml/2006/main">
  <p:tag name="KSO_WM_TAG_VERSION" val="1.0"/>
  <p:tag name="KSO_WM_BEAUTIFY_FLAG" val="#wm#"/>
  <p:tag name="KSO_WM_TEMPLATE_CATEGORY" val="diagram"/>
  <p:tag name="KSO_WM_TEMPLATE_INDEX" val="714"/>
  <p:tag name="KSO_WM_UNIT_TYPE" val="l_h_f"/>
  <p:tag name="KSO_WM_UNIT_INDEX" val="1_2_1"/>
  <p:tag name="KSO_WM_UNIT_ID" val="diagram714_4*l_h_f*1_2_1"/>
  <p:tag name="KSO_WM_UNIT_CLEAR" val="1"/>
  <p:tag name="KSO_WM_UNIT_LAYERLEVEL" val="1_1_1"/>
  <p:tag name="KSO_WM_UNIT_VALUE" val="24"/>
  <p:tag name="KSO_WM_UNIT_HIGHLIGHT" val="0"/>
  <p:tag name="KSO_WM_UNIT_COMPATIBLE" val="0"/>
  <p:tag name="KSO_WM_UNIT_PRESET_TEXT_INDEX" val="4"/>
  <p:tag name="KSO_WM_UNIT_PRESET_TEXT_LEN" val="2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43.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4"/>
  <p:tag name="KSO_WM_UNIT_ID" val="diagram714_4*l_i*1_4"/>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44.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5"/>
  <p:tag name="KSO_WM_UNIT_ID" val="diagram714_4*l_i*1_5"/>
  <p:tag name="KSO_WM_UNIT_CLEAR" val="1"/>
  <p:tag name="KSO_WM_UNIT_LAYERLEVEL" val="1_1"/>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0"/>
</p:tagLst>
</file>

<file path=ppt/tags/tag345.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6"/>
  <p:tag name="KSO_WM_UNIT_ID" val="diagram714_4*l_i*1_6"/>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46.xml><?xml version="1.0" encoding="utf-8"?>
<p:tagLst xmlns:p="http://schemas.openxmlformats.org/presentationml/2006/main">
  <p:tag name="KSO_WM_TAG_VERSION" val="1.0"/>
  <p:tag name="KSO_WM_BEAUTIFY_FLAG" val="#wm#"/>
  <p:tag name="KSO_WM_TEMPLATE_CATEGORY" val="diagram"/>
  <p:tag name="KSO_WM_TEMPLATE_INDEX" val="714"/>
  <p:tag name="KSO_WM_UNIT_TYPE" val="l_h_f"/>
  <p:tag name="KSO_WM_UNIT_INDEX" val="1_3_1"/>
  <p:tag name="KSO_WM_UNIT_ID" val="diagram714_4*l_h_f*1_3_1"/>
  <p:tag name="KSO_WM_UNIT_CLEAR" val="1"/>
  <p:tag name="KSO_WM_UNIT_LAYERLEVEL" val="1_1_1"/>
  <p:tag name="KSO_WM_UNIT_VALUE" val="24"/>
  <p:tag name="KSO_WM_UNIT_HIGHLIGHT" val="0"/>
  <p:tag name="KSO_WM_UNIT_COMPATIBLE" val="0"/>
  <p:tag name="KSO_WM_UNIT_PRESET_TEXT_INDEX" val="4"/>
  <p:tag name="KSO_WM_UNIT_PRESET_TEXT_LEN" val="2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47.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7"/>
  <p:tag name="KSO_WM_UNIT_ID" val="diagram714_4*l_i*1_7"/>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48.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8"/>
  <p:tag name="KSO_WM_UNIT_ID" val="diagram714_4*l_i*1_8"/>
  <p:tag name="KSO_WM_UNIT_CLEAR" val="1"/>
  <p:tag name="KSO_WM_UNIT_LAYERLEVEL" val="1_1"/>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0"/>
</p:tagLst>
</file>

<file path=ppt/tags/tag349.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9"/>
  <p:tag name="KSO_WM_UNIT_ID" val="diagram714_4*l_i*1_9"/>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50.xml><?xml version="1.0" encoding="utf-8"?>
<p:tagLst xmlns:p="http://schemas.openxmlformats.org/presentationml/2006/main">
  <p:tag name="KSO_WM_TAG_VERSION" val="1.0"/>
  <p:tag name="KSO_WM_BEAUTIFY_FLAG" val="#wm#"/>
  <p:tag name="KSO_WM_TEMPLATE_CATEGORY" val="diagram"/>
  <p:tag name="KSO_WM_TEMPLATE_INDEX" val="714"/>
  <p:tag name="KSO_WM_UNIT_TYPE" val="l_h_f"/>
  <p:tag name="KSO_WM_UNIT_INDEX" val="1_4_1"/>
  <p:tag name="KSO_WM_UNIT_ID" val="diagram714_4*l_h_f*1_4_1"/>
  <p:tag name="KSO_WM_UNIT_CLEAR" val="1"/>
  <p:tag name="KSO_WM_UNIT_LAYERLEVEL" val="1_1_1"/>
  <p:tag name="KSO_WM_UNIT_VALUE" val="24"/>
  <p:tag name="KSO_WM_UNIT_HIGHLIGHT" val="0"/>
  <p:tag name="KSO_WM_UNIT_COMPATIBLE" val="0"/>
  <p:tag name="KSO_WM_UNIT_PRESET_TEXT_INDEX" val="4"/>
  <p:tag name="KSO_WM_UNIT_PRESET_TEXT_LEN" val="2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51.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10"/>
  <p:tag name="KSO_WM_UNIT_ID" val="diagram714_4*l_i*1_10"/>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52.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11"/>
  <p:tag name="KSO_WM_UNIT_ID" val="diagram714_4*l_i*1_11"/>
  <p:tag name="KSO_WM_UNIT_CLEAR" val="1"/>
  <p:tag name="KSO_WM_UNIT_LAYERLEVEL" val="1_1"/>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0"/>
</p:tagLst>
</file>

<file path=ppt/tags/tag353.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12"/>
  <p:tag name="KSO_WM_UNIT_ID" val="diagram714_4*l_i*1_12"/>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54.xml><?xml version="1.0" encoding="utf-8"?>
<p:tagLst xmlns:p="http://schemas.openxmlformats.org/presentationml/2006/main">
  <p:tag name="KSO_WM_SLIDE_ITEM_CNT" val="4"/>
</p:tagLst>
</file>

<file path=ppt/tags/tag355.xml><?xml version="1.0" encoding="utf-8"?>
<p:tagLst xmlns:p="http://schemas.openxmlformats.org/presentationml/2006/main">
  <p:tag name="ISLIDE.VECTOR" val="aaf09016-c867-48a4-b9a1-78da78a05a34"/>
</p:tagLst>
</file>

<file path=ppt/tags/tag35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5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6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61.xml><?xml version="1.0" encoding="utf-8"?>
<p:tagLst xmlns:p="http://schemas.openxmlformats.org/presentationml/2006/main">
  <p:tag name="commondata" val="eyJoZGlkIjoiNDY1MmY4MTY3YzFkZTg4NGM1MWI4N2I1NTA1MWI4MWEifQ=="/>
</p:tagLst>
</file>

<file path=ppt/tags/tag3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SPECIAL_SOURCE" val="bdnull"/>
</p:tagLst>
</file>

<file path=ppt/tags/tag4.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40.xml><?xml version="1.0" encoding="utf-8"?>
<p:tagLst xmlns:p="http://schemas.openxmlformats.org/presentationml/2006/main">
  <p:tag name="KSO_WM_TAG_VERSION" val="1.0"/>
  <p:tag name="KSO_WM_TEMPLATE_CATEGORY" val="diagram"/>
  <p:tag name="KSO_WM_TEMPLATE_INDEX" val="160566"/>
  <p:tag name="KSO_WM_UNIT_TYPE" val="l_h_f"/>
  <p:tag name="KSO_WM_UNIT_INDEX" val="1_1_1"/>
  <p:tag name="KSO_WM_UNIT_ID" val="259*l_h_f*1_1_1"/>
  <p:tag name="KSO_WM_UNIT_CLEAR" val="1"/>
  <p:tag name="KSO_WM_UNIT_LAYERLEVEL" val="1_1_1"/>
  <p:tag name="KSO_WM_UNIT_VALUE" val="13"/>
  <p:tag name="KSO_WM_UNIT_HIGHLIGHT" val="0"/>
  <p:tag name="KSO_WM_UNIT_COMPATIBLE" val="0"/>
  <p:tag name="KSO_WM_UNIT_PRESET_TEXT" val="SED DO EIUSMOD TEMPOR "/>
  <p:tag name="KSO_WM_BEAUTIFY_FLAG" val="#wm#"/>
  <p:tag name="KSO_WM_DIAGRAM_GROUP_CODE" val="l1-1"/>
  <p:tag name="KSO_WM_UNIT_TEXT_FILL_FORE_SCHEMECOLOR_INDEX" val="13"/>
  <p:tag name="KSO_WM_UNIT_TEXT_FILL_TYPE" val="1"/>
  <p:tag name="KSO_WM_UNIT_USESOURCEFORMAT_APPLY" val="0"/>
</p:tagLst>
</file>

<file path=ppt/tags/tag41.xml><?xml version="1.0" encoding="utf-8"?>
<p:tagLst xmlns:p="http://schemas.openxmlformats.org/presentationml/2006/main">
  <p:tag name="KSO_WM_TAG_VERSION" val="1.0"/>
  <p:tag name="KSO_WM_TEMPLATE_CATEGORY" val="diagram"/>
  <p:tag name="KSO_WM_TEMPLATE_INDEX" val="160566"/>
  <p:tag name="KSO_WM_UNIT_TYPE" val="l_h_f"/>
  <p:tag name="KSO_WM_UNIT_INDEX" val="1_2_1"/>
  <p:tag name="KSO_WM_UNIT_ID" val="259*l_h_f*1_2_1"/>
  <p:tag name="KSO_WM_UNIT_CLEAR" val="1"/>
  <p:tag name="KSO_WM_UNIT_LAYERLEVEL" val="1_1_1"/>
  <p:tag name="KSO_WM_UNIT_VALUE" val="13"/>
  <p:tag name="KSO_WM_UNIT_HIGHLIGHT" val="0"/>
  <p:tag name="KSO_WM_UNIT_COMPATIBLE" val="0"/>
  <p:tag name="KSO_WM_UNIT_PRESET_TEXT" val="SED DO EIUSMOD TEMPOR "/>
  <p:tag name="KSO_WM_BEAUTIFY_FLAG" val="#wm#"/>
  <p:tag name="KSO_WM_DIAGRAM_GROUP_CODE" val="l1-1"/>
  <p:tag name="KSO_WM_UNIT_TEXT_FILL_FORE_SCHEMECOLOR_INDEX" val="13"/>
  <p:tag name="KSO_WM_UNIT_TEXT_FILL_TYPE" val="1"/>
  <p:tag name="KSO_WM_UNIT_USESOURCEFORMAT_APPLY" val="0"/>
</p:tagLst>
</file>

<file path=ppt/tags/tag42.xml><?xml version="1.0" encoding="utf-8"?>
<p:tagLst xmlns:p="http://schemas.openxmlformats.org/presentationml/2006/main">
  <p:tag name="KSO_WM_TAG_VERSION" val="1.0"/>
  <p:tag name="KSO_WM_TEMPLATE_CATEGORY" val="diagram"/>
  <p:tag name="KSO_WM_TEMPLATE_INDEX" val="160566"/>
  <p:tag name="KSO_WM_UNIT_TYPE" val="l_h_f"/>
  <p:tag name="KSO_WM_UNIT_INDEX" val="1_3_1"/>
  <p:tag name="KSO_WM_UNIT_ID" val="259*l_h_f*1_3_1"/>
  <p:tag name="KSO_WM_UNIT_CLEAR" val="1"/>
  <p:tag name="KSO_WM_UNIT_LAYERLEVEL" val="1_1_1"/>
  <p:tag name="KSO_WM_UNIT_VALUE" val="13"/>
  <p:tag name="KSO_WM_UNIT_HIGHLIGHT" val="0"/>
  <p:tag name="KSO_WM_UNIT_COMPATIBLE" val="0"/>
  <p:tag name="KSO_WM_UNIT_PRESET_TEXT" val="SED DO EIUSMOD TEMPOR "/>
  <p:tag name="KSO_WM_BEAUTIFY_FLAG" val="#wm#"/>
  <p:tag name="KSO_WM_DIAGRAM_GROUP_CODE" val="l1-1"/>
  <p:tag name="KSO_WM_UNIT_TEXT_FILL_FORE_SCHEMECOLOR_INDEX" val="13"/>
  <p:tag name="KSO_WM_UNIT_TEXT_FILL_TYPE" val="1"/>
  <p:tag name="KSO_WM_UNIT_USESOURCEFORMAT_APPLY" val="0"/>
</p:tagLst>
</file>

<file path=ppt/tags/tag43.xml><?xml version="1.0" encoding="utf-8"?>
<p:tagLst xmlns:p="http://schemas.openxmlformats.org/presentationml/2006/main">
  <p:tag name="KSO_WM_TAG_VERSION" val="1.0"/>
  <p:tag name="KSO_WM_TEMPLATE_CATEGORY" val="diagram"/>
  <p:tag name="KSO_WM_TEMPLATE_INDEX" val="160566"/>
  <p:tag name="KSO_WM_UNIT_TYPE" val="l_i"/>
  <p:tag name="KSO_WM_UNIT_INDEX" val="1_13"/>
  <p:tag name="KSO_WM_UNIT_ID" val="259*l_i*1_13"/>
  <p:tag name="KSO_WM_UNIT_CLEAR" val="1"/>
  <p:tag name="KSO_WM_UNIT_LAYERLEVEL" val="1_1"/>
  <p:tag name="KSO_WM_BEAUTIFY_FLAG" val="#wm#"/>
  <p:tag name="KSO_WM_DIAGRAM_GROUP_CODE" val="l1-1"/>
  <p:tag name="KSO_WM_UNIT_FILL_FORE_SCHEMECOLOR_INDEX" val="7"/>
  <p:tag name="KSO_WM_UNIT_FILL_TYPE" val="1"/>
  <p:tag name="KSO_WM_UNIT_USESOURCEFORMAT_APPLY" val="0"/>
</p:tagLst>
</file>

<file path=ppt/tags/tag44.xml><?xml version="1.0" encoding="utf-8"?>
<p:tagLst xmlns:p="http://schemas.openxmlformats.org/presentationml/2006/main">
  <p:tag name="KSO_WM_TAG_VERSION" val="1.0"/>
  <p:tag name="KSO_WM_TEMPLATE_CATEGORY" val="diagram"/>
  <p:tag name="KSO_WM_TEMPLATE_INDEX" val="160566"/>
  <p:tag name="KSO_WM_UNIT_TYPE" val="l_i"/>
  <p:tag name="KSO_WM_UNIT_INDEX" val="1_14"/>
  <p:tag name="KSO_WM_UNIT_ID" val="259*l_i*1_14"/>
  <p:tag name="KSO_WM_UNIT_CLEAR" val="1"/>
  <p:tag name="KSO_WM_UNIT_LAYERLEVEL" val="1_1"/>
  <p:tag name="KSO_WM_BEAUTIFY_FLAG" val="#wm#"/>
  <p:tag name="KSO_WM_DIAGRAM_GROUP_CODE" val="l1-1"/>
  <p:tag name="KSO_WM_UNIT_FILL_FORE_SCHEMECOLOR_INDEX" val="6"/>
  <p:tag name="KSO_WM_UNIT_FILL_TYPE" val="1"/>
  <p:tag name="KSO_WM_UNIT_USESOURCEFORMAT_APPLY" val="0"/>
</p:tagLst>
</file>

<file path=ppt/tags/tag45.xml><?xml version="1.0" encoding="utf-8"?>
<p:tagLst xmlns:p="http://schemas.openxmlformats.org/presentationml/2006/main">
  <p:tag name="KSO_WM_TAG_VERSION" val="1.0"/>
  <p:tag name="KSO_WM_TEMPLATE_CATEGORY" val="diagram"/>
  <p:tag name="KSO_WM_TEMPLATE_INDEX" val="160566"/>
  <p:tag name="KSO_WM_UNIT_TYPE" val="l_i"/>
  <p:tag name="KSO_WM_UNIT_INDEX" val="1_15"/>
  <p:tag name="KSO_WM_UNIT_ID" val="259*l_i*1_15"/>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0"/>
</p:tagLst>
</file>

<file path=ppt/tags/tag46.xml><?xml version="1.0" encoding="utf-8"?>
<p:tagLst xmlns:p="http://schemas.openxmlformats.org/presentationml/2006/main">
  <p:tag name="KSO_WM_SLIDE_ITEM_CNT" val="3"/>
</p:tagLst>
</file>

<file path=ppt/tags/tag47.xml><?xml version="1.0" encoding="utf-8"?>
<p:tagLst xmlns:p="http://schemas.openxmlformats.org/presentationml/2006/main">
  <p:tag name="KSO_WM_TAG_VERSION" val="1.0"/>
  <p:tag name="KSO_WM_BEAUTIFY_FLAG" val="#wm#"/>
  <p:tag name="KSO_WM_TEMPLATE_CATEGORY" val="diagram"/>
  <p:tag name="KSO_WM_TEMPLATE_INDEX" val="683"/>
  <p:tag name="KSO_WM_UNIT_TYPE" val="m_i"/>
  <p:tag name="KSO_WM_UNIT_INDEX" val="1_1"/>
  <p:tag name="KSO_WM_UNIT_ID" val="diagram683_3*m_i*1_1"/>
  <p:tag name="KSO_WM_UNIT_CLEAR" val="1"/>
  <p:tag name="KSO_WM_UNIT_LAYERLEVEL" val="1_1"/>
  <p:tag name="KSO_WM_DIAGRAM_GROUP_CODE" val="m1-1"/>
  <p:tag name="KSO_WM_UNIT_TEXT_FILL_FORE_SCHEMECOLOR_INDEX" val="2"/>
  <p:tag name="KSO_WM_UNIT_TEXT_FILL_TYPE" val="1"/>
</p:tagLst>
</file>

<file path=ppt/tags/tag48.xml><?xml version="1.0" encoding="utf-8"?>
<p:tagLst xmlns:p="http://schemas.openxmlformats.org/presentationml/2006/main">
  <p:tag name="KSO_WM_TAG_VERSION" val="1.0"/>
  <p:tag name="KSO_WM_BEAUTIFY_FLAG" val="#wm#"/>
  <p:tag name="KSO_WM_TEMPLATE_CATEGORY" val="diagram"/>
  <p:tag name="KSO_WM_TEMPLATE_INDEX" val="683"/>
  <p:tag name="KSO_WM_UNIT_TYPE" val="m_i"/>
  <p:tag name="KSO_WM_UNIT_INDEX" val="1_2"/>
  <p:tag name="KSO_WM_UNIT_ID" val="diagram683_3*m_i*1_2"/>
  <p:tag name="KSO_WM_UNIT_CLEAR" val="1"/>
  <p:tag name="KSO_WM_UNIT_LAYERLEVEL" val="1_1"/>
  <p:tag name="KSO_WM_DIAGRAM_GROUP_CODE" val="m1-1"/>
  <p:tag name="KSO_WM_UNIT_TEXT_FILL_FORE_SCHEMECOLOR_INDEX" val="2"/>
  <p:tag name="KSO_WM_UNIT_TEXT_FILL_TYPE" val="1"/>
</p:tagLst>
</file>

<file path=ppt/tags/tag49.xml><?xml version="1.0" encoding="utf-8"?>
<p:tagLst xmlns:p="http://schemas.openxmlformats.org/presentationml/2006/main">
  <p:tag name="KSO_WM_TAG_VERSION" val="1.0"/>
  <p:tag name="KSO_WM_BEAUTIFY_FLAG" val="#wm#"/>
  <p:tag name="KSO_WM_TEMPLATE_CATEGORY" val="diagram"/>
  <p:tag name="KSO_WM_TEMPLATE_INDEX" val="683"/>
  <p:tag name="KSO_WM_UNIT_TYPE" val="m_i"/>
  <p:tag name="KSO_WM_UNIT_INDEX" val="1_3"/>
  <p:tag name="KSO_WM_UNIT_ID" val="diagram683_3*m_i*1_3"/>
  <p:tag name="KSO_WM_UNIT_CLEAR" val="1"/>
  <p:tag name="KSO_WM_UNIT_LAYERLEVEL" val="1_1"/>
  <p:tag name="KSO_WM_DIAGRAM_GROUP_CODE" val="m1-1"/>
  <p:tag name="KSO_WM_UNIT_TEXT_FILL_FORE_SCHEMECOLOR_INDEX" val="2"/>
  <p:tag name="KSO_WM_UNIT_TEXT_FILL_TYPE" val="1"/>
</p:tagLst>
</file>

<file path=ppt/tags/tag5.xml><?xml version="1.0" encoding="utf-8"?>
<p:tagLst xmlns:p="http://schemas.openxmlformats.org/presentationml/2006/main">
  <p:tag name="MH" val="20161022193151"/>
  <p:tag name="MH_LIBRARY" val="GRAPHIC"/>
  <p:tag name="MH_TYPE" val="SubTitle"/>
  <p:tag name="MH_ORDER" val="2"/>
</p:tagLst>
</file>

<file path=ppt/tags/tag50.xml><?xml version="1.0" encoding="utf-8"?>
<p:tagLst xmlns:p="http://schemas.openxmlformats.org/presentationml/2006/main">
  <p:tag name="KSO_WM_TAG_VERSION" val="1.0"/>
  <p:tag name="KSO_WM_BEAUTIFY_FLAG" val="#wm#"/>
  <p:tag name="KSO_WM_TEMPLATE_CATEGORY" val="diagram"/>
  <p:tag name="KSO_WM_TEMPLATE_INDEX" val="683"/>
  <p:tag name="KSO_WM_UNIT_TYPE" val="m_i"/>
  <p:tag name="KSO_WM_UNIT_INDEX" val="1_4"/>
  <p:tag name="KSO_WM_UNIT_ID" val="diagram683_3*m_i*1_4"/>
  <p:tag name="KSO_WM_UNIT_CLEAR" val="1"/>
  <p:tag name="KSO_WM_UNIT_LAYERLEVEL" val="1_1"/>
  <p:tag name="KSO_WM_DIAGRAM_GROUP_CODE" val="m1-1"/>
  <p:tag name="KSO_WM_UNIT_TEXT_FILL_FORE_SCHEMECOLOR_INDEX" val="2"/>
  <p:tag name="KSO_WM_UNIT_TEXT_FILL_TYPE" val="1"/>
</p:tagLst>
</file>

<file path=ppt/tags/tag51.xml><?xml version="1.0" encoding="utf-8"?>
<p:tagLst xmlns:p="http://schemas.openxmlformats.org/presentationml/2006/main">
  <p:tag name="KSO_WM_TAG_VERSION" val="1.0"/>
  <p:tag name="KSO_WM_BEAUTIFY_FLAG" val="#wm#"/>
  <p:tag name="KSO_WM_TEMPLATE_CATEGORY" val="diagram"/>
  <p:tag name="KSO_WM_TEMPLATE_INDEX" val="683"/>
  <p:tag name="KSO_WM_UNIT_TYPE" val="m_i"/>
  <p:tag name="KSO_WM_UNIT_INDEX" val="1_5"/>
  <p:tag name="KSO_WM_UNIT_ID" val="diagram683_3*m_i*1_5"/>
  <p:tag name="KSO_WM_UNIT_CLEAR" val="1"/>
  <p:tag name="KSO_WM_UNIT_LAYERLEVEL" val="1_1"/>
  <p:tag name="KSO_WM_DIAGRAM_GROUP_CODE" val="m1-1"/>
</p:tagLst>
</file>

<file path=ppt/tags/tag52.xml><?xml version="1.0" encoding="utf-8"?>
<p:tagLst xmlns:p="http://schemas.openxmlformats.org/presentationml/2006/main">
  <p:tag name="KSO_WM_TAG_VERSION" val="1.0"/>
  <p:tag name="KSO_WM_BEAUTIFY_FLAG" val="#wm#"/>
  <p:tag name="KSO_WM_TEMPLATE_CATEGORY" val="diagram"/>
  <p:tag name="KSO_WM_TEMPLATE_INDEX" val="683"/>
  <p:tag name="KSO_WM_UNIT_TYPE" val="m_i"/>
  <p:tag name="KSO_WM_UNIT_INDEX" val="1_6"/>
  <p:tag name="KSO_WM_UNIT_ID" val="diagram683_3*m_i*1_6"/>
  <p:tag name="KSO_WM_UNIT_CLEAR" val="1"/>
  <p:tag name="KSO_WM_UNIT_LAYERLEVEL" val="1_1"/>
  <p:tag name="KSO_WM_DIAGRAM_GROUP_CODE" val="m1-1"/>
  <p:tag name="KSO_WM_UNIT_FILL_FORE_SCHEMECOLOR_INDEX" val="5"/>
  <p:tag name="KSO_WM_UNIT_FILL_TYPE" val="1"/>
</p:tagLst>
</file>

<file path=ppt/tags/tag53.xml><?xml version="1.0" encoding="utf-8"?>
<p:tagLst xmlns:p="http://schemas.openxmlformats.org/presentationml/2006/main">
  <p:tag name="KSO_WM_TAG_VERSION" val="1.0"/>
  <p:tag name="KSO_WM_BEAUTIFY_FLAG" val="#wm#"/>
  <p:tag name="KSO_WM_TEMPLATE_CATEGORY" val="diagram"/>
  <p:tag name="KSO_WM_TEMPLATE_INDEX" val="683"/>
  <p:tag name="KSO_WM_UNIT_TYPE" val="m_i"/>
  <p:tag name="KSO_WM_UNIT_INDEX" val="1_7"/>
  <p:tag name="KSO_WM_UNIT_ID" val="diagram683_3*m_i*1_7"/>
  <p:tag name="KSO_WM_UNIT_CLEAR" val="1"/>
  <p:tag name="KSO_WM_UNIT_LAYERLEVEL" val="1_1"/>
  <p:tag name="KSO_WM_DIAGRAM_GROUP_CODE" val="m1-1"/>
  <p:tag name="KSO_WM_UNIT_FILL_FORE_SCHEMECOLOR_INDEX" val="5"/>
  <p:tag name="KSO_WM_UNIT_FILL_TYPE" val="1"/>
</p:tagLst>
</file>

<file path=ppt/tags/tag54.xml><?xml version="1.0" encoding="utf-8"?>
<p:tagLst xmlns:p="http://schemas.openxmlformats.org/presentationml/2006/main">
  <p:tag name="KSO_WM_TAG_VERSION" val="1.0"/>
  <p:tag name="KSO_WM_BEAUTIFY_FLAG" val="#wm#"/>
  <p:tag name="KSO_WM_TEMPLATE_CATEGORY" val="diagram"/>
  <p:tag name="KSO_WM_TEMPLATE_INDEX" val="683"/>
  <p:tag name="KSO_WM_UNIT_TYPE" val="m_i"/>
  <p:tag name="KSO_WM_UNIT_INDEX" val="1_8"/>
  <p:tag name="KSO_WM_UNIT_ID" val="diagram683_3*m_i*1_8"/>
  <p:tag name="KSO_WM_UNIT_CLEAR" val="1"/>
  <p:tag name="KSO_WM_UNIT_LAYERLEVEL" val="1_1"/>
  <p:tag name="KSO_WM_DIAGRAM_GROUP_CODE" val="m1-1"/>
</p:tagLst>
</file>

<file path=ppt/tags/tag55.xml><?xml version="1.0" encoding="utf-8"?>
<p:tagLst xmlns:p="http://schemas.openxmlformats.org/presentationml/2006/main">
  <p:tag name="KSO_WM_TAG_VERSION" val="1.0"/>
  <p:tag name="KSO_WM_BEAUTIFY_FLAG" val="#wm#"/>
  <p:tag name="KSO_WM_TEMPLATE_CATEGORY" val="diagram"/>
  <p:tag name="KSO_WM_TEMPLATE_INDEX" val="683"/>
  <p:tag name="KSO_WM_UNIT_TYPE" val="m_i"/>
  <p:tag name="KSO_WM_UNIT_INDEX" val="1_9"/>
  <p:tag name="KSO_WM_UNIT_ID" val="diagram683_3*m_i*1_9"/>
  <p:tag name="KSO_WM_UNIT_CLEAR" val="1"/>
  <p:tag name="KSO_WM_UNIT_LAYERLEVEL" val="1_1"/>
  <p:tag name="KSO_WM_DIAGRAM_GROUP_CODE" val="m1-1"/>
  <p:tag name="KSO_WM_UNIT_FILL_FORE_SCHEMECOLOR_INDEX" val="5"/>
  <p:tag name="KSO_WM_UNIT_FILL_TYPE" val="1"/>
</p:tagLst>
</file>

<file path=ppt/tags/tag56.xml><?xml version="1.0" encoding="utf-8"?>
<p:tagLst xmlns:p="http://schemas.openxmlformats.org/presentationml/2006/main">
  <p:tag name="KSO_WM_TAG_VERSION" val="1.0"/>
  <p:tag name="KSO_WM_BEAUTIFY_FLAG" val="#wm#"/>
  <p:tag name="KSO_WM_TEMPLATE_CATEGORY" val="diagram"/>
  <p:tag name="KSO_WM_TEMPLATE_INDEX" val="683"/>
  <p:tag name="KSO_WM_UNIT_TYPE" val="m_i"/>
  <p:tag name="KSO_WM_UNIT_INDEX" val="1_10"/>
  <p:tag name="KSO_WM_UNIT_ID" val="diagram683_3*m_i*1_10"/>
  <p:tag name="KSO_WM_UNIT_CLEAR" val="1"/>
  <p:tag name="KSO_WM_UNIT_LAYERLEVEL" val="1_1"/>
  <p:tag name="KSO_WM_DIAGRAM_GROUP_CODE" val="m1-1"/>
</p:tagLst>
</file>

<file path=ppt/tags/tag57.xml><?xml version="1.0" encoding="utf-8"?>
<p:tagLst xmlns:p="http://schemas.openxmlformats.org/presentationml/2006/main">
  <p:tag name="KSO_WM_TAG_VERSION" val="1.0"/>
  <p:tag name="KSO_WM_BEAUTIFY_FLAG" val="#wm#"/>
  <p:tag name="KSO_WM_TEMPLATE_CATEGORY" val="diagram"/>
  <p:tag name="KSO_WM_TEMPLATE_INDEX" val="683"/>
  <p:tag name="KSO_WM_UNIT_TYPE" val="m_i"/>
  <p:tag name="KSO_WM_UNIT_INDEX" val="1_11"/>
  <p:tag name="KSO_WM_UNIT_ID" val="diagram683_3*m_i*1_11"/>
  <p:tag name="KSO_WM_UNIT_CLEAR" val="1"/>
  <p:tag name="KSO_WM_UNIT_LAYERLEVEL" val="1_1"/>
  <p:tag name="KSO_WM_DIAGRAM_GROUP_CODE" val="m1-1"/>
</p:tagLst>
</file>

<file path=ppt/tags/tag58.xml><?xml version="1.0" encoding="utf-8"?>
<p:tagLst xmlns:p="http://schemas.openxmlformats.org/presentationml/2006/main">
  <p:tag name="KSO_WM_TAG_VERSION" val="1.0"/>
  <p:tag name="KSO_WM_BEAUTIFY_FLAG" val="#wm#"/>
  <p:tag name="KSO_WM_TEMPLATE_CATEGORY" val="diagram"/>
  <p:tag name="KSO_WM_TEMPLATE_INDEX" val="683"/>
  <p:tag name="KSO_WM_UNIT_TYPE" val="m_i"/>
  <p:tag name="KSO_WM_UNIT_INDEX" val="1_12"/>
  <p:tag name="KSO_WM_UNIT_ID" val="diagram683_3*m_i*1_12"/>
  <p:tag name="KSO_WM_UNIT_CLEAR" val="1"/>
  <p:tag name="KSO_WM_UNIT_LAYERLEVEL" val="1_1"/>
  <p:tag name="KSO_WM_DIAGRAM_GROUP_CODE" val="m1-1"/>
</p:tagLst>
</file>

<file path=ppt/tags/tag59.xml><?xml version="1.0" encoding="utf-8"?>
<p:tagLst xmlns:p="http://schemas.openxmlformats.org/presentationml/2006/main">
  <p:tag name="KSO_WM_TAG_VERSION" val="1.0"/>
  <p:tag name="KSO_WM_BEAUTIFY_FLAG" val="#wm#"/>
  <p:tag name="KSO_WM_TEMPLATE_CATEGORY" val="diagram"/>
  <p:tag name="KSO_WM_TEMPLATE_INDEX" val="683"/>
  <p:tag name="KSO_WM_UNIT_TYPE" val="m_i"/>
  <p:tag name="KSO_WM_UNIT_INDEX" val="1_13"/>
  <p:tag name="KSO_WM_UNIT_ID" val="diagram683_3*m_i*1_13"/>
  <p:tag name="KSO_WM_UNIT_CLEAR" val="1"/>
  <p:tag name="KSO_WM_UNIT_LAYERLEVEL" val="1_1"/>
  <p:tag name="KSO_WM_DIAGRAM_GROUP_CODE" val="m1-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0.xml><?xml version="1.0" encoding="utf-8"?>
<p:tagLst xmlns:p="http://schemas.openxmlformats.org/presentationml/2006/main">
  <p:tag name="KSO_WM_TAG_VERSION" val="1.0"/>
  <p:tag name="KSO_WM_BEAUTIFY_FLAG" val="#wm#"/>
  <p:tag name="KSO_WM_TEMPLATE_CATEGORY" val="diagram"/>
  <p:tag name="KSO_WM_TEMPLATE_INDEX" val="683"/>
  <p:tag name="KSO_WM_UNIT_TYPE" val="m_h_f"/>
  <p:tag name="KSO_WM_UNIT_INDEX" val="1_2_1"/>
  <p:tag name="KSO_WM_UNIT_ID" val="diagram683_3*m_h_f*1_2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m1-1"/>
  <p:tag name="KSO_WM_UNIT_TEXT_FILL_FORE_SCHEMECOLOR_INDEX" val="13"/>
  <p:tag name="KSO_WM_UNIT_TEXT_FILL_TYPE" val="1"/>
</p:tagLst>
</file>

<file path=ppt/tags/tag61.xml><?xml version="1.0" encoding="utf-8"?>
<p:tagLst xmlns:p="http://schemas.openxmlformats.org/presentationml/2006/main">
  <p:tag name="KSO_WM_TAG_VERSION" val="1.0"/>
  <p:tag name="KSO_WM_BEAUTIFY_FLAG" val="#wm#"/>
  <p:tag name="KSO_WM_TEMPLATE_CATEGORY" val="diagram"/>
  <p:tag name="KSO_WM_TEMPLATE_INDEX" val="683"/>
  <p:tag name="KSO_WM_UNIT_TYPE" val="m_h_f"/>
  <p:tag name="KSO_WM_UNIT_INDEX" val="1_4_1"/>
  <p:tag name="KSO_WM_UNIT_ID" val="diagram683_3*m_h_f*1_4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m1-1"/>
  <p:tag name="KSO_WM_UNIT_TEXT_FILL_FORE_SCHEMECOLOR_INDEX" val="13"/>
  <p:tag name="KSO_WM_UNIT_TEXT_FILL_TYPE" val="1"/>
</p:tagLst>
</file>

<file path=ppt/tags/tag62.xml><?xml version="1.0" encoding="utf-8"?>
<p:tagLst xmlns:p="http://schemas.openxmlformats.org/presentationml/2006/main">
  <p:tag name="KSO_WM_TAG_VERSION" val="1.0"/>
  <p:tag name="KSO_WM_BEAUTIFY_FLAG" val="#wm#"/>
  <p:tag name="KSO_WM_TEMPLATE_CATEGORY" val="diagram"/>
  <p:tag name="KSO_WM_TEMPLATE_INDEX" val="683"/>
  <p:tag name="KSO_WM_UNIT_TYPE" val="m_h_f"/>
  <p:tag name="KSO_WM_UNIT_INDEX" val="1_1_1"/>
  <p:tag name="KSO_WM_UNIT_ID" val="diagram683_3*m_h_f*1_1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m1-1"/>
  <p:tag name="KSO_WM_UNIT_TEXT_FILL_FORE_SCHEMECOLOR_INDEX" val="13"/>
  <p:tag name="KSO_WM_UNIT_TEXT_FILL_TYPE" val="1"/>
</p:tagLst>
</file>

<file path=ppt/tags/tag63.xml><?xml version="1.0" encoding="utf-8"?>
<p:tagLst xmlns:p="http://schemas.openxmlformats.org/presentationml/2006/main">
  <p:tag name="KSO_WM_TAG_VERSION" val="1.0"/>
  <p:tag name="KSO_WM_BEAUTIFY_FLAG" val="#wm#"/>
  <p:tag name="KSO_WM_TEMPLATE_CATEGORY" val="diagram"/>
  <p:tag name="KSO_WM_TEMPLATE_INDEX" val="683"/>
  <p:tag name="KSO_WM_UNIT_TYPE" val="m_h_f"/>
  <p:tag name="KSO_WM_UNIT_INDEX" val="1_3_1"/>
  <p:tag name="KSO_WM_UNIT_ID" val="diagram683_3*m_h_f*1_3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m1-1"/>
  <p:tag name="KSO_WM_UNIT_TEXT_FILL_FORE_SCHEMECOLOR_INDEX" val="13"/>
  <p:tag name="KSO_WM_UNIT_TEXT_FILL_TYPE" val="1"/>
</p:tagLst>
</file>

<file path=ppt/tags/tag64.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1_1"/>
  <p:tag name="KSO_WM_UNIT_ID" val="diagram20169886_5*l_h_i*1_1_1"/>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65.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1_2"/>
  <p:tag name="KSO_WM_UNIT_ID" val="diagram20169886_5*l_h_i*1_1_2"/>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66.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1_3"/>
  <p:tag name="KSO_WM_UNIT_ID" val="diagram20169886_5*l_h_i*1_1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67.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1_4"/>
  <p:tag name="KSO_WM_UNIT_ID" val="diagram20169886_5*l_h_i*1_1_4"/>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68.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1_5"/>
  <p:tag name="KSO_WM_UNIT_ID" val="diagram20169886_5*l_h_i*1_1_5"/>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69.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1_6"/>
  <p:tag name="KSO_WM_UNIT_ID" val="diagram20169886_5*l_h_i*1_1_6"/>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1_7"/>
  <p:tag name="KSO_WM_UNIT_ID" val="diagram20169886_5*l_h_i*1_1_7"/>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71.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1_8"/>
  <p:tag name="KSO_WM_UNIT_ID" val="diagram20169886_5*l_h_i*1_1_8"/>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72.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2_1"/>
  <p:tag name="KSO_WM_UNIT_ID" val="diagram20169886_5*l_h_i*1_2_1"/>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73.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2_2"/>
  <p:tag name="KSO_WM_UNIT_ID" val="diagram20169886_5*l_h_i*1_2_2"/>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74.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2_3"/>
  <p:tag name="KSO_WM_UNIT_ID" val="diagram20169886_5*l_h_i*1_2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75.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2_4"/>
  <p:tag name="KSO_WM_UNIT_ID" val="diagram20169886_5*l_h_i*1_2_4"/>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76.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3_1"/>
  <p:tag name="KSO_WM_UNIT_ID" val="diagram20169886_5*l_h_i*1_3_1"/>
  <p:tag name="KSO_WM_UNIT_LAYERLEVEL" val="1_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77.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3_2"/>
  <p:tag name="KSO_WM_UNIT_ID" val="diagram20169886_5*l_h_i*1_3_2"/>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78.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3_3"/>
  <p:tag name="KSO_WM_UNIT_ID" val="diagram20169886_5*l_h_i*1_3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79.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3_4"/>
  <p:tag name="KSO_WM_UNIT_ID" val="diagram20169886_5*l_h_i*1_3_4"/>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0.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3_5"/>
  <p:tag name="KSO_WM_UNIT_ID" val="diagram20169886_5*l_h_i*1_3_5"/>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81.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3_6"/>
  <p:tag name="KSO_WM_UNIT_ID" val="diagram20169886_5*l_h_i*1_3_6"/>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82.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3_7"/>
  <p:tag name="KSO_WM_UNIT_ID" val="diagram20169886_5*l_h_i*1_3_7"/>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83.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4_1"/>
  <p:tag name="KSO_WM_UNIT_ID" val="diagram20169886_5*l_h_i*1_4_1"/>
  <p:tag name="KSO_WM_UNIT_LAYERLEVEL" val="1_1_1"/>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84.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4_2"/>
  <p:tag name="KSO_WM_UNIT_ID" val="diagram20169886_5*l_h_i*1_4_2"/>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85.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4_3"/>
  <p:tag name="KSO_WM_UNIT_ID" val="diagram20169886_5*l_h_i*1_4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86.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4_4"/>
  <p:tag name="KSO_WM_UNIT_ID" val="diagram20169886_5*l_h_i*1_4_4"/>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87.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5_1"/>
  <p:tag name="KSO_WM_UNIT_ID" val="diagram20169886_5*l_h_i*1_5_1"/>
  <p:tag name="KSO_WM_UNIT_LAYERLEVEL" val="1_1_1"/>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8.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5_2"/>
  <p:tag name="KSO_WM_UNIT_ID" val="diagram20169886_5*l_h_i*1_5_2"/>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89.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5_3"/>
  <p:tag name="KSO_WM_UNIT_ID" val="diagram20169886_5*l_h_i*1_5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9.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90.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5_4"/>
  <p:tag name="KSO_WM_UNIT_ID" val="diagram20169886_5*l_h_i*1_5_4"/>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91.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5_5"/>
  <p:tag name="KSO_WM_UNIT_ID" val="diagram20169886_5*l_h_i*1_5_5"/>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92.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5_6"/>
  <p:tag name="KSO_WM_UNIT_ID" val="diagram20169886_5*l_h_i*1_5_6"/>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93.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5_7"/>
  <p:tag name="KSO_WM_UNIT_ID" val="diagram20169886_5*l_h_i*1_5_7"/>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94.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5_8"/>
  <p:tag name="KSO_WM_UNIT_ID" val="diagram20169886_5*l_h_i*1_5_8"/>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95.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5_9"/>
  <p:tag name="KSO_WM_UNIT_ID" val="diagram20169886_5*l_h_i*1_5_9"/>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96.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5_10"/>
  <p:tag name="KSO_WM_UNIT_ID" val="diagram20169886_5*l_h_i*1_5_10"/>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97.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5_11"/>
  <p:tag name="KSO_WM_UNIT_ID" val="diagram20169886_5*l_h_i*1_5_11"/>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98.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6_1"/>
  <p:tag name="KSO_WM_UNIT_ID" val="diagram20169886_5*l_h_i*1_6_1"/>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99.xml><?xml version="1.0" encoding="utf-8"?>
<p:tagLst xmlns:p="http://schemas.openxmlformats.org/presentationml/2006/main">
  <p:tag name="KSO_WM_TAG_VERSION" val="1.0"/>
  <p:tag name="KSO_WM_BEAUTIFY_FLAG" val="#wm#"/>
  <p:tag name="KSO_WM_TEMPLATE_CATEGORY" val="diagram"/>
  <p:tag name="KSO_WM_TEMPLATE_INDEX" val="20169886"/>
  <p:tag name="KSO_WM_UNIT_TYPE" val="l_h_i"/>
  <p:tag name="KSO_WM_UNIT_INDEX" val="1_6_2"/>
  <p:tag name="KSO_WM_UNIT_ID" val="diagram20169886_5*l_h_i*1_6_2"/>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heme/theme1.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获取资料咨询微信：ansyingsj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获取资料咨询微信：ansyingsj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6018</Words>
  <Application>WPS 演示</Application>
  <PresentationFormat>全屏显示(16:9)</PresentationFormat>
  <Paragraphs>895</Paragraphs>
  <Slides>61</Slides>
  <Notes>62</Notes>
  <HiddenSlides>0</HiddenSlides>
  <MMClips>0</MMClips>
  <ScaleCrop>false</ScaleCrop>
  <HeadingPairs>
    <vt:vector size="6" baseType="variant">
      <vt:variant>
        <vt:lpstr>已用的字体</vt:lpstr>
      </vt:variant>
      <vt:variant>
        <vt:i4>11</vt:i4>
      </vt:variant>
      <vt:variant>
        <vt:lpstr>主题</vt:lpstr>
      </vt:variant>
      <vt:variant>
        <vt:i4>5</vt:i4>
      </vt:variant>
      <vt:variant>
        <vt:lpstr>幻灯片标题</vt:lpstr>
      </vt:variant>
      <vt:variant>
        <vt:i4>61</vt:i4>
      </vt:variant>
    </vt:vector>
  </HeadingPairs>
  <TitlesOfParts>
    <vt:vector size="77" baseType="lpstr">
      <vt:lpstr>Arial</vt:lpstr>
      <vt:lpstr>宋体</vt:lpstr>
      <vt:lpstr>Wingdings</vt:lpstr>
      <vt:lpstr>Calibri</vt:lpstr>
      <vt:lpstr>黑体</vt:lpstr>
      <vt:lpstr>微软雅黑</vt:lpstr>
      <vt:lpstr>阿里巴巴普惠体 R</vt:lpstr>
      <vt:lpstr>等线</vt:lpstr>
      <vt:lpstr>Arial Unicode MS</vt:lpstr>
      <vt:lpstr>楷体</vt:lpstr>
      <vt:lpstr>汉仪旗黑-85S</vt:lpstr>
      <vt:lpstr>2_自定义设计方案</vt:lpstr>
      <vt:lpstr>1_自定义设计方案</vt:lpstr>
      <vt:lpstr>[获取资料咨询微信：ansyingsj1]</vt:lpstr>
      <vt:lpstr>自定义设计方案</vt:lpstr>
      <vt:lpstr>获取资料咨询微信：ansyingsj1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1</cp:revision>
  <dcterms:created xsi:type="dcterms:W3CDTF">2024-03-04T12:47:52Z</dcterms:created>
  <dcterms:modified xsi:type="dcterms:W3CDTF">2024-03-04T12:47:52Z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B6F6D4EF55534E19B81CB292F2365012_13</vt:lpwstr>
  </property>
</Properties>
</file>