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handoutMasterIdLst>
    <p:handoutMasterId r:id="rId27"/>
  </p:handoutMasterIdLst>
  <p:sldIdLst>
    <p:sldId id="288" r:id="rId5"/>
    <p:sldId id="289" r:id="rId6"/>
    <p:sldId id="268" r:id="rId7"/>
    <p:sldId id="269" r:id="rId8"/>
    <p:sldId id="270" r:id="rId9"/>
    <p:sldId id="271" r:id="rId10"/>
    <p:sldId id="272" r:id="rId11"/>
    <p:sldId id="273" r:id="rId12"/>
    <p:sldId id="257" r:id="rId13"/>
    <p:sldId id="259" r:id="rId14"/>
    <p:sldId id="261" r:id="rId15"/>
    <p:sldId id="260" r:id="rId16"/>
    <p:sldId id="264" r:id="rId17"/>
    <p:sldId id="265" r:id="rId18"/>
    <p:sldId id="266" r:id="rId19"/>
    <p:sldId id="267" r:id="rId20"/>
    <p:sldId id="274" r:id="rId21"/>
    <p:sldId id="275" r:id="rId22"/>
    <p:sldId id="276" r:id="rId23"/>
    <p:sldId id="277" r:id="rId24"/>
    <p:sldId id="279" r:id="rId25"/>
    <p:sldId id="290" r:id="rId26"/>
  </p:sldIdLst>
  <p:sldSz cx="12192000" cy="6858000"/>
  <p:notesSz cx="6858000" cy="9144000"/>
  <p:custDataLst>
    <p:tags r:id="rId32"/>
  </p:custDataLst>
  <p:defaultTextStyle>
    <a:defPPr>
      <a:defRPr lang="ru-RU"/>
    </a:defPPr>
    <a:lvl1pPr marL="0" lvl="0" indent="0" algn="l" defTabSz="914400" rtl="0" eaLnBrk="1" fontAlgn="base" latinLnBrk="0" hangingPunct="1">
      <a:lnSpc>
        <a:spcPct val="100000"/>
      </a:lnSpc>
      <a:spcBef>
        <a:spcPct val="0"/>
      </a:spcBef>
      <a:spcAft>
        <a:spcPct val="0"/>
      </a:spcAft>
      <a:buSzPct val="100000"/>
      <a:buNone/>
      <a:defRPr sz="2400" b="0" i="0" u="none" kern="1200">
        <a:solidFill>
          <a:schemeClr val="tx1"/>
        </a:solidFill>
        <a:latin typeface="Arial" panose="020B0604020202020204"/>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6" d="100"/>
          <a:sy n="66" d="100"/>
        </p:scale>
        <p:origin x="-102" y="-26"/>
      </p:cViewPr>
      <p:guideLst>
        <p:guide orient="horz" pos="2159"/>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2" Type="http://schemas.openxmlformats.org/officeDocument/2006/relationships/tags" Target="tags/tag162.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5121"/>
          <p:cNvSpPr/>
          <p:nvPr>
            <p:ph type="hdr" sz="quarter"/>
          </p:nvPr>
        </p:nvSpPr>
        <p:spPr>
          <a:xfrm>
            <a:off x="0" y="0"/>
            <a:ext cx="2971800" cy="457200"/>
          </a:xfrm>
          <a:prstGeom prst="rect">
            <a:avLst/>
          </a:prstGeom>
          <a:noFill/>
          <a:ln w="9525">
            <a:noFill/>
          </a:ln>
        </p:spPr>
        <p:txBody>
          <a:bodyPr/>
          <a:p>
            <a:pPr lvl="0"/>
            <a:r>
              <a:rPr lang="en-US" altLang="zh-CN" sz="1200"/>
              <a:t>*</a:t>
            </a:r>
            <a:endParaRPr lang="en-US" altLang="zh-CN" sz="1200"/>
          </a:p>
        </p:txBody>
      </p:sp>
      <p:sp>
        <p:nvSpPr>
          <p:cNvPr id="5123" name="日期占位符 5122"/>
          <p:cNvSpPr/>
          <p:nvPr>
            <p:ph type="dt" sz="quarter" idx="1"/>
          </p:nvPr>
        </p:nvSpPr>
        <p:spPr>
          <a:xfrm>
            <a:off x="3884613" y="0"/>
            <a:ext cx="2971800" cy="457200"/>
          </a:xfrm>
          <a:prstGeom prst="rect">
            <a:avLst/>
          </a:prstGeom>
          <a:noFill/>
          <a:ln w="9525">
            <a:noFill/>
          </a:ln>
        </p:spPr>
        <p:txBody>
          <a:bodyPr/>
          <a:p>
            <a:pPr lvl="0" algn="r"/>
            <a:endParaRPr lang="ru-RU" sz="1200"/>
          </a:p>
        </p:txBody>
      </p:sp>
      <p:sp>
        <p:nvSpPr>
          <p:cNvPr id="5124" name="页脚占位符 5123"/>
          <p:cNvSpPr/>
          <p:nvPr>
            <p:ph type="ftr" sz="quarter" idx="2"/>
          </p:nvPr>
        </p:nvSpPr>
        <p:spPr>
          <a:xfrm>
            <a:off x="0" y="8685213"/>
            <a:ext cx="2971800" cy="457200"/>
          </a:xfrm>
          <a:prstGeom prst="rect">
            <a:avLst/>
          </a:prstGeom>
          <a:noFill/>
          <a:ln w="9525">
            <a:noFill/>
          </a:ln>
        </p:spPr>
        <p:txBody>
          <a:bodyPr anchor="b" anchorCtr="0"/>
          <a:p>
            <a:pPr lvl="0"/>
            <a:endParaRPr lang="ru-RU" sz="1200"/>
          </a:p>
        </p:txBody>
      </p:sp>
      <p:sp>
        <p:nvSpPr>
          <p:cNvPr id="5125" name="灯片编号占位符 5124"/>
          <p:cNvSpPr/>
          <p:nvPr>
            <p:ph type="sldNum" sz="quarter" idx="3"/>
          </p:nvPr>
        </p:nvSpPr>
        <p:spPr>
          <a:xfrm>
            <a:off x="3884613" y="8685213"/>
            <a:ext cx="2971800" cy="457200"/>
          </a:xfrm>
          <a:prstGeom prst="rect">
            <a:avLst/>
          </a:prstGeom>
          <a:noFill/>
          <a:ln w="9525">
            <a:noFill/>
          </a:ln>
        </p:spPr>
        <p:txBody>
          <a:bodyPr anchor="b" anchorCtr="0"/>
          <a:p>
            <a:pPr lvl="0" algn="r"/>
            <a:fld id="{9A0DB2DC-4C9A-4742-B13C-FB6460FD3503}" type="slidenum">
              <a:rPr lang="ru-RU" sz="1200"/>
            </a:fld>
            <a:endParaRPr lang="ru-RU" sz="120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tags" Target="../tags/tag23.xml"/><Relationship Id="rId10"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3" Type="http://schemas.openxmlformats.org/officeDocument/2006/relationships/image" Target="../media/image4.png"/><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5" Type="http://schemas.openxmlformats.org/officeDocument/2006/relationships/image" Target="../media/image4.png"/><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2052" name="图片 2051"/>
          <p:cNvPicPr>
            <a:picLocks noChangeAspect="1"/>
          </p:cNvPicPr>
          <p:nvPr userDrawn="1"/>
        </p:nvPicPr>
        <p:blipFill>
          <a:blip r:embed="rId2">
            <a:lum bright="-42001"/>
          </a:blip>
          <a:srcRect l="28290" r="30588"/>
          <a:stretch>
            <a:fillRect/>
          </a:stretch>
        </p:blipFill>
        <p:spPr>
          <a:xfrm>
            <a:off x="7169151" y="-19050"/>
            <a:ext cx="5039783" cy="6896100"/>
          </a:xfrm>
          <a:prstGeom prst="rect">
            <a:avLst/>
          </a:prstGeom>
          <a:noFill/>
          <a:ln w="9525">
            <a:noFill/>
          </a:ln>
        </p:spPr>
      </p:pic>
      <p:sp>
        <p:nvSpPr>
          <p:cNvPr id="2053" name="矩形 2052"/>
          <p:cNvSpPr/>
          <p:nvPr userDrawn="1"/>
        </p:nvSpPr>
        <p:spPr>
          <a:xfrm>
            <a:off x="0" y="4937125"/>
            <a:ext cx="12192000" cy="1927225"/>
          </a:xfrm>
          <a:prstGeom prst="rect">
            <a:avLst/>
          </a:prstGeom>
          <a:gradFill rotWithShape="1">
            <a:gsLst>
              <a:gs pos="0">
                <a:srgbClr val="000000">
                  <a:alpha val="0"/>
                </a:srgbClr>
              </a:gs>
              <a:gs pos="100000">
                <a:srgbClr val="000000">
                  <a:alpha val="20000"/>
                </a:srgbClr>
              </a:gs>
            </a:gsLst>
            <a:lin ang="5400000"/>
            <a:tileRect/>
          </a:gradFill>
          <a:ln w="9525">
            <a:noFill/>
          </a:ln>
        </p:spPr>
        <p:txBody>
          <a:bodyPr/>
          <a:p>
            <a:endParaRPr lang="zh-CN" altLang="en-US"/>
          </a:p>
        </p:txBody>
      </p:sp>
      <p:sp>
        <p:nvSpPr>
          <p:cNvPr id="2054" name="矩形 2053"/>
          <p:cNvSpPr/>
          <p:nvPr userDrawn="1"/>
        </p:nvSpPr>
        <p:spPr>
          <a:xfrm>
            <a:off x="12217400" y="-7937"/>
            <a:ext cx="2117" cy="6870700"/>
          </a:xfrm>
          <a:prstGeom prst="rect">
            <a:avLst/>
          </a:prstGeom>
          <a:solidFill>
            <a:srgbClr val="00BF10"/>
          </a:solidFill>
          <a:ln w="9525">
            <a:noFill/>
          </a:ln>
        </p:spPr>
        <p:txBody>
          <a:bodyPr/>
          <a:p>
            <a:endParaRPr lang="zh-CN" altLang="en-US"/>
          </a:p>
        </p:txBody>
      </p:sp>
      <p:sp>
        <p:nvSpPr>
          <p:cNvPr id="2055" name="矩形 2054"/>
          <p:cNvSpPr/>
          <p:nvPr userDrawn="1"/>
        </p:nvSpPr>
        <p:spPr>
          <a:xfrm>
            <a:off x="8284633" y="-7937"/>
            <a:ext cx="3640667" cy="6870700"/>
          </a:xfrm>
          <a:gradFill rotWithShape="1">
            <a:gsLst>
              <a:gs pos="0">
                <a:srgbClr val="EAEAEA"/>
              </a:gs>
              <a:gs pos="100000">
                <a:srgbClr val="DFDFDF"/>
              </a:gs>
            </a:gsLst>
            <a:lin ang="5400000"/>
            <a:tileRect/>
          </a:gradFill>
          <a:ln w="9525">
            <a:noFill/>
          </a:ln>
        </p:spPr>
        <p:txBody>
          <a:bodyPr/>
          <a:p>
            <a:endParaRPr lang="zh-CN" altLang="en-US"/>
          </a:p>
        </p:txBody>
      </p:sp>
      <p:sp>
        <p:nvSpPr>
          <p:cNvPr id="2056" name="矩形 2055"/>
          <p:cNvSpPr/>
          <p:nvPr userDrawn="1"/>
        </p:nvSpPr>
        <p:spPr>
          <a:xfrm>
            <a:off x="8752417" y="-7937"/>
            <a:ext cx="3464983" cy="6870700"/>
          </a:xfrm>
          <a:gradFill rotWithShape="1">
            <a:gsLst>
              <a:gs pos="0">
                <a:srgbClr val="001D70"/>
              </a:gs>
              <a:gs pos="100000">
                <a:srgbClr val="00134A"/>
              </a:gs>
            </a:gsLst>
            <a:lin ang="5400000"/>
            <a:tileRect/>
          </a:gradFill>
          <a:ln w="9525">
            <a:noFill/>
          </a:ln>
        </p:spPr>
        <p:txBody>
          <a:bodyPr/>
          <a:p>
            <a:endParaRPr lang="zh-CN" altLang="en-US"/>
          </a:p>
        </p:txBody>
      </p:sp>
      <p:sp>
        <p:nvSpPr>
          <p:cNvPr id="2057" name="矩形 2056"/>
          <p:cNvSpPr/>
          <p:nvPr userDrawn="1"/>
        </p:nvSpPr>
        <p:spPr>
          <a:xfrm rot="5400000">
            <a:off x="9133417" y="6632575"/>
            <a:ext cx="385233" cy="300038"/>
          </a:xfrm>
          <a:solidFill>
            <a:srgbClr val="FFFFFF">
              <a:alpha val="14117"/>
            </a:srgbClr>
          </a:solidFill>
          <a:ln w="9525">
            <a:noFill/>
          </a:ln>
        </p:spPr>
        <p:txBody>
          <a:bodyPr/>
          <a:p>
            <a:endParaRPr lang="zh-CN" altLang="en-US"/>
          </a:p>
        </p:txBody>
      </p:sp>
      <p:sp>
        <p:nvSpPr>
          <p:cNvPr id="2058" name="矩形 2057"/>
          <p:cNvSpPr/>
          <p:nvPr userDrawn="1"/>
        </p:nvSpPr>
        <p:spPr>
          <a:xfrm rot="5400000">
            <a:off x="10485967" y="5534025"/>
            <a:ext cx="397933" cy="288925"/>
          </a:xfrm>
          <a:solidFill>
            <a:srgbClr val="FFFFFF">
              <a:alpha val="14117"/>
            </a:srgbClr>
          </a:solidFill>
          <a:ln w="9525">
            <a:noFill/>
          </a:ln>
        </p:spPr>
        <p:txBody>
          <a:bodyPr/>
          <a:p>
            <a:endParaRPr lang="zh-CN" altLang="en-US"/>
          </a:p>
        </p:txBody>
      </p:sp>
      <p:sp>
        <p:nvSpPr>
          <p:cNvPr id="2059" name="矩形 2058"/>
          <p:cNvSpPr/>
          <p:nvPr userDrawn="1"/>
        </p:nvSpPr>
        <p:spPr>
          <a:xfrm rot="5400000">
            <a:off x="10856384" y="5087938"/>
            <a:ext cx="393700" cy="300037"/>
          </a:xfrm>
          <a:solidFill>
            <a:srgbClr val="FFFFFF">
              <a:alpha val="14117"/>
            </a:srgbClr>
          </a:solidFill>
          <a:ln w="9525">
            <a:noFill/>
          </a:ln>
        </p:spPr>
        <p:txBody>
          <a:bodyPr/>
          <a:p>
            <a:endParaRPr lang="zh-CN" altLang="en-US"/>
          </a:p>
        </p:txBody>
      </p:sp>
      <p:sp>
        <p:nvSpPr>
          <p:cNvPr id="2060" name="矩形 2059"/>
          <p:cNvSpPr/>
          <p:nvPr userDrawn="1"/>
        </p:nvSpPr>
        <p:spPr>
          <a:xfrm rot="5400000">
            <a:off x="11150600" y="4619625"/>
            <a:ext cx="393700" cy="295275"/>
          </a:xfrm>
          <a:solidFill>
            <a:srgbClr val="FFFFFF">
              <a:alpha val="14117"/>
            </a:srgbClr>
          </a:solidFill>
          <a:ln w="9525">
            <a:noFill/>
          </a:ln>
        </p:spPr>
        <p:txBody>
          <a:bodyPr/>
          <a:p>
            <a:endParaRPr lang="zh-CN" altLang="en-US"/>
          </a:p>
        </p:txBody>
      </p:sp>
      <p:sp>
        <p:nvSpPr>
          <p:cNvPr id="2061" name="矩形 2060"/>
          <p:cNvSpPr/>
          <p:nvPr userDrawn="1"/>
        </p:nvSpPr>
        <p:spPr>
          <a:xfrm rot="5400000">
            <a:off x="11389784" y="4125913"/>
            <a:ext cx="381000" cy="300037"/>
          </a:xfrm>
          <a:solidFill>
            <a:srgbClr val="FFFFFF">
              <a:alpha val="14117"/>
            </a:srgbClr>
          </a:solidFill>
          <a:ln w="9525">
            <a:noFill/>
          </a:ln>
        </p:spPr>
        <p:txBody>
          <a:bodyPr/>
          <a:p>
            <a:endParaRPr lang="zh-CN" altLang="en-US"/>
          </a:p>
        </p:txBody>
      </p:sp>
      <p:sp>
        <p:nvSpPr>
          <p:cNvPr id="2062" name="矩形 2061"/>
          <p:cNvSpPr/>
          <p:nvPr userDrawn="1"/>
        </p:nvSpPr>
        <p:spPr>
          <a:xfrm rot="5400000">
            <a:off x="11569700" y="3611563"/>
            <a:ext cx="397933" cy="300037"/>
          </a:xfrm>
          <a:solidFill>
            <a:srgbClr val="FFFFFF">
              <a:alpha val="14117"/>
            </a:srgbClr>
          </a:solidFill>
          <a:ln w="9525">
            <a:noFill/>
          </a:ln>
        </p:spPr>
        <p:txBody>
          <a:bodyPr/>
          <a:p>
            <a:endParaRPr lang="zh-CN" altLang="en-US"/>
          </a:p>
        </p:txBody>
      </p:sp>
      <p:sp>
        <p:nvSpPr>
          <p:cNvPr id="2063" name="矩形 2062"/>
          <p:cNvSpPr/>
          <p:nvPr userDrawn="1"/>
        </p:nvSpPr>
        <p:spPr>
          <a:xfrm rot="5400000">
            <a:off x="11692467" y="3095625"/>
            <a:ext cx="397933" cy="295275"/>
          </a:xfrm>
          <a:solidFill>
            <a:srgbClr val="FFFFFF">
              <a:alpha val="14117"/>
            </a:srgbClr>
          </a:solidFill>
          <a:ln w="9525">
            <a:noFill/>
          </a:ln>
        </p:spPr>
        <p:txBody>
          <a:bodyPr/>
          <a:p>
            <a:endParaRPr lang="zh-CN" altLang="en-US"/>
          </a:p>
        </p:txBody>
      </p:sp>
      <p:sp>
        <p:nvSpPr>
          <p:cNvPr id="2064" name="矩形 2063"/>
          <p:cNvSpPr/>
          <p:nvPr userDrawn="1"/>
        </p:nvSpPr>
        <p:spPr>
          <a:xfrm rot="5400000">
            <a:off x="11753851" y="2568575"/>
            <a:ext cx="402167" cy="285750"/>
          </a:xfrm>
          <a:solidFill>
            <a:srgbClr val="FFFFFF">
              <a:alpha val="14117"/>
            </a:srgbClr>
          </a:solidFill>
          <a:ln w="9525">
            <a:noFill/>
          </a:ln>
        </p:spPr>
        <p:txBody>
          <a:bodyPr/>
          <a:p>
            <a:endParaRPr lang="zh-CN" altLang="en-US"/>
          </a:p>
        </p:txBody>
      </p:sp>
      <p:sp>
        <p:nvSpPr>
          <p:cNvPr id="2065" name="矩形 2064"/>
          <p:cNvSpPr/>
          <p:nvPr userDrawn="1"/>
        </p:nvSpPr>
        <p:spPr>
          <a:xfrm rot="5400000">
            <a:off x="11728451" y="2032000"/>
            <a:ext cx="400049" cy="292100"/>
          </a:xfrm>
          <a:solidFill>
            <a:srgbClr val="FFFFFF">
              <a:alpha val="14117"/>
            </a:srgbClr>
          </a:solidFill>
          <a:ln w="9525">
            <a:noFill/>
          </a:ln>
        </p:spPr>
        <p:txBody>
          <a:bodyPr/>
          <a:p>
            <a:endParaRPr lang="zh-CN" altLang="en-US"/>
          </a:p>
        </p:txBody>
      </p:sp>
      <p:sp>
        <p:nvSpPr>
          <p:cNvPr id="2066" name="矩形 2065"/>
          <p:cNvSpPr/>
          <p:nvPr userDrawn="1"/>
        </p:nvSpPr>
        <p:spPr>
          <a:xfrm rot="5400000">
            <a:off x="11641667" y="1498600"/>
            <a:ext cx="389467" cy="303213"/>
          </a:xfrm>
          <a:solidFill>
            <a:srgbClr val="FFFFFF">
              <a:alpha val="14117"/>
            </a:srgbClr>
          </a:solidFill>
          <a:ln w="9525">
            <a:noFill/>
          </a:ln>
        </p:spPr>
        <p:txBody>
          <a:bodyPr/>
          <a:p>
            <a:endParaRPr lang="zh-CN" altLang="en-US"/>
          </a:p>
        </p:txBody>
      </p:sp>
      <p:sp>
        <p:nvSpPr>
          <p:cNvPr id="2067" name="矩形 2066"/>
          <p:cNvSpPr/>
          <p:nvPr userDrawn="1"/>
        </p:nvSpPr>
        <p:spPr>
          <a:xfrm rot="5400000">
            <a:off x="11465984" y="990600"/>
            <a:ext cx="385233" cy="300038"/>
          </a:xfrm>
          <a:solidFill>
            <a:srgbClr val="FFFFFF">
              <a:alpha val="14117"/>
            </a:srgbClr>
          </a:solidFill>
          <a:ln w="9525">
            <a:noFill/>
          </a:ln>
        </p:spPr>
        <p:txBody>
          <a:bodyPr/>
          <a:p>
            <a:endParaRPr lang="zh-CN" altLang="en-US"/>
          </a:p>
        </p:txBody>
      </p:sp>
      <p:sp>
        <p:nvSpPr>
          <p:cNvPr id="2068" name="矩形 2067"/>
          <p:cNvSpPr/>
          <p:nvPr userDrawn="1"/>
        </p:nvSpPr>
        <p:spPr>
          <a:xfrm rot="5400000">
            <a:off x="11214100" y="511175"/>
            <a:ext cx="391584" cy="295275"/>
          </a:xfrm>
          <a:solidFill>
            <a:srgbClr val="FFFFFF">
              <a:alpha val="14117"/>
            </a:srgbClr>
          </a:solidFill>
          <a:ln w="9525">
            <a:noFill/>
          </a:ln>
        </p:spPr>
        <p:txBody>
          <a:bodyPr/>
          <a:p>
            <a:endParaRPr lang="zh-CN" altLang="en-US"/>
          </a:p>
        </p:txBody>
      </p:sp>
      <p:sp>
        <p:nvSpPr>
          <p:cNvPr id="2069" name="矩形 2068"/>
          <p:cNvSpPr/>
          <p:nvPr userDrawn="1"/>
        </p:nvSpPr>
        <p:spPr>
          <a:xfrm rot="5400000">
            <a:off x="10875433" y="79375"/>
            <a:ext cx="397933" cy="287338"/>
          </a:xfrm>
          <a:solidFill>
            <a:srgbClr val="FFFFFF">
              <a:alpha val="14117"/>
            </a:srgbClr>
          </a:solidFill>
          <a:ln w="9525">
            <a:noFill/>
          </a:ln>
        </p:spPr>
        <p:txBody>
          <a:bodyPr/>
          <a:p>
            <a:endParaRPr lang="zh-CN" altLang="en-US"/>
          </a:p>
        </p:txBody>
      </p:sp>
      <p:sp>
        <p:nvSpPr>
          <p:cNvPr id="2070" name="矩形 2069"/>
          <p:cNvSpPr/>
          <p:nvPr userDrawn="1"/>
        </p:nvSpPr>
        <p:spPr>
          <a:xfrm>
            <a:off x="11942233" y="0"/>
            <a:ext cx="249767" cy="6858000"/>
          </a:xfrm>
          <a:prstGeom prst="rect">
            <a:avLst/>
          </a:prstGeom>
          <a:gradFill rotWithShape="1">
            <a:gsLst>
              <a:gs pos="0">
                <a:srgbClr val="787878">
                  <a:alpha val="0"/>
                </a:srgbClr>
              </a:gs>
              <a:gs pos="100000">
                <a:srgbClr val="FFFFFF">
                  <a:alpha val="14117"/>
                </a:srgbClr>
              </a:gs>
            </a:gsLst>
            <a:lin ang="0"/>
            <a:tileRect/>
          </a:gradFill>
          <a:ln w="9525">
            <a:noFill/>
          </a:ln>
        </p:spPr>
        <p:txBody>
          <a:bodyPr/>
          <a:p>
            <a:endParaRPr lang="zh-CN" altLang="en-US"/>
          </a:p>
        </p:txBody>
      </p:sp>
      <p:sp>
        <p:nvSpPr>
          <p:cNvPr id="2071" name="矩形 2070"/>
          <p:cNvSpPr/>
          <p:nvPr userDrawn="1"/>
        </p:nvSpPr>
        <p:spPr>
          <a:xfrm>
            <a:off x="1466851" y="5754688"/>
            <a:ext cx="673100" cy="485775"/>
          </a:xfrm>
          <a:gradFill rotWithShape="1">
            <a:gsLst>
              <a:gs pos="0">
                <a:srgbClr val="C4C4C4"/>
              </a:gs>
              <a:gs pos="100000">
                <a:srgbClr val="FFFFFF"/>
              </a:gs>
            </a:gsLst>
            <a:lin ang="18900000"/>
            <a:tileRect/>
          </a:gradFill>
          <a:ln w="9525">
            <a:noFill/>
          </a:ln>
        </p:spPr>
        <p:txBody>
          <a:bodyPr/>
          <a:p>
            <a:endParaRPr lang="zh-CN" altLang="en-US"/>
          </a:p>
        </p:txBody>
      </p:sp>
      <p:sp>
        <p:nvSpPr>
          <p:cNvPr id="2072" name="矩形 2071"/>
          <p:cNvSpPr/>
          <p:nvPr userDrawn="1"/>
        </p:nvSpPr>
        <p:spPr>
          <a:xfrm>
            <a:off x="169333" y="5180013"/>
            <a:ext cx="1062567" cy="763587"/>
          </a:xfrm>
          <a:gradFill rotWithShape="1">
            <a:gsLst>
              <a:gs pos="0">
                <a:srgbClr val="C4C4C4"/>
              </a:gs>
              <a:gs pos="100000">
                <a:srgbClr val="FFFFFF"/>
              </a:gs>
            </a:gsLst>
            <a:lin ang="18900000"/>
            <a:tileRect/>
          </a:gradFill>
          <a:ln w="9525">
            <a:noFill/>
          </a:ln>
        </p:spPr>
        <p:txBody>
          <a:bodyPr/>
          <a:p>
            <a:endParaRPr lang="zh-CN" altLang="en-US"/>
          </a:p>
        </p:txBody>
      </p:sp>
      <p:sp>
        <p:nvSpPr>
          <p:cNvPr id="2073" name="矩形 2072"/>
          <p:cNvSpPr/>
          <p:nvPr userDrawn="1"/>
        </p:nvSpPr>
        <p:spPr>
          <a:xfrm>
            <a:off x="-27516" y="5340350"/>
            <a:ext cx="3113616" cy="1544638"/>
          </a:xfrm>
          <a:solidFill>
            <a:srgbClr val="FFFFFF">
              <a:alpha val="29019"/>
            </a:srgbClr>
          </a:solidFill>
          <a:ln w="9525">
            <a:noFill/>
          </a:ln>
        </p:spPr>
        <p:txBody>
          <a:bodyPr/>
          <a:p>
            <a:endParaRPr lang="zh-CN" altLang="en-US"/>
          </a:p>
        </p:txBody>
      </p:sp>
      <p:pic>
        <p:nvPicPr>
          <p:cNvPr id="2074" name="图片 2073"/>
          <p:cNvPicPr>
            <a:picLocks noChangeAspect="1"/>
          </p:cNvPicPr>
          <p:nvPr userDrawn="1"/>
        </p:nvPicPr>
        <p:blipFill>
          <a:blip r:embed="rId3">
            <a:lum bright="-6003"/>
          </a:blip>
          <a:stretch>
            <a:fillRect/>
          </a:stretch>
        </p:blipFill>
        <p:spPr>
          <a:xfrm>
            <a:off x="8752417" y="-7937"/>
            <a:ext cx="3464983" cy="6875462"/>
          </a:xfrm>
          <a:prstGeom prst="rect">
            <a:avLst/>
          </a:prstGeom>
          <a:noFill/>
          <a:ln w="9525">
            <a:noFill/>
          </a:ln>
        </p:spPr>
      </p:pic>
      <p:pic>
        <p:nvPicPr>
          <p:cNvPr id="2075" name="图片 2074"/>
          <p:cNvPicPr>
            <a:picLocks noChangeAspect="1"/>
          </p:cNvPicPr>
          <p:nvPr userDrawn="1"/>
        </p:nvPicPr>
        <p:blipFill>
          <a:blip r:embed="rId4">
            <a:lum bright="23999"/>
          </a:blip>
          <a:stretch>
            <a:fillRect/>
          </a:stretch>
        </p:blipFill>
        <p:spPr>
          <a:xfrm>
            <a:off x="7810500" y="-19050"/>
            <a:ext cx="3860800" cy="6886575"/>
          </a:xfrm>
          <a:prstGeom prst="rect">
            <a:avLst/>
          </a:prstGeom>
          <a:noFill/>
          <a:ln w="9525">
            <a:noFill/>
          </a:ln>
        </p:spPr>
      </p:pic>
      <p:sp>
        <p:nvSpPr>
          <p:cNvPr id="2076" name="标题 2075"/>
          <p:cNvSpPr/>
          <p:nvPr>
            <p:ph type="ctrTitle" hasCustomPrompt="1"/>
          </p:nvPr>
        </p:nvSpPr>
        <p:spPr>
          <a:xfrm>
            <a:off x="476251" y="2130425"/>
            <a:ext cx="10363200" cy="147002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50000"/>
              </a:spcBef>
              <a:spcAft>
                <a:spcPct val="0"/>
              </a:spcAft>
              <a:buClrTx/>
              <a:buSzPct val="100000"/>
              <a:buFontTx/>
              <a:buNone/>
              <a:defRPr sz="3200" b="0" i="0" u="none">
                <a:solidFill>
                  <a:schemeClr val="bg1"/>
                </a:solidFill>
                <a:latin typeface="Arial" panose="020B0604020202020204"/>
              </a:defRPr>
            </a:lvl1pPr>
          </a:lstStyle>
          <a:p>
            <a:pPr lvl="0"/>
            <a:r>
              <a:rPr lang="en-US" altLang="zh-CN"/>
              <a:t>Insert Presentation Title</a:t>
            </a:r>
            <a:endParaRPr lang="en-US" altLang="zh-CN"/>
          </a:p>
        </p:txBody>
      </p:sp>
      <p:sp>
        <p:nvSpPr>
          <p:cNvPr id="2077" name="页脚占位符 2076"/>
          <p:cNvSpPr/>
          <p:nvPr>
            <p:ph type="ftr" sz="quarter" idx="1"/>
          </p:nvPr>
        </p:nvSpPr>
        <p:spPr>
          <a:xfrm>
            <a:off x="3312584" y="6472238"/>
            <a:ext cx="4703233" cy="260350"/>
          </a:xfrm>
          <a:prstGeom prst="rect">
            <a:avLst/>
          </a:prstGeom>
          <a:noFill/>
          <a:ln w="9525">
            <a:noFill/>
          </a:ln>
        </p:spPr>
        <p:txBody>
          <a:bodyPr anchor="t" anchorCtr="0"/>
          <a:lstStyle>
            <a:lvl1pPr algn="ctr">
              <a:defRPr sz="1400">
                <a:solidFill>
                  <a:schemeClr val="bg1"/>
                </a:solidFill>
              </a:defRPr>
            </a:lvl1pPr>
          </a:lstStyle>
          <a:p>
            <a:r>
              <a:rPr lang="zh-CN" altLang="en-US"/>
              <a:t>精选</a:t>
            </a:r>
            <a:r>
              <a:rPr lang="en-US" altLang="zh-CN"/>
              <a:t>PPT</a:t>
            </a:r>
            <a:endParaRPr lang="en-US" altLang="zh-CN"/>
          </a:p>
        </p:txBody>
      </p:sp>
      <p:sp>
        <p:nvSpPr>
          <p:cNvPr id="2078" name="矩形 2077"/>
          <p:cNvSpPr/>
          <p:nvPr userDrawn="1"/>
        </p:nvSpPr>
        <p:spPr>
          <a:xfrm rot="5400000">
            <a:off x="9630833" y="6321425"/>
            <a:ext cx="391584" cy="295275"/>
          </a:xfrm>
          <a:solidFill>
            <a:srgbClr val="FFFFFF">
              <a:alpha val="14117"/>
            </a:srgbClr>
          </a:solidFill>
          <a:ln w="9525">
            <a:noFill/>
          </a:ln>
        </p:spPr>
        <p:txBody>
          <a:bodyPr/>
          <a:p>
            <a:endParaRPr lang="zh-CN" altLang="en-US"/>
          </a:p>
        </p:txBody>
      </p:sp>
      <p:sp>
        <p:nvSpPr>
          <p:cNvPr id="2079" name="矩形 2078"/>
          <p:cNvSpPr/>
          <p:nvPr userDrawn="1"/>
        </p:nvSpPr>
        <p:spPr>
          <a:xfrm rot="5400000">
            <a:off x="10094384" y="5943600"/>
            <a:ext cx="397933" cy="293688"/>
          </a:xfrm>
          <a:solidFill>
            <a:srgbClr val="FFFFFF">
              <a:alpha val="14117"/>
            </a:srgbClr>
          </a:solidFill>
          <a:ln w="9525">
            <a:noFill/>
          </a:ln>
        </p:spPr>
        <p:txBody>
          <a:bodyPr/>
          <a:p>
            <a:endParaRPr lang="zh-CN" altLang="en-US"/>
          </a:p>
        </p:txBody>
      </p:sp>
      <p:sp>
        <p:nvSpPr>
          <p:cNvPr id="2080" name="矩形 2079"/>
          <p:cNvSpPr/>
          <p:nvPr userDrawn="1"/>
        </p:nvSpPr>
        <p:spPr>
          <a:xfrm>
            <a:off x="2374900" y="6391275"/>
            <a:ext cx="476251" cy="339725"/>
          </a:xfrm>
          <a:gradFill rotWithShape="1">
            <a:gsLst>
              <a:gs pos="0">
                <a:srgbClr val="C4C4C4"/>
              </a:gs>
              <a:gs pos="100000">
                <a:srgbClr val="FFFFFF"/>
              </a:gs>
            </a:gsLst>
            <a:lin ang="18900000"/>
            <a:tileRect/>
          </a:gradFill>
          <a:ln w="9525">
            <a:noFill/>
          </a:ln>
        </p:spPr>
        <p:txBody>
          <a:bodyPr/>
          <a:p>
            <a:endParaRPr lang="zh-CN" altLang="en-US"/>
          </a:p>
        </p:txBody>
      </p:sp>
      <p:sp>
        <p:nvSpPr>
          <p:cNvPr id="2081" name="矩形 2080"/>
          <p:cNvSpPr/>
          <p:nvPr userDrawn="1"/>
        </p:nvSpPr>
        <p:spPr>
          <a:xfrm>
            <a:off x="7814733" y="-7937"/>
            <a:ext cx="4059767" cy="6870700"/>
          </a:xfrm>
          <a:solidFill>
            <a:srgbClr val="EA0000"/>
          </a:solidFill>
          <a:ln w="9525">
            <a:noFill/>
          </a:ln>
        </p:spPr>
        <p:txBody>
          <a:bodyPr/>
          <a:p>
            <a:endParaRPr lang="zh-CN" altLang="en-US"/>
          </a:p>
        </p:txBody>
      </p:sp>
      <p:sp>
        <p:nvSpPr>
          <p:cNvPr id="2082" name="副标题 2081"/>
          <p:cNvSpPr/>
          <p:nvPr>
            <p:ph type="subTitle" idx="2" hasCustomPrompt="1"/>
          </p:nvPr>
        </p:nvSpPr>
        <p:spPr>
          <a:xfrm>
            <a:off x="1390651" y="3886200"/>
            <a:ext cx="8534400" cy="17526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20000"/>
              </a:spcBef>
              <a:spcAft>
                <a:spcPct val="0"/>
              </a:spcAft>
              <a:buClrTx/>
              <a:buSzPct val="100000"/>
              <a:buFontTx/>
              <a:buNone/>
              <a:defRPr sz="2400" b="0" i="0" u="none">
                <a:solidFill>
                  <a:schemeClr val="bg1"/>
                </a:solidFill>
                <a:latin typeface="Arial" panose="020B0604020202020204"/>
              </a:defRPr>
            </a:lvl1pPr>
            <a:lvl2pPr marL="457200" lvl="1" indent="0" algn="ctr" defTabSz="914400" rtl="0" eaLnBrk="1" fontAlgn="base" latinLnBrk="0" hangingPunct="1">
              <a:lnSpc>
                <a:spcPct val="100000"/>
              </a:lnSpc>
              <a:spcBef>
                <a:spcPct val="20000"/>
              </a:spcBef>
              <a:spcAft>
                <a:spcPct val="0"/>
              </a:spcAft>
              <a:buClrTx/>
              <a:buSzPct val="100000"/>
              <a:buFontTx/>
              <a:buNone/>
              <a:defRPr sz="2800" b="0" i="0" u="none">
                <a:solidFill>
                  <a:schemeClr val="tx1"/>
                </a:solidFill>
                <a:latin typeface="Arial" panose="020B0604020202020204"/>
              </a:defRPr>
            </a:lvl2pPr>
            <a:lvl3pPr marL="914400" lvl="2" indent="0" algn="ctr" defTabSz="914400" rtl="0" eaLnBrk="1" fontAlgn="base" latinLnBrk="0" hangingPunct="1">
              <a:lnSpc>
                <a:spcPct val="100000"/>
              </a:lnSpc>
              <a:spcBef>
                <a:spcPct val="20000"/>
              </a:spcBef>
              <a:spcAft>
                <a:spcPct val="0"/>
              </a:spcAft>
              <a:buClrTx/>
              <a:buSzPct val="100000"/>
              <a:buFontTx/>
              <a:buNone/>
              <a:defRPr sz="2400" b="0" i="0" u="none">
                <a:solidFill>
                  <a:schemeClr val="tx1"/>
                </a:solidFill>
                <a:latin typeface="Arial" panose="020B0604020202020204"/>
              </a:defRPr>
            </a:lvl3pPr>
            <a:lvl4pPr marL="1371600" lvl="3" indent="0" algn="ctr" defTabSz="914400" rtl="0" eaLnBrk="1" fontAlgn="base" latinLnBrk="0" hangingPunct="1">
              <a:lnSpc>
                <a:spcPct val="100000"/>
              </a:lnSpc>
              <a:spcBef>
                <a:spcPct val="20000"/>
              </a:spcBef>
              <a:spcAft>
                <a:spcPct val="0"/>
              </a:spcAft>
              <a:buClrTx/>
              <a:buSzPct val="100000"/>
              <a:buFontTx/>
              <a:buNone/>
              <a:defRPr sz="2000" b="0" i="0" u="none">
                <a:solidFill>
                  <a:schemeClr val="tx1"/>
                </a:solidFill>
                <a:latin typeface="Arial" panose="020B0604020202020204"/>
              </a:defRPr>
            </a:lvl4pPr>
            <a:lvl5pPr marL="1828800" lvl="4" indent="0" algn="ctr" defTabSz="914400" rtl="0" eaLnBrk="1" fontAlgn="base" latinLnBrk="0" hangingPunct="1">
              <a:lnSpc>
                <a:spcPct val="100000"/>
              </a:lnSpc>
              <a:spcBef>
                <a:spcPct val="20000"/>
              </a:spcBef>
              <a:spcAft>
                <a:spcPct val="0"/>
              </a:spcAft>
              <a:buClrTx/>
              <a:buSzPct val="100000"/>
              <a:buFontTx/>
              <a:buNone/>
              <a:defRPr sz="2000" b="0" i="0" u="none">
                <a:solidFill>
                  <a:schemeClr val="tx1"/>
                </a:solidFill>
                <a:latin typeface="Arial" panose="020B0604020202020204"/>
              </a:defRPr>
            </a:lvl5pPr>
          </a:lstStyle>
          <a:p>
            <a:pPr lvl="0"/>
            <a:r>
              <a:rPr lang="en-US" altLang="zh-CN"/>
              <a:t>Insert Presenters Name</a:t>
            </a:r>
            <a:endParaRPr lang="en-US" altLang="zh-CN"/>
          </a:p>
          <a:p>
            <a:pPr lvl="0"/>
            <a:r>
              <a:rPr lang="en-US" altLang="zh-CN"/>
              <a:t>Insert Presenters Title</a:t>
            </a:r>
            <a:endParaRPr lang="en-US" altLang="zh-CN"/>
          </a:p>
        </p:txBody>
      </p:sp>
      <p:sp>
        <p:nvSpPr>
          <p:cNvPr id="2083" name="日期占位符 2082"/>
          <p:cNvSpPr/>
          <p:nvPr>
            <p:ph type="dt" sz="half" idx="3"/>
          </p:nvPr>
        </p:nvSpPr>
        <p:spPr>
          <a:xfrm>
            <a:off x="10551584" y="6111875"/>
            <a:ext cx="1485900" cy="260350"/>
          </a:xfrm>
          <a:prstGeom prst="rect">
            <a:avLst/>
          </a:prstGeom>
          <a:noFill/>
          <a:ln w="9525">
            <a:noFill/>
          </a:ln>
        </p:spPr>
        <p:txBody>
          <a:bodyPr anchor="t" anchorCtr="0"/>
          <a:lstStyle>
            <a:lvl1pPr algn="r">
              <a:defRPr sz="1400">
                <a:solidFill>
                  <a:schemeClr val="bg1"/>
                </a:solidFill>
              </a:defRPr>
            </a:lvl1pPr>
          </a:lstStyle>
          <a:p/>
        </p:txBody>
      </p:sp>
      <p:sp>
        <p:nvSpPr>
          <p:cNvPr id="2084" name="灯片编号占位符 2083"/>
          <p:cNvSpPr/>
          <p:nvPr>
            <p:ph type="sldNum" sz="quarter" idx="4"/>
          </p:nvPr>
        </p:nvSpPr>
        <p:spPr>
          <a:xfrm>
            <a:off x="10551584" y="6472238"/>
            <a:ext cx="1485900" cy="260350"/>
          </a:xfrm>
          <a:prstGeom prst="rect">
            <a:avLst/>
          </a:prstGeom>
          <a:noFill/>
          <a:ln w="9525">
            <a:noFill/>
          </a:ln>
        </p:spPr>
        <p:txBody>
          <a:bodyPr anchor="t" anchorCtr="0"/>
          <a:lstStyle>
            <a:lvl1pPr algn="r">
              <a:defRPr sz="1400">
                <a:solidFill>
                  <a:schemeClr val="bg1"/>
                </a:solidFill>
              </a:defRPr>
            </a:lvl1pPr>
          </a:lstStyle>
          <a:p/>
        </p:txBody>
      </p:sp>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fade/>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t>精选</a:t>
            </a:r>
            <a:r>
              <a:rPr lang="en-US" altLang="zh-CN" sz="1400" u="none">
                <a:solidFill>
                  <a:schemeClr val="tx1"/>
                </a:solidFill>
              </a:rPr>
              <a:t>PPT</a:t>
            </a:r>
            <a:endParaRPr lang="en-US" altLang="zh-CN" sz="1400" u="none">
              <a:solidFill>
                <a:schemeClr val="tx1"/>
              </a:solidFill>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87317" y="188913"/>
            <a:ext cx="2779183" cy="58912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9767" y="188913"/>
            <a:ext cx="8176438" cy="58912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t>精选</a:t>
            </a:r>
            <a:r>
              <a:rPr lang="en-US" altLang="zh-CN" sz="1400" u="none">
                <a:solidFill>
                  <a:schemeClr val="tx1"/>
                </a:solidFill>
              </a:rPr>
              <a:t>PPT</a:t>
            </a:r>
            <a:endParaRPr lang="en-US" altLang="zh-CN" sz="1400" u="none">
              <a:solidFill>
                <a:schemeClr val="tx1"/>
              </a:solidFill>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2088" name="标题 2087"/>
          <p:cNvSpPr/>
          <p:nvPr>
            <p:ph type="ctrTitle"/>
          </p:nvPr>
        </p:nvSpPr>
        <p:spPr>
          <a:xfrm>
            <a:off x="622300" y="620713"/>
            <a:ext cx="10945284" cy="147002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ClrTx/>
              <a:buSzPct val="100000"/>
              <a:buFontTx/>
              <a:buNone/>
              <a:defRPr sz="4400" b="1" i="0" u="none">
                <a:solidFill>
                  <a:schemeClr val="bg1"/>
                </a:solidFill>
                <a:latin typeface="Arial" panose="020B0604020202020204"/>
              </a:defRPr>
            </a:lvl1pPr>
          </a:lstStyle>
          <a:p>
            <a:pPr lvl="0"/>
            <a:r>
              <a:rPr lang="zh-CN" altLang="en-US"/>
              <a:t>单击此处编辑母版标题样式</a:t>
            </a:r>
            <a:endParaRPr lang="zh-CN" altLang="en-US"/>
          </a:p>
        </p:txBody>
      </p:sp>
      <p:sp>
        <p:nvSpPr>
          <p:cNvPr id="2089" name="副标题 2088"/>
          <p:cNvSpPr/>
          <p:nvPr>
            <p:ph type="subTitle" idx="1"/>
          </p:nvPr>
        </p:nvSpPr>
        <p:spPr>
          <a:xfrm>
            <a:off x="624417" y="2205038"/>
            <a:ext cx="10943167" cy="863600"/>
          </a:xfrm>
          <a:prstGeom prst="rect">
            <a:avLst/>
          </a:prstGeom>
          <a:noFill/>
          <a:ln w="9525">
            <a:noFill/>
          </a:ln>
        </p:spPr>
        <p:txBody>
          <a:bodyPr anchor="t" anchorCtr="0"/>
          <a:lstStyle>
            <a:lvl1pPr marL="0" lvl="0" indent="0" algn="ctr" defTabSz="914400" rtl="0" eaLnBrk="1" fontAlgn="base" latinLnBrk="0" hangingPunct="1">
              <a:lnSpc>
                <a:spcPct val="100000"/>
              </a:lnSpc>
              <a:spcBef>
                <a:spcPct val="20000"/>
              </a:spcBef>
              <a:spcAft>
                <a:spcPct val="0"/>
              </a:spcAft>
              <a:buClrTx/>
              <a:buSzPct val="100000"/>
              <a:buFontTx/>
              <a:buNone/>
              <a:defRPr sz="3600" b="1" i="0" u="none">
                <a:solidFill>
                  <a:schemeClr val="bg1"/>
                </a:solidFill>
                <a:latin typeface="Arial" panose="020B0604020202020204"/>
              </a:defRPr>
            </a:lvl1pPr>
            <a:lvl2pPr marL="457200" lvl="1" indent="0" algn="ctr" defTabSz="914400" rtl="0" eaLnBrk="1" fontAlgn="base" latinLnBrk="0" hangingPunct="1">
              <a:lnSpc>
                <a:spcPct val="100000"/>
              </a:lnSpc>
              <a:spcBef>
                <a:spcPct val="20000"/>
              </a:spcBef>
              <a:spcAft>
                <a:spcPct val="0"/>
              </a:spcAft>
              <a:buClrTx/>
              <a:buSzPct val="100000"/>
              <a:buFontTx/>
              <a:buNone/>
              <a:defRPr sz="2200" b="0" i="0" u="none">
                <a:solidFill>
                  <a:schemeClr val="tx1"/>
                </a:solidFill>
                <a:latin typeface="Arial" panose="020B0604020202020204"/>
              </a:defRPr>
            </a:lvl2pPr>
            <a:lvl3pPr marL="914400" lvl="2" indent="0" algn="ctr" defTabSz="914400" rtl="0" eaLnBrk="1" fontAlgn="base" latinLnBrk="0" hangingPunct="1">
              <a:lnSpc>
                <a:spcPct val="100000"/>
              </a:lnSpc>
              <a:spcBef>
                <a:spcPct val="20000"/>
              </a:spcBef>
              <a:spcAft>
                <a:spcPct val="0"/>
              </a:spcAft>
              <a:buClrTx/>
              <a:buSzPct val="100000"/>
              <a:buFontTx/>
              <a:buNone/>
              <a:defRPr sz="2000" b="0" i="0" u="none">
                <a:solidFill>
                  <a:schemeClr val="tx1"/>
                </a:solidFill>
                <a:latin typeface="Arial" panose="020B0604020202020204"/>
              </a:defRPr>
            </a:lvl3pPr>
            <a:lvl4pPr marL="1371600" lvl="3" indent="0" algn="ctr" defTabSz="914400" rtl="0" eaLnBrk="1" fontAlgn="base" latinLnBrk="0" hangingPunct="1">
              <a:lnSpc>
                <a:spcPct val="100000"/>
              </a:lnSpc>
              <a:spcBef>
                <a:spcPct val="20000"/>
              </a:spcBef>
              <a:spcAft>
                <a:spcPct val="0"/>
              </a:spcAft>
              <a:buClrTx/>
              <a:buSzPct val="100000"/>
              <a:buFontTx/>
              <a:buNone/>
              <a:defRPr sz="1800" b="0" i="0" u="none">
                <a:solidFill>
                  <a:schemeClr val="tx1"/>
                </a:solidFill>
                <a:latin typeface="Arial" panose="020B0604020202020204"/>
              </a:defRPr>
            </a:lvl4pPr>
            <a:lvl5pPr marL="1828800" lvl="4" indent="0" algn="ctr" defTabSz="914400" rtl="0" eaLnBrk="1" fontAlgn="base" latinLnBrk="0" hangingPunct="1">
              <a:lnSpc>
                <a:spcPct val="100000"/>
              </a:lnSpc>
              <a:spcBef>
                <a:spcPct val="20000"/>
              </a:spcBef>
              <a:spcAft>
                <a:spcPct val="0"/>
              </a:spcAft>
              <a:buClrTx/>
              <a:buSzPct val="100000"/>
              <a:buFontTx/>
              <a:buNone/>
              <a:defRPr sz="1600" b="0" i="0" u="none">
                <a:solidFill>
                  <a:schemeClr val="tx1"/>
                </a:solidFill>
                <a:latin typeface="Arial" panose="020B0604020202020204"/>
              </a:defRPr>
            </a:lvl5pPr>
          </a:lstStyle>
          <a:p>
            <a:pPr lvl="0"/>
            <a:r>
              <a:rPr lang="zh-CN" altLang="en-US"/>
              <a:t>单击此处编辑母版副标题样式</a:t>
            </a:r>
            <a:endParaRPr lang="zh-CN" altLang="en-US"/>
          </a:p>
        </p:txBody>
      </p:sp>
      <p:sp>
        <p:nvSpPr>
          <p:cNvPr id="2090" name="日期占位符 2089"/>
          <p:cNvSpPr/>
          <p:nvPr>
            <p:ph type="dt" sz="half" idx="2"/>
          </p:nvPr>
        </p:nvSpPr>
        <p:spPr>
          <a:xfrm>
            <a:off x="3888317" y="6337300"/>
            <a:ext cx="2112433" cy="476250"/>
          </a:xfrm>
          <a:prstGeom prst="rect">
            <a:avLst/>
          </a:prstGeom>
          <a:noFill/>
          <a:ln w="9525">
            <a:noFill/>
          </a:ln>
        </p:spPr>
        <p:txBody>
          <a:bodyPr anchor="b" anchorCtr="0"/>
          <a:lstStyle>
            <a:lvl1pPr>
              <a:defRPr sz="1400">
                <a:solidFill>
                  <a:schemeClr val="bg1"/>
                </a:solidFill>
              </a:defRPr>
            </a:lvl1pPr>
          </a:lstStyle>
          <a:p>
            <a:endParaRPr lang="en-GB" altLang="zh-CN"/>
          </a:p>
        </p:txBody>
      </p:sp>
      <p:sp>
        <p:nvSpPr>
          <p:cNvPr id="2091" name="页脚占位符 2090"/>
          <p:cNvSpPr/>
          <p:nvPr>
            <p:ph type="ftr" sz="quarter" idx="3"/>
          </p:nvPr>
        </p:nvSpPr>
        <p:spPr>
          <a:xfrm>
            <a:off x="6096000" y="6337300"/>
            <a:ext cx="3860800" cy="476250"/>
          </a:xfrm>
          <a:prstGeom prst="rect">
            <a:avLst/>
          </a:prstGeom>
          <a:noFill/>
          <a:ln w="9525">
            <a:noFill/>
          </a:ln>
        </p:spPr>
        <p:txBody>
          <a:bodyPr anchor="b" anchorCtr="0"/>
          <a:lstStyle>
            <a:lvl1pPr algn="ctr">
              <a:defRPr sz="1400">
                <a:solidFill>
                  <a:schemeClr val="bg1"/>
                </a:solidFill>
              </a:defRPr>
            </a:lvl1pPr>
          </a:lstStyle>
          <a:p>
            <a:r>
              <a:rPr lang="zh-CN" altLang="en-GB"/>
              <a:t>精选PPT</a:t>
            </a:r>
            <a:endParaRPr lang="zh-CN" altLang="en-GB"/>
          </a:p>
        </p:txBody>
      </p:sp>
      <p:sp>
        <p:nvSpPr>
          <p:cNvPr id="2092" name="灯片编号占位符 2091"/>
          <p:cNvSpPr/>
          <p:nvPr>
            <p:ph type="sldNum" sz="quarter" idx="4"/>
          </p:nvPr>
        </p:nvSpPr>
        <p:spPr>
          <a:xfrm>
            <a:off x="10596033" y="6337300"/>
            <a:ext cx="1549400" cy="476250"/>
          </a:xfrm>
          <a:prstGeom prst="rect">
            <a:avLst/>
          </a:prstGeom>
          <a:noFill/>
          <a:ln w="9525">
            <a:noFill/>
          </a:ln>
        </p:spPr>
        <p:txBody>
          <a:bodyPr anchor="b" anchorCtr="0"/>
          <a:lstStyle>
            <a:lvl1pPr algn="r">
              <a:defRPr sz="1400">
                <a:solidFill>
                  <a:schemeClr val="bg1"/>
                </a:solidFill>
              </a:defRPr>
            </a:lvl1pPr>
          </a:lstStyle>
          <a:p>
            <a:fld id="{9A0DB2DC-4C9A-4742-B13C-FB6460FD3503}" type="slidenum">
              <a:rPr lang="zh-CN" altLang="en-GB"/>
            </a:fld>
            <a:endParaRPr lang="zh-CN" altLang="en-GB"/>
          </a:p>
        </p:txBody>
      </p:sp>
    </p:spTree>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GB"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GB"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7367" y="836613"/>
            <a:ext cx="5903553" cy="52895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41881" y="836613"/>
            <a:ext cx="5903553" cy="52895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GB"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GB"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GB"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GB"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GB"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t>精选</a:t>
            </a:r>
            <a:r>
              <a:rPr lang="en-US" altLang="zh-CN" sz="1400" u="none">
                <a:solidFill>
                  <a:schemeClr val="tx1"/>
                </a:solidFill>
              </a:rPr>
              <a:t>PPT</a:t>
            </a:r>
            <a:endParaRPr lang="en-US" altLang="zh-CN" sz="1400" u="none">
              <a:solidFill>
                <a:schemeClr val="tx1"/>
              </a:solidFill>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GB"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GB"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33417" y="188913"/>
            <a:ext cx="3012017"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7367" y="188913"/>
            <a:ext cx="8861440" cy="59372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GB"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t>精选</a:t>
            </a:r>
            <a:r>
              <a:rPr lang="en-US" altLang="zh-CN" sz="1400" u="none">
                <a:solidFill>
                  <a:schemeClr val="tx1"/>
                </a:solidFill>
              </a:rPr>
              <a:t>PPT</a:t>
            </a:r>
            <a:endParaRPr lang="en-US" altLang="zh-CN" sz="1400" u="none">
              <a:solidFill>
                <a:schemeClr val="tx1"/>
              </a:solidFill>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49767" y="1006475"/>
            <a:ext cx="5447199" cy="50736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919301" y="1006475"/>
            <a:ext cx="5447199" cy="50736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t>精选</a:t>
            </a:r>
            <a:r>
              <a:rPr lang="en-US" altLang="zh-CN" sz="1400" u="none">
                <a:solidFill>
                  <a:schemeClr val="tx1"/>
                </a:solidFill>
              </a:rPr>
              <a:t>PPT</a:t>
            </a:r>
            <a:endParaRPr lang="en-US" altLang="zh-CN" sz="1400" u="none">
              <a:solidFill>
                <a:schemeClr val="tx1"/>
              </a:solidFill>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t>精选</a:t>
            </a:r>
            <a:r>
              <a:rPr lang="en-US" altLang="zh-CN" sz="1400" u="none">
                <a:solidFill>
                  <a:schemeClr val="tx1"/>
                </a:solidFill>
              </a:rPr>
              <a:t>PPT</a:t>
            </a:r>
            <a:endParaRPr lang="en-US" altLang="zh-CN" sz="1400" u="none">
              <a:solidFill>
                <a:schemeClr val="tx1"/>
              </a:solidFill>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t>精选</a:t>
            </a:r>
            <a:r>
              <a:rPr lang="en-US" altLang="zh-CN" sz="1400" u="none">
                <a:solidFill>
                  <a:schemeClr val="tx1"/>
                </a:solidFill>
              </a:rPr>
              <a:t>PPT</a:t>
            </a:r>
            <a:endParaRPr lang="en-US" altLang="zh-CN" sz="1400" u="none">
              <a:solidFill>
                <a:schemeClr val="tx1"/>
              </a:solidFill>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t>精选</a:t>
            </a:r>
            <a:r>
              <a:rPr lang="en-US" altLang="zh-CN" sz="1400" u="none">
                <a:solidFill>
                  <a:schemeClr val="tx1"/>
                </a:solidFill>
              </a:rPr>
              <a:t>PPT</a:t>
            </a:r>
            <a:endParaRPr lang="en-US" altLang="zh-CN" sz="1400" u="none">
              <a:solidFill>
                <a:schemeClr val="tx1"/>
              </a:solidFill>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t>精选</a:t>
            </a:r>
            <a:r>
              <a:rPr lang="en-US" altLang="zh-CN" sz="1400" u="none">
                <a:solidFill>
                  <a:schemeClr val="tx1"/>
                </a:solidFill>
              </a:rPr>
              <a:t>PPT</a:t>
            </a:r>
            <a:endParaRPr lang="en-US" altLang="zh-CN" sz="1400" u="none">
              <a:solidFill>
                <a:schemeClr val="tx1"/>
              </a:solidFill>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t>精选</a:t>
            </a:r>
            <a:r>
              <a:rPr lang="en-US" altLang="zh-CN" sz="1400" u="none">
                <a:solidFill>
                  <a:schemeClr val="tx1"/>
                </a:solidFill>
              </a:rPr>
              <a:t>PPT</a:t>
            </a:r>
            <a:endParaRPr lang="en-US" altLang="zh-CN" sz="1400" u="none">
              <a:solidFill>
                <a:schemeClr val="tx1"/>
              </a:solidFill>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tags" Target="../tags/tag2.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4.png"/><Relationship Id="rId12" Type="http://schemas.openxmlformats.org/officeDocument/2006/relationships/tags" Target="../tags/tag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8" Type="http://schemas.openxmlformats.org/officeDocument/2006/relationships/theme" Target="../theme/theme3.xml"/><Relationship Id="rId27" Type="http://schemas.openxmlformats.org/officeDocument/2006/relationships/image" Target="../media/image4.png"/><Relationship Id="rId26" Type="http://schemas.openxmlformats.org/officeDocument/2006/relationships/tags" Target="../tags/tag147.xml"/><Relationship Id="rId25" Type="http://schemas.openxmlformats.org/officeDocument/2006/relationships/tags" Target="../tags/tag146.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slideLayout" Target="../slideLayouts/slideLayout24.xml"/><Relationship Id="rId19" Type="http://schemas.openxmlformats.org/officeDocument/2006/relationships/image" Target="../media/image6.png"/><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025"/>
          <p:cNvSpPr/>
          <p:nvPr userDrawn="1"/>
        </p:nvSpPr>
        <p:spPr>
          <a:xfrm>
            <a:off x="0" y="4937125"/>
            <a:ext cx="12192000" cy="1927225"/>
          </a:xfrm>
          <a:prstGeom prst="rect">
            <a:avLst/>
          </a:prstGeom>
          <a:gradFill rotWithShape="1">
            <a:gsLst>
              <a:gs pos="0">
                <a:srgbClr val="535353">
                  <a:alpha val="0"/>
                </a:srgbClr>
              </a:gs>
              <a:gs pos="100000">
                <a:srgbClr val="B2B2B2">
                  <a:alpha val="67842"/>
                </a:srgbClr>
              </a:gs>
            </a:gsLst>
            <a:lin ang="5400000"/>
            <a:tileRect/>
          </a:gradFill>
          <a:ln w="9525">
            <a:noFill/>
          </a:ln>
        </p:spPr>
        <p:txBody>
          <a:bodyPr/>
          <a:p>
            <a:endParaRPr lang="zh-CN" altLang="en-US"/>
          </a:p>
        </p:txBody>
      </p:sp>
      <p:sp>
        <p:nvSpPr>
          <p:cNvPr id="1027" name="矩形 1026"/>
          <p:cNvSpPr/>
          <p:nvPr userDrawn="1"/>
        </p:nvSpPr>
        <p:spPr>
          <a:xfrm>
            <a:off x="12217400" y="-7937"/>
            <a:ext cx="2117" cy="6870700"/>
          </a:xfrm>
          <a:prstGeom prst="rect">
            <a:avLst/>
          </a:prstGeom>
          <a:solidFill>
            <a:srgbClr val="00BF10"/>
          </a:solidFill>
          <a:ln w="9525">
            <a:noFill/>
          </a:ln>
        </p:spPr>
        <p:txBody>
          <a:bodyPr/>
          <a:p>
            <a:endParaRPr lang="zh-CN" altLang="en-US"/>
          </a:p>
        </p:txBody>
      </p:sp>
      <p:sp>
        <p:nvSpPr>
          <p:cNvPr id="1028" name="矩形 1027"/>
          <p:cNvSpPr/>
          <p:nvPr userDrawn="1"/>
        </p:nvSpPr>
        <p:spPr>
          <a:xfrm>
            <a:off x="8284633" y="-7937"/>
            <a:ext cx="3640667" cy="6870700"/>
          </a:xfrm>
          <a:gradFill rotWithShape="1">
            <a:gsLst>
              <a:gs pos="0">
                <a:srgbClr val="EAEAEA"/>
              </a:gs>
              <a:gs pos="100000">
                <a:srgbClr val="DFDFDF"/>
              </a:gs>
            </a:gsLst>
            <a:lin ang="5400000"/>
            <a:tileRect/>
          </a:gradFill>
          <a:ln w="9525">
            <a:noFill/>
          </a:ln>
        </p:spPr>
        <p:txBody>
          <a:bodyPr/>
          <a:p>
            <a:endParaRPr lang="zh-CN" altLang="en-US"/>
          </a:p>
        </p:txBody>
      </p:sp>
      <p:sp>
        <p:nvSpPr>
          <p:cNvPr id="1029" name="矩形 1028"/>
          <p:cNvSpPr/>
          <p:nvPr userDrawn="1"/>
        </p:nvSpPr>
        <p:spPr>
          <a:xfrm>
            <a:off x="8752417" y="-7937"/>
            <a:ext cx="3464983" cy="6870700"/>
          </a:xfrm>
          <a:gradFill rotWithShape="1">
            <a:gsLst>
              <a:gs pos="0">
                <a:srgbClr val="001D70"/>
              </a:gs>
              <a:gs pos="100000">
                <a:srgbClr val="00134A"/>
              </a:gs>
            </a:gsLst>
            <a:lin ang="5400000"/>
            <a:tileRect/>
          </a:gradFill>
          <a:ln w="9525">
            <a:noFill/>
          </a:ln>
        </p:spPr>
        <p:txBody>
          <a:bodyPr/>
          <a:p>
            <a:endParaRPr lang="zh-CN" altLang="en-US"/>
          </a:p>
        </p:txBody>
      </p:sp>
      <p:sp>
        <p:nvSpPr>
          <p:cNvPr id="1030" name="矩形 1029"/>
          <p:cNvSpPr/>
          <p:nvPr userDrawn="1"/>
        </p:nvSpPr>
        <p:spPr>
          <a:xfrm rot="5400000">
            <a:off x="9133417" y="6632575"/>
            <a:ext cx="385233" cy="300038"/>
          </a:xfrm>
          <a:solidFill>
            <a:srgbClr val="FFFFFF">
              <a:alpha val="14117"/>
            </a:srgbClr>
          </a:solidFill>
          <a:ln w="9525">
            <a:noFill/>
          </a:ln>
        </p:spPr>
        <p:txBody>
          <a:bodyPr/>
          <a:p>
            <a:endParaRPr lang="zh-CN" altLang="en-US"/>
          </a:p>
        </p:txBody>
      </p:sp>
      <p:sp>
        <p:nvSpPr>
          <p:cNvPr id="1031" name="矩形 1030"/>
          <p:cNvSpPr/>
          <p:nvPr userDrawn="1"/>
        </p:nvSpPr>
        <p:spPr>
          <a:xfrm rot="5400000">
            <a:off x="10485967" y="5534025"/>
            <a:ext cx="397933" cy="288925"/>
          </a:xfrm>
          <a:solidFill>
            <a:srgbClr val="FFFFFF">
              <a:alpha val="14117"/>
            </a:srgbClr>
          </a:solidFill>
          <a:ln w="9525">
            <a:noFill/>
          </a:ln>
        </p:spPr>
        <p:txBody>
          <a:bodyPr/>
          <a:p>
            <a:endParaRPr lang="zh-CN" altLang="en-US"/>
          </a:p>
        </p:txBody>
      </p:sp>
      <p:sp>
        <p:nvSpPr>
          <p:cNvPr id="1032" name="矩形 1031"/>
          <p:cNvSpPr/>
          <p:nvPr userDrawn="1"/>
        </p:nvSpPr>
        <p:spPr>
          <a:xfrm rot="5400000">
            <a:off x="10856384" y="5087938"/>
            <a:ext cx="393700" cy="300037"/>
          </a:xfrm>
          <a:solidFill>
            <a:srgbClr val="FFFFFF">
              <a:alpha val="14117"/>
            </a:srgbClr>
          </a:solidFill>
          <a:ln w="9525">
            <a:noFill/>
          </a:ln>
        </p:spPr>
        <p:txBody>
          <a:bodyPr/>
          <a:p>
            <a:endParaRPr lang="zh-CN" altLang="en-US"/>
          </a:p>
        </p:txBody>
      </p:sp>
      <p:sp>
        <p:nvSpPr>
          <p:cNvPr id="1033" name="矩形 1032"/>
          <p:cNvSpPr/>
          <p:nvPr userDrawn="1"/>
        </p:nvSpPr>
        <p:spPr>
          <a:xfrm rot="5400000">
            <a:off x="11150600" y="4619625"/>
            <a:ext cx="393700" cy="295275"/>
          </a:xfrm>
          <a:solidFill>
            <a:srgbClr val="FFFFFF">
              <a:alpha val="14117"/>
            </a:srgbClr>
          </a:solidFill>
          <a:ln w="9525">
            <a:noFill/>
          </a:ln>
        </p:spPr>
        <p:txBody>
          <a:bodyPr/>
          <a:p>
            <a:endParaRPr lang="zh-CN" altLang="en-US"/>
          </a:p>
        </p:txBody>
      </p:sp>
      <p:sp>
        <p:nvSpPr>
          <p:cNvPr id="1034" name="矩形 1033"/>
          <p:cNvSpPr/>
          <p:nvPr userDrawn="1"/>
        </p:nvSpPr>
        <p:spPr>
          <a:xfrm rot="5400000">
            <a:off x="11389784" y="4125913"/>
            <a:ext cx="381000" cy="300037"/>
          </a:xfrm>
          <a:solidFill>
            <a:srgbClr val="FFFFFF">
              <a:alpha val="14117"/>
            </a:srgbClr>
          </a:solidFill>
          <a:ln w="9525">
            <a:noFill/>
          </a:ln>
        </p:spPr>
        <p:txBody>
          <a:bodyPr/>
          <a:p>
            <a:endParaRPr lang="zh-CN" altLang="en-US"/>
          </a:p>
        </p:txBody>
      </p:sp>
      <p:sp>
        <p:nvSpPr>
          <p:cNvPr id="1035" name="矩形 1034"/>
          <p:cNvSpPr/>
          <p:nvPr userDrawn="1"/>
        </p:nvSpPr>
        <p:spPr>
          <a:xfrm rot="5400000">
            <a:off x="11569700" y="3611563"/>
            <a:ext cx="397933" cy="300037"/>
          </a:xfrm>
          <a:solidFill>
            <a:srgbClr val="FFFFFF">
              <a:alpha val="14117"/>
            </a:srgbClr>
          </a:solidFill>
          <a:ln w="9525">
            <a:noFill/>
          </a:ln>
        </p:spPr>
        <p:txBody>
          <a:bodyPr/>
          <a:p>
            <a:endParaRPr lang="zh-CN" altLang="en-US"/>
          </a:p>
        </p:txBody>
      </p:sp>
      <p:sp>
        <p:nvSpPr>
          <p:cNvPr id="1036" name="矩形 1035"/>
          <p:cNvSpPr/>
          <p:nvPr userDrawn="1"/>
        </p:nvSpPr>
        <p:spPr>
          <a:xfrm rot="5400000">
            <a:off x="11692467" y="3095625"/>
            <a:ext cx="397933" cy="295275"/>
          </a:xfrm>
          <a:solidFill>
            <a:srgbClr val="FFFFFF">
              <a:alpha val="14117"/>
            </a:srgbClr>
          </a:solidFill>
          <a:ln w="9525">
            <a:noFill/>
          </a:ln>
        </p:spPr>
        <p:txBody>
          <a:bodyPr/>
          <a:p>
            <a:endParaRPr lang="zh-CN" altLang="en-US"/>
          </a:p>
        </p:txBody>
      </p:sp>
      <p:sp>
        <p:nvSpPr>
          <p:cNvPr id="1037" name="矩形 1036"/>
          <p:cNvSpPr/>
          <p:nvPr userDrawn="1"/>
        </p:nvSpPr>
        <p:spPr>
          <a:xfrm rot="5400000">
            <a:off x="11753851" y="2568575"/>
            <a:ext cx="402167" cy="285750"/>
          </a:xfrm>
          <a:solidFill>
            <a:srgbClr val="FFFFFF">
              <a:alpha val="14117"/>
            </a:srgbClr>
          </a:solidFill>
          <a:ln w="9525">
            <a:noFill/>
          </a:ln>
        </p:spPr>
        <p:txBody>
          <a:bodyPr/>
          <a:p>
            <a:endParaRPr lang="zh-CN" altLang="en-US"/>
          </a:p>
        </p:txBody>
      </p:sp>
      <p:sp>
        <p:nvSpPr>
          <p:cNvPr id="1038" name="矩形 1037"/>
          <p:cNvSpPr/>
          <p:nvPr userDrawn="1"/>
        </p:nvSpPr>
        <p:spPr>
          <a:xfrm rot="5400000">
            <a:off x="11728451" y="2032000"/>
            <a:ext cx="400049" cy="292100"/>
          </a:xfrm>
          <a:solidFill>
            <a:srgbClr val="FFFFFF">
              <a:alpha val="14117"/>
            </a:srgbClr>
          </a:solidFill>
          <a:ln w="9525">
            <a:noFill/>
          </a:ln>
        </p:spPr>
        <p:txBody>
          <a:bodyPr/>
          <a:p>
            <a:endParaRPr lang="zh-CN" altLang="en-US"/>
          </a:p>
        </p:txBody>
      </p:sp>
      <p:sp>
        <p:nvSpPr>
          <p:cNvPr id="1039" name="矩形 1038"/>
          <p:cNvSpPr/>
          <p:nvPr userDrawn="1"/>
        </p:nvSpPr>
        <p:spPr>
          <a:xfrm rot="5400000">
            <a:off x="11641667" y="1498600"/>
            <a:ext cx="389467" cy="303213"/>
          </a:xfrm>
          <a:solidFill>
            <a:srgbClr val="FFFFFF">
              <a:alpha val="14117"/>
            </a:srgbClr>
          </a:solidFill>
          <a:ln w="9525">
            <a:noFill/>
          </a:ln>
        </p:spPr>
        <p:txBody>
          <a:bodyPr/>
          <a:p>
            <a:endParaRPr lang="zh-CN" altLang="en-US"/>
          </a:p>
        </p:txBody>
      </p:sp>
      <p:sp>
        <p:nvSpPr>
          <p:cNvPr id="1040" name="矩形 1039"/>
          <p:cNvSpPr/>
          <p:nvPr userDrawn="1"/>
        </p:nvSpPr>
        <p:spPr>
          <a:xfrm rot="5400000">
            <a:off x="11465984" y="990600"/>
            <a:ext cx="385233" cy="300038"/>
          </a:xfrm>
          <a:solidFill>
            <a:srgbClr val="FFFFFF">
              <a:alpha val="14117"/>
            </a:srgbClr>
          </a:solidFill>
          <a:ln w="9525">
            <a:noFill/>
          </a:ln>
        </p:spPr>
        <p:txBody>
          <a:bodyPr/>
          <a:p>
            <a:endParaRPr lang="zh-CN" altLang="en-US"/>
          </a:p>
        </p:txBody>
      </p:sp>
      <p:sp>
        <p:nvSpPr>
          <p:cNvPr id="1041" name="矩形 1040"/>
          <p:cNvSpPr/>
          <p:nvPr userDrawn="1"/>
        </p:nvSpPr>
        <p:spPr>
          <a:xfrm rot="5400000">
            <a:off x="11214100" y="511175"/>
            <a:ext cx="391584" cy="295275"/>
          </a:xfrm>
          <a:solidFill>
            <a:srgbClr val="FFFFFF">
              <a:alpha val="14117"/>
            </a:srgbClr>
          </a:solidFill>
          <a:ln w="9525">
            <a:noFill/>
          </a:ln>
        </p:spPr>
        <p:txBody>
          <a:bodyPr/>
          <a:p>
            <a:endParaRPr lang="zh-CN" altLang="en-US"/>
          </a:p>
        </p:txBody>
      </p:sp>
      <p:sp>
        <p:nvSpPr>
          <p:cNvPr id="1042" name="矩形 1041"/>
          <p:cNvSpPr/>
          <p:nvPr userDrawn="1"/>
        </p:nvSpPr>
        <p:spPr>
          <a:xfrm rot="5400000">
            <a:off x="10875433" y="79375"/>
            <a:ext cx="397933" cy="287338"/>
          </a:xfrm>
          <a:solidFill>
            <a:srgbClr val="FFFFFF">
              <a:alpha val="14117"/>
            </a:srgbClr>
          </a:solidFill>
          <a:ln w="9525">
            <a:noFill/>
          </a:ln>
        </p:spPr>
        <p:txBody>
          <a:bodyPr/>
          <a:p>
            <a:endParaRPr lang="zh-CN" altLang="en-US"/>
          </a:p>
        </p:txBody>
      </p:sp>
      <p:sp>
        <p:nvSpPr>
          <p:cNvPr id="1043" name="矩形 1042"/>
          <p:cNvSpPr/>
          <p:nvPr userDrawn="1"/>
        </p:nvSpPr>
        <p:spPr>
          <a:xfrm>
            <a:off x="11942233" y="0"/>
            <a:ext cx="249767" cy="6858000"/>
          </a:xfrm>
          <a:prstGeom prst="rect">
            <a:avLst/>
          </a:prstGeom>
          <a:gradFill rotWithShape="1">
            <a:gsLst>
              <a:gs pos="0">
                <a:srgbClr val="787878">
                  <a:alpha val="0"/>
                </a:srgbClr>
              </a:gs>
              <a:gs pos="100000">
                <a:srgbClr val="FFFFFF">
                  <a:alpha val="14117"/>
                </a:srgbClr>
              </a:gs>
            </a:gsLst>
            <a:lin ang="0"/>
            <a:tileRect/>
          </a:gradFill>
          <a:ln w="9525">
            <a:noFill/>
          </a:ln>
        </p:spPr>
        <p:txBody>
          <a:bodyPr/>
          <a:p>
            <a:endParaRPr lang="zh-CN" altLang="en-US"/>
          </a:p>
        </p:txBody>
      </p:sp>
      <p:sp>
        <p:nvSpPr>
          <p:cNvPr id="1044" name="矩形 1043"/>
          <p:cNvSpPr/>
          <p:nvPr userDrawn="1"/>
        </p:nvSpPr>
        <p:spPr>
          <a:xfrm>
            <a:off x="1466851" y="5754688"/>
            <a:ext cx="673100" cy="485775"/>
          </a:xfrm>
          <a:solidFill>
            <a:srgbClr val="AEAEAE">
              <a:alpha val="72156"/>
            </a:srgbClr>
          </a:solidFill>
          <a:ln w="38100">
            <a:noFill/>
          </a:ln>
        </p:spPr>
        <p:txBody>
          <a:bodyPr/>
          <a:p>
            <a:endParaRPr lang="zh-CN" altLang="en-US"/>
          </a:p>
        </p:txBody>
      </p:sp>
      <p:sp>
        <p:nvSpPr>
          <p:cNvPr id="1045" name="矩形 1044"/>
          <p:cNvSpPr/>
          <p:nvPr userDrawn="1"/>
        </p:nvSpPr>
        <p:spPr>
          <a:xfrm>
            <a:off x="169333" y="5180013"/>
            <a:ext cx="1062567" cy="763587"/>
          </a:xfrm>
          <a:solidFill>
            <a:srgbClr val="BABABA">
              <a:alpha val="72156"/>
            </a:srgbClr>
          </a:solidFill>
          <a:ln w="38100">
            <a:noFill/>
          </a:ln>
        </p:spPr>
        <p:txBody>
          <a:bodyPr/>
          <a:p>
            <a:endParaRPr lang="zh-CN" altLang="en-US"/>
          </a:p>
        </p:txBody>
      </p:sp>
      <p:sp>
        <p:nvSpPr>
          <p:cNvPr id="1046" name="矩形 1045"/>
          <p:cNvSpPr/>
          <p:nvPr userDrawn="1"/>
        </p:nvSpPr>
        <p:spPr>
          <a:xfrm>
            <a:off x="-27516" y="5340350"/>
            <a:ext cx="3113616" cy="1544638"/>
          </a:xfrm>
          <a:solidFill>
            <a:srgbClr val="969696">
              <a:alpha val="25098"/>
            </a:srgbClr>
          </a:solidFill>
          <a:ln w="9525">
            <a:noFill/>
          </a:ln>
        </p:spPr>
        <p:txBody>
          <a:bodyPr/>
          <a:p>
            <a:endParaRPr lang="zh-CN" altLang="en-US"/>
          </a:p>
        </p:txBody>
      </p:sp>
      <p:pic>
        <p:nvPicPr>
          <p:cNvPr id="1047" name="图片 1046"/>
          <p:cNvPicPr>
            <a:picLocks noChangeAspect="1"/>
          </p:cNvPicPr>
          <p:nvPr userDrawn="1"/>
        </p:nvPicPr>
        <p:blipFill>
          <a:blip r:embed="rId12">
            <a:lum bright="-6003"/>
          </a:blip>
          <a:stretch>
            <a:fillRect/>
          </a:stretch>
        </p:blipFill>
        <p:spPr>
          <a:xfrm>
            <a:off x="8752417" y="-7937"/>
            <a:ext cx="3464983" cy="6875462"/>
          </a:xfrm>
          <a:prstGeom prst="rect">
            <a:avLst/>
          </a:prstGeom>
          <a:noFill/>
          <a:ln w="9525">
            <a:noFill/>
          </a:ln>
        </p:spPr>
      </p:pic>
      <p:pic>
        <p:nvPicPr>
          <p:cNvPr id="1048" name="图片 1047"/>
          <p:cNvPicPr>
            <a:picLocks noChangeAspect="1"/>
          </p:cNvPicPr>
          <p:nvPr userDrawn="1"/>
        </p:nvPicPr>
        <p:blipFill>
          <a:blip r:embed="rId13">
            <a:lum bright="23999"/>
          </a:blip>
          <a:stretch>
            <a:fillRect/>
          </a:stretch>
        </p:blipFill>
        <p:spPr>
          <a:xfrm>
            <a:off x="7810500" y="-19050"/>
            <a:ext cx="3860800" cy="6886575"/>
          </a:xfrm>
          <a:prstGeom prst="rect">
            <a:avLst/>
          </a:prstGeom>
          <a:noFill/>
          <a:ln w="9525">
            <a:noFill/>
          </a:ln>
        </p:spPr>
      </p:pic>
      <p:sp>
        <p:nvSpPr>
          <p:cNvPr id="1049" name="标题 1048"/>
          <p:cNvSpPr/>
          <p:nvPr>
            <p:ph type="title"/>
          </p:nvPr>
        </p:nvSpPr>
        <p:spPr>
          <a:xfrm>
            <a:off x="1310217" y="188913"/>
            <a:ext cx="9429749" cy="538162"/>
          </a:xfrm>
          <a:prstGeom prst="rect">
            <a:avLst/>
          </a:prstGeom>
          <a:noFill/>
          <a:ln w="9525">
            <a:noFill/>
          </a:ln>
        </p:spPr>
        <p:txBody>
          <a:bodyPr anchor="ctr" anchorCtr="0"/>
          <a:p>
            <a:pPr lvl="0"/>
            <a:r>
              <a:rPr lang="en-US" altLang="zh-CN"/>
              <a:t>Click to edit Master title style</a:t>
            </a:r>
            <a:endParaRPr lang="en-US" altLang="zh-CN"/>
          </a:p>
        </p:txBody>
      </p:sp>
      <p:sp>
        <p:nvSpPr>
          <p:cNvPr id="1050" name="页脚占位符 1049"/>
          <p:cNvSpPr/>
          <p:nvPr>
            <p:ph type="ftr" sz="quarter" idx="1"/>
          </p:nvPr>
        </p:nvSpPr>
        <p:spPr>
          <a:xfrm>
            <a:off x="3312584" y="6472238"/>
            <a:ext cx="4703233" cy="2603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r>
              <a:rPr lang="zh-CN" altLang="en-US"/>
              <a:t>精选</a:t>
            </a:r>
            <a:r>
              <a:rPr lang="en-US" altLang="zh-CN" sz="1400" u="none">
                <a:solidFill>
                  <a:schemeClr val="tx1"/>
                </a:solidFill>
              </a:rPr>
              <a:t>PPT</a:t>
            </a:r>
            <a:endParaRPr lang="en-US" altLang="zh-CN" sz="1400" u="none">
              <a:solidFill>
                <a:schemeClr val="tx1"/>
              </a:solidFill>
            </a:endParaRPr>
          </a:p>
        </p:txBody>
      </p:sp>
      <p:sp>
        <p:nvSpPr>
          <p:cNvPr id="1051" name="矩形 1050"/>
          <p:cNvSpPr/>
          <p:nvPr userDrawn="1"/>
        </p:nvSpPr>
        <p:spPr>
          <a:xfrm rot="5400000">
            <a:off x="9630833" y="6321425"/>
            <a:ext cx="391584" cy="295275"/>
          </a:xfrm>
          <a:solidFill>
            <a:srgbClr val="FFFFFF">
              <a:alpha val="14117"/>
            </a:srgbClr>
          </a:solidFill>
          <a:ln w="9525">
            <a:noFill/>
          </a:ln>
        </p:spPr>
        <p:txBody>
          <a:bodyPr/>
          <a:p>
            <a:endParaRPr lang="zh-CN" altLang="en-US"/>
          </a:p>
        </p:txBody>
      </p:sp>
      <p:sp>
        <p:nvSpPr>
          <p:cNvPr id="1052" name="矩形 1051"/>
          <p:cNvSpPr/>
          <p:nvPr userDrawn="1"/>
        </p:nvSpPr>
        <p:spPr>
          <a:xfrm rot="5400000">
            <a:off x="10094384" y="5943600"/>
            <a:ext cx="397933" cy="293688"/>
          </a:xfrm>
          <a:solidFill>
            <a:srgbClr val="FFFFFF">
              <a:alpha val="14117"/>
            </a:srgbClr>
          </a:solidFill>
          <a:ln w="9525">
            <a:noFill/>
          </a:ln>
        </p:spPr>
        <p:txBody>
          <a:bodyPr/>
          <a:p>
            <a:endParaRPr lang="zh-CN" altLang="en-US"/>
          </a:p>
        </p:txBody>
      </p:sp>
      <p:sp>
        <p:nvSpPr>
          <p:cNvPr id="1053" name="矩形 1052"/>
          <p:cNvSpPr/>
          <p:nvPr userDrawn="1"/>
        </p:nvSpPr>
        <p:spPr>
          <a:xfrm>
            <a:off x="2374900" y="6391275"/>
            <a:ext cx="476251" cy="339725"/>
          </a:xfrm>
          <a:solidFill>
            <a:srgbClr val="A7A7A7">
              <a:alpha val="72156"/>
            </a:srgbClr>
          </a:solidFill>
          <a:ln w="38100">
            <a:noFill/>
          </a:ln>
        </p:spPr>
        <p:txBody>
          <a:bodyPr/>
          <a:p>
            <a:endParaRPr lang="zh-CN" altLang="en-US"/>
          </a:p>
        </p:txBody>
      </p:sp>
      <p:sp>
        <p:nvSpPr>
          <p:cNvPr id="1054" name="矩形 1053"/>
          <p:cNvSpPr/>
          <p:nvPr userDrawn="1"/>
        </p:nvSpPr>
        <p:spPr>
          <a:xfrm>
            <a:off x="7814733" y="-7937"/>
            <a:ext cx="4059767" cy="6870700"/>
          </a:xfrm>
          <a:solidFill>
            <a:srgbClr val="EA0000"/>
          </a:solidFill>
          <a:ln w="9525">
            <a:noFill/>
          </a:ln>
        </p:spPr>
        <p:txBody>
          <a:bodyPr/>
          <a:p>
            <a:endParaRPr lang="zh-CN" altLang="en-US"/>
          </a:p>
        </p:txBody>
      </p:sp>
      <p:sp>
        <p:nvSpPr>
          <p:cNvPr id="1055" name="文本占位符 1054"/>
          <p:cNvSpPr/>
          <p:nvPr>
            <p:ph type="body" idx="2"/>
          </p:nvPr>
        </p:nvSpPr>
        <p:spPr>
          <a:xfrm>
            <a:off x="249767" y="1006475"/>
            <a:ext cx="11116733" cy="5073650"/>
          </a:xfrm>
          <a:prstGeom prst="rect">
            <a:avLst/>
          </a:prstGeom>
          <a:noFill/>
          <a:ln w="9525">
            <a:noFill/>
          </a:ln>
        </p:spPr>
        <p:txBody>
          <a:bodyPr/>
          <a:p>
            <a:pPr lvl="0"/>
            <a:r>
              <a:rPr lang="en-US" altLang="zh-CN"/>
              <a:t>Click to edit Master text styles</a:t>
            </a:r>
            <a:endParaRPr lang="en-US" altLang="zh-CN"/>
          </a:p>
        </p:txBody>
      </p:sp>
      <p:sp>
        <p:nvSpPr>
          <p:cNvPr id="1056" name="日期占位符 1055"/>
          <p:cNvSpPr/>
          <p:nvPr>
            <p:ph type="dt" sz="half" idx="3"/>
          </p:nvPr>
        </p:nvSpPr>
        <p:spPr>
          <a:xfrm>
            <a:off x="10551584" y="6111875"/>
            <a:ext cx="1485900" cy="260350"/>
          </a:xfrm>
          <a:prstGeom prst="rect">
            <a:avLst/>
          </a:prstGeom>
          <a:noFill/>
          <a:ln w="9525">
            <a:noFill/>
          </a:ln>
        </p:spPr>
        <p:txBody>
          <a:bodyPr/>
          <a:lstStyle>
            <a:lvl1pPr marL="0" indent="0" algn="r" fontAlgn="base">
              <a:buFont typeface="Arial" panose="020B0604020202020204"/>
              <a:defRPr sz="1400">
                <a:solidFill>
                  <a:schemeClr val="bg1"/>
                </a:solidFill>
              </a:defRPr>
            </a:lvl1pPr>
          </a:lstStyle>
          <a:p>
            <a:pPr lvl="0" defTabSz="914400" rtl="0" eaLnBrk="1" latinLnBrk="0" hangingPunct="1">
              <a:lnSpc>
                <a:spcPct val="100000"/>
              </a:lnSpc>
              <a:spcBef>
                <a:spcPct val="0"/>
              </a:spcBef>
              <a:spcAft>
                <a:spcPct val="0"/>
              </a:spcAft>
              <a:buClrTx/>
              <a:buSzPct val="100000"/>
            </a:pPr>
          </a:p>
        </p:txBody>
      </p:sp>
      <p:sp>
        <p:nvSpPr>
          <p:cNvPr id="1057" name="灯片编号占位符 1056"/>
          <p:cNvSpPr/>
          <p:nvPr>
            <p:ph type="sldNum" sz="quarter" idx="4"/>
          </p:nvPr>
        </p:nvSpPr>
        <p:spPr>
          <a:xfrm>
            <a:off x="10551584" y="6472238"/>
            <a:ext cx="1485900" cy="260350"/>
          </a:xfrm>
          <a:prstGeom prst="rect">
            <a:avLst/>
          </a:prstGeom>
          <a:noFill/>
          <a:ln w="9525">
            <a:noFill/>
          </a:ln>
        </p:spPr>
        <p:txBody>
          <a:bodyPr/>
          <a:lstStyle>
            <a:lvl1pPr marL="0" indent="0" algn="r" fontAlgn="base">
              <a:buFont typeface="Arial" panose="020B0604020202020204"/>
              <a:defRPr sz="1400">
                <a:solidFill>
                  <a:schemeClr val="bg1"/>
                </a:solidFill>
              </a:defRPr>
            </a:lvl1pPr>
          </a:lstStyle>
          <a:p>
            <a:pPr lvl="0" defTabSz="914400" rtl="0" eaLnBrk="1" latinLnBrk="0" hangingPunct="1">
              <a:lnSpc>
                <a:spcPct val="100000"/>
              </a:lnSpc>
              <a:spcBef>
                <a:spcPct val="0"/>
              </a:spcBef>
              <a:spcAft>
                <a:spcPct val="0"/>
              </a:spcAft>
              <a:buClrTx/>
              <a:buSzPct val="100000"/>
            </a:p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dt="0"/>
  <p:txStyles>
    <p:titleStyle>
      <a:lvl1pPr marL="0" lvl="0" indent="0" algn="l" defTabSz="914400" rtl="0" eaLnBrk="1" fontAlgn="base" latinLnBrk="0" hangingPunct="1">
        <a:lnSpc>
          <a:spcPct val="100000"/>
        </a:lnSpc>
        <a:spcBef>
          <a:spcPct val="50000"/>
        </a:spcBef>
        <a:spcAft>
          <a:spcPct val="0"/>
        </a:spcAft>
        <a:buSzPct val="100000"/>
        <a:buNone/>
        <a:defRPr sz="2400" b="0" i="0" u="none" kern="1200">
          <a:solidFill>
            <a:schemeClr val="bg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SzPct val="100000"/>
        <a:buChar char="•"/>
        <a:defRPr sz="24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panose="020B0604020202020204"/>
          <a:ea typeface="+mn-ea"/>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panose="020B0604020202020204"/>
          <a:ea typeface="+mn-ea"/>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panose="020B0604020202020204"/>
          <a:ea typeface="+mn-ea"/>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panose="020B0604020202020204"/>
          <a:ea typeface="+mn-ea"/>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mn-ea"/>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mn-ea"/>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mn-ea"/>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mn-ea"/>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ClrTx/>
        <a:buSzPct val="100000"/>
        <a:buFont typeface="Arial" panose="020B0604020202020204"/>
        <a:buNone/>
        <a:defRPr sz="1800" b="0" i="0" u="none" kern="120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ClrTx/>
        <a:buSzPct val="100000"/>
        <a:buFont typeface="Arial" panose="020B0604020202020204"/>
        <a:buNone/>
        <a:defRPr sz="1800" b="0" i="0" u="none" kern="120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ClrTx/>
        <a:buSzPct val="100000"/>
        <a:buFont typeface="Arial" panose="020B0604020202020204"/>
        <a:buNone/>
        <a:defRPr sz="1800" b="0" i="0" u="none" kern="120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ClrTx/>
        <a:buSzPct val="100000"/>
        <a:buFont typeface="Arial" panose="020B0604020202020204"/>
        <a:buNone/>
        <a:defRPr sz="1800" b="0" i="0" u="none"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61" name="文本占位符 1060"/>
          <p:cNvSpPr/>
          <p:nvPr>
            <p:ph type="body"/>
          </p:nvPr>
        </p:nvSpPr>
        <p:spPr>
          <a:xfrm>
            <a:off x="97367" y="836613"/>
            <a:ext cx="12048067" cy="528955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62" name="标题 1061"/>
          <p:cNvSpPr/>
          <p:nvPr>
            <p:ph type="title" idx="1"/>
          </p:nvPr>
        </p:nvSpPr>
        <p:spPr>
          <a:xfrm>
            <a:off x="2256367" y="188913"/>
            <a:ext cx="9889067" cy="490537"/>
          </a:xfrm>
          <a:prstGeom prst="rect">
            <a:avLst/>
          </a:prstGeom>
          <a:noFill/>
          <a:ln w="9525">
            <a:noFill/>
          </a:ln>
        </p:spPr>
        <p:txBody>
          <a:bodyPr anchor="ctr" anchorCtr="0"/>
          <a:p>
            <a:pPr lvl="0"/>
            <a:r>
              <a:rPr lang="zh-CN" altLang="en-US"/>
              <a:t>单击此处编辑母版标题样式</a:t>
            </a:r>
            <a:endParaRPr lang="zh-CN" altLang="en-US"/>
          </a:p>
        </p:txBody>
      </p:sp>
      <p:sp>
        <p:nvSpPr>
          <p:cNvPr id="1063" name="日期占位符 1062"/>
          <p:cNvSpPr/>
          <p:nvPr>
            <p:ph type="dt" sz="half" idx="2"/>
          </p:nvPr>
        </p:nvSpPr>
        <p:spPr>
          <a:xfrm>
            <a:off x="3888317" y="6337300"/>
            <a:ext cx="2112433" cy="476250"/>
          </a:xfrm>
          <a:prstGeom prst="rect">
            <a:avLst/>
          </a:prstGeom>
          <a:noFill/>
          <a:ln w="9525">
            <a:noFill/>
          </a:ln>
        </p:spPr>
        <p:txBody>
          <a:bodyPr anchor="b" anchorCtr="0"/>
          <a:lstStyle>
            <a:lvl1pPr marL="0" indent="0" algn="l" fontAlgn="base">
              <a:buFont typeface="Arial" panose="020B0604020202020204"/>
              <a:defRPr sz="1400">
                <a:solidFill>
                  <a:schemeClr val="bg1"/>
                </a:solidFill>
              </a:defRPr>
            </a:lvl1pPr>
          </a:lstStyle>
          <a:p>
            <a:pPr lvl="0" defTabSz="914400" rtl="0" eaLnBrk="1" latinLnBrk="0" hangingPunct="1">
              <a:lnSpc>
                <a:spcPct val="100000"/>
              </a:lnSpc>
              <a:spcBef>
                <a:spcPct val="0"/>
              </a:spcBef>
              <a:spcAft>
                <a:spcPct val="0"/>
              </a:spcAft>
              <a:buClrTx/>
              <a:buSzPct val="100000"/>
            </a:pPr>
            <a:endParaRPr lang="en-GB" altLang="zh-CN"/>
          </a:p>
        </p:txBody>
      </p:sp>
      <p:sp>
        <p:nvSpPr>
          <p:cNvPr id="1064" name="页脚占位符 1063"/>
          <p:cNvSpPr/>
          <p:nvPr>
            <p:ph type="ftr" sz="quarter" idx="3"/>
          </p:nvPr>
        </p:nvSpPr>
        <p:spPr>
          <a:xfrm>
            <a:off x="6096000" y="6337300"/>
            <a:ext cx="3860800" cy="476250"/>
          </a:xfrm>
          <a:prstGeom prst="rect">
            <a:avLst/>
          </a:prstGeom>
          <a:noFill/>
          <a:ln w="9525">
            <a:noFill/>
          </a:ln>
        </p:spPr>
        <p:txBody>
          <a:bodyPr anchor="b" anchorCtr="0"/>
          <a:lstStyle>
            <a:lvl1pPr marL="0" indent="0" algn="ctr" fontAlgn="base">
              <a:buFont typeface="Arial" panose="020B0604020202020204"/>
              <a:defRPr sz="1400">
                <a:solidFill>
                  <a:schemeClr val="bg1"/>
                </a:solidFill>
              </a:defRPr>
            </a:lvl1pPr>
          </a:lstStyle>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1065" name="灯片编号占位符 1064"/>
          <p:cNvSpPr/>
          <p:nvPr>
            <p:ph type="sldNum" sz="quarter" idx="4"/>
          </p:nvPr>
        </p:nvSpPr>
        <p:spPr>
          <a:xfrm>
            <a:off x="10596033" y="6337300"/>
            <a:ext cx="1549400" cy="476250"/>
          </a:xfrm>
          <a:prstGeom prst="rect">
            <a:avLst/>
          </a:prstGeom>
          <a:noFill/>
          <a:ln w="9525">
            <a:noFill/>
          </a:ln>
        </p:spPr>
        <p:txBody>
          <a:bodyPr anchor="b" anchorCtr="0"/>
          <a:lstStyle>
            <a:lvl1pPr marL="0" indent="0" algn="r" fontAlgn="base">
              <a:buFont typeface="Arial" panose="020B0604020202020204"/>
              <a:defRPr sz="1400">
                <a:solidFill>
                  <a:schemeClr val="bg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dt="0"/>
  <p:txStyles>
    <p:titleStyle>
      <a:lvl1pPr marL="0" lvl="0" indent="0" algn="r" defTabSz="914400" rtl="0" eaLnBrk="1" fontAlgn="base" latinLnBrk="0" hangingPunct="1">
        <a:lnSpc>
          <a:spcPct val="100000"/>
        </a:lnSpc>
        <a:spcBef>
          <a:spcPct val="0"/>
        </a:spcBef>
        <a:spcAft>
          <a:spcPct val="0"/>
        </a:spcAft>
        <a:buSzPct val="100000"/>
        <a:buNone/>
        <a:defRPr sz="2400" b="0" i="0" u="none" kern="1200">
          <a:solidFill>
            <a:schemeClr val="bg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SzPct val="100000"/>
        <a:buChar char="•"/>
        <a:defRPr sz="24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200" b="0" i="0" u="none" kern="1200">
          <a:solidFill>
            <a:schemeClr val="tx1"/>
          </a:solidFill>
          <a:latin typeface="Arial" panose="020B0604020202020204"/>
          <a:ea typeface="+mn-ea"/>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panose="020B0604020202020204"/>
          <a:ea typeface="+mn-ea"/>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1800" b="0" i="0" u="none" kern="1200">
          <a:solidFill>
            <a:schemeClr val="tx1"/>
          </a:solidFill>
          <a:latin typeface="Arial" panose="020B0604020202020204"/>
          <a:ea typeface="+mn-ea"/>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1600" b="0" i="0" u="none" kern="1200">
          <a:solidFill>
            <a:schemeClr val="tx1"/>
          </a:solidFill>
          <a:latin typeface="Arial" panose="020B0604020202020204"/>
          <a:ea typeface="+mn-ea"/>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1600" b="0" i="0" u="none" kern="1200">
          <a:solidFill>
            <a:schemeClr val="tx1"/>
          </a:solidFill>
          <a:latin typeface="Arial" panose="020B0604020202020204"/>
          <a:ea typeface="+mn-ea"/>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1600" b="0" i="0" u="none" kern="1200">
          <a:solidFill>
            <a:schemeClr val="tx1"/>
          </a:solidFill>
          <a:latin typeface="Arial" panose="020B0604020202020204"/>
          <a:ea typeface="+mn-ea"/>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1600" b="0" i="0" u="none" kern="1200">
          <a:solidFill>
            <a:schemeClr val="tx1"/>
          </a:solidFill>
          <a:latin typeface="Arial" panose="020B0604020202020204"/>
          <a:ea typeface="+mn-ea"/>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1600" b="0" i="0" u="none" kern="1200">
          <a:solidFill>
            <a:schemeClr val="tx1"/>
          </a:solidFill>
          <a:latin typeface="Arial" panose="020B0604020202020204"/>
          <a:ea typeface="+mn-ea"/>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ClrTx/>
        <a:buSzPct val="100000"/>
        <a:buFont typeface="Arial" panose="020B0604020202020204"/>
        <a:buNone/>
        <a:defRPr sz="1800" b="0" i="0" u="none" kern="120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ClrTx/>
        <a:buSzPct val="100000"/>
        <a:buFont typeface="Arial" panose="020B0604020202020204"/>
        <a:buNone/>
        <a:defRPr sz="1800" b="0" i="0" u="none" kern="120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ClrTx/>
        <a:buSzPct val="100000"/>
        <a:buFont typeface="Arial" panose="020B0604020202020204"/>
        <a:buNone/>
        <a:defRPr sz="1800" b="0" i="0" u="none" kern="120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ClrTx/>
        <a:buSzPct val="100000"/>
        <a:buFont typeface="Arial" panose="020B0604020202020204"/>
        <a:buNone/>
        <a:defRPr sz="1800" b="0" i="0" u="none"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tags" Target="../tags/tag156.xml"/><Relationship Id="rId5" Type="http://schemas.openxmlformats.org/officeDocument/2006/relationships/image" Target="../media/image4.png"/><Relationship Id="rId4" Type="http://schemas.openxmlformats.org/officeDocument/2006/relationships/tags" Target="../tags/tag155.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hyperlink" Target="http://www.bofety.com/" TargetMode="External"/><Relationship Id="rId7" Type="http://schemas.openxmlformats.org/officeDocument/2006/relationships/tags" Target="../tags/tag160.xml"/><Relationship Id="rId6" Type="http://schemas.openxmlformats.org/officeDocument/2006/relationships/image" Target="../media/image12.jpeg"/><Relationship Id="rId5" Type="http://schemas.openxmlformats.org/officeDocument/2006/relationships/tags" Target="../tags/tag159.xml"/><Relationship Id="rId4" Type="http://schemas.openxmlformats.org/officeDocument/2006/relationships/image" Target="../media/image11.jpe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33.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危险性较大</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分部分项工程</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安全管理办法</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27" name="标题 2126"/>
          <p:cNvSpPr/>
          <p:nvPr>
            <p:ph type="title" idx="4294967295"/>
          </p:nvPr>
        </p:nvSpPr>
        <p:spPr>
          <a:xfrm>
            <a:off x="1676400" y="188913"/>
            <a:ext cx="5791200" cy="490537"/>
          </a:xfrm>
          <a:ln/>
        </p:spPr>
        <p:txBody>
          <a:bodyPr anchor="ctr" anchorCtr="0"/>
          <a:p>
            <a:r>
              <a:rPr lang="zh-CN" altLang="en-US" sz="2800" b="1">
                <a:solidFill>
                  <a:schemeClr val="tx1"/>
                </a:solidFill>
                <a:ea typeface="宋体" panose="02010600030101010101" pitchFamily="2" charset="-122"/>
              </a:rPr>
              <a:t>专项方案的内容</a:t>
            </a:r>
            <a:endParaRPr lang="zh-CN" altLang="en-US" sz="2800" b="1">
              <a:solidFill>
                <a:schemeClr val="tx1"/>
              </a:solidFill>
              <a:ea typeface="宋体" panose="02010600030101010101" pitchFamily="2" charset="-122"/>
            </a:endParaRPr>
          </a:p>
        </p:txBody>
      </p:sp>
      <p:sp>
        <p:nvSpPr>
          <p:cNvPr id="2128" name="文本占位符 2127"/>
          <p:cNvSpPr/>
          <p:nvPr>
            <p:ph type="body" idx="4294967295"/>
          </p:nvPr>
        </p:nvSpPr>
        <p:spPr>
          <a:xfrm>
            <a:off x="1524000" y="1066800"/>
            <a:ext cx="9144000" cy="4419600"/>
          </a:xfrm>
          <a:ln/>
        </p:spPr>
        <p:txBody>
          <a:bodyPr/>
          <a:p>
            <a:r>
              <a:rPr lang="zh-CN" altLang="en-US" sz="2200">
                <a:ea typeface="宋体" panose="02010600030101010101" pitchFamily="2" charset="-122"/>
              </a:rPr>
              <a:t>（一）工程概况：危险性较大的分部分项工程概况、施工平面布置、施工要求和技术保证条件。</a:t>
            </a:r>
            <a:endParaRPr lang="zh-CN" altLang="en-US" sz="2200">
              <a:ea typeface="宋体" panose="02010600030101010101" pitchFamily="2" charset="-122"/>
            </a:endParaRPr>
          </a:p>
          <a:p>
            <a:r>
              <a:rPr lang="zh-CN" altLang="en-US" sz="2200">
                <a:ea typeface="宋体" panose="02010600030101010101" pitchFamily="2" charset="-122"/>
              </a:rPr>
              <a:t>（二）编制依据：相关法律、法规、规范性文件、标准、规范及图纸（国标图集）、施工组织设计等。</a:t>
            </a:r>
            <a:endParaRPr lang="zh-CN" altLang="en-US" sz="2200">
              <a:ea typeface="宋体" panose="02010600030101010101" pitchFamily="2" charset="-122"/>
            </a:endParaRPr>
          </a:p>
          <a:p>
            <a:r>
              <a:rPr lang="zh-CN" altLang="en-US" sz="2200">
                <a:ea typeface="宋体" panose="02010600030101010101" pitchFamily="2" charset="-122"/>
              </a:rPr>
              <a:t>（三）施工计划：包括施工进度计划、材料与设备计划。 </a:t>
            </a:r>
            <a:endParaRPr lang="zh-CN" altLang="en-US" sz="2200">
              <a:ea typeface="宋体" panose="02010600030101010101" pitchFamily="2" charset="-122"/>
            </a:endParaRPr>
          </a:p>
          <a:p>
            <a:r>
              <a:rPr lang="zh-CN" altLang="en-US" sz="2200">
                <a:ea typeface="宋体" panose="02010600030101010101" pitchFamily="2" charset="-122"/>
              </a:rPr>
              <a:t>（四）施工工艺技术：技术参数、工艺流程、施工方法、检查验收等。</a:t>
            </a:r>
            <a:endParaRPr lang="zh-CN" altLang="en-US" sz="2200">
              <a:ea typeface="宋体" panose="02010600030101010101" pitchFamily="2" charset="-122"/>
            </a:endParaRPr>
          </a:p>
          <a:p>
            <a:r>
              <a:rPr lang="zh-CN" altLang="en-US" sz="2200">
                <a:ea typeface="宋体" panose="02010600030101010101" pitchFamily="2" charset="-122"/>
              </a:rPr>
              <a:t>（五）施工安全保证措施：组织保障、技术措施、应急预案、监测监控等。</a:t>
            </a:r>
            <a:endParaRPr lang="zh-CN" altLang="en-US" sz="2200">
              <a:ea typeface="宋体" panose="02010600030101010101" pitchFamily="2" charset="-122"/>
            </a:endParaRPr>
          </a:p>
          <a:p>
            <a:r>
              <a:rPr lang="zh-CN" altLang="en-US" sz="2200">
                <a:ea typeface="宋体" panose="02010600030101010101" pitchFamily="2" charset="-122"/>
              </a:rPr>
              <a:t>（六） 劳动力计划：专职安全生产管理人员、特种作业人员等。 </a:t>
            </a:r>
            <a:endParaRPr lang="zh-CN" altLang="en-US" sz="2200">
              <a:ea typeface="宋体" panose="02010600030101010101" pitchFamily="2" charset="-122"/>
            </a:endParaRPr>
          </a:p>
          <a:p>
            <a:r>
              <a:rPr lang="zh-CN" altLang="en-US" sz="2200">
                <a:ea typeface="宋体" panose="02010600030101010101" pitchFamily="2" charset="-122"/>
              </a:rPr>
              <a:t>（七）计算书及相关图纸</a:t>
            </a:r>
            <a:r>
              <a:rPr lang="zh-CN" altLang="en-US">
                <a:ea typeface="宋体" panose="02010600030101010101" pitchFamily="2" charset="-122"/>
              </a:rPr>
              <a:t>。</a:t>
            </a:r>
            <a:endParaRPr lang="zh-CN" altLang="en-US">
              <a:ea typeface="宋体" panose="02010600030101010101" pitchFamily="2" charset="-122"/>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31" name="标题 2130"/>
          <p:cNvSpPr/>
          <p:nvPr>
            <p:ph type="title" idx="4294967295"/>
          </p:nvPr>
        </p:nvSpPr>
        <p:spPr>
          <a:xfrm>
            <a:off x="1676400" y="228600"/>
            <a:ext cx="3032125" cy="490538"/>
          </a:xfrm>
          <a:ln/>
        </p:spPr>
        <p:txBody>
          <a:bodyPr anchor="ctr" anchorCtr="0"/>
          <a:p>
            <a:r>
              <a:rPr lang="zh-CN" altLang="en-US" sz="2800">
                <a:solidFill>
                  <a:schemeClr val="tx1"/>
                </a:solidFill>
                <a:ea typeface="宋体" panose="02010600030101010101" pitchFamily="2" charset="-122"/>
              </a:rPr>
              <a:t>专项方案审批程序</a:t>
            </a:r>
            <a:endParaRPr lang="zh-CN" altLang="en-US" sz="2800">
              <a:solidFill>
                <a:schemeClr val="tx1"/>
              </a:solidFill>
              <a:ea typeface="宋体" panose="02010600030101010101" pitchFamily="2" charset="-122"/>
            </a:endParaRPr>
          </a:p>
        </p:txBody>
      </p:sp>
      <p:sp>
        <p:nvSpPr>
          <p:cNvPr id="2132" name="文本占位符 2131"/>
          <p:cNvSpPr/>
          <p:nvPr>
            <p:ph type="body" idx="4294967295"/>
          </p:nvPr>
        </p:nvSpPr>
        <p:spPr>
          <a:xfrm>
            <a:off x="1631950" y="1143000"/>
            <a:ext cx="9036050" cy="3733800"/>
          </a:xfrm>
          <a:ln/>
        </p:spPr>
        <p:txBody>
          <a:bodyPr/>
          <a:p>
            <a:endParaRPr>
              <a:ea typeface="宋体" panose="02010600030101010101" pitchFamily="2" charset="-122"/>
            </a:endParaRPr>
          </a:p>
        </p:txBody>
      </p:sp>
      <p:sp>
        <p:nvSpPr>
          <p:cNvPr id="2133" name="矩形 2132"/>
          <p:cNvSpPr/>
          <p:nvPr/>
        </p:nvSpPr>
        <p:spPr>
          <a:xfrm>
            <a:off x="1752600" y="2590800"/>
            <a:ext cx="457200" cy="1905000"/>
          </a:xfrm>
          <a:prstGeom prst="rect">
            <a:avLst/>
          </a:prstGeom>
          <a:solidFill>
            <a:srgbClr val="061F5B"/>
          </a:solidFill>
          <a:ln w="9525" cap="flat" cmpd="sng">
            <a:solidFill>
              <a:srgbClr val="061F5B"/>
            </a:solidFill>
            <a:prstDash val="solid"/>
            <a:miter/>
            <a:headEnd type="none" w="med" len="med"/>
            <a:tailEnd type="none" w="med" len="med"/>
          </a:ln>
        </p:spPr>
        <p:txBody>
          <a:bodyPr wrap="none" anchor="ctr" anchorCtr="0"/>
          <a:p>
            <a:pPr algn="ctr"/>
            <a:r>
              <a:rPr lang="zh-CN" altLang="en-US" sz="2000">
                <a:solidFill>
                  <a:schemeClr val="bg1"/>
                </a:solidFill>
                <a:ea typeface="宋体" panose="02010600030101010101" pitchFamily="2" charset="-122"/>
              </a:rPr>
              <a:t>施</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工</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单</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位</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编</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制</a:t>
            </a:r>
            <a:endParaRPr lang="zh-CN" altLang="en-US" sz="2000">
              <a:solidFill>
                <a:schemeClr val="bg1"/>
              </a:solidFill>
              <a:ea typeface="宋体" panose="02010600030101010101" pitchFamily="2" charset="-122"/>
            </a:endParaRPr>
          </a:p>
        </p:txBody>
      </p:sp>
      <p:sp>
        <p:nvSpPr>
          <p:cNvPr id="2134" name="右箭头 2133"/>
          <p:cNvSpPr/>
          <p:nvPr/>
        </p:nvSpPr>
        <p:spPr>
          <a:xfrm>
            <a:off x="2209800" y="3352800"/>
            <a:ext cx="2590800" cy="228600"/>
          </a:xfrm>
          <a:prstGeom prst="rightArrow">
            <a:avLst>
              <a:gd name="adj1" fmla="val 50000"/>
              <a:gd name="adj2" fmla="val 275515"/>
            </a:avLst>
          </a:prstGeom>
          <a:solidFill>
            <a:srgbClr val="FFFFFF"/>
          </a:solidFill>
          <a:ln w="9525" cap="flat" cmpd="sng">
            <a:solidFill>
              <a:srgbClr val="061F5B"/>
            </a:solidFill>
            <a:prstDash val="solid"/>
            <a:miter/>
            <a:headEnd type="none" w="med" len="med"/>
            <a:tailEnd type="none" w="med" len="med"/>
          </a:ln>
        </p:spPr>
        <p:txBody>
          <a:bodyPr/>
          <a:p>
            <a:endParaRPr lang="zh-CN" altLang="en-US"/>
          </a:p>
        </p:txBody>
      </p:sp>
      <p:sp>
        <p:nvSpPr>
          <p:cNvPr id="2135" name="矩形 2134"/>
          <p:cNvSpPr/>
          <p:nvPr/>
        </p:nvSpPr>
        <p:spPr>
          <a:xfrm>
            <a:off x="4800600" y="2743200"/>
            <a:ext cx="457200" cy="1447800"/>
          </a:xfrm>
          <a:prstGeom prst="rect">
            <a:avLst/>
          </a:prstGeom>
          <a:solidFill>
            <a:srgbClr val="061F5B"/>
          </a:solidFill>
          <a:ln w="9525" cap="flat" cmpd="sng">
            <a:solidFill>
              <a:srgbClr val="061F5B"/>
            </a:solidFill>
            <a:prstDash val="solid"/>
            <a:miter/>
            <a:headEnd type="none" w="med" len="med"/>
            <a:tailEnd type="none" w="med" len="med"/>
          </a:ln>
        </p:spPr>
        <p:txBody>
          <a:bodyPr wrap="none" anchor="ctr" anchorCtr="0"/>
          <a:p>
            <a:pPr algn="ctr"/>
            <a:r>
              <a:rPr lang="zh-CN" altLang="en-US" sz="2000">
                <a:solidFill>
                  <a:schemeClr val="bg1"/>
                </a:solidFill>
                <a:ea typeface="宋体" panose="02010600030101010101" pitchFamily="2" charset="-122"/>
              </a:rPr>
              <a:t>专</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家</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论</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证</a:t>
            </a:r>
            <a:endParaRPr lang="zh-CN" altLang="en-US" sz="2000">
              <a:solidFill>
                <a:schemeClr val="bg1"/>
              </a:solidFill>
              <a:ea typeface="宋体" panose="02010600030101010101" pitchFamily="2" charset="-122"/>
            </a:endParaRPr>
          </a:p>
        </p:txBody>
      </p:sp>
      <p:sp>
        <p:nvSpPr>
          <p:cNvPr id="2136" name="右箭头 2135"/>
          <p:cNvSpPr/>
          <p:nvPr/>
        </p:nvSpPr>
        <p:spPr>
          <a:xfrm>
            <a:off x="5257800" y="3352800"/>
            <a:ext cx="1981200" cy="228600"/>
          </a:xfrm>
          <a:prstGeom prst="rightArrow">
            <a:avLst>
              <a:gd name="adj1" fmla="val 50000"/>
              <a:gd name="adj2" fmla="val 210688"/>
            </a:avLst>
          </a:prstGeom>
          <a:solidFill>
            <a:srgbClr val="FFFFFF"/>
          </a:solidFill>
          <a:ln w="9525" cap="flat" cmpd="sng">
            <a:solidFill>
              <a:srgbClr val="061F5B"/>
            </a:solidFill>
            <a:prstDash val="solid"/>
            <a:miter/>
            <a:headEnd type="none" w="med" len="med"/>
            <a:tailEnd type="none" w="med" len="med"/>
          </a:ln>
        </p:spPr>
        <p:txBody>
          <a:bodyPr/>
          <a:p>
            <a:endParaRPr lang="zh-CN" altLang="en-US"/>
          </a:p>
        </p:txBody>
      </p:sp>
      <p:sp>
        <p:nvSpPr>
          <p:cNvPr id="2137" name="矩形 2136"/>
          <p:cNvSpPr/>
          <p:nvPr/>
        </p:nvSpPr>
        <p:spPr>
          <a:xfrm>
            <a:off x="7239000" y="2438400"/>
            <a:ext cx="457200" cy="1981200"/>
          </a:xfrm>
          <a:prstGeom prst="rect">
            <a:avLst/>
          </a:prstGeom>
          <a:solidFill>
            <a:srgbClr val="061F5B"/>
          </a:solidFill>
          <a:ln w="9525" cap="flat" cmpd="sng">
            <a:solidFill>
              <a:srgbClr val="061F5B"/>
            </a:solidFill>
            <a:prstDash val="solid"/>
            <a:miter/>
            <a:headEnd type="none" w="med" len="med"/>
            <a:tailEnd type="none" w="med" len="med"/>
          </a:ln>
        </p:spPr>
        <p:txBody>
          <a:bodyPr wrap="none" anchor="ctr" anchorCtr="0"/>
          <a:p>
            <a:pPr algn="ctr"/>
            <a:r>
              <a:rPr lang="zh-CN" altLang="en-US" sz="2000">
                <a:solidFill>
                  <a:schemeClr val="bg1"/>
                </a:solidFill>
                <a:ea typeface="宋体" panose="02010600030101010101" pitchFamily="2" charset="-122"/>
              </a:rPr>
              <a:t>施</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工</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单</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位</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修</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改</a:t>
            </a:r>
            <a:endParaRPr lang="zh-CN" altLang="en-US" sz="2000">
              <a:solidFill>
                <a:schemeClr val="bg1"/>
              </a:solidFill>
              <a:ea typeface="宋体" panose="02010600030101010101" pitchFamily="2" charset="-122"/>
            </a:endParaRPr>
          </a:p>
        </p:txBody>
      </p:sp>
      <p:sp>
        <p:nvSpPr>
          <p:cNvPr id="2138" name="右箭头 2137"/>
          <p:cNvSpPr/>
          <p:nvPr/>
        </p:nvSpPr>
        <p:spPr>
          <a:xfrm>
            <a:off x="7696200" y="3352800"/>
            <a:ext cx="2286000" cy="228600"/>
          </a:xfrm>
          <a:prstGeom prst="rightArrow">
            <a:avLst>
              <a:gd name="adj1" fmla="val 50000"/>
              <a:gd name="adj2" fmla="val 243101"/>
            </a:avLst>
          </a:prstGeom>
          <a:solidFill>
            <a:srgbClr val="FFFFFF"/>
          </a:solidFill>
          <a:ln w="9525" cap="flat" cmpd="sng">
            <a:solidFill>
              <a:srgbClr val="061F5B"/>
            </a:solidFill>
            <a:prstDash val="solid"/>
            <a:miter/>
            <a:headEnd type="none" w="med" len="med"/>
            <a:tailEnd type="none" w="med" len="med"/>
          </a:ln>
        </p:spPr>
        <p:txBody>
          <a:bodyPr/>
          <a:p>
            <a:endParaRPr lang="zh-CN" altLang="en-US"/>
          </a:p>
        </p:txBody>
      </p:sp>
      <p:sp>
        <p:nvSpPr>
          <p:cNvPr id="2139" name="矩形 2138"/>
          <p:cNvSpPr/>
          <p:nvPr/>
        </p:nvSpPr>
        <p:spPr>
          <a:xfrm>
            <a:off x="9982200" y="1981200"/>
            <a:ext cx="457200" cy="2895600"/>
          </a:xfrm>
          <a:prstGeom prst="rect">
            <a:avLst/>
          </a:prstGeom>
          <a:solidFill>
            <a:srgbClr val="061F5B"/>
          </a:solidFill>
          <a:ln w="9525" cap="flat" cmpd="sng">
            <a:solidFill>
              <a:srgbClr val="061F5B"/>
            </a:solidFill>
            <a:prstDash val="solid"/>
            <a:miter/>
            <a:headEnd type="none" w="med" len="med"/>
            <a:tailEnd type="none" w="med" len="med"/>
          </a:ln>
        </p:spPr>
        <p:txBody>
          <a:bodyPr wrap="none" anchor="ctr" anchorCtr="0"/>
          <a:p>
            <a:pPr algn="ctr"/>
            <a:r>
              <a:rPr lang="zh-CN" altLang="en-US" sz="2000">
                <a:solidFill>
                  <a:schemeClr val="bg1"/>
                </a:solidFill>
                <a:ea typeface="宋体" panose="02010600030101010101" pitchFamily="2" charset="-122"/>
              </a:rPr>
              <a:t>建</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设</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监</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理</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单</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位</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审</a:t>
            </a:r>
            <a:endParaRPr lang="zh-CN" altLang="en-US" sz="2000">
              <a:solidFill>
                <a:schemeClr val="bg1"/>
              </a:solidFill>
              <a:ea typeface="宋体" panose="02010600030101010101" pitchFamily="2" charset="-122"/>
            </a:endParaRPr>
          </a:p>
          <a:p>
            <a:pPr algn="ctr"/>
            <a:r>
              <a:rPr lang="zh-CN" altLang="en-US" sz="2000">
                <a:solidFill>
                  <a:schemeClr val="bg1"/>
                </a:solidFill>
                <a:ea typeface="宋体" panose="02010600030101010101" pitchFamily="2" charset="-122"/>
              </a:rPr>
              <a:t>批</a:t>
            </a:r>
            <a:endParaRPr lang="zh-CN" altLang="en-US" sz="2000">
              <a:solidFill>
                <a:schemeClr val="bg1"/>
              </a:solidFill>
              <a:ea typeface="宋体" panose="02010600030101010101" pitchFamily="2" charset="-122"/>
            </a:endParaRPr>
          </a:p>
        </p:txBody>
      </p:sp>
      <p:sp>
        <p:nvSpPr>
          <p:cNvPr id="2140" name="矩形标注 2139"/>
          <p:cNvSpPr/>
          <p:nvPr/>
        </p:nvSpPr>
        <p:spPr>
          <a:xfrm>
            <a:off x="2362200" y="1447800"/>
            <a:ext cx="2209800" cy="1295400"/>
          </a:xfrm>
          <a:prstGeom prst="wedgeRectCallout">
            <a:avLst>
              <a:gd name="adj1" fmla="val -1079"/>
              <a:gd name="adj2" fmla="val 101347"/>
            </a:avLst>
          </a:prstGeom>
          <a:solidFill>
            <a:srgbClr val="061F5B"/>
          </a:solidFill>
          <a:ln w="9525" cap="flat" cmpd="sng">
            <a:solidFill>
              <a:srgbClr val="061F5B"/>
            </a:solidFill>
            <a:prstDash val="solid"/>
            <a:miter/>
            <a:headEnd type="none" w="med" len="med"/>
            <a:tailEnd type="none" w="med" len="med"/>
          </a:ln>
        </p:spPr>
        <p:txBody>
          <a:bodyPr/>
          <a:p>
            <a:pPr algn="ctr"/>
            <a:r>
              <a:rPr lang="zh-CN" altLang="en-US" sz="2000">
                <a:solidFill>
                  <a:schemeClr val="bg1"/>
                </a:solidFill>
                <a:ea typeface="宋体" panose="02010600030101010101" pitchFamily="2" charset="-122"/>
              </a:rPr>
              <a:t>施工单位技术部门组织本单位技术、安全、质量部门审核</a:t>
            </a:r>
            <a:endParaRPr lang="zh-CN" altLang="en-US" sz="2000">
              <a:solidFill>
                <a:schemeClr val="bg1"/>
              </a:solidFill>
              <a:ea typeface="宋体" panose="02010600030101010101" pitchFamily="2" charset="-122"/>
            </a:endParaRPr>
          </a:p>
        </p:txBody>
      </p:sp>
      <p:sp>
        <p:nvSpPr>
          <p:cNvPr id="2141" name="矩形 2140"/>
          <p:cNvSpPr/>
          <p:nvPr/>
        </p:nvSpPr>
        <p:spPr>
          <a:xfrm>
            <a:off x="2514600" y="3581400"/>
            <a:ext cx="1447800" cy="609600"/>
          </a:xfrm>
          <a:prstGeom prst="rect">
            <a:avLst/>
          </a:prstGeom>
          <a:noFill/>
          <a:ln w="9525">
            <a:noFill/>
          </a:ln>
        </p:spPr>
        <p:txBody>
          <a:bodyPr wrap="none" anchor="ctr" anchorCtr="0"/>
          <a:p>
            <a:pPr algn="ctr"/>
            <a:r>
              <a:rPr lang="zh-CN" altLang="en-US" sz="2000">
                <a:ea typeface="宋体" panose="02010600030101010101" pitchFamily="2" charset="-122"/>
              </a:rPr>
              <a:t>施工单位组织</a:t>
            </a:r>
            <a:endParaRPr lang="zh-CN" altLang="en-US" sz="2000">
              <a:ea typeface="宋体" panose="02010600030101010101" pitchFamily="2" charset="-122"/>
            </a:endParaRPr>
          </a:p>
          <a:p>
            <a:pPr algn="ctr"/>
            <a:r>
              <a:rPr lang="zh-CN" altLang="en-US" sz="2000">
                <a:ea typeface="宋体" panose="02010600030101010101" pitchFamily="2" charset="-122"/>
              </a:rPr>
              <a:t>专家论证</a:t>
            </a:r>
            <a:endParaRPr lang="zh-CN" altLang="en-US" sz="2000">
              <a:ea typeface="宋体" panose="02010600030101010101" pitchFamily="2" charset="-122"/>
            </a:endParaRPr>
          </a:p>
        </p:txBody>
      </p:sp>
      <p:sp>
        <p:nvSpPr>
          <p:cNvPr id="2142" name="矩形 2141"/>
          <p:cNvSpPr/>
          <p:nvPr/>
        </p:nvSpPr>
        <p:spPr>
          <a:xfrm>
            <a:off x="5334000" y="3581400"/>
            <a:ext cx="1447800" cy="381000"/>
          </a:xfrm>
          <a:prstGeom prst="rect">
            <a:avLst/>
          </a:prstGeom>
          <a:noFill/>
          <a:ln w="9525">
            <a:noFill/>
          </a:ln>
        </p:spPr>
        <p:txBody>
          <a:bodyPr wrap="none" anchor="ctr" anchorCtr="0"/>
          <a:p>
            <a:pPr algn="ctr"/>
            <a:r>
              <a:rPr lang="zh-CN" altLang="en-US" sz="2000">
                <a:ea typeface="宋体" panose="02010600030101010101" pitchFamily="2" charset="-122"/>
              </a:rPr>
              <a:t>提交论证报告</a:t>
            </a:r>
            <a:endParaRPr lang="zh-CN" altLang="en-US" sz="2000">
              <a:ea typeface="宋体" panose="02010600030101010101" pitchFamily="2" charset="-122"/>
            </a:endParaRPr>
          </a:p>
        </p:txBody>
      </p:sp>
      <p:sp>
        <p:nvSpPr>
          <p:cNvPr id="2143" name="矩形标注 2142"/>
          <p:cNvSpPr/>
          <p:nvPr/>
        </p:nvSpPr>
        <p:spPr>
          <a:xfrm>
            <a:off x="7848600" y="1447800"/>
            <a:ext cx="1981200" cy="1371600"/>
          </a:xfrm>
          <a:prstGeom prst="wedgeRectCallout">
            <a:avLst>
              <a:gd name="adj1" fmla="val -481"/>
              <a:gd name="adj2" fmla="val 92708"/>
            </a:avLst>
          </a:prstGeom>
          <a:solidFill>
            <a:srgbClr val="061F5B"/>
          </a:solidFill>
          <a:ln w="9525" cap="flat" cmpd="sng">
            <a:solidFill>
              <a:srgbClr val="061F5B"/>
            </a:solidFill>
            <a:prstDash val="solid"/>
            <a:miter/>
            <a:headEnd type="none" w="med" len="med"/>
            <a:tailEnd type="none" w="med" len="med"/>
          </a:ln>
        </p:spPr>
        <p:txBody>
          <a:bodyPr/>
          <a:p>
            <a:pPr algn="ctr"/>
            <a:r>
              <a:rPr lang="zh-CN" altLang="en-US" sz="2000">
                <a:solidFill>
                  <a:schemeClr val="bg1"/>
                </a:solidFill>
                <a:ea typeface="宋体" panose="02010600030101010101" pitchFamily="2" charset="-122"/>
              </a:rPr>
              <a:t>施工单位技术负责人、项目总监、建设单位项目负责人签字</a:t>
            </a:r>
            <a:endParaRPr lang="zh-CN" altLang="en-US" sz="2000">
              <a:solidFill>
                <a:schemeClr val="bg1"/>
              </a:solidFill>
              <a:ea typeface="宋体" panose="02010600030101010101" pitchFamily="2" charset="-122"/>
            </a:endParaRPr>
          </a:p>
        </p:txBody>
      </p:sp>
      <p:cxnSp>
        <p:nvCxnSpPr>
          <p:cNvPr id="2144" name="直接连接符 2143"/>
          <p:cNvCxnSpPr/>
          <p:nvPr/>
        </p:nvCxnSpPr>
        <p:spPr>
          <a:xfrm>
            <a:off x="5029200" y="5105400"/>
            <a:ext cx="2438400" cy="0"/>
          </a:xfrm>
          <a:prstGeom prst="line">
            <a:avLst/>
          </a:prstGeom>
          <a:ln w="28575" cap="flat" cmpd="sng">
            <a:solidFill>
              <a:srgbClr val="061F5B"/>
            </a:solidFill>
            <a:prstDash val="solid"/>
            <a:headEnd type="none" w="med" len="med"/>
            <a:tailEnd type="none" w="med" len="med"/>
          </a:ln>
        </p:spPr>
      </p:cxnSp>
      <p:cxnSp>
        <p:nvCxnSpPr>
          <p:cNvPr id="2145" name="直接连接符 2144"/>
          <p:cNvCxnSpPr/>
          <p:nvPr/>
        </p:nvCxnSpPr>
        <p:spPr>
          <a:xfrm>
            <a:off x="7467600" y="4419600"/>
            <a:ext cx="0" cy="685800"/>
          </a:xfrm>
          <a:prstGeom prst="line">
            <a:avLst/>
          </a:prstGeom>
          <a:ln w="28575" cap="flat" cmpd="sng">
            <a:solidFill>
              <a:srgbClr val="061F5B"/>
            </a:solidFill>
            <a:prstDash val="solid"/>
            <a:headEnd type="none" w="med" len="med"/>
            <a:tailEnd type="none" w="med" len="med"/>
          </a:ln>
        </p:spPr>
      </p:cxnSp>
      <p:cxnSp>
        <p:nvCxnSpPr>
          <p:cNvPr id="2146" name="直接连接符 2145"/>
          <p:cNvCxnSpPr/>
          <p:nvPr/>
        </p:nvCxnSpPr>
        <p:spPr>
          <a:xfrm flipH="1" flipV="1">
            <a:off x="5029200" y="4191000"/>
            <a:ext cx="0" cy="914400"/>
          </a:xfrm>
          <a:prstGeom prst="line">
            <a:avLst/>
          </a:prstGeom>
          <a:ln w="28575" cap="flat" cmpd="sng">
            <a:solidFill>
              <a:srgbClr val="061F5B"/>
            </a:solidFill>
            <a:prstDash val="solid"/>
            <a:headEnd type="none" w="med" len="med"/>
            <a:tailEnd type="triangle" w="med" len="med"/>
          </a:ln>
        </p:spPr>
      </p:cxnSp>
      <p:sp>
        <p:nvSpPr>
          <p:cNvPr id="2147" name="矩形 2146"/>
          <p:cNvSpPr/>
          <p:nvPr/>
        </p:nvSpPr>
        <p:spPr>
          <a:xfrm>
            <a:off x="5410200" y="4648200"/>
            <a:ext cx="1371600" cy="381000"/>
          </a:xfrm>
          <a:prstGeom prst="rect">
            <a:avLst/>
          </a:prstGeom>
          <a:noFill/>
          <a:ln w="9525">
            <a:noFill/>
          </a:ln>
        </p:spPr>
        <p:txBody>
          <a:bodyPr wrap="none" anchor="ctr" anchorCtr="0"/>
          <a:p>
            <a:pPr algn="ctr"/>
            <a:r>
              <a:rPr lang="zh-CN" altLang="en-US" sz="2000">
                <a:ea typeface="宋体" panose="02010600030101010101" pitchFamily="2" charset="-122"/>
              </a:rPr>
              <a:t>重大修改</a:t>
            </a:r>
            <a:endParaRPr lang="zh-CN" altLang="en-US" sz="2000">
              <a:ea typeface="宋体" panose="02010600030101010101" pitchFamily="2" charset="-122"/>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50" name="标题 2149"/>
          <p:cNvSpPr/>
          <p:nvPr>
            <p:ph type="title" idx="4294967295"/>
          </p:nvPr>
        </p:nvSpPr>
        <p:spPr>
          <a:ln/>
        </p:spPr>
        <p:txBody>
          <a:bodyPr anchor="ctr" anchorCtr="0"/>
          <a:p>
            <a:endParaRPr>
              <a:ea typeface="宋体" panose="02010600030101010101" pitchFamily="2" charset="-122"/>
            </a:endParaRPr>
          </a:p>
        </p:txBody>
      </p:sp>
      <p:sp>
        <p:nvSpPr>
          <p:cNvPr id="2151" name="文本占位符 2150"/>
          <p:cNvSpPr/>
          <p:nvPr>
            <p:ph type="body" idx="4294967295"/>
          </p:nvPr>
        </p:nvSpPr>
        <p:spPr>
          <a:ln/>
        </p:spPr>
        <p:txBody>
          <a:bodyPr/>
          <a:p>
            <a:r>
              <a:rPr lang="zh-CN" altLang="en-US" sz="2800" b="1">
                <a:ea typeface="宋体" panose="02010600030101010101" pitchFamily="2" charset="-122"/>
              </a:rPr>
              <a:t>参加专家论证会的人员：</a:t>
            </a:r>
            <a:endParaRPr lang="zh-CN" altLang="en-US" sz="2800" b="1">
              <a:ea typeface="宋体" panose="02010600030101010101" pitchFamily="2" charset="-122"/>
            </a:endParaRPr>
          </a:p>
          <a:p>
            <a:pPr>
              <a:buNone/>
            </a:pPr>
            <a:r>
              <a:rPr lang="zh-CN" altLang="en-US">
                <a:ea typeface="宋体" panose="02010600030101010101" pitchFamily="2" charset="-122"/>
              </a:rPr>
              <a:t>  （一）专家组成员； </a:t>
            </a:r>
            <a:endParaRPr lang="zh-CN" altLang="en-US">
              <a:ea typeface="宋体" panose="02010600030101010101" pitchFamily="2" charset="-122"/>
            </a:endParaRPr>
          </a:p>
          <a:p>
            <a:pPr>
              <a:buNone/>
            </a:pPr>
            <a:r>
              <a:rPr lang="zh-CN" altLang="en-US">
                <a:ea typeface="宋体" panose="02010600030101010101" pitchFamily="2" charset="-122"/>
              </a:rPr>
              <a:t>  （二）建设单位项目负责人或技术负责人； </a:t>
            </a:r>
            <a:endParaRPr lang="zh-CN" altLang="en-US">
              <a:ea typeface="宋体" panose="02010600030101010101" pitchFamily="2" charset="-122"/>
            </a:endParaRPr>
          </a:p>
          <a:p>
            <a:pPr>
              <a:buNone/>
            </a:pPr>
            <a:r>
              <a:rPr lang="zh-CN" altLang="en-US">
                <a:ea typeface="宋体" panose="02010600030101010101" pitchFamily="2" charset="-122"/>
              </a:rPr>
              <a:t>  （三）监理单位项目总监理工程师及相关人员； </a:t>
            </a:r>
            <a:endParaRPr lang="zh-CN" altLang="en-US">
              <a:ea typeface="宋体" panose="02010600030101010101" pitchFamily="2" charset="-122"/>
            </a:endParaRPr>
          </a:p>
          <a:p>
            <a:pPr>
              <a:buNone/>
            </a:pPr>
            <a:r>
              <a:rPr lang="zh-CN" altLang="en-US">
                <a:ea typeface="宋体" panose="02010600030101010101" pitchFamily="2" charset="-122"/>
              </a:rPr>
              <a:t>  （四）施工单位分管安全的负责人、技术负责人、项目负责人、项目技术负责人、专项方案编制人员、项目专职安全生产管理人员； </a:t>
            </a:r>
            <a:endParaRPr lang="zh-CN" altLang="en-US">
              <a:ea typeface="宋体" panose="02010600030101010101" pitchFamily="2" charset="-122"/>
            </a:endParaRPr>
          </a:p>
          <a:p>
            <a:pPr>
              <a:buNone/>
            </a:pPr>
            <a:r>
              <a:rPr lang="zh-CN" altLang="en-US">
                <a:ea typeface="宋体" panose="02010600030101010101" pitchFamily="2" charset="-122"/>
              </a:rPr>
              <a:t>  （五）勘察、设计单位项目技术负责人及相关人员。 </a:t>
            </a:r>
            <a:endParaRPr lang="zh-CN" altLang="en-US">
              <a:ea typeface="宋体" panose="02010600030101010101" pitchFamily="2" charset="-122"/>
            </a:endParaRPr>
          </a:p>
          <a:p>
            <a:pPr>
              <a:buNone/>
            </a:pPr>
            <a:endParaRPr lang="zh-CN" altLang="en-US">
              <a:ea typeface="宋体" panose="02010600030101010101" pitchFamily="2" charset="-122"/>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54" name="标题 2153"/>
          <p:cNvSpPr/>
          <p:nvPr>
            <p:ph type="title" idx="4294967295"/>
          </p:nvPr>
        </p:nvSpPr>
        <p:spPr>
          <a:ln/>
        </p:spPr>
        <p:txBody>
          <a:bodyPr anchor="ctr" anchorCtr="0"/>
          <a:p>
            <a:endParaRPr>
              <a:ea typeface="宋体" panose="02010600030101010101" pitchFamily="2" charset="-122"/>
            </a:endParaRPr>
          </a:p>
        </p:txBody>
      </p:sp>
      <p:sp>
        <p:nvSpPr>
          <p:cNvPr id="2155" name="文本占位符 2154"/>
          <p:cNvSpPr/>
          <p:nvPr>
            <p:ph type="body" idx="4294967295"/>
          </p:nvPr>
        </p:nvSpPr>
        <p:spPr>
          <a:ln/>
        </p:spPr>
        <p:txBody>
          <a:bodyPr/>
          <a:p>
            <a:r>
              <a:rPr lang="zh-CN" altLang="en-US" sz="2800" b="1">
                <a:ea typeface="宋体" panose="02010600030101010101" pitchFamily="2" charset="-122"/>
              </a:rPr>
              <a:t>专家论证的主要内容：</a:t>
            </a:r>
            <a:r>
              <a:rPr lang="zh-CN" altLang="en-US">
                <a:ea typeface="宋体" panose="02010600030101010101" pitchFamily="2" charset="-122"/>
              </a:rPr>
              <a:t> </a:t>
            </a:r>
            <a:endParaRPr lang="zh-CN" altLang="en-US">
              <a:ea typeface="宋体" panose="02010600030101010101" pitchFamily="2" charset="-122"/>
            </a:endParaRPr>
          </a:p>
          <a:p>
            <a:pPr>
              <a:buNone/>
            </a:pPr>
            <a:endParaRPr lang="zh-CN" altLang="en-US">
              <a:ea typeface="宋体" panose="02010600030101010101" pitchFamily="2" charset="-122"/>
            </a:endParaRPr>
          </a:p>
          <a:p>
            <a:pPr>
              <a:buNone/>
            </a:pPr>
            <a:r>
              <a:rPr lang="zh-CN" altLang="en-US">
                <a:ea typeface="宋体" panose="02010600030101010101" pitchFamily="2" charset="-122"/>
              </a:rPr>
              <a:t>（一）专项方案内容是否完整、可行； </a:t>
            </a:r>
            <a:endParaRPr lang="zh-CN" altLang="en-US">
              <a:ea typeface="宋体" panose="02010600030101010101" pitchFamily="2" charset="-122"/>
            </a:endParaRPr>
          </a:p>
          <a:p>
            <a:pPr>
              <a:buNone/>
            </a:pPr>
            <a:endParaRPr lang="zh-CN" altLang="en-US">
              <a:ea typeface="宋体" panose="02010600030101010101" pitchFamily="2" charset="-122"/>
            </a:endParaRPr>
          </a:p>
          <a:p>
            <a:pPr>
              <a:buNone/>
            </a:pPr>
            <a:r>
              <a:rPr lang="zh-CN" altLang="en-US">
                <a:ea typeface="宋体" panose="02010600030101010101" pitchFamily="2" charset="-122"/>
              </a:rPr>
              <a:t>（二）专项方案计算书和验算依据是否符合有关标准规范； </a:t>
            </a:r>
            <a:endParaRPr lang="zh-CN" altLang="en-US">
              <a:ea typeface="宋体" panose="02010600030101010101" pitchFamily="2" charset="-122"/>
            </a:endParaRPr>
          </a:p>
          <a:p>
            <a:pPr>
              <a:buNone/>
            </a:pPr>
            <a:endParaRPr lang="zh-CN" altLang="en-US">
              <a:ea typeface="宋体" panose="02010600030101010101" pitchFamily="2" charset="-122"/>
            </a:endParaRPr>
          </a:p>
          <a:p>
            <a:pPr>
              <a:buNone/>
            </a:pPr>
            <a:r>
              <a:rPr lang="zh-CN" altLang="en-US">
                <a:ea typeface="宋体" panose="02010600030101010101" pitchFamily="2" charset="-122"/>
              </a:rPr>
              <a:t>（三）安全施工的基本条件是否满足现场实际情况。 </a:t>
            </a:r>
            <a:endParaRPr lang="zh-CN" altLang="en-US">
              <a:ea typeface="宋体" panose="02010600030101010101" pitchFamily="2" charset="-122"/>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58" name="标题 2157"/>
          <p:cNvSpPr/>
          <p:nvPr>
            <p:ph type="title" idx="4294967295"/>
          </p:nvPr>
        </p:nvSpPr>
        <p:spPr>
          <a:ln/>
        </p:spPr>
        <p:txBody>
          <a:bodyPr anchor="ctr" anchorCtr="0"/>
          <a:p>
            <a:endParaRPr>
              <a:ea typeface="宋体" panose="02010600030101010101" pitchFamily="2" charset="-122"/>
            </a:endParaRPr>
          </a:p>
        </p:txBody>
      </p:sp>
      <p:sp>
        <p:nvSpPr>
          <p:cNvPr id="2159" name="文本占位符 2158"/>
          <p:cNvSpPr/>
          <p:nvPr>
            <p:ph type="body" idx="4294967295"/>
          </p:nvPr>
        </p:nvSpPr>
        <p:spPr>
          <a:ln/>
        </p:spPr>
        <p:txBody>
          <a:bodyPr/>
          <a:p>
            <a:r>
              <a:rPr lang="zh-CN" altLang="en-US" sz="2800" b="1">
                <a:ea typeface="宋体" panose="02010600030101010101" pitchFamily="2" charset="-122"/>
              </a:rPr>
              <a:t>施工控制要点：</a:t>
            </a:r>
            <a:endParaRPr lang="zh-CN" altLang="en-US" sz="2800" b="1">
              <a:ea typeface="宋体" panose="02010600030101010101" pitchFamily="2" charset="-122"/>
            </a:endParaRPr>
          </a:p>
          <a:p>
            <a:endParaRPr lang="zh-CN" altLang="en-US">
              <a:ea typeface="宋体" panose="02010600030101010101" pitchFamily="2" charset="-122"/>
            </a:endParaRPr>
          </a:p>
          <a:p>
            <a:pPr>
              <a:buNone/>
            </a:pPr>
            <a:r>
              <a:rPr lang="zh-CN" altLang="en-US">
                <a:ea typeface="宋体" panose="02010600030101010101" pitchFamily="2" charset="-122"/>
              </a:rPr>
              <a:t>    </a:t>
            </a:r>
            <a:r>
              <a:rPr lang="en-US" altLang="zh-CN">
                <a:ea typeface="宋体" panose="02010600030101010101" pitchFamily="2" charset="-122"/>
              </a:rPr>
              <a:t>1</a:t>
            </a:r>
            <a:r>
              <a:rPr lang="zh-CN" altLang="en-US">
                <a:ea typeface="宋体" panose="02010600030101010101" pitchFamily="2" charset="-122"/>
              </a:rPr>
              <a:t>、专项方案实施前，进行安全技术交底。 </a:t>
            </a:r>
            <a:endParaRPr lang="zh-CN" altLang="en-US">
              <a:ea typeface="宋体" panose="02010600030101010101" pitchFamily="2" charset="-122"/>
            </a:endParaRPr>
          </a:p>
          <a:p>
            <a:endParaRPr lang="zh-CN" altLang="en-US">
              <a:ea typeface="宋体" panose="02010600030101010101" pitchFamily="2" charset="-122"/>
            </a:endParaRPr>
          </a:p>
          <a:p>
            <a:pPr>
              <a:buNone/>
            </a:pPr>
            <a:r>
              <a:rPr lang="zh-CN" altLang="en-US">
                <a:ea typeface="宋体" panose="02010600030101010101" pitchFamily="2" charset="-122"/>
              </a:rPr>
              <a:t>    </a:t>
            </a:r>
            <a:r>
              <a:rPr lang="en-US" altLang="zh-CN">
                <a:ea typeface="宋体" panose="02010600030101010101" pitchFamily="2" charset="-122"/>
              </a:rPr>
              <a:t>2</a:t>
            </a:r>
            <a:r>
              <a:rPr lang="zh-CN" altLang="en-US">
                <a:ea typeface="宋体" panose="02010600030101010101" pitchFamily="2" charset="-122"/>
              </a:rPr>
              <a:t>、专人进行现场监督、监测。</a:t>
            </a:r>
            <a:endParaRPr lang="zh-CN" altLang="en-US">
              <a:ea typeface="宋体" panose="02010600030101010101" pitchFamily="2" charset="-122"/>
            </a:endParaRPr>
          </a:p>
          <a:p>
            <a:endParaRPr lang="zh-CN" altLang="en-US">
              <a:ea typeface="宋体" panose="02010600030101010101" pitchFamily="2" charset="-122"/>
            </a:endParaRPr>
          </a:p>
          <a:p>
            <a:pPr>
              <a:buNone/>
            </a:pPr>
            <a:r>
              <a:rPr lang="zh-CN" altLang="en-US">
                <a:ea typeface="宋体" panose="02010600030101010101" pitchFamily="2" charset="-122"/>
              </a:rPr>
              <a:t>    </a:t>
            </a:r>
            <a:r>
              <a:rPr lang="en-US" altLang="zh-CN">
                <a:ea typeface="宋体" panose="02010600030101010101" pitchFamily="2" charset="-122"/>
              </a:rPr>
              <a:t>3</a:t>
            </a:r>
            <a:r>
              <a:rPr lang="zh-CN" altLang="en-US">
                <a:ea typeface="宋体" panose="02010600030101010101" pitchFamily="2" charset="-122"/>
              </a:rPr>
              <a:t>、项目技术负责人、安全员定期巡查。 </a:t>
            </a:r>
            <a:endParaRPr lang="zh-CN" altLang="en-US">
              <a:ea typeface="宋体" panose="02010600030101010101" pitchFamily="2" charset="-122"/>
            </a:endParaRPr>
          </a:p>
          <a:p>
            <a:endParaRPr lang="zh-CN" altLang="en-US">
              <a:ea typeface="宋体" panose="02010600030101010101" pitchFamily="2" charset="-122"/>
            </a:endParaRPr>
          </a:p>
          <a:p>
            <a:pPr>
              <a:buNone/>
            </a:pPr>
            <a:r>
              <a:rPr lang="zh-CN" altLang="en-US">
                <a:ea typeface="宋体" panose="02010600030101010101" pitchFamily="2" charset="-122"/>
              </a:rPr>
              <a:t>    </a:t>
            </a:r>
            <a:r>
              <a:rPr lang="en-US" altLang="zh-CN">
                <a:ea typeface="宋体" panose="02010600030101010101" pitchFamily="2" charset="-122"/>
              </a:rPr>
              <a:t>4</a:t>
            </a:r>
            <a:r>
              <a:rPr lang="zh-CN" altLang="en-US">
                <a:ea typeface="宋体" panose="02010600030101010101" pitchFamily="2" charset="-122"/>
              </a:rPr>
              <a:t>、需要验收的应当组织有关人员进行验收。</a:t>
            </a:r>
            <a:endParaRPr lang="zh-CN" altLang="en-US">
              <a:ea typeface="宋体" panose="02010600030101010101" pitchFamily="2" charset="-122"/>
            </a:endParaRPr>
          </a:p>
          <a:p>
            <a:pPr>
              <a:buNone/>
            </a:pPr>
            <a:r>
              <a:rPr lang="zh-CN" altLang="en-US">
                <a:ea typeface="宋体" panose="02010600030101010101" pitchFamily="2" charset="-122"/>
              </a:rPr>
              <a:t>     </a:t>
            </a:r>
            <a:endParaRPr lang="zh-CN" altLang="en-US">
              <a:ea typeface="宋体" panose="02010600030101010101" pitchFamily="2" charset="-122"/>
            </a:endParaRPr>
          </a:p>
          <a:p>
            <a:pPr>
              <a:buNone/>
            </a:pPr>
            <a:r>
              <a:rPr lang="zh-CN" altLang="en-US">
                <a:ea typeface="宋体" panose="02010600030101010101" pitchFamily="2" charset="-122"/>
              </a:rPr>
              <a:t>     </a:t>
            </a:r>
            <a:r>
              <a:rPr lang="en-US" altLang="zh-CN">
                <a:ea typeface="宋体" panose="02010600030101010101" pitchFamily="2" charset="-122"/>
              </a:rPr>
              <a:t>5</a:t>
            </a:r>
            <a:r>
              <a:rPr lang="zh-CN" altLang="en-US">
                <a:ea typeface="宋体" panose="02010600030101010101" pitchFamily="2" charset="-122"/>
              </a:rPr>
              <a:t>、对监理及主管部们发出的整改、停工进行及时的跟踪落实。</a:t>
            </a:r>
            <a:endParaRPr lang="zh-CN" altLang="en-US">
              <a:ea typeface="宋体" panose="02010600030101010101" pitchFamily="2" charset="-122"/>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62" name="标题 2161"/>
          <p:cNvSpPr/>
          <p:nvPr>
            <p:ph type="title" idx="4294967295"/>
          </p:nvPr>
        </p:nvSpPr>
        <p:spPr>
          <a:ln/>
        </p:spPr>
        <p:txBody>
          <a:bodyPr anchor="ctr" anchorCtr="0"/>
          <a:p>
            <a:endParaRPr>
              <a:ea typeface="宋体" panose="02010600030101010101" pitchFamily="2" charset="-122"/>
            </a:endParaRPr>
          </a:p>
        </p:txBody>
      </p:sp>
      <p:sp>
        <p:nvSpPr>
          <p:cNvPr id="2163" name="文本占位符 2162"/>
          <p:cNvSpPr/>
          <p:nvPr>
            <p:ph type="body" idx="4294967295"/>
          </p:nvPr>
        </p:nvSpPr>
        <p:spPr>
          <a:ln/>
        </p:spPr>
        <p:txBody>
          <a:bodyPr/>
          <a:p>
            <a:endParaRPr lang="en-US" altLang="zh-CN" sz="2800" b="1">
              <a:ea typeface="宋体" panose="02010600030101010101" pitchFamily="2" charset="-122"/>
            </a:endParaRPr>
          </a:p>
          <a:p>
            <a:r>
              <a:rPr lang="zh-CN" altLang="en-US" sz="2800" b="1">
                <a:ea typeface="宋体" panose="02010600030101010101" pitchFamily="2" charset="-122"/>
              </a:rPr>
              <a:t>监理单位控制要点：</a:t>
            </a:r>
            <a:endParaRPr lang="zh-CN" altLang="en-US" sz="2800" b="1">
              <a:ea typeface="宋体" panose="02010600030101010101" pitchFamily="2" charset="-122"/>
            </a:endParaRPr>
          </a:p>
          <a:p>
            <a:endParaRPr lang="zh-CN" altLang="en-US">
              <a:ea typeface="宋体" panose="02010600030101010101" pitchFamily="2" charset="-122"/>
            </a:endParaRPr>
          </a:p>
          <a:p>
            <a:pPr>
              <a:buNone/>
            </a:pPr>
            <a:r>
              <a:rPr lang="zh-CN" altLang="en-US">
                <a:ea typeface="宋体" panose="02010600030101010101" pitchFamily="2" charset="-122"/>
              </a:rPr>
              <a:t>    </a:t>
            </a:r>
            <a:r>
              <a:rPr lang="en-US" altLang="zh-CN">
                <a:ea typeface="宋体" panose="02010600030101010101" pitchFamily="2" charset="-122"/>
              </a:rPr>
              <a:t>1</a:t>
            </a:r>
            <a:r>
              <a:rPr lang="zh-CN" altLang="en-US">
                <a:ea typeface="宋体" panose="02010600030101010101" pitchFamily="2" charset="-122"/>
              </a:rPr>
              <a:t>、将危险性较大的分部分项工程列入监理规划和监理实施细则。</a:t>
            </a:r>
            <a:endParaRPr lang="zh-CN" altLang="en-US">
              <a:ea typeface="宋体" panose="02010600030101010101" pitchFamily="2" charset="-122"/>
            </a:endParaRPr>
          </a:p>
          <a:p>
            <a:pPr>
              <a:buNone/>
            </a:pPr>
            <a:endParaRPr lang="zh-CN" altLang="en-US">
              <a:ea typeface="宋体" panose="02010600030101010101" pitchFamily="2" charset="-122"/>
            </a:endParaRPr>
          </a:p>
          <a:p>
            <a:pPr>
              <a:buNone/>
            </a:pPr>
            <a:r>
              <a:rPr lang="zh-CN" altLang="en-US">
                <a:ea typeface="宋体" panose="02010600030101010101" pitchFamily="2" charset="-122"/>
              </a:rPr>
              <a:t>    </a:t>
            </a:r>
            <a:r>
              <a:rPr lang="en-US" altLang="zh-CN">
                <a:ea typeface="宋体" panose="02010600030101010101" pitchFamily="2" charset="-122"/>
              </a:rPr>
              <a:t>2</a:t>
            </a:r>
            <a:r>
              <a:rPr lang="zh-CN" altLang="en-US">
                <a:ea typeface="宋体" panose="02010600030101010101" pitchFamily="2" charset="-122"/>
              </a:rPr>
              <a:t>、制定安全监理工作流程、方法和措施。 </a:t>
            </a:r>
            <a:endParaRPr lang="zh-CN" altLang="en-US">
              <a:ea typeface="宋体" panose="02010600030101010101" pitchFamily="2" charset="-122"/>
            </a:endParaRPr>
          </a:p>
          <a:p>
            <a:endParaRPr lang="zh-CN" altLang="en-US">
              <a:ea typeface="宋体" panose="02010600030101010101" pitchFamily="2" charset="-122"/>
            </a:endParaRPr>
          </a:p>
          <a:p>
            <a:pPr>
              <a:buNone/>
            </a:pPr>
            <a:r>
              <a:rPr lang="zh-CN" altLang="en-US">
                <a:ea typeface="宋体" panose="02010600030101010101" pitchFamily="2" charset="-122"/>
              </a:rPr>
              <a:t>    </a:t>
            </a:r>
            <a:r>
              <a:rPr lang="en-US" altLang="zh-CN">
                <a:ea typeface="宋体" panose="02010600030101010101" pitchFamily="2" charset="-122"/>
              </a:rPr>
              <a:t>3</a:t>
            </a:r>
            <a:r>
              <a:rPr lang="zh-CN" altLang="en-US">
                <a:ea typeface="宋体" panose="02010600030101010101" pitchFamily="2" charset="-122"/>
              </a:rPr>
              <a:t>、旁站监理、对相关人员进行资格审查、对分包单位进行资质审查 </a:t>
            </a:r>
            <a:endParaRPr lang="zh-CN" altLang="en-US">
              <a:ea typeface="宋体" panose="02010600030101010101" pitchFamily="2" charset="-122"/>
            </a:endParaRPr>
          </a:p>
          <a:p>
            <a:pPr>
              <a:buNone/>
            </a:pPr>
            <a:r>
              <a:rPr lang="zh-CN" altLang="en-US">
                <a:ea typeface="宋体" panose="02010600030101010101" pitchFamily="2" charset="-122"/>
              </a:rPr>
              <a:t>    </a:t>
            </a:r>
            <a:r>
              <a:rPr lang="en-US" altLang="zh-CN">
                <a:ea typeface="宋体" panose="02010600030101010101" pitchFamily="2" charset="-122"/>
              </a:rPr>
              <a:t>4</a:t>
            </a:r>
            <a:r>
              <a:rPr lang="zh-CN" altLang="en-US">
                <a:ea typeface="宋体" panose="02010600030101010101" pitchFamily="2" charset="-122"/>
              </a:rPr>
              <a:t>、对检查发现的问题及时发出整改、及停工令，必要时及时向行政主管部门报告。</a:t>
            </a:r>
            <a:endParaRPr lang="zh-CN" altLang="en-US">
              <a:ea typeface="宋体" panose="02010600030101010101" pitchFamily="2" charset="-122"/>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66" name="标题 2165"/>
          <p:cNvSpPr/>
          <p:nvPr>
            <p:ph type="title" idx="4294967295"/>
          </p:nvPr>
        </p:nvSpPr>
        <p:spPr>
          <a:xfrm>
            <a:off x="3429000" y="152400"/>
            <a:ext cx="5546725" cy="490538"/>
          </a:xfrm>
          <a:ln/>
        </p:spPr>
        <p:txBody>
          <a:bodyPr anchor="ctr" anchorCtr="0"/>
          <a:p>
            <a:pPr algn="ctr"/>
            <a:r>
              <a:rPr lang="zh-CN" altLang="en-US" sz="3200" b="1">
                <a:solidFill>
                  <a:schemeClr val="tx1"/>
                </a:solidFill>
                <a:ea typeface="宋体" panose="02010600030101010101" pitchFamily="2" charset="-122"/>
              </a:rPr>
              <a:t>注意事项</a:t>
            </a:r>
            <a:endParaRPr lang="zh-CN" altLang="en-US" sz="3200" b="1">
              <a:solidFill>
                <a:schemeClr val="tx1"/>
              </a:solidFill>
              <a:ea typeface="宋体" panose="02010600030101010101" pitchFamily="2" charset="-122"/>
            </a:endParaRPr>
          </a:p>
        </p:txBody>
      </p:sp>
      <p:sp>
        <p:nvSpPr>
          <p:cNvPr id="2167" name="文本占位符 2166"/>
          <p:cNvSpPr/>
          <p:nvPr>
            <p:ph type="body" idx="4294967295"/>
          </p:nvPr>
        </p:nvSpPr>
        <p:spPr>
          <a:ln/>
        </p:spPr>
        <p:txBody>
          <a:bodyPr/>
          <a:p>
            <a:r>
              <a:rPr lang="zh-CN" altLang="en-US">
                <a:ea typeface="宋体" panose="02010600030101010101" pitchFamily="2" charset="-122"/>
              </a:rPr>
              <a:t>起重机械安装拆卸工程、深基坑工程、附着式升降脚手架等专业工程实行分包的，其专项方案可由专业承包单位组织编制。</a:t>
            </a:r>
            <a:endParaRPr lang="zh-CN" altLang="en-US">
              <a:ea typeface="宋体" panose="02010600030101010101" pitchFamily="2" charset="-122"/>
            </a:endParaRPr>
          </a:p>
          <a:p>
            <a:endParaRPr lang="zh-CN" altLang="en-US">
              <a:ea typeface="宋体" panose="02010600030101010101" pitchFamily="2" charset="-122"/>
            </a:endParaRPr>
          </a:p>
          <a:p>
            <a:r>
              <a:rPr lang="zh-CN" altLang="en-US">
                <a:ea typeface="宋体" panose="02010600030101010101" pitchFamily="2" charset="-122"/>
              </a:rPr>
              <a:t>实行施工总承包的，专项方案应当由总承包单位技术负责人及相关专业承包单位技术负责人签字。</a:t>
            </a:r>
            <a:endParaRPr lang="zh-CN" altLang="en-US">
              <a:ea typeface="宋体" panose="02010600030101010101" pitchFamily="2" charset="-122"/>
            </a:endParaRPr>
          </a:p>
          <a:p>
            <a:pPr>
              <a:buNone/>
            </a:pPr>
            <a:endParaRPr lang="zh-CN" altLang="en-US">
              <a:ea typeface="宋体" panose="02010600030101010101" pitchFamily="2" charset="-122"/>
            </a:endParaRPr>
          </a:p>
          <a:p>
            <a:r>
              <a:rPr lang="zh-CN" altLang="en-US">
                <a:ea typeface="宋体" panose="02010600030101010101" pitchFamily="2" charset="-122"/>
              </a:rPr>
              <a:t>不得擅自修改、调整专项方案。 </a:t>
            </a:r>
            <a:endParaRPr lang="zh-CN" altLang="en-US">
              <a:ea typeface="宋体" panose="02010600030101010101" pitchFamily="2" charset="-122"/>
            </a:endParaRPr>
          </a:p>
          <a:p>
            <a:pPr>
              <a:buNone/>
            </a:pPr>
            <a:endParaRPr lang="zh-CN" altLang="en-US">
              <a:ea typeface="宋体" panose="02010600030101010101" pitchFamily="2" charset="-122"/>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70" name="标题 2169"/>
          <p:cNvSpPr/>
          <p:nvPr>
            <p:ph type="title" idx="4294967295"/>
          </p:nvPr>
        </p:nvSpPr>
        <p:spPr>
          <a:xfrm>
            <a:off x="2362200" y="228600"/>
            <a:ext cx="7416800" cy="490538"/>
          </a:xfrm>
          <a:ln/>
        </p:spPr>
        <p:txBody>
          <a:bodyPr anchor="ctr" anchorCtr="0"/>
          <a:p>
            <a:r>
              <a:rPr lang="zh-CN" altLang="en-US" b="1">
                <a:solidFill>
                  <a:srgbClr val="000000"/>
                </a:solidFill>
                <a:ea typeface="宋体" panose="02010600030101010101" pitchFamily="2" charset="-122"/>
              </a:rPr>
              <a:t>基坑工程施工及检查要点</a:t>
            </a:r>
            <a:endParaRPr lang="zh-CN" altLang="en-US" b="1">
              <a:solidFill>
                <a:srgbClr val="000000"/>
              </a:solidFill>
              <a:ea typeface="宋体" panose="02010600030101010101" pitchFamily="2" charset="-122"/>
            </a:endParaRPr>
          </a:p>
        </p:txBody>
      </p:sp>
      <p:sp>
        <p:nvSpPr>
          <p:cNvPr id="2171" name="文本占位符 2170"/>
          <p:cNvSpPr/>
          <p:nvPr>
            <p:ph type="body" idx="4294967295"/>
          </p:nvPr>
        </p:nvSpPr>
        <p:spPr>
          <a:ln/>
        </p:spPr>
        <p:txBody>
          <a:bodyPr/>
          <a:p>
            <a:r>
              <a:rPr lang="en-US" altLang="zh-CN">
                <a:ea typeface="宋体" panose="02010600030101010101" pitchFamily="2" charset="-122"/>
              </a:rPr>
              <a:t> </a:t>
            </a:r>
            <a:r>
              <a:rPr lang="zh-CN" altLang="en-US">
                <a:ea typeface="宋体" panose="02010600030101010101" pitchFamily="2" charset="-122"/>
              </a:rPr>
              <a:t>一、基坑开挖</a:t>
            </a:r>
            <a:endParaRPr lang="zh-CN" altLang="en-US">
              <a:ea typeface="宋体" panose="02010600030101010101" pitchFamily="2" charset="-122"/>
            </a:endParaRPr>
          </a:p>
          <a:p>
            <a:r>
              <a:rPr lang="en-US" altLang="zh-CN">
                <a:ea typeface="宋体" panose="02010600030101010101" pitchFamily="2" charset="-122"/>
              </a:rPr>
              <a:t>1</a:t>
            </a:r>
            <a:r>
              <a:rPr lang="zh-CN" altLang="en-US">
                <a:ea typeface="宋体" panose="02010600030101010101" pitchFamily="2" charset="-122"/>
              </a:rPr>
              <a:t>、检查施工方案。开挖工程施工前，检查施工单位是否单独编制专项施工方案报监理审核批准，是否组织召开专家论证会。根据论证报告修改完善的专项方案，经施工单位技术负责人、项目总监理工程师、建设单位项目负责人签字后，方可组织实施。（想想深基坑有何不同？）</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、检查应急预案。基坑工程施工前，施工单位应有针对性的应急救援预案，有切实可行的基坑堵漏、防坍塌等抢险措施。</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、检查施工机械及设备。施工单位进场的土方施工机械及设备完好情况，严禁带故障作业。    </a:t>
            </a:r>
            <a:endParaRPr lang="zh-CN" altLang="en-US">
              <a:ea typeface="宋体" panose="02010600030101010101" pitchFamily="2" charset="-122"/>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74" name="标题 2173"/>
          <p:cNvSpPr/>
          <p:nvPr>
            <p:ph type="title" idx="4294967295"/>
          </p:nvPr>
        </p:nvSpPr>
        <p:spPr>
          <a:ln/>
        </p:spPr>
        <p:txBody>
          <a:bodyPr anchor="ctr" anchorCtr="0"/>
          <a:p>
            <a:endParaRPr>
              <a:ea typeface="宋体" panose="02010600030101010101" pitchFamily="2" charset="-122"/>
            </a:endParaRPr>
          </a:p>
        </p:txBody>
      </p:sp>
      <p:sp>
        <p:nvSpPr>
          <p:cNvPr id="2175" name="文本占位符 2174"/>
          <p:cNvSpPr/>
          <p:nvPr>
            <p:ph type="body" idx="4294967295"/>
          </p:nvPr>
        </p:nvSpPr>
        <p:spPr>
          <a:ln/>
        </p:spPr>
        <p:txBody>
          <a:bodyPr/>
          <a:p>
            <a:r>
              <a:rPr lang="en-US" altLang="zh-CN" sz="2000">
                <a:ea typeface="宋体" panose="02010600030101010101" pitchFamily="2" charset="-122"/>
              </a:rPr>
              <a:t>4</a:t>
            </a:r>
            <a:r>
              <a:rPr lang="zh-CN" altLang="en-US" sz="2000">
                <a:ea typeface="宋体" panose="02010600030101010101" pitchFamily="2" charset="-122"/>
              </a:rPr>
              <a:t>、检查土方开挖是否按设计要求或规范要求进行放坡、分层开挖或采取支</a:t>
            </a:r>
            <a:endParaRPr lang="zh-CN" altLang="en-US" sz="2000">
              <a:ea typeface="宋体" panose="02010600030101010101" pitchFamily="2" charset="-122"/>
            </a:endParaRPr>
          </a:p>
          <a:p>
            <a:r>
              <a:rPr lang="zh-CN" altLang="en-US" sz="2000">
                <a:ea typeface="宋体" panose="02010600030101010101" pitchFamily="2" charset="-122"/>
              </a:rPr>
              <a:t>护措施</a:t>
            </a:r>
            <a:r>
              <a:rPr lang="zh-CN" altLang="en-US" sz="2000" b="1">
                <a:ea typeface="宋体" panose="02010600030101010101" pitchFamily="2" charset="-122"/>
              </a:rPr>
              <a:t>（强条</a:t>
            </a:r>
            <a:r>
              <a:rPr lang="en-US" altLang="zh-CN" sz="2000" b="1">
                <a:ea typeface="宋体" panose="02010600030101010101" pitchFamily="2" charset="-122"/>
              </a:rPr>
              <a:t>1</a:t>
            </a:r>
            <a:r>
              <a:rPr lang="zh-CN" altLang="en-US" sz="2000" b="1">
                <a:ea typeface="宋体" panose="02010600030101010101" pitchFamily="2" charset="-122"/>
              </a:rPr>
              <a:t>：土方开挖的顺序、方法必须与设计工况相一致，并遵循“开槽支撑，先撑后挖，分层开挖，严禁超挖”的原则；强条</a:t>
            </a:r>
            <a:r>
              <a:rPr lang="en-US" altLang="zh-CN" sz="2000" b="1">
                <a:ea typeface="宋体" panose="02010600030101010101" pitchFamily="2" charset="-122"/>
              </a:rPr>
              <a:t>2</a:t>
            </a:r>
            <a:r>
              <a:rPr lang="zh-CN" altLang="en-US" sz="2000" b="1">
                <a:ea typeface="宋体" panose="02010600030101010101" pitchFamily="2" charset="-122"/>
              </a:rPr>
              <a:t>：对土石方开挖后不稳定或欠稳定的边坡，应根据边坡的地质特征和可能发生的破坏等情况，采取自上而下、分段跳槽、及时支护的逆作法或部分逆作法施工。严禁无序大开挖、大爆破作业）。</a:t>
            </a:r>
            <a:endParaRPr lang="zh-CN" altLang="en-US" sz="2000">
              <a:ea typeface="宋体" panose="02010600030101010101" pitchFamily="2" charset="-122"/>
            </a:endParaRPr>
          </a:p>
          <a:p>
            <a:r>
              <a:rPr lang="en-US" altLang="zh-CN" sz="2000">
                <a:ea typeface="宋体" panose="02010600030101010101" pitchFamily="2" charset="-122"/>
              </a:rPr>
              <a:t>5</a:t>
            </a:r>
            <a:r>
              <a:rPr lang="zh-CN" altLang="en-US" sz="2000">
                <a:ea typeface="宋体" panose="02010600030101010101" pitchFamily="2" charset="-122"/>
              </a:rPr>
              <a:t>、检查土方堆放是否严格按规范要求堆放。</a:t>
            </a:r>
            <a:endParaRPr lang="zh-CN" altLang="en-US" sz="2000">
              <a:ea typeface="宋体" panose="02010600030101010101" pitchFamily="2" charset="-122"/>
            </a:endParaRPr>
          </a:p>
          <a:p>
            <a:r>
              <a:rPr lang="zh-CN" altLang="en-US" sz="2000">
                <a:ea typeface="宋体" panose="02010600030101010101" pitchFamily="2" charset="-122"/>
              </a:rPr>
              <a:t>开挖出来的土方必须及时运离基坑（槽）边，不得堆放在坑边四周</a:t>
            </a:r>
            <a:r>
              <a:rPr lang="en-US" altLang="zh-CN" sz="2000">
                <a:ea typeface="宋体" panose="02010600030101010101" pitchFamily="2" charset="-122"/>
              </a:rPr>
              <a:t>1.2m</a:t>
            </a:r>
            <a:r>
              <a:rPr lang="zh-CN" altLang="en-US" sz="2000">
                <a:ea typeface="宋体" panose="02010600030101010101" pitchFamily="2" charset="-122"/>
              </a:rPr>
              <a:t>范围内，堆放高度不得超过</a:t>
            </a:r>
            <a:r>
              <a:rPr lang="en-US" altLang="zh-CN" sz="2000">
                <a:ea typeface="宋体" panose="02010600030101010101" pitchFamily="2" charset="-122"/>
              </a:rPr>
              <a:t>1.5m</a:t>
            </a:r>
            <a:r>
              <a:rPr lang="zh-CN" altLang="en-US" sz="2000">
                <a:ea typeface="宋体" panose="02010600030101010101" pitchFamily="2" charset="-122"/>
              </a:rPr>
              <a:t>。</a:t>
            </a:r>
            <a:endParaRPr lang="zh-CN" altLang="en-US" sz="2000">
              <a:ea typeface="宋体" panose="02010600030101010101" pitchFamily="2" charset="-122"/>
            </a:endParaRPr>
          </a:p>
          <a:p>
            <a:r>
              <a:rPr lang="en-US" altLang="zh-CN" sz="2000">
                <a:ea typeface="宋体" panose="02010600030101010101" pitchFamily="2" charset="-122"/>
              </a:rPr>
              <a:t>6</a:t>
            </a:r>
            <a:r>
              <a:rPr lang="zh-CN" altLang="en-US" sz="2000">
                <a:ea typeface="宋体" panose="02010600030101010101" pitchFamily="2" charset="-122"/>
              </a:rPr>
              <a:t>、检查基坑的临边防护是否按规范要求设置。</a:t>
            </a:r>
            <a:endParaRPr lang="zh-CN" altLang="en-US" sz="2000">
              <a:ea typeface="宋体" panose="02010600030101010101" pitchFamily="2" charset="-122"/>
            </a:endParaRPr>
          </a:p>
          <a:p>
            <a:r>
              <a:rPr lang="zh-CN" altLang="en-US" sz="2000">
                <a:ea typeface="宋体" panose="02010600030101010101" pitchFamily="2" charset="-122"/>
              </a:rPr>
              <a:t>防护栏杆高度不应低于</a:t>
            </a:r>
            <a:r>
              <a:rPr lang="en-US" altLang="zh-CN" sz="2000">
                <a:ea typeface="宋体" panose="02010600030101010101" pitchFamily="2" charset="-122"/>
              </a:rPr>
              <a:t>1.2m,</a:t>
            </a:r>
            <a:r>
              <a:rPr lang="zh-CN" altLang="en-US" sz="2000">
                <a:ea typeface="宋体" panose="02010600030101010101" pitchFamily="2" charset="-122"/>
              </a:rPr>
              <a:t>防护栏杆的横杆应设</a:t>
            </a:r>
            <a:r>
              <a:rPr lang="en-US" altLang="zh-CN" sz="2000">
                <a:ea typeface="宋体" panose="02010600030101010101" pitchFamily="2" charset="-122"/>
              </a:rPr>
              <a:t>2~3</a:t>
            </a:r>
            <a:r>
              <a:rPr lang="zh-CN" altLang="en-US" sz="2000">
                <a:ea typeface="宋体" panose="02010600030101010101" pitchFamily="2" charset="-122"/>
              </a:rPr>
              <a:t>道，下杆离地高度宜为</a:t>
            </a:r>
            <a:r>
              <a:rPr lang="en-US" altLang="zh-CN" sz="2000">
                <a:ea typeface="宋体" panose="02010600030101010101" pitchFamily="2" charset="-122"/>
              </a:rPr>
              <a:t>0.3m~0.6m</a:t>
            </a:r>
            <a:r>
              <a:rPr lang="zh-CN" altLang="en-US" sz="2000">
                <a:ea typeface="宋体" panose="02010600030101010101" pitchFamily="2" charset="-122"/>
              </a:rPr>
              <a:t>，上杆离地高度宜为</a:t>
            </a:r>
            <a:r>
              <a:rPr lang="en-US" altLang="zh-CN" sz="2000">
                <a:ea typeface="宋体" panose="02010600030101010101" pitchFamily="2" charset="-122"/>
              </a:rPr>
              <a:t>1.2m~1.5m</a:t>
            </a:r>
            <a:r>
              <a:rPr lang="zh-CN" altLang="en-US" sz="2000">
                <a:ea typeface="宋体" panose="02010600030101010101" pitchFamily="2" charset="-122"/>
              </a:rPr>
              <a:t>，立杆间距不宜大于</a:t>
            </a:r>
            <a:r>
              <a:rPr lang="en-US" altLang="zh-CN" sz="2000">
                <a:ea typeface="宋体" panose="02010600030101010101" pitchFamily="2" charset="-122"/>
              </a:rPr>
              <a:t>2.0m</a:t>
            </a:r>
            <a:r>
              <a:rPr lang="zh-CN" altLang="en-US" sz="2000">
                <a:ea typeface="宋体" panose="02010600030101010101" pitchFamily="2" charset="-122"/>
              </a:rPr>
              <a:t>，立杆离坡边距离宜大于</a:t>
            </a:r>
            <a:r>
              <a:rPr lang="en-US" altLang="zh-CN" sz="2000">
                <a:ea typeface="宋体" panose="02010600030101010101" pitchFamily="2" charset="-122"/>
              </a:rPr>
              <a:t>0.5m</a:t>
            </a:r>
            <a:r>
              <a:rPr lang="zh-CN" altLang="en-US" sz="2000">
                <a:ea typeface="宋体" panose="02010600030101010101" pitchFamily="2" charset="-122"/>
              </a:rPr>
              <a:t>。防护栏杆宜加挂密目安全网和挡脚板，安全网应自上而下封闭设置，挡脚板高度不应小于</a:t>
            </a:r>
            <a:r>
              <a:rPr lang="en-US" altLang="zh-CN" sz="2000">
                <a:ea typeface="宋体" panose="02010600030101010101" pitchFamily="2" charset="-122"/>
              </a:rPr>
              <a:t>180mm</a:t>
            </a:r>
            <a:r>
              <a:rPr lang="zh-CN" altLang="en-US" sz="2000">
                <a:ea typeface="宋体" panose="02010600030101010101" pitchFamily="2" charset="-122"/>
              </a:rPr>
              <a:t>，挡脚板下沿离地高度不应大于</a:t>
            </a:r>
            <a:r>
              <a:rPr lang="en-US" altLang="zh-CN" sz="2000">
                <a:ea typeface="宋体" panose="02010600030101010101" pitchFamily="2" charset="-122"/>
              </a:rPr>
              <a:t>10mm</a:t>
            </a:r>
            <a:endParaRPr lang="en-US" altLang="zh-CN" sz="2000">
              <a:ea typeface="宋体" panose="02010600030101010101" pitchFamily="2" charset="-122"/>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78" name="标题 2177"/>
          <p:cNvSpPr/>
          <p:nvPr>
            <p:ph type="title" idx="4294967295"/>
          </p:nvPr>
        </p:nvSpPr>
        <p:spPr>
          <a:ln/>
        </p:spPr>
        <p:txBody>
          <a:bodyPr anchor="ctr" anchorCtr="0"/>
          <a:p>
            <a:endParaRPr>
              <a:ea typeface="宋体" panose="02010600030101010101" pitchFamily="2" charset="-122"/>
            </a:endParaRPr>
          </a:p>
        </p:txBody>
      </p:sp>
      <p:sp>
        <p:nvSpPr>
          <p:cNvPr id="2179" name="文本占位符 2178"/>
          <p:cNvSpPr/>
          <p:nvPr>
            <p:ph type="body" idx="4294967295"/>
          </p:nvPr>
        </p:nvSpPr>
        <p:spPr>
          <a:ln/>
        </p:spPr>
        <p:txBody>
          <a:bodyPr/>
          <a:p>
            <a:r>
              <a:rPr lang="en-US" altLang="zh-CN">
                <a:ea typeface="宋体" panose="02010600030101010101" pitchFamily="2" charset="-122"/>
              </a:rPr>
              <a:t>7</a:t>
            </a:r>
            <a:r>
              <a:rPr lang="zh-CN" altLang="en-US">
                <a:ea typeface="宋体" panose="02010600030101010101" pitchFamily="2" charset="-122"/>
              </a:rPr>
              <a:t>、检查是否按规定设置上下基坑的专用梯道。梯道应设扶手栏杆，宽度不应小于</a:t>
            </a:r>
            <a:r>
              <a:rPr lang="en-US" altLang="zh-CN">
                <a:ea typeface="宋体" panose="02010600030101010101" pitchFamily="2" charset="-122"/>
              </a:rPr>
              <a:t>1m</a:t>
            </a:r>
            <a:r>
              <a:rPr lang="zh-CN" altLang="en-US">
                <a:ea typeface="宋体" panose="02010600030101010101" pitchFamily="2" charset="-122"/>
              </a:rPr>
              <a:t>。</a:t>
            </a:r>
            <a:endParaRPr lang="zh-CN" altLang="en-US">
              <a:ea typeface="宋体" panose="02010600030101010101" pitchFamily="2" charset="-122"/>
            </a:endParaRPr>
          </a:p>
          <a:p>
            <a:r>
              <a:rPr lang="en-US" altLang="zh-CN">
                <a:ea typeface="宋体" panose="02010600030101010101" pitchFamily="2" charset="-122"/>
              </a:rPr>
              <a:t>8</a:t>
            </a:r>
            <a:r>
              <a:rPr lang="zh-CN" altLang="en-US">
                <a:ea typeface="宋体" panose="02010600030101010101" pitchFamily="2" charset="-122"/>
              </a:rPr>
              <a:t>、检查现场的排水降水设施。基坑边坡的顶部应设排水措施，基坑底四周宜设排水沟和集水井，并及时排除积水。地下水位高的基坑，在开挖前一周采取降水措施将水位降低到要求的深度，地下水位应保持低于开挖面</a:t>
            </a:r>
            <a:r>
              <a:rPr lang="en-US" altLang="zh-CN">
                <a:ea typeface="宋体" panose="02010600030101010101" pitchFamily="2" charset="-122"/>
              </a:rPr>
              <a:t>500mm</a:t>
            </a:r>
            <a:r>
              <a:rPr lang="zh-CN" altLang="en-US">
                <a:ea typeface="宋体" panose="02010600030101010101" pitchFamily="2" charset="-122"/>
              </a:rPr>
              <a:t>以下。</a:t>
            </a:r>
            <a:endParaRPr lang="zh-CN" altLang="en-US">
              <a:ea typeface="宋体" panose="02010600030101010101" pitchFamily="2" charset="-122"/>
            </a:endParaRPr>
          </a:p>
          <a:p>
            <a:r>
              <a:rPr lang="en-US" altLang="zh-CN">
                <a:ea typeface="宋体" panose="02010600030101010101" pitchFamily="2" charset="-122"/>
              </a:rPr>
              <a:t>9</a:t>
            </a:r>
            <a:r>
              <a:rPr lang="zh-CN" altLang="en-US">
                <a:ea typeface="宋体" panose="02010600030101010101" pitchFamily="2" charset="-122"/>
              </a:rPr>
              <a:t>、夜间工作时，检查现场是否有足够的照明和安全警示标志，检查机械设备的照明装置是否完好无损。</a:t>
            </a:r>
            <a:endParaRPr lang="zh-CN" altLang="en-US">
              <a:ea typeface="宋体" panose="02010600030101010101" pitchFamily="2" charset="-122"/>
            </a:endParaRPr>
          </a:p>
          <a:p>
            <a:r>
              <a:rPr lang="en-US" altLang="zh-CN">
                <a:ea typeface="宋体" panose="02010600030101010101" pitchFamily="2" charset="-122"/>
              </a:rPr>
              <a:t>10</a:t>
            </a:r>
            <a:r>
              <a:rPr lang="zh-CN" altLang="en-US">
                <a:ea typeface="宋体" panose="02010600030101010101" pitchFamily="2" charset="-122"/>
              </a:rPr>
              <a:t>、检查第三方监测单位是否按监测方案实施监测并及时提供监测报告。（相关报告的格式？监测单位有何要求？）</a:t>
            </a:r>
            <a:endParaRPr lang="zh-CN" altLang="en-US">
              <a:ea typeface="宋体" panose="02010600030101010101" pitchFamily="2" charset="-122"/>
            </a:endParaRPr>
          </a:p>
          <a:p>
            <a:r>
              <a:rPr lang="en-US" altLang="zh-CN">
                <a:ea typeface="宋体" panose="02010600030101010101" pitchFamily="2" charset="-122"/>
              </a:rPr>
              <a:t>11</a:t>
            </a:r>
            <a:r>
              <a:rPr lang="zh-CN" altLang="en-US">
                <a:ea typeface="宋体" panose="02010600030101010101" pitchFamily="2" charset="-122"/>
              </a:rPr>
              <a:t>、基坑开挖中，遇到异常软弱土层且有流砂、管涌、涌砂及基坑边坡不稳定现象发生时，应要求施工单位立即停止作业，及时采取防护加固措施。 </a:t>
            </a:r>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83" name="文本占位符 2182"/>
          <p:cNvSpPr/>
          <p:nvPr>
            <p:ph type="body" idx="4294967295"/>
          </p:nvPr>
        </p:nvSpPr>
        <p:spPr>
          <a:ln/>
        </p:spPr>
        <p:txBody>
          <a:bodyPr/>
          <a:p>
            <a:r>
              <a:rPr lang="en-US" altLang="zh-CN">
                <a:ea typeface="宋体" panose="02010600030101010101" pitchFamily="2" charset="-122"/>
              </a:rPr>
              <a:t>15</a:t>
            </a:r>
            <a:r>
              <a:rPr lang="zh-CN" altLang="en-US">
                <a:ea typeface="宋体" panose="02010600030101010101" pitchFamily="2" charset="-122"/>
              </a:rPr>
              <a:t>、基坑验收。基坑开挖完毕应由施工单位、设计单位、监理单位或建设单位、分包单位、</a:t>
            </a:r>
            <a:r>
              <a:rPr lang="zh-CN" altLang="en-US" b="1">
                <a:ea typeface="宋体" panose="02010600030101010101" pitchFamily="2" charset="-122"/>
              </a:rPr>
              <a:t>质量监督部门</a:t>
            </a:r>
            <a:r>
              <a:rPr lang="zh-CN" altLang="en-US">
                <a:ea typeface="宋体" panose="02010600030101010101" pitchFamily="2" charset="-122"/>
              </a:rPr>
              <a:t>等有关人员共同到现场进行检查、鉴定验槽，核对地质资料，检查地基土与工程地质勘察报告、设计图纸要求是否相符合，相关支护材料的检测是否齐全。</a:t>
            </a:r>
            <a:r>
              <a:rPr lang="zh-CN" altLang="en-US" b="1">
                <a:ea typeface="宋体" panose="02010600030101010101" pitchFamily="2" charset="-122"/>
              </a:rPr>
              <a:t>（强条：基坑管沟土方工程验收必须确保支护结构安全和周围环境安全为前提。</a:t>
            </a:r>
            <a:r>
              <a:rPr lang="zh-CN" altLang="en-US">
                <a:ea typeface="宋体" panose="02010600030101010101" pitchFamily="2" charset="-122"/>
              </a:rPr>
              <a:t> ）（验收表哪里有？）</a:t>
            </a:r>
            <a:endParaRPr lang="zh-CN" altLang="en-US">
              <a:ea typeface="宋体" panose="02010600030101010101" pitchFamily="2" charset="-122"/>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86" name="标题 2185"/>
          <p:cNvSpPr/>
          <p:nvPr>
            <p:ph type="title" idx="4294967295"/>
          </p:nvPr>
        </p:nvSpPr>
        <p:spPr>
          <a:ln/>
        </p:spPr>
        <p:txBody>
          <a:bodyPr anchor="ctr" anchorCtr="0"/>
          <a:p>
            <a:endParaRPr>
              <a:ea typeface="宋体" panose="02010600030101010101" pitchFamily="2" charset="-122"/>
            </a:endParaRPr>
          </a:p>
        </p:txBody>
      </p:sp>
      <p:sp>
        <p:nvSpPr>
          <p:cNvPr id="2187" name="文本占位符 2186"/>
          <p:cNvSpPr/>
          <p:nvPr>
            <p:ph type="body" idx="4294967295"/>
          </p:nvPr>
        </p:nvSpPr>
        <p:spPr>
          <a:ln/>
        </p:spPr>
        <p:txBody>
          <a:bodyPr/>
          <a:p>
            <a:r>
              <a:rPr lang="zh-CN" altLang="en-US" sz="2000">
                <a:ea typeface="宋体" panose="02010600030101010101" pitchFamily="2" charset="-122"/>
              </a:rPr>
              <a:t>关于加强基坑工程管理的通知</a:t>
            </a:r>
            <a:r>
              <a:rPr lang="en-US" altLang="zh-CN" sz="2000">
                <a:ea typeface="宋体" panose="02010600030101010101" pitchFamily="2" charset="-122"/>
              </a:rPr>
              <a:t>(</a:t>
            </a:r>
            <a:r>
              <a:rPr lang="zh-CN" altLang="en-US" sz="2000">
                <a:ea typeface="宋体" panose="02010600030101010101" pitchFamily="2" charset="-122"/>
              </a:rPr>
              <a:t>东建质安〔</a:t>
            </a:r>
            <a:r>
              <a:rPr lang="en-US" altLang="zh-CN" sz="2000">
                <a:ea typeface="宋体" panose="02010600030101010101" pitchFamily="2" charset="-122"/>
              </a:rPr>
              <a:t>2012</a:t>
            </a:r>
            <a:r>
              <a:rPr lang="zh-CN" altLang="en-US" sz="2000">
                <a:ea typeface="宋体" panose="02010600030101010101" pitchFamily="2" charset="-122"/>
              </a:rPr>
              <a:t>〕</a:t>
            </a:r>
            <a:r>
              <a:rPr lang="en-US" altLang="zh-CN" sz="2000">
                <a:ea typeface="宋体" panose="02010600030101010101" pitchFamily="2" charset="-122"/>
              </a:rPr>
              <a:t>19</a:t>
            </a:r>
            <a:r>
              <a:rPr lang="zh-CN" altLang="en-US" sz="2000">
                <a:ea typeface="宋体" panose="02010600030101010101" pitchFamily="2" charset="-122"/>
              </a:rPr>
              <a:t>号</a:t>
            </a:r>
            <a:r>
              <a:rPr lang="en-US" altLang="zh-CN" sz="2000">
                <a:ea typeface="宋体" panose="02010600030101010101" pitchFamily="2" charset="-122"/>
              </a:rPr>
              <a:t>) </a:t>
            </a:r>
            <a:endParaRPr lang="en-US" altLang="zh-CN" sz="2000">
              <a:ea typeface="宋体" panose="02010600030101010101" pitchFamily="2" charset="-122"/>
            </a:endParaRPr>
          </a:p>
          <a:p>
            <a:r>
              <a:rPr lang="en-US" altLang="zh-CN" sz="2000">
                <a:ea typeface="宋体" panose="02010600030101010101" pitchFamily="2" charset="-122"/>
              </a:rPr>
              <a:t>1</a:t>
            </a:r>
            <a:r>
              <a:rPr lang="zh-CN" altLang="en-US" sz="2000">
                <a:ea typeface="宋体" panose="02010600030101010101" pitchFamily="2" charset="-122"/>
              </a:rPr>
              <a:t>、基坑（子单位）工程验收应具备以下条件：</a:t>
            </a:r>
            <a:endParaRPr lang="zh-CN" altLang="en-US" sz="2000">
              <a:ea typeface="宋体" panose="02010600030101010101" pitchFamily="2" charset="-122"/>
            </a:endParaRPr>
          </a:p>
          <a:p>
            <a:r>
              <a:rPr lang="zh-CN" altLang="en-US" sz="2000">
                <a:ea typeface="宋体" panose="02010600030101010101" pitchFamily="2" charset="-122"/>
              </a:rPr>
              <a:t>（</a:t>
            </a:r>
            <a:r>
              <a:rPr lang="en-US" altLang="zh-CN" sz="2000">
                <a:ea typeface="宋体" panose="02010600030101010101" pitchFamily="2" charset="-122"/>
              </a:rPr>
              <a:t>1</a:t>
            </a:r>
            <a:r>
              <a:rPr lang="zh-CN" altLang="en-US" sz="2000">
                <a:ea typeface="宋体" panose="02010600030101010101" pitchFamily="2" charset="-122"/>
              </a:rPr>
              <a:t>）已完成设计及合同约定的内容；</a:t>
            </a:r>
            <a:endParaRPr lang="zh-CN" altLang="en-US" sz="2000">
              <a:ea typeface="宋体" panose="02010600030101010101" pitchFamily="2" charset="-122"/>
            </a:endParaRPr>
          </a:p>
          <a:p>
            <a:r>
              <a:rPr lang="zh-CN" altLang="en-US" sz="2000">
                <a:ea typeface="宋体" panose="02010600030101010101" pitchFamily="2" charset="-122"/>
              </a:rPr>
              <a:t>（</a:t>
            </a:r>
            <a:r>
              <a:rPr lang="en-US" altLang="zh-CN" sz="2000">
                <a:ea typeface="宋体" panose="02010600030101010101" pitchFamily="2" charset="-122"/>
              </a:rPr>
              <a:t>2</a:t>
            </a:r>
            <a:r>
              <a:rPr lang="zh-CN" altLang="en-US" sz="2000">
                <a:ea typeface="宋体" panose="02010600030101010101" pitchFamily="2" charset="-122"/>
              </a:rPr>
              <a:t>）施工技术资料完整；</a:t>
            </a:r>
            <a:endParaRPr lang="zh-CN" altLang="en-US" sz="2000">
              <a:ea typeface="宋体" panose="02010600030101010101" pitchFamily="2" charset="-122"/>
            </a:endParaRPr>
          </a:p>
          <a:p>
            <a:r>
              <a:rPr lang="zh-CN" altLang="en-US" sz="2000">
                <a:ea typeface="宋体" panose="02010600030101010101" pitchFamily="2" charset="-122"/>
              </a:rPr>
              <a:t>（</a:t>
            </a:r>
            <a:r>
              <a:rPr lang="en-US" altLang="zh-CN" sz="2000">
                <a:ea typeface="宋体" panose="02010600030101010101" pitchFamily="2" charset="-122"/>
              </a:rPr>
              <a:t>3</a:t>
            </a:r>
            <a:r>
              <a:rPr lang="zh-CN" altLang="en-US" sz="2000">
                <a:ea typeface="宋体" panose="02010600030101010101" pitchFamily="2" charset="-122"/>
              </a:rPr>
              <a:t>）检测、监测结果符合要求，检测、监测资料完整；</a:t>
            </a:r>
            <a:endParaRPr lang="zh-CN" altLang="en-US" sz="2000">
              <a:ea typeface="宋体" panose="02010600030101010101" pitchFamily="2" charset="-122"/>
            </a:endParaRPr>
          </a:p>
          <a:p>
            <a:r>
              <a:rPr lang="zh-CN" altLang="en-US" sz="2000">
                <a:ea typeface="宋体" panose="02010600030101010101" pitchFamily="2" charset="-122"/>
              </a:rPr>
              <a:t>（</a:t>
            </a:r>
            <a:r>
              <a:rPr lang="en-US" altLang="zh-CN" sz="2000">
                <a:ea typeface="宋体" panose="02010600030101010101" pitchFamily="2" charset="-122"/>
              </a:rPr>
              <a:t>4</a:t>
            </a:r>
            <a:r>
              <a:rPr lang="zh-CN" altLang="en-US" sz="2000">
                <a:ea typeface="宋体" panose="02010600030101010101" pitchFamily="2" charset="-122"/>
              </a:rPr>
              <a:t>）基坑出现的质量问题（事故）、投诉纠纷等已处理完毕。</a:t>
            </a:r>
            <a:endParaRPr lang="zh-CN" altLang="en-US" sz="2000">
              <a:ea typeface="宋体" panose="02010600030101010101" pitchFamily="2" charset="-122"/>
            </a:endParaRPr>
          </a:p>
          <a:p>
            <a:r>
              <a:rPr lang="en-US" altLang="zh-CN" sz="2000">
                <a:ea typeface="宋体" panose="02010600030101010101" pitchFamily="2" charset="-122"/>
              </a:rPr>
              <a:t>2</a:t>
            </a:r>
            <a:r>
              <a:rPr lang="zh-CN" altLang="en-US" sz="2000">
                <a:ea typeface="宋体" panose="02010600030101010101" pitchFamily="2" charset="-122"/>
              </a:rPr>
              <a:t>、基坑（子单位）工程验收前，施工单位应将基坑工程质量验收资料提交质监机构审查，审查合格后由建设（监理）单位组织勘察、设计、施工、监理等单位对基坑工程进行验收。凡未接受市监督机构监督的违法施工基坑工程，必须立即停止施工，并委托市建筑科学研究所组织对该基坑工程进行现状安全性评估。存在安全隐患的，建设单位必须组织施工单位采取紧急措施消除安全隐患；需要进行加固的，建设单位还应委托有资质的设计单位出具加固设计方案。安全性评估报告和加固方案通过专家论证审查后并办理相关建设手续后方可继续施工。  </a:t>
            </a:r>
            <a:endParaRPr lang="zh-CN" altLang="en-US" sz="2000">
              <a:ea typeface="宋体" panose="02010600030101010101" pitchFamily="2" charset="-122"/>
            </a:endParaRPr>
          </a:p>
          <a:p>
            <a:endParaRPr lang="zh-CN" altLang="en-US" sz="2000">
              <a:ea typeface="宋体" panose="02010600030101010101" pitchFamily="2" charset="-122"/>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099" name="标题 2098"/>
          <p:cNvSpPr/>
          <p:nvPr>
            <p:ph type="title" idx="4294967295"/>
          </p:nvPr>
        </p:nvSpPr>
        <p:spPr>
          <a:ln/>
        </p:spPr>
        <p:txBody>
          <a:bodyPr anchor="ctr" anchorCtr="0"/>
          <a:p>
            <a:endParaRPr>
              <a:ea typeface="宋体" panose="02010600030101010101" pitchFamily="2" charset="-122"/>
            </a:endParaRPr>
          </a:p>
        </p:txBody>
      </p:sp>
      <p:sp>
        <p:nvSpPr>
          <p:cNvPr id="2100" name="文本占位符 2099"/>
          <p:cNvSpPr/>
          <p:nvPr>
            <p:ph type="body" idx="4294967295"/>
          </p:nvPr>
        </p:nvSpPr>
        <p:spPr>
          <a:ln/>
        </p:spPr>
        <p:txBody>
          <a:bodyPr/>
          <a:p>
            <a:pPr>
              <a:lnSpc>
                <a:spcPct val="90000"/>
              </a:lnSpc>
              <a:buNone/>
            </a:pPr>
            <a:r>
              <a:rPr lang="zh-CN" altLang="en-US">
                <a:ea typeface="宋体" panose="02010600030101010101" pitchFamily="2" charset="-122"/>
              </a:rPr>
              <a:t>危险性较大的分部分项工程范围</a:t>
            </a:r>
            <a:endParaRPr lang="zh-CN" altLang="en-US">
              <a:ea typeface="宋体" panose="02010600030101010101" pitchFamily="2" charset="-122"/>
            </a:endParaRPr>
          </a:p>
          <a:p>
            <a:pPr>
              <a:lnSpc>
                <a:spcPct val="90000"/>
              </a:lnSpc>
            </a:pPr>
            <a:r>
              <a:rPr lang="zh-CN" altLang="en-US">
                <a:ea typeface="宋体" panose="02010600030101010101" pitchFamily="2" charset="-122"/>
              </a:rPr>
              <a:t>　　</a:t>
            </a:r>
            <a:r>
              <a:rPr lang="zh-CN" altLang="en-US" b="1">
                <a:ea typeface="宋体" panose="02010600030101010101" pitchFamily="2" charset="-122"/>
              </a:rPr>
              <a:t>一、基坑支护、降水工程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开挖深度超过</a:t>
            </a:r>
            <a:r>
              <a:rPr lang="en-US" altLang="zh-CN">
                <a:ea typeface="宋体" panose="02010600030101010101" pitchFamily="2" charset="-122"/>
              </a:rPr>
              <a:t>3m</a:t>
            </a:r>
            <a:r>
              <a:rPr lang="zh-CN" altLang="en-US">
                <a:ea typeface="宋体" panose="02010600030101010101" pitchFamily="2" charset="-122"/>
              </a:rPr>
              <a:t>（含</a:t>
            </a:r>
            <a:r>
              <a:rPr lang="en-US" altLang="zh-CN">
                <a:ea typeface="宋体" panose="02010600030101010101" pitchFamily="2" charset="-122"/>
              </a:rPr>
              <a:t>3m</a:t>
            </a:r>
            <a:r>
              <a:rPr lang="zh-CN" altLang="en-US">
                <a:ea typeface="宋体" panose="02010600030101010101" pitchFamily="2" charset="-122"/>
              </a:rPr>
              <a:t>）或虽未超过</a:t>
            </a:r>
            <a:r>
              <a:rPr lang="en-US" altLang="zh-CN">
                <a:ea typeface="宋体" panose="02010600030101010101" pitchFamily="2" charset="-122"/>
              </a:rPr>
              <a:t>3m</a:t>
            </a:r>
            <a:r>
              <a:rPr lang="zh-CN" altLang="en-US">
                <a:ea typeface="宋体" panose="02010600030101010101" pitchFamily="2" charset="-122"/>
              </a:rPr>
              <a:t>但地质条件和周边环境复杂的基坑（槽）支护、降水工程。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a:t>
            </a:r>
            <a:r>
              <a:rPr lang="zh-CN" altLang="en-US" b="1">
                <a:ea typeface="宋体" panose="02010600030101010101" pitchFamily="2" charset="-122"/>
              </a:rPr>
              <a:t>二、土方开挖工程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开挖深度超过</a:t>
            </a:r>
            <a:r>
              <a:rPr lang="en-US" altLang="zh-CN">
                <a:ea typeface="宋体" panose="02010600030101010101" pitchFamily="2" charset="-122"/>
              </a:rPr>
              <a:t>3m</a:t>
            </a:r>
            <a:r>
              <a:rPr lang="zh-CN" altLang="en-US">
                <a:ea typeface="宋体" panose="02010600030101010101" pitchFamily="2" charset="-122"/>
              </a:rPr>
              <a:t>（含</a:t>
            </a:r>
            <a:r>
              <a:rPr lang="en-US" altLang="zh-CN">
                <a:ea typeface="宋体" panose="02010600030101010101" pitchFamily="2" charset="-122"/>
              </a:rPr>
              <a:t>3m</a:t>
            </a:r>
            <a:r>
              <a:rPr lang="zh-CN" altLang="en-US">
                <a:ea typeface="宋体" panose="02010600030101010101" pitchFamily="2" charset="-122"/>
              </a:rPr>
              <a:t>）的基坑（槽）的土方开挖工程。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a:t>
            </a:r>
            <a:r>
              <a:rPr lang="zh-CN" altLang="en-US" b="1">
                <a:ea typeface="宋体" panose="02010600030101010101" pitchFamily="2" charset="-122"/>
              </a:rPr>
              <a:t>三、模板工程及支撑体系</a:t>
            </a:r>
            <a:endParaRPr lang="zh-CN" altLang="en-US">
              <a:ea typeface="宋体" panose="02010600030101010101" pitchFamily="2" charset="-122"/>
            </a:endParaRPr>
          </a:p>
          <a:p>
            <a:pPr>
              <a:lnSpc>
                <a:spcPct val="90000"/>
              </a:lnSpc>
            </a:pPr>
            <a:r>
              <a:rPr lang="zh-CN" altLang="en-US">
                <a:ea typeface="宋体" panose="02010600030101010101" pitchFamily="2" charset="-122"/>
              </a:rPr>
              <a:t>　　（一）各类工具式模板工程：包括大模板、滑模、爬模、飞模等工程。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（二）混凝土模板支撑工程：</a:t>
            </a:r>
            <a:r>
              <a:rPr lang="zh-CN" altLang="en-US" b="1">
                <a:ea typeface="宋体" panose="02010600030101010101" pitchFamily="2" charset="-122"/>
              </a:rPr>
              <a:t>搭设高度</a:t>
            </a:r>
            <a:r>
              <a:rPr lang="en-US" altLang="zh-CN" b="1">
                <a:ea typeface="宋体" panose="02010600030101010101" pitchFamily="2" charset="-122"/>
              </a:rPr>
              <a:t>5m</a:t>
            </a:r>
            <a:r>
              <a:rPr lang="zh-CN" altLang="en-US" b="1">
                <a:ea typeface="宋体" panose="02010600030101010101" pitchFamily="2" charset="-122"/>
              </a:rPr>
              <a:t>及以上</a:t>
            </a:r>
            <a:r>
              <a:rPr lang="zh-CN" altLang="en-US">
                <a:ea typeface="宋体" panose="02010600030101010101" pitchFamily="2" charset="-122"/>
              </a:rPr>
              <a:t>；搭设跨度</a:t>
            </a:r>
            <a:r>
              <a:rPr lang="en-US" altLang="zh-CN">
                <a:ea typeface="宋体" panose="02010600030101010101" pitchFamily="2" charset="-122"/>
              </a:rPr>
              <a:t>10m</a:t>
            </a:r>
            <a:r>
              <a:rPr lang="zh-CN" altLang="en-US">
                <a:ea typeface="宋体" panose="02010600030101010101" pitchFamily="2" charset="-122"/>
              </a:rPr>
              <a:t>及以上；施工总荷载</a:t>
            </a:r>
            <a:r>
              <a:rPr lang="en-US" altLang="zh-CN">
                <a:ea typeface="宋体" panose="02010600030101010101" pitchFamily="2" charset="-122"/>
              </a:rPr>
              <a:t>10kN/m2</a:t>
            </a:r>
            <a:r>
              <a:rPr lang="zh-CN" altLang="en-US">
                <a:ea typeface="宋体" panose="02010600030101010101" pitchFamily="2" charset="-122"/>
              </a:rPr>
              <a:t>及以上；集中线荷载</a:t>
            </a:r>
            <a:r>
              <a:rPr lang="en-US" altLang="zh-CN">
                <a:ea typeface="宋体" panose="02010600030101010101" pitchFamily="2" charset="-122"/>
              </a:rPr>
              <a:t>15kN/m2</a:t>
            </a:r>
            <a:r>
              <a:rPr lang="zh-CN" altLang="en-US">
                <a:ea typeface="宋体" panose="02010600030101010101" pitchFamily="2" charset="-122"/>
              </a:rPr>
              <a:t>及以上；高度大于支撑水平投影宽度且相对独立无联系构件的混凝土模板支撑工程。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（三）承重支撑体系：用于钢结构安装等满堂支撑体系。</a:t>
            </a:r>
            <a:endParaRPr lang="zh-CN" altLang="en-US">
              <a:ea typeface="宋体" panose="02010600030101010101" pitchFamily="2" charset="-122"/>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03" name="标题 2102"/>
          <p:cNvSpPr/>
          <p:nvPr>
            <p:ph type="title" idx="4294967295"/>
          </p:nvPr>
        </p:nvSpPr>
        <p:spPr>
          <a:ln/>
        </p:spPr>
        <p:txBody>
          <a:bodyPr anchor="ctr" anchorCtr="0"/>
          <a:p>
            <a:endParaRPr>
              <a:ea typeface="宋体" panose="02010600030101010101" pitchFamily="2" charset="-122"/>
            </a:endParaRPr>
          </a:p>
        </p:txBody>
      </p:sp>
      <p:sp>
        <p:nvSpPr>
          <p:cNvPr id="2104" name="文本占位符 2103"/>
          <p:cNvSpPr/>
          <p:nvPr>
            <p:ph type="body" idx="4294967295"/>
          </p:nvPr>
        </p:nvSpPr>
        <p:spPr>
          <a:ln/>
        </p:spPr>
        <p:txBody>
          <a:bodyPr/>
          <a:p>
            <a:pPr>
              <a:lnSpc>
                <a:spcPct val="90000"/>
              </a:lnSpc>
            </a:pPr>
            <a:r>
              <a:rPr lang="zh-CN" altLang="en-US">
                <a:ea typeface="宋体" panose="02010600030101010101" pitchFamily="2" charset="-122"/>
              </a:rPr>
              <a:t>　</a:t>
            </a:r>
            <a:r>
              <a:rPr lang="zh-CN" altLang="en-US" b="1">
                <a:ea typeface="宋体" panose="02010600030101010101" pitchFamily="2" charset="-122"/>
              </a:rPr>
              <a:t>四、起重吊装及安装拆卸工程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（一）采用非常规起重设备、方法，且单件起吊重量在</a:t>
            </a:r>
            <a:r>
              <a:rPr lang="en-US" altLang="zh-CN">
                <a:ea typeface="宋体" panose="02010600030101010101" pitchFamily="2" charset="-122"/>
              </a:rPr>
              <a:t>10KN</a:t>
            </a:r>
            <a:r>
              <a:rPr lang="zh-CN" altLang="en-US">
                <a:ea typeface="宋体" panose="02010600030101010101" pitchFamily="2" charset="-122"/>
              </a:rPr>
              <a:t>及以上的起重吊装工程。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（二）采用起重机械进行安装的工程。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a:t>
            </a:r>
            <a:r>
              <a:rPr lang="zh-CN" altLang="en-US" b="1">
                <a:ea typeface="宋体" panose="02010600030101010101" pitchFamily="2" charset="-122"/>
              </a:rPr>
              <a:t>（三）起重机械设备自身的安装、拆卸。</a:t>
            </a:r>
            <a:endParaRPr lang="zh-CN" altLang="en-US" b="1">
              <a:ea typeface="宋体" panose="02010600030101010101" pitchFamily="2" charset="-122"/>
            </a:endParaRPr>
          </a:p>
          <a:p>
            <a:pPr>
              <a:lnSpc>
                <a:spcPct val="90000"/>
              </a:lnSpc>
            </a:pPr>
            <a:r>
              <a:rPr lang="zh-CN" altLang="en-US">
                <a:ea typeface="宋体" panose="02010600030101010101" pitchFamily="2" charset="-122"/>
              </a:rPr>
              <a:t>　　</a:t>
            </a:r>
            <a:r>
              <a:rPr lang="zh-CN" altLang="en-US" b="1">
                <a:ea typeface="宋体" panose="02010600030101010101" pitchFamily="2" charset="-122"/>
              </a:rPr>
              <a:t>五、脚手架工程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（一）</a:t>
            </a:r>
            <a:r>
              <a:rPr lang="zh-CN" altLang="en-US" b="1">
                <a:ea typeface="宋体" panose="02010600030101010101" pitchFamily="2" charset="-122"/>
              </a:rPr>
              <a:t>搭设高度</a:t>
            </a:r>
            <a:r>
              <a:rPr lang="en-US" altLang="zh-CN" b="1">
                <a:ea typeface="宋体" panose="02010600030101010101" pitchFamily="2" charset="-122"/>
              </a:rPr>
              <a:t>24m</a:t>
            </a:r>
            <a:r>
              <a:rPr lang="zh-CN" altLang="en-US" b="1">
                <a:ea typeface="宋体" panose="02010600030101010101" pitchFamily="2" charset="-122"/>
              </a:rPr>
              <a:t>及以上的落地式钢管脚手架工程。</a:t>
            </a:r>
            <a:endParaRPr lang="zh-CN" altLang="en-US" b="1">
              <a:ea typeface="宋体" panose="02010600030101010101" pitchFamily="2" charset="-122"/>
            </a:endParaRPr>
          </a:p>
          <a:p>
            <a:pPr>
              <a:lnSpc>
                <a:spcPct val="90000"/>
              </a:lnSpc>
            </a:pPr>
            <a:r>
              <a:rPr lang="zh-CN" altLang="en-US">
                <a:ea typeface="宋体" panose="02010600030101010101" pitchFamily="2" charset="-122"/>
              </a:rPr>
              <a:t>　　（二）附着式整体和分片提升脚手架工程。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a:t>
            </a:r>
            <a:r>
              <a:rPr lang="zh-CN" altLang="en-US" b="1">
                <a:ea typeface="宋体" panose="02010600030101010101" pitchFamily="2" charset="-122"/>
              </a:rPr>
              <a:t>（三）悬挑式脚手架工程。</a:t>
            </a:r>
            <a:endParaRPr lang="zh-CN" altLang="en-US" b="1">
              <a:ea typeface="宋体" panose="02010600030101010101" pitchFamily="2" charset="-122"/>
            </a:endParaRPr>
          </a:p>
          <a:p>
            <a:pPr>
              <a:lnSpc>
                <a:spcPct val="90000"/>
              </a:lnSpc>
            </a:pPr>
            <a:r>
              <a:rPr lang="zh-CN" altLang="en-US">
                <a:ea typeface="宋体" panose="02010600030101010101" pitchFamily="2" charset="-122"/>
              </a:rPr>
              <a:t>　　（四）吊篮脚手架工程。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a:t>
            </a:r>
            <a:r>
              <a:rPr lang="zh-CN" altLang="en-US" b="1">
                <a:ea typeface="宋体" panose="02010600030101010101" pitchFamily="2" charset="-122"/>
              </a:rPr>
              <a:t>五）自制卸料平台、移动操作平台工程。</a:t>
            </a:r>
            <a:endParaRPr lang="zh-CN" altLang="en-US" b="1">
              <a:ea typeface="宋体" panose="02010600030101010101" pitchFamily="2" charset="-122"/>
            </a:endParaRPr>
          </a:p>
          <a:p>
            <a:pPr>
              <a:lnSpc>
                <a:spcPct val="90000"/>
              </a:lnSpc>
            </a:pPr>
            <a:r>
              <a:rPr lang="zh-CN" altLang="en-US">
                <a:ea typeface="宋体" panose="02010600030101010101" pitchFamily="2" charset="-122"/>
              </a:rPr>
              <a:t>　　（六）新型及异型脚手架工程。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a:t>
            </a:r>
            <a:endParaRPr lang="zh-CN" altLang="en-US">
              <a:ea typeface="宋体" panose="02010600030101010101" pitchFamily="2" charset="-122"/>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07" name="标题 2106"/>
          <p:cNvSpPr/>
          <p:nvPr>
            <p:ph type="title" idx="4294967295"/>
          </p:nvPr>
        </p:nvSpPr>
        <p:spPr>
          <a:ln/>
        </p:spPr>
        <p:txBody>
          <a:bodyPr anchor="ctr" anchorCtr="0"/>
          <a:p>
            <a:endParaRPr>
              <a:ea typeface="宋体" panose="02010600030101010101" pitchFamily="2" charset="-122"/>
            </a:endParaRPr>
          </a:p>
        </p:txBody>
      </p:sp>
      <p:sp>
        <p:nvSpPr>
          <p:cNvPr id="2108" name="文本占位符 2107"/>
          <p:cNvSpPr/>
          <p:nvPr>
            <p:ph type="body" idx="4294967295"/>
          </p:nvPr>
        </p:nvSpPr>
        <p:spPr>
          <a:ln/>
        </p:spPr>
        <p:txBody>
          <a:bodyPr/>
          <a:p>
            <a:r>
              <a:rPr lang="zh-CN" altLang="en-US">
                <a:ea typeface="宋体" panose="02010600030101010101" pitchFamily="2" charset="-122"/>
              </a:rPr>
              <a:t>　</a:t>
            </a:r>
            <a:r>
              <a:rPr lang="zh-CN" altLang="en-US" b="1">
                <a:ea typeface="宋体" panose="02010600030101010101" pitchFamily="2" charset="-122"/>
              </a:rPr>
              <a:t>六、拆除、爆破工程</a:t>
            </a:r>
            <a:endParaRPr lang="zh-CN" altLang="en-US">
              <a:ea typeface="宋体" panose="02010600030101010101" pitchFamily="2" charset="-122"/>
            </a:endParaRPr>
          </a:p>
          <a:p>
            <a:r>
              <a:rPr lang="zh-CN" altLang="en-US">
                <a:ea typeface="宋体" panose="02010600030101010101" pitchFamily="2" charset="-122"/>
              </a:rPr>
              <a:t>　　（一）建筑物、构筑物拆除工程。</a:t>
            </a:r>
            <a:endParaRPr lang="zh-CN" altLang="en-US">
              <a:ea typeface="宋体" panose="02010600030101010101" pitchFamily="2" charset="-122"/>
            </a:endParaRPr>
          </a:p>
          <a:p>
            <a:r>
              <a:rPr lang="zh-CN" altLang="en-US">
                <a:ea typeface="宋体" panose="02010600030101010101" pitchFamily="2" charset="-122"/>
              </a:rPr>
              <a:t>　　（二）采用爆破拆除的工程。</a:t>
            </a:r>
            <a:endParaRPr lang="zh-CN" altLang="en-US">
              <a:ea typeface="宋体" panose="02010600030101010101" pitchFamily="2" charset="-122"/>
            </a:endParaRPr>
          </a:p>
          <a:p>
            <a:r>
              <a:rPr lang="zh-CN" altLang="en-US">
                <a:ea typeface="宋体" panose="02010600030101010101" pitchFamily="2" charset="-122"/>
              </a:rPr>
              <a:t>　　</a:t>
            </a:r>
            <a:r>
              <a:rPr lang="zh-CN" altLang="en-US" b="1">
                <a:ea typeface="宋体" panose="02010600030101010101" pitchFamily="2" charset="-122"/>
              </a:rPr>
              <a:t>七、其它</a:t>
            </a:r>
            <a:endParaRPr lang="zh-CN" altLang="en-US">
              <a:ea typeface="宋体" panose="02010600030101010101" pitchFamily="2" charset="-122"/>
            </a:endParaRPr>
          </a:p>
          <a:p>
            <a:r>
              <a:rPr lang="zh-CN" altLang="en-US">
                <a:ea typeface="宋体" panose="02010600030101010101" pitchFamily="2" charset="-122"/>
              </a:rPr>
              <a:t>　　</a:t>
            </a:r>
            <a:r>
              <a:rPr lang="zh-CN" altLang="en-US" b="1">
                <a:ea typeface="宋体" panose="02010600030101010101" pitchFamily="2" charset="-122"/>
              </a:rPr>
              <a:t>（一）建筑幕墙安装工程。</a:t>
            </a:r>
            <a:endParaRPr lang="zh-CN" altLang="en-US" b="1">
              <a:ea typeface="宋体" panose="02010600030101010101" pitchFamily="2" charset="-122"/>
            </a:endParaRPr>
          </a:p>
          <a:p>
            <a:r>
              <a:rPr lang="zh-CN" altLang="en-US">
                <a:ea typeface="宋体" panose="02010600030101010101" pitchFamily="2" charset="-122"/>
              </a:rPr>
              <a:t>　　（二）钢结构、网架和索膜结构安装工程。</a:t>
            </a:r>
            <a:endParaRPr lang="zh-CN" altLang="en-US">
              <a:ea typeface="宋体" panose="02010600030101010101" pitchFamily="2" charset="-122"/>
            </a:endParaRPr>
          </a:p>
          <a:p>
            <a:r>
              <a:rPr lang="zh-CN" altLang="en-US">
                <a:ea typeface="宋体" panose="02010600030101010101" pitchFamily="2" charset="-122"/>
              </a:rPr>
              <a:t>　　（三）人工挖扩孔桩工程。</a:t>
            </a:r>
            <a:endParaRPr lang="zh-CN" altLang="en-US">
              <a:ea typeface="宋体" panose="02010600030101010101" pitchFamily="2" charset="-122"/>
            </a:endParaRPr>
          </a:p>
          <a:p>
            <a:r>
              <a:rPr lang="zh-CN" altLang="en-US">
                <a:ea typeface="宋体" panose="02010600030101010101" pitchFamily="2" charset="-122"/>
              </a:rPr>
              <a:t>　　（四）地下暗挖、顶管及水下作业工程。</a:t>
            </a:r>
            <a:endParaRPr lang="zh-CN" altLang="en-US">
              <a:ea typeface="宋体" panose="02010600030101010101" pitchFamily="2" charset="-122"/>
            </a:endParaRPr>
          </a:p>
          <a:p>
            <a:r>
              <a:rPr lang="zh-CN" altLang="en-US">
                <a:ea typeface="宋体" panose="02010600030101010101" pitchFamily="2" charset="-122"/>
              </a:rPr>
              <a:t>　　（五）预应力工程。</a:t>
            </a:r>
            <a:endParaRPr lang="zh-CN" altLang="en-US">
              <a:ea typeface="宋体" panose="02010600030101010101" pitchFamily="2" charset="-122"/>
            </a:endParaRPr>
          </a:p>
          <a:p>
            <a:r>
              <a:rPr lang="zh-CN" altLang="en-US">
                <a:ea typeface="宋体" panose="02010600030101010101" pitchFamily="2" charset="-122"/>
              </a:rPr>
              <a:t>　　（六）采用新技术、新工艺、新材料、新设备及尚无相关技术标准的危险性较大的分部分项工程。</a:t>
            </a:r>
            <a:endParaRPr lang="zh-CN" altLang="en-US">
              <a:ea typeface="宋体" panose="02010600030101010101" pitchFamily="2" charset="-122"/>
            </a:endParaRPr>
          </a:p>
          <a:p>
            <a:r>
              <a:rPr lang="zh-CN" altLang="en-US">
                <a:ea typeface="宋体" panose="02010600030101010101" pitchFamily="2" charset="-122"/>
              </a:rPr>
              <a:t>　</a:t>
            </a:r>
            <a:endParaRPr lang="zh-CN" altLang="en-US">
              <a:ea typeface="宋体" panose="02010600030101010101" pitchFamily="2" charset="-122"/>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11" name="标题 2110"/>
          <p:cNvSpPr/>
          <p:nvPr>
            <p:ph type="title" idx="4294967295"/>
          </p:nvPr>
        </p:nvSpPr>
        <p:spPr>
          <a:ln/>
        </p:spPr>
        <p:txBody>
          <a:bodyPr anchor="ctr" anchorCtr="0"/>
          <a:p>
            <a:endParaRPr>
              <a:ea typeface="宋体" panose="02010600030101010101" pitchFamily="2" charset="-122"/>
            </a:endParaRPr>
          </a:p>
        </p:txBody>
      </p:sp>
      <p:sp>
        <p:nvSpPr>
          <p:cNvPr id="2112" name="文本占位符 2111"/>
          <p:cNvSpPr/>
          <p:nvPr>
            <p:ph type="body" idx="4294967295"/>
          </p:nvPr>
        </p:nvSpPr>
        <p:spPr>
          <a:ln/>
        </p:spPr>
        <p:txBody>
          <a:bodyPr/>
          <a:p>
            <a:pPr>
              <a:lnSpc>
                <a:spcPct val="90000"/>
              </a:lnSpc>
            </a:pPr>
            <a:r>
              <a:rPr lang="zh-CN" altLang="en-US">
                <a:ea typeface="宋体" panose="02010600030101010101" pitchFamily="2" charset="-122"/>
              </a:rPr>
              <a:t>超过一定规模的危险性较大的分部分项工程范围</a:t>
            </a:r>
            <a:endParaRPr lang="zh-CN" altLang="en-US">
              <a:ea typeface="宋体" panose="02010600030101010101" pitchFamily="2" charset="-122"/>
            </a:endParaRPr>
          </a:p>
          <a:p>
            <a:pPr>
              <a:lnSpc>
                <a:spcPct val="90000"/>
              </a:lnSpc>
            </a:pPr>
            <a:r>
              <a:rPr lang="zh-CN" altLang="en-US">
                <a:ea typeface="宋体" panose="02010600030101010101" pitchFamily="2" charset="-122"/>
              </a:rPr>
              <a:t>　　</a:t>
            </a:r>
            <a:r>
              <a:rPr lang="zh-CN" altLang="en-US" b="1">
                <a:ea typeface="宋体" panose="02010600030101010101" pitchFamily="2" charset="-122"/>
              </a:rPr>
              <a:t>一、深基坑工程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（一）开挖深度超过</a:t>
            </a:r>
            <a:r>
              <a:rPr lang="en-US" altLang="zh-CN">
                <a:ea typeface="宋体" panose="02010600030101010101" pitchFamily="2" charset="-122"/>
              </a:rPr>
              <a:t>5m</a:t>
            </a:r>
            <a:r>
              <a:rPr lang="zh-CN" altLang="en-US">
                <a:ea typeface="宋体" panose="02010600030101010101" pitchFamily="2" charset="-122"/>
              </a:rPr>
              <a:t>（含</a:t>
            </a:r>
            <a:r>
              <a:rPr lang="en-US" altLang="zh-CN">
                <a:ea typeface="宋体" panose="02010600030101010101" pitchFamily="2" charset="-122"/>
              </a:rPr>
              <a:t>5m</a:t>
            </a:r>
            <a:r>
              <a:rPr lang="zh-CN" altLang="en-US">
                <a:ea typeface="宋体" panose="02010600030101010101" pitchFamily="2" charset="-122"/>
              </a:rPr>
              <a:t>）的基坑（槽）的土方开挖、支护、降水工程。（东莞要求</a:t>
            </a:r>
            <a:r>
              <a:rPr lang="en-US" altLang="zh-CN">
                <a:ea typeface="宋体" panose="02010600030101010101" pitchFamily="2" charset="-122"/>
              </a:rPr>
              <a:t>4M</a:t>
            </a:r>
            <a:r>
              <a:rPr lang="zh-CN" altLang="en-US">
                <a:ea typeface="宋体" panose="02010600030101010101" pitchFamily="2" charset="-122"/>
              </a:rPr>
              <a:t>）</a:t>
            </a:r>
            <a:endParaRPr lang="zh-CN" altLang="en-US">
              <a:ea typeface="宋体" panose="02010600030101010101" pitchFamily="2" charset="-122"/>
            </a:endParaRPr>
          </a:p>
          <a:p>
            <a:pPr>
              <a:lnSpc>
                <a:spcPct val="90000"/>
              </a:lnSpc>
            </a:pPr>
            <a:r>
              <a:rPr lang="zh-CN" altLang="en-US">
                <a:ea typeface="宋体" panose="02010600030101010101" pitchFamily="2" charset="-122"/>
              </a:rPr>
              <a:t>　　（二）开挖深度虽未超过</a:t>
            </a:r>
            <a:r>
              <a:rPr lang="en-US" altLang="zh-CN">
                <a:ea typeface="宋体" panose="02010600030101010101" pitchFamily="2" charset="-122"/>
              </a:rPr>
              <a:t>5m</a:t>
            </a:r>
            <a:r>
              <a:rPr lang="zh-CN" altLang="en-US">
                <a:ea typeface="宋体" panose="02010600030101010101" pitchFamily="2" charset="-122"/>
              </a:rPr>
              <a:t>，但地质条件、周围环境和地下管线复杂，或影响毗邻建筑（构筑）物安全的基坑（槽）的土方开挖、支护、降水工程。</a:t>
            </a:r>
            <a:endParaRPr lang="zh-CN" altLang="en-US">
              <a:ea typeface="宋体" panose="02010600030101010101" pitchFamily="2" charset="-122"/>
            </a:endParaRPr>
          </a:p>
          <a:p>
            <a:pPr>
              <a:lnSpc>
                <a:spcPct val="90000"/>
              </a:lnSpc>
            </a:pPr>
            <a:r>
              <a:rPr lang="zh-CN" altLang="en-US">
                <a:ea typeface="宋体" panose="02010600030101010101" pitchFamily="2" charset="-122"/>
              </a:rPr>
              <a:t>　　</a:t>
            </a:r>
            <a:r>
              <a:rPr lang="zh-CN" altLang="en-US" b="1">
                <a:ea typeface="宋体" panose="02010600030101010101" pitchFamily="2" charset="-122"/>
              </a:rPr>
              <a:t>二、模板工程及支撑体系</a:t>
            </a:r>
            <a:endParaRPr lang="zh-CN" altLang="en-US">
              <a:ea typeface="宋体" panose="02010600030101010101" pitchFamily="2" charset="-122"/>
            </a:endParaRPr>
          </a:p>
          <a:p>
            <a:pPr>
              <a:lnSpc>
                <a:spcPct val="90000"/>
              </a:lnSpc>
            </a:pPr>
            <a:r>
              <a:rPr lang="zh-CN" altLang="en-US">
                <a:ea typeface="宋体" panose="02010600030101010101" pitchFamily="2" charset="-122"/>
              </a:rPr>
              <a:t>　　（一）工具式模板工程：包括滑模、爬模、飞模工程。</a:t>
            </a:r>
            <a:endParaRPr lang="zh-CN" altLang="en-US" b="1">
              <a:ea typeface="宋体" panose="02010600030101010101" pitchFamily="2" charset="-122"/>
            </a:endParaRPr>
          </a:p>
          <a:p>
            <a:pPr>
              <a:lnSpc>
                <a:spcPct val="90000"/>
              </a:lnSpc>
            </a:pPr>
            <a:r>
              <a:rPr lang="zh-CN" altLang="en-US" b="1">
                <a:ea typeface="宋体" panose="02010600030101010101" pitchFamily="2" charset="-122"/>
              </a:rPr>
              <a:t>　　（二）混凝土模板支撑工程：搭设高度</a:t>
            </a:r>
            <a:r>
              <a:rPr lang="en-US" altLang="zh-CN" b="1">
                <a:ea typeface="宋体" panose="02010600030101010101" pitchFamily="2" charset="-122"/>
              </a:rPr>
              <a:t>8m</a:t>
            </a:r>
            <a:r>
              <a:rPr lang="zh-CN" altLang="en-US" b="1">
                <a:ea typeface="宋体" panose="02010600030101010101" pitchFamily="2" charset="-122"/>
              </a:rPr>
              <a:t>及以上；搭设跨度</a:t>
            </a:r>
            <a:r>
              <a:rPr lang="en-US" altLang="zh-CN" b="1">
                <a:ea typeface="宋体" panose="02010600030101010101" pitchFamily="2" charset="-122"/>
              </a:rPr>
              <a:t>18m</a:t>
            </a:r>
            <a:r>
              <a:rPr lang="zh-CN" altLang="en-US" b="1">
                <a:ea typeface="宋体" panose="02010600030101010101" pitchFamily="2" charset="-122"/>
              </a:rPr>
              <a:t>及以上，施工总荷载</a:t>
            </a:r>
            <a:r>
              <a:rPr lang="en-US" altLang="zh-CN" b="1">
                <a:ea typeface="宋体" panose="02010600030101010101" pitchFamily="2" charset="-122"/>
              </a:rPr>
              <a:t>15kN/m2</a:t>
            </a:r>
            <a:r>
              <a:rPr lang="zh-CN" altLang="en-US" b="1">
                <a:ea typeface="宋体" panose="02010600030101010101" pitchFamily="2" charset="-122"/>
              </a:rPr>
              <a:t>及以上；集中线荷载</a:t>
            </a:r>
            <a:r>
              <a:rPr lang="en-US" altLang="zh-CN" b="1">
                <a:ea typeface="宋体" panose="02010600030101010101" pitchFamily="2" charset="-122"/>
              </a:rPr>
              <a:t>20kN/m2</a:t>
            </a:r>
            <a:r>
              <a:rPr lang="zh-CN" altLang="en-US" b="1">
                <a:ea typeface="宋体" panose="02010600030101010101" pitchFamily="2" charset="-122"/>
              </a:rPr>
              <a:t>及以上。</a:t>
            </a:r>
            <a:endParaRPr lang="zh-CN" altLang="en-US">
              <a:ea typeface="宋体" panose="02010600030101010101" pitchFamily="2" charset="-122"/>
            </a:endParaRPr>
          </a:p>
          <a:p>
            <a:pPr>
              <a:lnSpc>
                <a:spcPct val="90000"/>
              </a:lnSpc>
            </a:pPr>
            <a:r>
              <a:rPr lang="zh-CN" altLang="en-US">
                <a:ea typeface="宋体" panose="02010600030101010101" pitchFamily="2" charset="-122"/>
              </a:rPr>
              <a:t>　　（三）承重支撑体系：用于钢结构安装等满堂支撑体系，承受单点集中荷载</a:t>
            </a:r>
            <a:r>
              <a:rPr lang="en-US" altLang="zh-CN">
                <a:ea typeface="宋体" panose="02010600030101010101" pitchFamily="2" charset="-122"/>
              </a:rPr>
              <a:t>700Kg</a:t>
            </a:r>
            <a:r>
              <a:rPr lang="zh-CN" altLang="en-US">
                <a:ea typeface="宋体" panose="02010600030101010101" pitchFamily="2" charset="-122"/>
              </a:rPr>
              <a:t>以上。</a:t>
            </a:r>
            <a:endParaRPr lang="zh-CN" altLang="en-US">
              <a:ea typeface="宋体" panose="02010600030101010101" pitchFamily="2" charset="-122"/>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15" name="标题 2114"/>
          <p:cNvSpPr/>
          <p:nvPr>
            <p:ph type="title" idx="4294967295"/>
          </p:nvPr>
        </p:nvSpPr>
        <p:spPr>
          <a:ln/>
        </p:spPr>
        <p:txBody>
          <a:bodyPr anchor="ctr" anchorCtr="0"/>
          <a:p>
            <a:endParaRPr>
              <a:ea typeface="宋体" panose="02010600030101010101" pitchFamily="2" charset="-122"/>
            </a:endParaRPr>
          </a:p>
        </p:txBody>
      </p:sp>
      <p:sp>
        <p:nvSpPr>
          <p:cNvPr id="2116" name="文本占位符 2115"/>
          <p:cNvSpPr/>
          <p:nvPr>
            <p:ph type="body" idx="4294967295"/>
          </p:nvPr>
        </p:nvSpPr>
        <p:spPr>
          <a:ln/>
        </p:spPr>
        <p:txBody>
          <a:bodyPr/>
          <a:p>
            <a:pPr>
              <a:lnSpc>
                <a:spcPct val="80000"/>
              </a:lnSpc>
            </a:pPr>
            <a:r>
              <a:rPr lang="zh-CN" altLang="en-US" sz="2000">
                <a:ea typeface="宋体" panose="02010600030101010101" pitchFamily="2" charset="-122"/>
              </a:rPr>
              <a:t>　　</a:t>
            </a:r>
            <a:r>
              <a:rPr lang="zh-CN" altLang="en-US" sz="2000" b="1">
                <a:ea typeface="宋体" panose="02010600030101010101" pitchFamily="2" charset="-122"/>
              </a:rPr>
              <a:t>三、起重吊装及安装拆卸工程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（一）采用非常规起重设备、方法，且单件起吊重量在</a:t>
            </a:r>
            <a:r>
              <a:rPr lang="en-US" altLang="zh-CN" sz="2000">
                <a:ea typeface="宋体" panose="02010600030101010101" pitchFamily="2" charset="-122"/>
              </a:rPr>
              <a:t>100kN</a:t>
            </a:r>
            <a:r>
              <a:rPr lang="zh-CN" altLang="en-US" sz="2000">
                <a:ea typeface="宋体" panose="02010600030101010101" pitchFamily="2" charset="-122"/>
              </a:rPr>
              <a:t>及以上的起重吊装工程。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（二）起重量</a:t>
            </a:r>
            <a:r>
              <a:rPr lang="en-US" altLang="zh-CN" sz="2000">
                <a:ea typeface="宋体" panose="02010600030101010101" pitchFamily="2" charset="-122"/>
              </a:rPr>
              <a:t>300kN</a:t>
            </a:r>
            <a:r>
              <a:rPr lang="zh-CN" altLang="en-US" sz="2000">
                <a:ea typeface="宋体" panose="02010600030101010101" pitchFamily="2" charset="-122"/>
              </a:rPr>
              <a:t>及以上的起重设备安装工程；高度</a:t>
            </a:r>
            <a:r>
              <a:rPr lang="en-US" altLang="zh-CN" sz="2000">
                <a:ea typeface="宋体" panose="02010600030101010101" pitchFamily="2" charset="-122"/>
              </a:rPr>
              <a:t>200m</a:t>
            </a:r>
            <a:r>
              <a:rPr lang="zh-CN" altLang="en-US" sz="2000">
                <a:ea typeface="宋体" panose="02010600030101010101" pitchFamily="2" charset="-122"/>
              </a:rPr>
              <a:t>及以上内爬起重设备的拆除工程。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a:t>
            </a:r>
            <a:r>
              <a:rPr lang="zh-CN" altLang="en-US" sz="2000" b="1">
                <a:ea typeface="宋体" panose="02010600030101010101" pitchFamily="2" charset="-122"/>
              </a:rPr>
              <a:t>四、脚手架工程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（一）搭设高度</a:t>
            </a:r>
            <a:r>
              <a:rPr lang="en-US" altLang="zh-CN" sz="2000">
                <a:ea typeface="宋体" panose="02010600030101010101" pitchFamily="2" charset="-122"/>
              </a:rPr>
              <a:t>50m</a:t>
            </a:r>
            <a:r>
              <a:rPr lang="zh-CN" altLang="en-US" sz="2000">
                <a:ea typeface="宋体" panose="02010600030101010101" pitchFamily="2" charset="-122"/>
              </a:rPr>
              <a:t>及以上落地式钢管脚手架工程。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（二）提升高度</a:t>
            </a:r>
            <a:r>
              <a:rPr lang="en-US" altLang="zh-CN" sz="2000">
                <a:ea typeface="宋体" panose="02010600030101010101" pitchFamily="2" charset="-122"/>
              </a:rPr>
              <a:t>150m</a:t>
            </a:r>
            <a:r>
              <a:rPr lang="zh-CN" altLang="en-US" sz="2000">
                <a:ea typeface="宋体" panose="02010600030101010101" pitchFamily="2" charset="-122"/>
              </a:rPr>
              <a:t>及以上附着式整体和分片提升脚手架工程。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（三）架体高度</a:t>
            </a:r>
            <a:r>
              <a:rPr lang="en-US" altLang="zh-CN" sz="2000">
                <a:ea typeface="宋体" panose="02010600030101010101" pitchFamily="2" charset="-122"/>
              </a:rPr>
              <a:t>20m</a:t>
            </a:r>
            <a:r>
              <a:rPr lang="zh-CN" altLang="en-US" sz="2000">
                <a:ea typeface="宋体" panose="02010600030101010101" pitchFamily="2" charset="-122"/>
              </a:rPr>
              <a:t>及以上悬挑式脚手架工程。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a:t>
            </a:r>
            <a:r>
              <a:rPr lang="zh-CN" altLang="en-US" sz="2000" b="1">
                <a:ea typeface="宋体" panose="02010600030101010101" pitchFamily="2" charset="-122"/>
              </a:rPr>
              <a:t>五、拆除、爆破工程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（一）采用爆破拆除的工程。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（二）码头、桥梁、高架、烟囱、水塔或拆除中容易引起有毒有害气（液）体或粉尘扩散、易燃易爆事故发生的特殊建、构筑物的拆除工程。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（三）可能影响行人、交通、电力设施、通讯设施或其它建、构筑物安全的拆除工程。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（四）文物保护建筑、优秀历史建筑或历史文化风貌区控制范围的拆除工程。</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　</a:t>
            </a:r>
            <a:endParaRPr lang="zh-CN" altLang="en-US" sz="2000">
              <a:ea typeface="宋体" panose="02010600030101010101" pitchFamily="2" charset="-122"/>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19" name="标题 2118"/>
          <p:cNvSpPr/>
          <p:nvPr>
            <p:ph type="title" idx="4294967295"/>
          </p:nvPr>
        </p:nvSpPr>
        <p:spPr>
          <a:ln/>
        </p:spPr>
        <p:txBody>
          <a:bodyPr anchor="ctr" anchorCtr="0"/>
          <a:p>
            <a:endParaRPr>
              <a:ea typeface="宋体" panose="02010600030101010101" pitchFamily="2" charset="-122"/>
            </a:endParaRPr>
          </a:p>
        </p:txBody>
      </p:sp>
      <p:sp>
        <p:nvSpPr>
          <p:cNvPr id="2120" name="文本占位符 2119"/>
          <p:cNvSpPr/>
          <p:nvPr>
            <p:ph type="body" idx="4294967295"/>
          </p:nvPr>
        </p:nvSpPr>
        <p:spPr>
          <a:ln/>
        </p:spPr>
        <p:txBody>
          <a:bodyPr/>
          <a:p>
            <a:r>
              <a:rPr lang="zh-CN" altLang="en-US">
                <a:ea typeface="宋体" panose="02010600030101010101" pitchFamily="2" charset="-122"/>
              </a:rPr>
              <a:t>　</a:t>
            </a:r>
            <a:r>
              <a:rPr lang="zh-CN" altLang="en-US" b="1">
                <a:ea typeface="宋体" panose="02010600030101010101" pitchFamily="2" charset="-122"/>
              </a:rPr>
              <a:t>六、其它</a:t>
            </a:r>
            <a:endParaRPr lang="zh-CN" altLang="en-US">
              <a:ea typeface="宋体" panose="02010600030101010101" pitchFamily="2" charset="-122"/>
            </a:endParaRPr>
          </a:p>
          <a:p>
            <a:r>
              <a:rPr lang="zh-CN" altLang="en-US">
                <a:ea typeface="宋体" panose="02010600030101010101" pitchFamily="2" charset="-122"/>
              </a:rPr>
              <a:t>　　（一）施工高度</a:t>
            </a:r>
            <a:r>
              <a:rPr lang="en-US" altLang="zh-CN">
                <a:ea typeface="宋体" panose="02010600030101010101" pitchFamily="2" charset="-122"/>
              </a:rPr>
              <a:t>50m</a:t>
            </a:r>
            <a:r>
              <a:rPr lang="zh-CN" altLang="en-US">
                <a:ea typeface="宋体" panose="02010600030101010101" pitchFamily="2" charset="-122"/>
              </a:rPr>
              <a:t>及以上的建筑幕墙安装工程。</a:t>
            </a:r>
            <a:endParaRPr lang="zh-CN" altLang="en-US">
              <a:ea typeface="宋体" panose="02010600030101010101" pitchFamily="2" charset="-122"/>
            </a:endParaRPr>
          </a:p>
          <a:p>
            <a:r>
              <a:rPr lang="zh-CN" altLang="en-US">
                <a:ea typeface="宋体" panose="02010600030101010101" pitchFamily="2" charset="-122"/>
              </a:rPr>
              <a:t>　　（二）跨度大于</a:t>
            </a:r>
            <a:r>
              <a:rPr lang="en-US" altLang="zh-CN">
                <a:ea typeface="宋体" panose="02010600030101010101" pitchFamily="2" charset="-122"/>
              </a:rPr>
              <a:t>36m</a:t>
            </a:r>
            <a:r>
              <a:rPr lang="zh-CN" altLang="en-US">
                <a:ea typeface="宋体" panose="02010600030101010101" pitchFamily="2" charset="-122"/>
              </a:rPr>
              <a:t>及以上的钢结构安装工程；跨度大于</a:t>
            </a:r>
            <a:r>
              <a:rPr lang="en-US" altLang="zh-CN">
                <a:ea typeface="宋体" panose="02010600030101010101" pitchFamily="2" charset="-122"/>
              </a:rPr>
              <a:t>60m</a:t>
            </a:r>
            <a:r>
              <a:rPr lang="zh-CN" altLang="en-US">
                <a:ea typeface="宋体" panose="02010600030101010101" pitchFamily="2" charset="-122"/>
              </a:rPr>
              <a:t>及以上的网架和索膜结构安装工程。</a:t>
            </a:r>
            <a:endParaRPr lang="zh-CN" altLang="en-US">
              <a:ea typeface="宋体" panose="02010600030101010101" pitchFamily="2" charset="-122"/>
            </a:endParaRPr>
          </a:p>
          <a:p>
            <a:r>
              <a:rPr lang="zh-CN" altLang="en-US">
                <a:ea typeface="宋体" panose="02010600030101010101" pitchFamily="2" charset="-122"/>
              </a:rPr>
              <a:t>　　（三）开挖深度超过</a:t>
            </a:r>
            <a:r>
              <a:rPr lang="en-US" altLang="zh-CN">
                <a:ea typeface="宋体" panose="02010600030101010101" pitchFamily="2" charset="-122"/>
              </a:rPr>
              <a:t>16m</a:t>
            </a:r>
            <a:r>
              <a:rPr lang="zh-CN" altLang="en-US">
                <a:ea typeface="宋体" panose="02010600030101010101" pitchFamily="2" charset="-122"/>
              </a:rPr>
              <a:t>的人工挖孔桩工程。（东莞全部要求）</a:t>
            </a:r>
            <a:endParaRPr lang="zh-CN" altLang="en-US">
              <a:ea typeface="宋体" panose="02010600030101010101" pitchFamily="2" charset="-122"/>
            </a:endParaRPr>
          </a:p>
          <a:p>
            <a:r>
              <a:rPr lang="zh-CN" altLang="en-US">
                <a:ea typeface="宋体" panose="02010600030101010101" pitchFamily="2" charset="-122"/>
              </a:rPr>
              <a:t>　　（四）地下暗挖工程、顶管工程、水下作业工程。</a:t>
            </a:r>
            <a:endParaRPr lang="zh-CN" altLang="en-US">
              <a:ea typeface="宋体" panose="02010600030101010101" pitchFamily="2" charset="-122"/>
            </a:endParaRPr>
          </a:p>
          <a:p>
            <a:r>
              <a:rPr lang="zh-CN" altLang="en-US">
                <a:ea typeface="宋体" panose="02010600030101010101" pitchFamily="2" charset="-122"/>
              </a:rPr>
              <a:t>　　（五）采用新技术、新工艺、新材料、新设备及尚无相关技术标准的危险性较大的分部分项工程。</a:t>
            </a:r>
            <a:endParaRPr lang="zh-CN" altLang="en-US">
              <a:ea typeface="宋体" panose="02010600030101010101" pitchFamily="2" charset="-122"/>
            </a:endParaRPr>
          </a:p>
          <a:p>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GB"/>
              <a:t>精选PPT</a:t>
            </a:r>
            <a:endParaRPr lang="zh-CN" altLang="en-GB" sz="1400" u="none">
              <a:solidFill>
                <a:schemeClr val="bg1"/>
              </a:solidFill>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zh-CN" altLang="en-GB"/>
            </a:fld>
            <a:endParaRPr lang="zh-CN" altLang="en-GB" sz="1400" u="none">
              <a:solidFill>
                <a:schemeClr val="bg1"/>
              </a:solidFill>
            </a:endParaRPr>
          </a:p>
        </p:txBody>
      </p:sp>
      <p:sp>
        <p:nvSpPr>
          <p:cNvPr id="2123" name="标题 2122"/>
          <p:cNvSpPr/>
          <p:nvPr>
            <p:ph type="title" idx="4294967295"/>
          </p:nvPr>
        </p:nvSpPr>
        <p:spPr>
          <a:ln/>
        </p:spPr>
        <p:txBody>
          <a:bodyPr anchor="ctr" anchorCtr="0"/>
          <a:p>
            <a:endParaRPr>
              <a:ea typeface="宋体" panose="02010600030101010101" pitchFamily="2" charset="-122"/>
            </a:endParaRPr>
          </a:p>
        </p:txBody>
      </p:sp>
      <p:sp>
        <p:nvSpPr>
          <p:cNvPr id="2124" name="文本占位符 2123"/>
          <p:cNvSpPr/>
          <p:nvPr>
            <p:ph type="body" idx="4294967295"/>
          </p:nvPr>
        </p:nvSpPr>
        <p:spPr>
          <a:ln/>
        </p:spPr>
        <p:txBody>
          <a:bodyPr/>
          <a:p>
            <a:r>
              <a:rPr lang="zh-CN" altLang="en-US" b="1">
                <a:ea typeface="宋体" panose="02010600030101010101" pitchFamily="2" charset="-122"/>
              </a:rPr>
              <a:t>定义：</a:t>
            </a:r>
            <a:r>
              <a:rPr lang="zh-CN" altLang="en-US">
                <a:ea typeface="宋体" panose="02010600030101010101" pitchFamily="2" charset="-122"/>
              </a:rPr>
              <a:t>施工过程中存在的、可能导致作业人员群死群伤或造成重大不良社会影响的分部分项工程。危险性较大的分部分项工程安全专项施工方案，是指施工单位在编制施工组织（总）设计的基础上，针对危险性较大的分部分项工程</a:t>
            </a:r>
            <a:r>
              <a:rPr lang="zh-CN" altLang="en-US" b="1">
                <a:ea typeface="宋体" panose="02010600030101010101" pitchFamily="2" charset="-122"/>
              </a:rPr>
              <a:t>单独编制</a:t>
            </a:r>
            <a:r>
              <a:rPr lang="zh-CN" altLang="en-US">
                <a:ea typeface="宋体" panose="02010600030101010101" pitchFamily="2" charset="-122"/>
              </a:rPr>
              <a:t>的安全技术措施文件。  </a:t>
            </a:r>
            <a:endParaRPr lang="zh-CN" altLang="en-US">
              <a:ea typeface="宋体" panose="02010600030101010101" pitchFamily="2" charset="-122"/>
            </a:endParaRPr>
          </a:p>
          <a:p>
            <a:r>
              <a:rPr lang="zh-CN" altLang="en-US" b="1">
                <a:ea typeface="宋体" panose="02010600030101010101" pitchFamily="2" charset="-122"/>
              </a:rPr>
              <a:t>目的：</a:t>
            </a:r>
            <a:r>
              <a:rPr lang="zh-CN" altLang="en-US">
                <a:ea typeface="宋体" panose="02010600030101010101" pitchFamily="2" charset="-122"/>
              </a:rPr>
              <a:t>为加强对危险性较大的分部分项工程安全管理，明确安全专项施工方案编制内容，规范专家论证程序，确保安全专项施工方案实施，积极防范和遏制建筑施工生产安全事故的发生 。</a:t>
            </a:r>
            <a:endParaRPr lang="zh-CN" altLang="en-US">
              <a:ea typeface="宋体" panose="02010600030101010101" pitchFamily="2" charset="-122"/>
            </a:endParaRPr>
          </a:p>
          <a:p>
            <a:r>
              <a:rPr lang="zh-CN" altLang="en-US" b="1">
                <a:ea typeface="宋体" panose="02010600030101010101" pitchFamily="2" charset="-122"/>
              </a:rPr>
              <a:t>依据：</a:t>
            </a:r>
            <a:r>
              <a:rPr lang="en-US" altLang="zh-CN">
                <a:ea typeface="宋体" panose="02010600030101010101" pitchFamily="2" charset="-122"/>
              </a:rPr>
              <a:t>《</a:t>
            </a:r>
            <a:r>
              <a:rPr lang="zh-CN" altLang="en-US">
                <a:ea typeface="宋体" panose="02010600030101010101" pitchFamily="2" charset="-122"/>
              </a:rPr>
              <a:t>建设工程安全生产管理条例</a:t>
            </a:r>
            <a:r>
              <a:rPr lang="en-US" altLang="zh-CN">
                <a:ea typeface="宋体" panose="02010600030101010101" pitchFamily="2" charset="-122"/>
              </a:rPr>
              <a:t>》</a:t>
            </a:r>
            <a:r>
              <a:rPr lang="zh-CN" altLang="en-US">
                <a:ea typeface="宋体" panose="02010600030101010101" pitchFamily="2" charset="-122"/>
              </a:rPr>
              <a:t>及相关安全生产的法律法规。</a:t>
            </a:r>
            <a:endParaRPr lang="zh-CN" altLang="en-US">
              <a:ea typeface="宋体" panose="02010600030101010101" pitchFamily="2" charset="-122"/>
            </a:endParaRPr>
          </a:p>
          <a:p>
            <a:r>
              <a:rPr lang="zh-CN" altLang="en-US" b="1">
                <a:ea typeface="宋体" panose="02010600030101010101" pitchFamily="2" charset="-122"/>
              </a:rPr>
              <a:t>适用范围：</a:t>
            </a:r>
            <a:r>
              <a:rPr lang="zh-CN" altLang="en-US">
                <a:ea typeface="宋体" panose="02010600030101010101" pitchFamily="2" charset="-122"/>
              </a:rPr>
              <a:t>房屋建筑和市政基础设施工程的新建、改建、扩建、装修和拆除等建筑安全生产活动及安全管理。 </a:t>
            </a:r>
            <a:endParaRPr lang="zh-CN" altLang="en-US">
              <a:ea typeface="宋体" panose="02010600030101010101" pitchFamily="2" charset="-122"/>
            </a:endParaRPr>
          </a:p>
        </p:txBody>
      </p:sp>
    </p:spTree>
  </p:cSld>
  <p:clrMapOvr>
    <a:masterClrMapping/>
  </p:clrMapOvr>
  <p:transition>
    <p:fad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2.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 overriden">
  <a:themeElements>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808080"/>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001D70"/>
        </a:accent1>
        <a:accent2>
          <a:srgbClr val="E01C1E"/>
        </a:accent2>
        <a:accent3>
          <a:srgbClr val="9BBB59"/>
        </a:accent3>
        <a:accent4>
          <a:srgbClr val="8064A2"/>
        </a:accent4>
        <a:accent5>
          <a:srgbClr val="4BACC6"/>
        </a:accent5>
        <a:accent6>
          <a:srgbClr val="F79646"/>
        </a:accent6>
        <a:hlink>
          <a:srgbClr val="8A1717"/>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overriden">
  <a:themeElements>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61F5B"/>
        </a:dk1>
        <a:lt1>
          <a:srgbClr val="FFFFFF"/>
        </a:lt1>
        <a:dk2>
          <a:srgbClr val="FFFFFF"/>
        </a:dk2>
        <a:lt2>
          <a:srgbClr val="808080"/>
        </a:lt2>
        <a:accent1>
          <a:srgbClr val="061F5B"/>
        </a:accent1>
        <a:accent2>
          <a:srgbClr val="6E95C8"/>
        </a:accent2>
        <a:accent3>
          <a:srgbClr val="9BBB59"/>
        </a:accent3>
        <a:accent4>
          <a:srgbClr val="8064A2"/>
        </a:accent4>
        <a:accent5>
          <a:srgbClr val="4BACC6"/>
        </a:accent5>
        <a:accent6>
          <a:srgbClr val="F79646"/>
        </a:accent6>
        <a:hlink>
          <a:srgbClr val="0074BF"/>
        </a:hlink>
        <a:folHlink>
          <a:srgbClr val="AED3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Arial">
      <a:majorFont>
        <a:latin typeface="Arial"/>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4752</Words>
  <Application>WPS 演示</Application>
  <PresentationFormat>Экран</PresentationFormat>
  <Paragraphs>312</Paragraphs>
  <Slides>22</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22</vt:i4>
      </vt:variant>
    </vt:vector>
  </HeadingPairs>
  <TitlesOfParts>
    <vt:vector size="37" baseType="lpstr">
      <vt:lpstr>Arial</vt:lpstr>
      <vt:lpstr>宋体</vt:lpstr>
      <vt:lpstr>Wingdings</vt:lpstr>
      <vt:lpstr>Arial</vt:lpstr>
      <vt:lpstr>微软雅黑</vt:lpstr>
      <vt:lpstr>Arial Unicode MS</vt:lpstr>
      <vt:lpstr>Calibri</vt:lpstr>
      <vt:lpstr>隶书</vt:lpstr>
      <vt:lpstr>汉仪旗黑-85S</vt:lpstr>
      <vt:lpstr>黑体</vt:lpstr>
      <vt:lpstr>李旭科毛笔行书</vt:lpstr>
      <vt:lpstr>楷体</vt:lpstr>
      <vt:lpstr> overriden</vt:lpstr>
      <vt:lpstr> overriden</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monkeyhappy</cp:lastModifiedBy>
  <cp:revision>16</cp:revision>
  <dcterms:created xsi:type="dcterms:W3CDTF">2024-03-04T01:39:07Z</dcterms:created>
  <dcterms:modified xsi:type="dcterms:W3CDTF">2024-03-04T01:42:13Z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DF033E847F8749D086D9FE1F2D8F410D_12</vt:lpwstr>
  </property>
  <property fmtid="{D5CDD505-2E9C-101B-9397-08002B2CF9AE}" pid="4" name="KSOProductBuildVer">
    <vt:lpwstr>2052-12.1.0.16388</vt:lpwstr>
  </property>
</Properties>
</file>